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1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Jarosz" initials="PJ" lastIdx="1" clrIdx="0">
    <p:extLst>
      <p:ext uri="{19B8F6BF-5375-455C-9EA6-DF929625EA0E}">
        <p15:presenceInfo xmlns:p15="http://schemas.microsoft.com/office/powerpoint/2012/main" userId="7a42047f63d2e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FFFFFF"/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A543-716A-472D-912F-A70FB853EA4E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D71A0-2F46-4497-BA38-584968C9B4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16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73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26.07.2017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4">
            <a:extLst>
              <a:ext uri="{FF2B5EF4-FFF2-40B4-BE49-F238E27FC236}">
                <a16:creationId xmlns:a16="http://schemas.microsoft.com/office/drawing/2014/main" id="{362B930C-4436-4562-B957-6657A32BC2B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18" y="5748337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8AC0-13E1-4ECB-921F-DFA6DBE0B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Tworzenie zasobów DSC</a:t>
            </a:r>
            <a:br>
              <a:rPr lang="pl-PL" dirty="0"/>
            </a:br>
            <a:r>
              <a:rPr lang="pl-PL" dirty="0"/>
              <a:t>przy pomocy klas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02FCFF-85A1-4AFD-BE41-CC175EB1B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Notatki z pola walki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3B4-82B6-43D9-B00C-56981CD3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Get-Info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FAE-2F77-4D90-848D-817D7BF2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Bartek Bielawski</a:t>
            </a:r>
          </a:p>
          <a:p>
            <a:r>
              <a:rPr lang="pl-PL" dirty="0"/>
              <a:t>Microsoft MVP </a:t>
            </a:r>
            <a:r>
              <a:rPr lang="pl-PL" strike="sngStrike" dirty="0"/>
              <a:t>PowerShell</a:t>
            </a:r>
            <a:r>
              <a:rPr lang="pl-PL" dirty="0"/>
              <a:t> CDM</a:t>
            </a:r>
          </a:p>
          <a:p>
            <a:r>
              <a:rPr lang="pl-PL" dirty="0"/>
              <a:t>PowerShellPL.NET</a:t>
            </a:r>
          </a:p>
          <a:p>
            <a:r>
              <a:rPr lang="pl-PL" dirty="0"/>
              <a:t>@</a:t>
            </a:r>
            <a:r>
              <a:rPr lang="pl-PL" dirty="0" err="1"/>
              <a:t>bielawb</a:t>
            </a:r>
            <a:endParaRPr lang="pl-PL" dirty="0"/>
          </a:p>
          <a:p>
            <a:r>
              <a:rPr lang="pl-PL" dirty="0"/>
              <a:t>bartek.bielawski@live.com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E827-2839-4EB9-AB5B-A4F40435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8E8-BFB1-4436-B686-2FFCCDAA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DSC – krótkie wprowadzenie</a:t>
            </a:r>
          </a:p>
          <a:p>
            <a:r>
              <a:rPr lang="pl-PL" dirty="0"/>
              <a:t>Kiedy własne zasoby?</a:t>
            </a:r>
          </a:p>
          <a:p>
            <a:r>
              <a:rPr lang="pl-PL" dirty="0"/>
              <a:t>Zasoby DSC: dostępne opcje</a:t>
            </a:r>
          </a:p>
          <a:p>
            <a:r>
              <a:rPr lang="pl-PL" dirty="0"/>
              <a:t>DEMO: tworzenie zasobów z klasą</a:t>
            </a:r>
          </a:p>
          <a:p>
            <a:r>
              <a:rPr lang="pl-PL" dirty="0"/>
              <a:t>DEMO: Pester i klasy DSC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1EC5-D0FA-4238-A7EC-EBD7812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DSC - wprowadzenie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C519D-C35A-41DA-8621-B8DC3EE9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728119"/>
            <a:ext cx="6591300" cy="2552700"/>
          </a:xfrm>
        </p:spPr>
      </p:pic>
    </p:spTree>
    <p:extLst>
      <p:ext uri="{BB962C8B-B14F-4D97-AF65-F5344CB8AC3E}">
        <p14:creationId xmlns:p14="http://schemas.microsoft.com/office/powerpoint/2010/main" val="241006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23F2-1E0D-45B4-AD4F-B450AE28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Zasoby DSC – kiedy?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F27BC-F188-47E1-91B2-6DB57A03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86" y="1828800"/>
            <a:ext cx="6612327" cy="4351338"/>
          </a:xfrm>
        </p:spPr>
      </p:pic>
    </p:spTree>
    <p:extLst>
      <p:ext uri="{BB962C8B-B14F-4D97-AF65-F5344CB8AC3E}">
        <p14:creationId xmlns:p14="http://schemas.microsoft.com/office/powerpoint/2010/main" val="153152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550-0175-4F0E-85FB-A3E076B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Zasoby DSC – jak?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5FE36-E2DA-44EF-AED1-1FA156591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00" y="1828800"/>
            <a:ext cx="6026500" cy="4351338"/>
          </a:xfrm>
        </p:spPr>
      </p:pic>
    </p:spTree>
    <p:extLst>
      <p:ext uri="{BB962C8B-B14F-4D97-AF65-F5344CB8AC3E}">
        <p14:creationId xmlns:p14="http://schemas.microsoft.com/office/powerpoint/2010/main" val="327631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FB14-555A-4DF5-BD1F-69600A1A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DA6C06-8A7A-4D40-B352-553740862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Tworzenie zasobów z klasą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D87AC-006B-4B38-A5DC-6427FA14A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429732-530D-4B6C-B0C4-6089D483F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Testowanie zasobów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05E4-96B5-48FA-9528-9A946906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9DAB9-DD79-45C5-A8FB-8A38CEEC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29" y="1828800"/>
            <a:ext cx="3166641" cy="4351338"/>
          </a:xfrm>
        </p:spPr>
      </p:pic>
    </p:spTree>
    <p:extLst>
      <p:ext uri="{BB962C8B-B14F-4D97-AF65-F5344CB8AC3E}">
        <p14:creationId xmlns:p14="http://schemas.microsoft.com/office/powerpoint/2010/main" val="28442540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nonymice Powerline"/>
        <a:ea typeface=""/>
        <a:cs typeface=""/>
      </a:majorFont>
      <a:minorFont>
        <a:latin typeface="Anonymice Powerline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1923</TotalTime>
  <Words>76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Anonymice Powerline</vt:lpstr>
      <vt:lpstr>Calibri</vt:lpstr>
      <vt:lpstr>Calibri Light</vt:lpstr>
      <vt:lpstr>Wingdings 2</vt:lpstr>
      <vt:lpstr>HDOfficeLightV0</vt:lpstr>
      <vt:lpstr>1_HDOfficeLightV0</vt:lpstr>
      <vt:lpstr>Tworzenie zasobów DSC przy pomocy klas</vt:lpstr>
      <vt:lpstr>Get-Info</vt:lpstr>
      <vt:lpstr>Plan</vt:lpstr>
      <vt:lpstr>DSC - wprowadzenie</vt:lpstr>
      <vt:lpstr>Zasoby DSC – kiedy?</vt:lpstr>
      <vt:lpstr>Zasoby DSC – jak?</vt:lpstr>
      <vt:lpstr>DEMO</vt:lpstr>
      <vt:lpstr>DEMO</vt:lpstr>
      <vt:lpstr>Pytania?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Bartek Bielawski</cp:lastModifiedBy>
  <cp:revision>159</cp:revision>
  <dcterms:created xsi:type="dcterms:W3CDTF">2017-04-14T18:34:02Z</dcterms:created>
  <dcterms:modified xsi:type="dcterms:W3CDTF">2017-07-26T21:45:01Z</dcterms:modified>
</cp:coreProperties>
</file>