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19"/>
  </p:notesMasterIdLst>
  <p:sldIdLst>
    <p:sldId id="260" r:id="rId3"/>
    <p:sldId id="281" r:id="rId4"/>
    <p:sldId id="263" r:id="rId5"/>
    <p:sldId id="371" r:id="rId6"/>
    <p:sldId id="372" r:id="rId7"/>
    <p:sldId id="369" r:id="rId8"/>
    <p:sldId id="370" r:id="rId9"/>
    <p:sldId id="374" r:id="rId10"/>
    <p:sldId id="377" r:id="rId11"/>
    <p:sldId id="373" r:id="rId12"/>
    <p:sldId id="380" r:id="rId13"/>
    <p:sldId id="375" r:id="rId14"/>
    <p:sldId id="376" r:id="rId15"/>
    <p:sldId id="379" r:id="rId16"/>
    <p:sldId id="378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6386" autoAdjust="0"/>
  </p:normalViewPr>
  <p:slideViewPr>
    <p:cSldViewPr snapToGrid="0">
      <p:cViewPr varScale="1">
        <p:scale>
          <a:sx n="100" d="100"/>
          <a:sy n="100" d="100"/>
        </p:scale>
        <p:origin x="1086" y="7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76A0-4269-4154-A6B7-209787ED5CA9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E6C1E-201F-4D3C-9D45-23D05B4B4A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51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39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29.08.2017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ysadmin/comments/5axzg7/general_consensus_is_that_wsus_sucks_wh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microsoft.com/en-us/cloud-platform/system-center-pricing" TargetMode="External"/><Relationship Id="rId4" Type="http://schemas.openxmlformats.org/officeDocument/2006/relationships/hyperlink" Target="http://www.adamtheautomator.com/use-powershell-to-make-wsus-suck-les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install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0" y="1204304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19075"/>
            <a:ext cx="6497842" cy="869916"/>
          </a:xfrm>
        </p:spPr>
        <p:txBody>
          <a:bodyPr>
            <a:normAutofit/>
          </a:bodyPr>
          <a:lstStyle/>
          <a:p>
            <a:r>
              <a:rPr lang="pl-PL" dirty="0"/>
              <a:t>Schedule </a:t>
            </a:r>
            <a:r>
              <a:rPr lang="pl-PL" dirty="0" err="1"/>
              <a:t>Task</a:t>
            </a:r>
            <a:r>
              <a:rPr lang="pl-PL" dirty="0"/>
              <a:t>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63D2A-3E5F-4E18-9FF1-34D6D4B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03" y="1088991"/>
            <a:ext cx="3428794" cy="5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5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133" y="152400"/>
            <a:ext cx="6497842" cy="869916"/>
          </a:xfrm>
        </p:spPr>
        <p:txBody>
          <a:bodyPr>
            <a:normAutofit/>
          </a:bodyPr>
          <a:lstStyle/>
          <a:p>
            <a:r>
              <a:rPr lang="pl-PL" dirty="0"/>
              <a:t>Schedule </a:t>
            </a:r>
            <a:r>
              <a:rPr lang="pl-PL" dirty="0" err="1"/>
              <a:t>Task</a:t>
            </a:r>
            <a:r>
              <a:rPr lang="pl-PL" dirty="0"/>
              <a:t>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F74B5-F725-4E24-8107-8DFC785C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54" y="20399"/>
            <a:ext cx="6086851" cy="68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9FE5E-BE03-4E97-8ECE-9C192FAAE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53" y="362266"/>
            <a:ext cx="3409294" cy="61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675E78-7011-404A-9007-B92D5B7A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330" y="99528"/>
            <a:ext cx="5924419" cy="67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33449" y="0"/>
            <a:ext cx="6497842" cy="869916"/>
          </a:xfrm>
        </p:spPr>
        <p:txBody>
          <a:bodyPr>
            <a:normAutofit/>
          </a:bodyPr>
          <a:lstStyle/>
          <a:p>
            <a:r>
              <a:rPr lang="pl-PL" dirty="0"/>
              <a:t>Update progres report: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F3B36-A43C-46C1-A4C9-3FBA289EC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93" y="814572"/>
            <a:ext cx="9850207" cy="55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33449" y="0"/>
            <a:ext cx="6497842" cy="869916"/>
          </a:xfrm>
        </p:spPr>
        <p:txBody>
          <a:bodyPr>
            <a:normAutofit/>
          </a:bodyPr>
          <a:lstStyle/>
          <a:p>
            <a:r>
              <a:rPr lang="pl-PL" dirty="0"/>
              <a:t>Status update report: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33D37-EB76-4247-8B89-CAA3CAAD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860391"/>
            <a:ext cx="9816492" cy="55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045B7-0C92-4625-82B0-FE0C89F8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45" y="1638301"/>
            <a:ext cx="7138480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56393" y="2847214"/>
            <a:ext cx="502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Tomek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</a:t>
            </a:r>
            <a:r>
              <a:rPr lang="pl-PL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ąbrowski</a:t>
            </a:r>
            <a:endParaRPr lang="pl-P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DomBros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133350" y="175107"/>
            <a:ext cx="1199515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7CC3"/>
                </a:solidFill>
                <a:latin typeface="Gill Sans MT" panose="020B0502020104020203" pitchFamily="34" charset="-18"/>
              </a:rPr>
              <a:t>Windows Update managing for „</a:t>
            </a:r>
            <a:r>
              <a:rPr lang="pl-PL" sz="4800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resourcefull</a:t>
            </a:r>
            <a:r>
              <a:rPr lang="en-US" sz="4800" dirty="0">
                <a:solidFill>
                  <a:srgbClr val="007CC3"/>
                </a:solidFill>
                <a:latin typeface="Gill Sans MT" panose="020B0502020104020203" pitchFamily="34" charset="-18"/>
              </a:rPr>
              <a:t>" ;) (no-SCCM, annoyed by WSUS)</a:t>
            </a:r>
            <a:endParaRPr lang="en-GB" sz="48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dombros@gmail.com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</a:t>
              </a:r>
              <a:r>
                <a:rPr lang="pl-PL" sz="1600" b="1" dirty="0" err="1">
                  <a:solidFill>
                    <a:schemeClr val="tx2"/>
                  </a:solidFill>
                </a:rPr>
                <a:t>Dom_Bros</a:t>
              </a:r>
              <a:endParaRPr lang="pl-PL" sz="1600" b="1" dirty="0">
                <a:solidFill>
                  <a:schemeClr val="tx2"/>
                </a:solidFill>
              </a:endParaRP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dombrosblog.wordpress.com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19075"/>
            <a:ext cx="5489770" cy="869916"/>
          </a:xfrm>
        </p:spPr>
        <p:txBody>
          <a:bodyPr/>
          <a:lstStyle/>
          <a:p>
            <a:r>
              <a:rPr lang="pl-PL" dirty="0"/>
              <a:t>Agenda: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131683" y="2400300"/>
            <a:ext cx="9583941" cy="318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PowerShell </a:t>
            </a:r>
          </a:p>
          <a:p>
            <a:pPr marL="0" indent="0">
              <a:buNone/>
            </a:pPr>
            <a:r>
              <a:rPr lang="en-US" b="1" dirty="0" err="1"/>
              <a:t>SystemUpdate</a:t>
            </a:r>
            <a:r>
              <a:rPr lang="en-US" b="1" dirty="0"/>
              <a:t> - PowerShell module under the </a:t>
            </a:r>
            <a:r>
              <a:rPr lang="en-US" b="1" dirty="0" err="1"/>
              <a:t>hoo</a:t>
            </a:r>
            <a:r>
              <a:rPr lang="pl-PL" b="1" dirty="0"/>
              <a:t>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Pros and cons </a:t>
            </a:r>
          </a:p>
          <a:p>
            <a:pPr marL="0" indent="0">
              <a:buNone/>
            </a:pPr>
            <a:r>
              <a:rPr lang="en-US" b="1" dirty="0"/>
              <a:t>PowerShell code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28600"/>
            <a:ext cx="5489770" cy="869916"/>
          </a:xfrm>
        </p:spPr>
        <p:txBody>
          <a:bodyPr/>
          <a:lstStyle/>
          <a:p>
            <a:r>
              <a:rPr lang="pl-PL" dirty="0"/>
              <a:t>The hard </a:t>
            </a:r>
            <a:r>
              <a:rPr lang="pl-PL" dirty="0" err="1"/>
              <a:t>way</a:t>
            </a:r>
            <a:r>
              <a:rPr lang="pl-PL" dirty="0"/>
              <a:t>…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88F6430-9FF6-455C-AC5B-1650E344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260442"/>
            <a:ext cx="8763000" cy="5064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WSUS</a:t>
            </a:r>
          </a:p>
          <a:p>
            <a:pPr marL="0" indent="0">
              <a:buNone/>
            </a:pPr>
            <a:r>
              <a:rPr lang="pl-PL" sz="1600" dirty="0">
                <a:hlinkClick r:id="rId3"/>
              </a:rPr>
              <a:t>https://www.reddit.com/r/sysadmin/comments/5axzg7/general_consensus_is_that_wsus_sucks_what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hlinkClick r:id="rId4"/>
              </a:rPr>
              <a:t>http://www.adamtheautomator.com/use-powershell-to-make-wsus-suck-less</a:t>
            </a:r>
            <a:r>
              <a:rPr lang="pl-PL" sz="1600" dirty="0"/>
              <a:t> 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SCCM</a:t>
            </a:r>
          </a:p>
          <a:p>
            <a:pPr marL="0" indent="0">
              <a:buNone/>
            </a:pPr>
            <a:r>
              <a:rPr lang="pl-PL" sz="1600" dirty="0">
                <a:hlinkClick r:id="rId5"/>
              </a:rPr>
              <a:t>https://www.microsoft.com/en-us/cloud-platform/system-center-pricing</a:t>
            </a:r>
            <a:r>
              <a:rPr lang="pl-PL" sz="1600" dirty="0"/>
              <a:t> 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PowerShell </a:t>
            </a:r>
            <a:r>
              <a:rPr lang="pl-PL" b="1" dirty="0" err="1"/>
              <a:t>remote</a:t>
            </a:r>
            <a:r>
              <a:rPr lang="pl-PL" b="1" dirty="0"/>
              <a:t> – error:</a:t>
            </a:r>
          </a:p>
          <a:p>
            <a:pPr marL="0" indent="0">
              <a:buNone/>
            </a:pPr>
            <a:r>
              <a:rPr lang="pl-PL" sz="1600" dirty="0"/>
              <a:t>0x</a:t>
            </a:r>
            <a:r>
              <a:rPr lang="en-US" sz="1600" dirty="0"/>
              <a:t>800706ba</a:t>
            </a:r>
            <a:r>
              <a:rPr lang="pl-PL" sz="1600" dirty="0"/>
              <a:t> (Firewall)</a:t>
            </a:r>
          </a:p>
          <a:p>
            <a:pPr marL="0" indent="0">
              <a:buNone/>
            </a:pPr>
            <a:r>
              <a:rPr lang="pl-PL" sz="1600" dirty="0"/>
              <a:t>0x80070002 (</a:t>
            </a:r>
            <a:r>
              <a:rPr lang="pl-PL" sz="1600" dirty="0" err="1"/>
              <a:t>known</a:t>
            </a:r>
            <a:r>
              <a:rPr lang="pl-PL" sz="1600" dirty="0"/>
              <a:t> and </a:t>
            </a:r>
            <a:r>
              <a:rPr lang="pl-PL" sz="1600" dirty="0" err="1"/>
              <a:t>comon</a:t>
            </a:r>
            <a:r>
              <a:rPr lang="pl-PL" sz="1600" dirty="0"/>
              <a:t> Windows Update error)</a:t>
            </a:r>
          </a:p>
          <a:p>
            <a:pPr marL="0" indent="0">
              <a:buNone/>
            </a:pPr>
            <a:r>
              <a:rPr lang="pl-PL" sz="1600" dirty="0"/>
              <a:t>0x80070005 (Access </a:t>
            </a:r>
            <a:r>
              <a:rPr lang="pl-PL" sz="1600" dirty="0" err="1"/>
              <a:t>Denied</a:t>
            </a:r>
            <a:r>
              <a:rPr lang="pl-PL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365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66700"/>
            <a:ext cx="5489770" cy="869916"/>
          </a:xfrm>
        </p:spPr>
        <p:txBody>
          <a:bodyPr/>
          <a:lstStyle/>
          <a:p>
            <a:r>
              <a:rPr lang="pl-PL" dirty="0"/>
              <a:t>The hard </a:t>
            </a:r>
            <a:r>
              <a:rPr lang="pl-PL" dirty="0" err="1"/>
              <a:t>way</a:t>
            </a:r>
            <a:r>
              <a:rPr lang="pl-PL" dirty="0"/>
              <a:t>…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88F6430-9FF6-455C-AC5B-1650E344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571625"/>
            <a:ext cx="8601075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/>
              <a:t>WUInstall</a:t>
            </a:r>
            <a:r>
              <a:rPr lang="pl-PL" b="1" dirty="0"/>
              <a:t> software: </a:t>
            </a:r>
            <a:r>
              <a:rPr lang="pl-PL" sz="1500" dirty="0"/>
              <a:t>(</a:t>
            </a:r>
            <a:r>
              <a:rPr lang="pl-PL" sz="1500" dirty="0">
                <a:hlinkClick r:id="rId3"/>
              </a:rPr>
              <a:t>https://www.wuinstall.com/</a:t>
            </a:r>
            <a:r>
              <a:rPr lang="pl-PL" sz="1500" dirty="0"/>
              <a:t>)</a:t>
            </a:r>
          </a:p>
          <a:p>
            <a:pPr marL="0" indent="0">
              <a:buNone/>
            </a:pPr>
            <a:r>
              <a:rPr lang="pl-PL" sz="1600" dirty="0"/>
              <a:t>&gt; 250 </a:t>
            </a:r>
            <a:r>
              <a:rPr lang="pl-PL" sz="1600" dirty="0" err="1"/>
              <a:t>machines</a:t>
            </a:r>
            <a:r>
              <a:rPr lang="pl-PL" sz="1600" dirty="0"/>
              <a:t> 790 USD</a:t>
            </a:r>
          </a:p>
          <a:p>
            <a:pPr marL="0" indent="0">
              <a:buNone/>
            </a:pPr>
            <a:r>
              <a:rPr lang="pl-PL" sz="1600" dirty="0"/>
              <a:t>&gt; 500 </a:t>
            </a:r>
            <a:r>
              <a:rPr lang="pl-PL" sz="1600" dirty="0" err="1"/>
              <a:t>machines</a:t>
            </a:r>
            <a:r>
              <a:rPr lang="pl-PL" sz="1600" dirty="0"/>
              <a:t> 1290 USD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 err="1"/>
              <a:t>PSWindowsUpdate</a:t>
            </a:r>
            <a:r>
              <a:rPr lang="pl-PL" b="1" dirty="0"/>
              <a:t> - Michał Gajda </a:t>
            </a:r>
          </a:p>
          <a:p>
            <a:pPr marL="0" indent="0">
              <a:buNone/>
            </a:pPr>
            <a:r>
              <a:rPr lang="pl-PL" sz="1600" dirty="0"/>
              <a:t>No cross-</a:t>
            </a:r>
            <a:r>
              <a:rPr lang="pl-PL" sz="1600" dirty="0" err="1"/>
              <a:t>domian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No </a:t>
            </a:r>
            <a:r>
              <a:rPr lang="pl-PL" sz="1600" dirty="0" err="1"/>
              <a:t>schedule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No </a:t>
            </a:r>
            <a:r>
              <a:rPr lang="pl-PL" sz="1600" dirty="0" err="1"/>
              <a:t>depenedcy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No </a:t>
            </a:r>
            <a:r>
              <a:rPr lang="pl-PL" sz="1600" dirty="0" err="1"/>
              <a:t>reports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908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19075"/>
            <a:ext cx="5489770" cy="869916"/>
          </a:xfrm>
        </p:spPr>
        <p:txBody>
          <a:bodyPr/>
          <a:lstStyle/>
          <a:p>
            <a:r>
              <a:rPr lang="pl-PL" dirty="0" err="1"/>
              <a:t>Functions</a:t>
            </a:r>
            <a:r>
              <a:rPr lang="pl-PL" dirty="0"/>
              <a:t>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88F6430-9FF6-455C-AC5B-1650E344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695450"/>
            <a:ext cx="7019925" cy="3838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/>
              <a:t>Private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en-US" dirty="0"/>
              <a:t>Add-</a:t>
            </a:r>
            <a:r>
              <a:rPr lang="en-US" dirty="0" err="1"/>
              <a:t>SUDatabaseSystemUpdate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en-US" dirty="0"/>
              <a:t>Add-</a:t>
            </a:r>
            <a:r>
              <a:rPr lang="en-US" dirty="0" err="1"/>
              <a:t>SUDatabaseSystemUpdateStatus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Set-</a:t>
            </a:r>
            <a:r>
              <a:rPr lang="pl-PL" dirty="0" err="1"/>
              <a:t>SUCurrentConfigurationSettingVariable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PSWindowsUpdate</a:t>
            </a:r>
            <a:r>
              <a:rPr lang="pl-PL" b="1" dirty="0"/>
              <a:t> (Michał Gajda):</a:t>
            </a:r>
          </a:p>
          <a:p>
            <a:pPr marL="0" indent="0">
              <a:buNone/>
            </a:pPr>
            <a:r>
              <a:rPr lang="pl-PL" dirty="0" err="1"/>
              <a:t>Invoke-WUInstall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Update-</a:t>
            </a:r>
            <a:r>
              <a:rPr lang="en-US" dirty="0" err="1"/>
              <a:t>WUModule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6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19075"/>
            <a:ext cx="5489770" cy="869916"/>
          </a:xfrm>
        </p:spPr>
        <p:txBody>
          <a:bodyPr/>
          <a:lstStyle/>
          <a:p>
            <a:r>
              <a:rPr lang="pl-PL" dirty="0" err="1"/>
              <a:t>Functions</a:t>
            </a:r>
            <a:r>
              <a:rPr lang="pl-PL" dirty="0"/>
              <a:t> public: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BBC15C-6595-4E68-A33A-BE875793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289016"/>
            <a:ext cx="4914899" cy="55118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Add-</a:t>
            </a:r>
            <a:r>
              <a:rPr lang="en-US" dirty="0" err="1"/>
              <a:t>SUIPAddressToReceiveConnector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Add-</a:t>
            </a:r>
            <a:r>
              <a:rPr lang="en-US" dirty="0" err="1"/>
              <a:t>SUScheduleSystemUpdate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Convert-</a:t>
            </a:r>
            <a:r>
              <a:rPr lang="en-US" dirty="0" err="1"/>
              <a:t>SUStringToDate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SUContentLogFile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SUContentLogFileInRealTime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SUCredential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SUScheduledSystemUpdateReport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SUVMHost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SUVMSnapshot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SystemUpdateStatus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Initialize-</a:t>
            </a:r>
            <a:r>
              <a:rPr lang="en-US" dirty="0" err="1"/>
              <a:t>SUSystemUpdate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Remove-</a:t>
            </a:r>
            <a:r>
              <a:rPr lang="en-US" dirty="0" err="1"/>
              <a:t>SUOldConnection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Remove-</a:t>
            </a:r>
            <a:r>
              <a:rPr lang="en-US" dirty="0" err="1"/>
              <a:t>SUVMSnapshot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Send-</a:t>
            </a:r>
            <a:r>
              <a:rPr lang="en-US" dirty="0" err="1"/>
              <a:t>SUCheckEmai</a:t>
            </a:r>
            <a:r>
              <a:rPr lang="pl-PL" dirty="0"/>
              <a:t>l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BD0D982-83EB-48EF-BDC0-B14D90F28D63}"/>
              </a:ext>
            </a:extLst>
          </p:cNvPr>
          <p:cNvSpPr txBox="1">
            <a:spLocks/>
          </p:cNvSpPr>
          <p:nvPr/>
        </p:nvSpPr>
        <p:spPr>
          <a:xfrm>
            <a:off x="6810375" y="1355691"/>
            <a:ext cx="5276850" cy="5311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Send-</a:t>
            </a:r>
            <a:r>
              <a:rPr lang="en-US" dirty="0" err="1"/>
              <a:t>SUEndEmail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Send-</a:t>
            </a:r>
            <a:r>
              <a:rPr lang="en-US" dirty="0" err="1"/>
              <a:t>SUInformationEmail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Set-</a:t>
            </a:r>
            <a:r>
              <a:rPr lang="en-US" dirty="0" err="1"/>
              <a:t>SUComputerStatus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Set-</a:t>
            </a:r>
            <a:r>
              <a:rPr lang="en-US" dirty="0" err="1"/>
              <a:t>SUConnection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Set-</a:t>
            </a:r>
            <a:r>
              <a:rPr lang="en-US" dirty="0" err="1"/>
              <a:t>SUConnectionDB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Set-</a:t>
            </a:r>
            <a:r>
              <a:rPr lang="en-US" dirty="0" err="1"/>
              <a:t>SUReScheduledSystemUpdate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Set-</a:t>
            </a:r>
            <a:r>
              <a:rPr lang="en-US" dirty="0" err="1"/>
              <a:t>SUScheduledTaskToStartAtStartup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Start-</a:t>
            </a:r>
            <a:r>
              <a:rPr lang="en-US" dirty="0" err="1"/>
              <a:t>SUActionSystemUpdate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Start-</a:t>
            </a:r>
            <a:r>
              <a:rPr lang="en-US" dirty="0" err="1"/>
              <a:t>SUInstallSystemUpdate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Test-</a:t>
            </a:r>
            <a:r>
              <a:rPr lang="en-US" dirty="0" err="1"/>
              <a:t>SUClusterStorageFreeSpace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Test-</a:t>
            </a:r>
            <a:r>
              <a:rPr lang="en-US" dirty="0" err="1"/>
              <a:t>SUIsVirtualMachine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Test-</a:t>
            </a:r>
            <a:r>
              <a:rPr lang="en-US" dirty="0" err="1"/>
              <a:t>SUPendingReboot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Test-</a:t>
            </a:r>
            <a:r>
              <a:rPr lang="en-US" dirty="0" err="1"/>
              <a:t>SUScheduledTaskStatus</a:t>
            </a:r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Update-</a:t>
            </a:r>
            <a:r>
              <a:rPr lang="en-US" dirty="0" err="1"/>
              <a:t>SUComputerInformationInDataBase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0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19075"/>
            <a:ext cx="5489770" cy="869916"/>
          </a:xfrm>
        </p:spPr>
        <p:txBody>
          <a:bodyPr>
            <a:normAutofit/>
          </a:bodyPr>
          <a:lstStyle/>
          <a:p>
            <a:r>
              <a:rPr lang="pl-PL" dirty="0"/>
              <a:t>Operator: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C8F88-ADF5-4207-B6C1-891B58A1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77" y="1571624"/>
            <a:ext cx="8172014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19075"/>
            <a:ext cx="5489770" cy="869916"/>
          </a:xfrm>
        </p:spPr>
        <p:txBody>
          <a:bodyPr>
            <a:normAutofit/>
          </a:bodyPr>
          <a:lstStyle/>
          <a:p>
            <a:r>
              <a:rPr lang="pl-PL" dirty="0"/>
              <a:t>Data file: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968CB-117B-4630-9DD7-C947E65B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22" y="1385253"/>
            <a:ext cx="10602878" cy="43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24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2622</TotalTime>
  <Words>235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Gill Sans MT</vt:lpstr>
      <vt:lpstr>Wingdings 2</vt:lpstr>
      <vt:lpstr>HDOfficeLightV0</vt:lpstr>
      <vt:lpstr>1_HDOfficeLightV0</vt:lpstr>
      <vt:lpstr>PowerPoint Presentation</vt:lpstr>
      <vt:lpstr>PowerPoint Presentation</vt:lpstr>
      <vt:lpstr>Agenda:</vt:lpstr>
      <vt:lpstr>The hard way…</vt:lpstr>
      <vt:lpstr>The hard way…</vt:lpstr>
      <vt:lpstr>Functions:</vt:lpstr>
      <vt:lpstr>Functions public:</vt:lpstr>
      <vt:lpstr>Operator:</vt:lpstr>
      <vt:lpstr>Data file:</vt:lpstr>
      <vt:lpstr>Schedule Task:</vt:lpstr>
      <vt:lpstr>Schedule Task:</vt:lpstr>
      <vt:lpstr>PowerPoint Presentation</vt:lpstr>
      <vt:lpstr>PowerPoint Presentation</vt:lpstr>
      <vt:lpstr>Update progres report:</vt:lpstr>
      <vt:lpstr>Status update report: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Tomasz Dabrowski</cp:lastModifiedBy>
  <cp:revision>254</cp:revision>
  <dcterms:created xsi:type="dcterms:W3CDTF">2017-04-14T18:34:02Z</dcterms:created>
  <dcterms:modified xsi:type="dcterms:W3CDTF">2017-08-29T14:08:57Z</dcterms:modified>
</cp:coreProperties>
</file>