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23"/>
  </p:notesMasterIdLst>
  <p:sldIdLst>
    <p:sldId id="260" r:id="rId3"/>
    <p:sldId id="281" r:id="rId4"/>
    <p:sldId id="263" r:id="rId5"/>
    <p:sldId id="283" r:id="rId6"/>
    <p:sldId id="285" r:id="rId7"/>
    <p:sldId id="296" r:id="rId8"/>
    <p:sldId id="297" r:id="rId9"/>
    <p:sldId id="284" r:id="rId10"/>
    <p:sldId id="286" r:id="rId11"/>
    <p:sldId id="287" r:id="rId12"/>
    <p:sldId id="288" r:id="rId13"/>
    <p:sldId id="289" r:id="rId14"/>
    <p:sldId id="291" r:id="rId15"/>
    <p:sldId id="294" r:id="rId16"/>
    <p:sldId id="293" r:id="rId17"/>
    <p:sldId id="298" r:id="rId18"/>
    <p:sldId id="301" r:id="rId19"/>
    <p:sldId id="299" r:id="rId20"/>
    <p:sldId id="300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 Czerniawski" initials="MC" lastIdx="1" clrIdx="0">
    <p:extLst>
      <p:ext uri="{19B8F6BF-5375-455C-9EA6-DF929625EA0E}">
        <p15:presenceInfo xmlns:p15="http://schemas.microsoft.com/office/powerpoint/2012/main" userId="S-1-5-21-4222474-1288197275-456279356-100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66" autoAdjust="0"/>
  </p:normalViewPr>
  <p:slideViewPr>
    <p:cSldViewPr snapToGrid="0">
      <p:cViewPr varScale="1">
        <p:scale>
          <a:sx n="90" d="100"/>
          <a:sy n="90" d="100"/>
        </p:scale>
        <p:origin x="4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B3B4-18EE-4FF8-991F-9E90EF0E8D02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34BA7-AE2B-47E3-8469-9F8399AA7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2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9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7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2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4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9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7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8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7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0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6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9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34BA7-AE2B-47E3-8469-9F8399AA7C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3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05.07.2017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magazine.com/2014/03/12/get-started-with-pester-powershell-unit-testing-framework/" TargetMode="External"/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s://leanpub.com/pesterbook/c/4ti1DbCOBQux" TargetMode="External"/><Relationship Id="rId4" Type="http://schemas.openxmlformats.org/officeDocument/2006/relationships/hyperlink" Target="https://blogs.technet.microsoft.com/heyscriptingguy/2015/12/14/what-is-pester-and-why-should-i-ca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wrshell.net/create-your-first-pester-script-to-test-a-dsc-resource/" TargetMode="External"/><Relationship Id="rId2" Type="http://schemas.openxmlformats.org/officeDocument/2006/relationships/hyperlink" Target="https://sqldbawithabeard.com/tag/peste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cketmaster/poshspec" TargetMode="External"/><Relationship Id="rId3" Type="http://schemas.openxmlformats.org/officeDocument/2006/relationships/hyperlink" Target="https://github.com/equelin/Format-Pester" TargetMode="External"/><Relationship Id="rId7" Type="http://schemas.openxmlformats.org/officeDocument/2006/relationships/hyperlink" Target="http://www.dexterposh.com/2015/06/powershell-pester-jenkins-ci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pester/Pester/wiki/Showing-Test-Results-in-CI-(TeamCity,-AppVeyor)" TargetMode="External"/><Relationship Id="rId5" Type="http://schemas.openxmlformats.org/officeDocument/2006/relationships/hyperlink" Target="https://mcpmag.com/articles/2016/12/01/create-a-simple-pester-test-report.aspx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iainbrighton/PScribo" TargetMode="External"/><Relationship Id="rId9" Type="http://schemas.openxmlformats.org/officeDocument/2006/relationships/hyperlink" Target="https://github.com/PowerShell/Operation-Validation-Framewor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1DA-F51D-4A58-A55E-BFEBDA8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logic as a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E98-A8B9-4544-ACA9-021D6637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8A995D-3410-45AD-8F69-1F9A1924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D9E7A-8ADC-4121-B5AC-0379F28B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361" y="1828800"/>
            <a:ext cx="8635131" cy="30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524-A2E8-4315-862D-95E4DC57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True Power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ED067-7601-46B5-8E34-62390718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AD56B-A600-47FF-A48D-644A8FA9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" y="1386992"/>
            <a:ext cx="6023520" cy="5290072"/>
          </a:xfrm>
          <a:prstGeom prst="rect">
            <a:avLst/>
          </a:prstGeom>
        </p:spPr>
      </p:pic>
      <p:pic>
        <p:nvPicPr>
          <p:cNvPr id="8" name="Obraz 3">
            <a:extLst>
              <a:ext uri="{FF2B5EF4-FFF2-40B4-BE49-F238E27FC236}">
                <a16:creationId xmlns:a16="http://schemas.microsoft.com/office/drawing/2014/main" id="{B2559B02-9AEF-455D-9EFB-1838CC6A1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BCE5C-FC58-4B1B-8640-E9372390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" y="1427152"/>
            <a:ext cx="7670871" cy="5209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5B524-A2E8-4315-862D-95E4DC57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Friendship is Magic</a:t>
            </a:r>
            <a:endParaRPr lang="en-GB" dirty="0"/>
          </a:p>
        </p:txBody>
      </p:sp>
      <p:pic>
        <p:nvPicPr>
          <p:cNvPr id="8" name="Obraz 3">
            <a:extLst>
              <a:ext uri="{FF2B5EF4-FFF2-40B4-BE49-F238E27FC236}">
                <a16:creationId xmlns:a16="http://schemas.microsoft.com/office/drawing/2014/main" id="{4E35B091-D889-4D7D-AD3F-7E09A8C5C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EAFA7-DAE8-4E5A-976F-72581FBA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" y="1345060"/>
            <a:ext cx="10343409" cy="5291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5B524-A2E8-4315-862D-95E4DC57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Dashboards Time</a:t>
            </a:r>
            <a:endParaRPr lang="en-GB" dirty="0"/>
          </a:p>
        </p:txBody>
      </p:sp>
      <p:pic>
        <p:nvPicPr>
          <p:cNvPr id="8" name="Obraz 3">
            <a:extLst>
              <a:ext uri="{FF2B5EF4-FFF2-40B4-BE49-F238E27FC236}">
                <a16:creationId xmlns:a16="http://schemas.microsoft.com/office/drawing/2014/main" id="{4E35B091-D889-4D7D-AD3F-7E09A8C5C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9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524-A2E8-4315-862D-95E4DC57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Concept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ED067-7601-46B5-8E34-62390718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PowerShell Module:</a:t>
            </a:r>
          </a:p>
          <a:p>
            <a:pPr lvl="1"/>
            <a:r>
              <a:rPr lang="pl-PL" dirty="0"/>
              <a:t>Tests, Configurations, Credentials</a:t>
            </a:r>
          </a:p>
          <a:p>
            <a:pPr lvl="1"/>
            <a:r>
              <a:rPr lang="pl-PL" dirty="0"/>
              <a:t>Helper Functions: Invoke Tests, Write Output</a:t>
            </a:r>
          </a:p>
          <a:p>
            <a:r>
              <a:rPr lang="pl-PL" dirty="0"/>
              <a:t>„Agent” server</a:t>
            </a:r>
          </a:p>
          <a:p>
            <a:r>
              <a:rPr lang="pl-PL" dirty="0"/>
              <a:t>Monitoring:</a:t>
            </a:r>
          </a:p>
          <a:p>
            <a:pPr lvl="1"/>
            <a:r>
              <a:rPr lang="pl-PL" dirty="0"/>
              <a:t>Consume EventLogs - OMS</a:t>
            </a:r>
          </a:p>
          <a:p>
            <a:r>
              <a:rPr lang="pl-PL" dirty="0"/>
              <a:t>Reports:</a:t>
            </a:r>
          </a:p>
          <a:p>
            <a:pPr lvl="1"/>
            <a:r>
              <a:rPr lang="pl-PL" dirty="0"/>
              <a:t>Combine Nunit XML files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" name="Obraz 3">
            <a:extLst>
              <a:ext uri="{FF2B5EF4-FFF2-40B4-BE49-F238E27FC236}">
                <a16:creationId xmlns:a16="http://schemas.microsoft.com/office/drawing/2014/main" id="{B2559B02-9AEF-455D-9EFB-1838CC6A1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Time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DF027-0E52-477A-AB47-DB0BAA76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18" y="1174745"/>
            <a:ext cx="2773424" cy="4829021"/>
          </a:xfrm>
        </p:spPr>
      </p:pic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5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</a:t>
            </a:r>
            <a:endParaRPr lang="en-GB" dirty="0"/>
          </a:p>
        </p:txBody>
      </p:sp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6E1555-1B1F-4FFA-8E1D-43F67A61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0442FA-2DED-4C6E-ADB8-9106FD35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25" y="1922206"/>
            <a:ext cx="3745350" cy="4164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0AB6F8-FA0B-4D6F-B3A9-C8B50118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750" y="2566894"/>
            <a:ext cx="3391502" cy="24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</a:t>
            </a:r>
            <a:endParaRPr lang="en-GB" dirty="0"/>
          </a:p>
        </p:txBody>
      </p:sp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863156-7A7B-4024-A4BA-ACB0ED2D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3378" y="1828800"/>
            <a:ext cx="8877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</a:t>
            </a:r>
            <a:endParaRPr lang="en-GB" dirty="0"/>
          </a:p>
        </p:txBody>
      </p:sp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7F1AF-B09D-4DCA-8427-42D6F74A5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0497" y="1828800"/>
            <a:ext cx="8103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0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</a:t>
            </a:r>
            <a:endParaRPr lang="en-GB" dirty="0"/>
          </a:p>
        </p:txBody>
      </p:sp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3193-7309-4643-BEAA-8AF6CDC7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5737D-40FD-472C-9D02-C9E7DBE0B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9" y="1891552"/>
            <a:ext cx="8959692" cy="40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Mateusz Czerniawski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Arcontar</a:t>
            </a: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1350628" y="175107"/>
            <a:ext cx="90152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/>
              <a:t>Pester – SysAdmins weapon</a:t>
            </a:r>
            <a:endParaRPr lang="pl-PL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mczerniawski@arcon.net.pl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@Arcontar	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arconnetblog.wordpress.com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E8-14F1-47C4-AB6C-8C20472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Questions</a:t>
            </a:r>
            <a:endParaRPr lang="en-GB" dirty="0"/>
          </a:p>
        </p:txBody>
      </p:sp>
      <p:pic>
        <p:nvPicPr>
          <p:cNvPr id="6" name="Obraz 3">
            <a:extLst>
              <a:ext uri="{FF2B5EF4-FFF2-40B4-BE49-F238E27FC236}">
                <a16:creationId xmlns:a16="http://schemas.microsoft.com/office/drawing/2014/main" id="{B17690A3-344E-4EE3-8160-B57AB2296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94B7B8-EB4A-4201-B800-47FFFC63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38" y="1691321"/>
            <a:ext cx="6263880" cy="3519505"/>
          </a:xfrm>
        </p:spPr>
      </p:pic>
    </p:spTree>
    <p:extLst>
      <p:ext uri="{BB962C8B-B14F-4D97-AF65-F5344CB8AC3E}">
        <p14:creationId xmlns:p14="http://schemas.microsoft.com/office/powerpoint/2010/main" val="173970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601554" y="2209801"/>
            <a:ext cx="8363714" cy="2590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Pester – what’s the fuzz about and why should I care</a:t>
            </a:r>
          </a:p>
          <a:p>
            <a:pPr marL="514350" indent="-514350">
              <a:buAutoNum type="arabicPeriod"/>
            </a:pPr>
            <a:r>
              <a:rPr lang="pl-PL" dirty="0"/>
              <a:t>Reusable Code – why to complicate</a:t>
            </a:r>
          </a:p>
          <a:p>
            <a:pPr marL="514350" indent="-514350">
              <a:buAutoNum type="arabicPeriod"/>
            </a:pPr>
            <a:r>
              <a:rPr lang="pl-PL" dirty="0"/>
              <a:t>OVF – what’s in it for me</a:t>
            </a:r>
          </a:p>
          <a:p>
            <a:pPr marL="514350" indent="-514350">
              <a:buAutoNum type="arabicPeriod"/>
            </a:pPr>
            <a:r>
              <a:rPr lang="pl-PL" dirty="0"/>
              <a:t>Enough of this – show me some code (demo time)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F9AF-0EB6-43A3-B633-F38554CB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Pester – „the new black”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68CA-BDDF-4289-A03A-F53F9110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https://github.com/pester/Pester</a:t>
            </a:r>
            <a:r>
              <a:rPr lang="pl-PL" dirty="0"/>
              <a:t> - PowerShell BDD style testing framework</a:t>
            </a:r>
          </a:p>
          <a:p>
            <a:r>
              <a:rPr lang="en-GB" dirty="0">
                <a:hlinkClick r:id="rId3"/>
              </a:rPr>
              <a:t>http://www.powershellmagazine.com/2014/03/12/get-started-with-pester-powershell-unit-testing-framework/</a:t>
            </a:r>
            <a:r>
              <a:rPr lang="pl-PL" dirty="0"/>
              <a:t> - PowerShell unit testing framework (year 2014)</a:t>
            </a:r>
          </a:p>
          <a:p>
            <a:r>
              <a:rPr lang="en-GB" dirty="0">
                <a:hlinkClick r:id="rId4"/>
              </a:rPr>
              <a:t>https://blogs.technet.microsoft.com/heyscriptingguy/2015/12/14/what-is-pester-and-why-should-i-care/</a:t>
            </a:r>
            <a:r>
              <a:rPr lang="pl-PL" dirty="0"/>
              <a:t> (year 2015)</a:t>
            </a:r>
          </a:p>
          <a:p>
            <a:r>
              <a:rPr lang="en-GB" dirty="0">
                <a:hlinkClick r:id="rId5"/>
              </a:rPr>
              <a:t>https://leanpub.com/pesterbook/c/4ti1DbCOBQux</a:t>
            </a:r>
            <a:r>
              <a:rPr lang="pl-PL" dirty="0"/>
              <a:t> (25-06-2017)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B94737-304E-4D3A-9669-B80A0F772B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70B-74D7-4560-B8F7-99F7A39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 Life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2A43-2F0D-4BD4-BA85-4C3779E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DBATools - </a:t>
            </a:r>
            <a:r>
              <a:rPr lang="pl-PL" dirty="0">
                <a:hlinkClick r:id="rId2"/>
              </a:rPr>
              <a:t>https://sqldbawithabeard.com/tag/pester/</a:t>
            </a:r>
            <a:endParaRPr lang="pl-PL" dirty="0"/>
          </a:p>
          <a:p>
            <a:endParaRPr lang="pl-PL" dirty="0"/>
          </a:p>
          <a:p>
            <a:r>
              <a:rPr lang="pl-PL" dirty="0"/>
              <a:t>DSC - </a:t>
            </a:r>
            <a:r>
              <a:rPr lang="pl-PL" dirty="0">
                <a:hlinkClick r:id="rId3"/>
              </a:rPr>
              <a:t>https://pwrshell.net/create-your-first-pester-script-to-test-a-dsc-resource/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328C29-EAE4-4CA4-9655-10D799210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70B-74D7-4560-B8F7-99F7A39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 Life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2A43-2F0D-4BD4-BA85-4C3779EB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28800"/>
            <a:ext cx="11212284" cy="4351337"/>
          </a:xfrm>
        </p:spPr>
        <p:txBody>
          <a:bodyPr>
            <a:normAutofit/>
          </a:bodyPr>
          <a:lstStyle/>
          <a:p>
            <a:r>
              <a:rPr lang="pl-PL" dirty="0"/>
              <a:t>AD Accounts: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7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sz="17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mczerniawski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7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sz="17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nbmczerniawski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$Scripts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pl-PL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AdminTools\Temporary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sz="17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LocalAdministrator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$Scripts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7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ChildPath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'Validate-LocalAdminCheck.ps1'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7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pesterFile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FF4500"/>
                </a:solidFill>
                <a:latin typeface="Lucida Console" panose="020B0609040504020204" pitchFamily="49" charset="0"/>
              </a:rPr>
              <a:t>$Scripts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7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ChildPath</a:t>
            </a:r>
            <a:r>
              <a:rPr lang="en-GB" sz="17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700" dirty="0">
                <a:solidFill>
                  <a:srgbClr val="8B0000"/>
                </a:solidFill>
                <a:latin typeface="Lucida Console" panose="020B0609040504020204" pitchFamily="49" charset="0"/>
              </a:rPr>
              <a:t>'Pester_Validate-LocalAdminCheck.ps1’</a:t>
            </a:r>
            <a:endParaRPr lang="pl-PL" sz="17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Validate-</a:t>
            </a:r>
            <a:r>
              <a:rPr lang="en-GB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LocalAdminCheck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PesterTestFile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pesterFile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328C29-EAE4-4CA4-9655-10D799210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70B-74D7-4560-B8F7-99F7A39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 Life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2A43-2F0D-4BD4-BA85-4C3779EB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28800"/>
            <a:ext cx="1121228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328C29-EAE4-4CA4-9655-10D799210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0B6CB-A094-4796-823F-78D9C1D9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5" y="1463753"/>
            <a:ext cx="10261606" cy="42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1DA-F51D-4A58-A55E-BFEBDA8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Pester – powered by community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E98-A8B9-4544-ACA9-021D6637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Format-Pester </a:t>
            </a:r>
            <a:r>
              <a:rPr lang="pl-PL" dirty="0">
                <a:hlinkClick r:id="rId3"/>
              </a:rPr>
              <a:t>https://github.com/equelin/Format-Pester</a:t>
            </a:r>
            <a:endParaRPr lang="pl-PL" dirty="0"/>
          </a:p>
          <a:p>
            <a:r>
              <a:rPr lang="pl-PL" dirty="0"/>
              <a:t>PSCribo - </a:t>
            </a:r>
            <a:r>
              <a:rPr lang="pl-PL" dirty="0">
                <a:hlinkClick r:id="rId4"/>
              </a:rPr>
              <a:t>https://github.com/iainbrighton/PScribo</a:t>
            </a:r>
            <a:r>
              <a:rPr lang="pl-PL" dirty="0"/>
              <a:t> </a:t>
            </a:r>
          </a:p>
          <a:p>
            <a:r>
              <a:rPr lang="pl-PL" dirty="0"/>
              <a:t>ReportUnit - </a:t>
            </a:r>
            <a:r>
              <a:rPr lang="pl-PL" dirty="0">
                <a:hlinkClick r:id="rId5"/>
              </a:rPr>
              <a:t>https://mcpmag.com/articles/2016/12/01/create-a-simple-pester-test-report.aspx</a:t>
            </a:r>
            <a:r>
              <a:rPr lang="pl-PL" dirty="0"/>
              <a:t> </a:t>
            </a:r>
          </a:p>
          <a:p>
            <a:r>
              <a:rPr lang="pl-PL" dirty="0"/>
              <a:t>Nunit output – integration with CI tools - </a:t>
            </a:r>
            <a:r>
              <a:rPr lang="pl-PL" dirty="0">
                <a:hlinkClick r:id="rId6"/>
              </a:rPr>
              <a:t>https://github.com/pester/Pester/wiki/Showing-Test-Results-in-CI-(TeamCity,-AppVeyor)</a:t>
            </a:r>
            <a:r>
              <a:rPr lang="pl-PL" dirty="0"/>
              <a:t>  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en-GB" dirty="0">
                <a:hlinkClick r:id="rId7"/>
              </a:rPr>
              <a:t>http://www.dexterposh.com/2015/06/powershell-pester-jenkins-ci.html</a:t>
            </a:r>
            <a:endParaRPr lang="pl-PL" dirty="0"/>
          </a:p>
          <a:p>
            <a:r>
              <a:rPr lang="pl-PL" dirty="0"/>
              <a:t>PoshSpec - </a:t>
            </a:r>
            <a:r>
              <a:rPr lang="en-GB" dirty="0"/>
              <a:t>expand the Pester DSL to </a:t>
            </a:r>
            <a:r>
              <a:rPr lang="pl-PL" dirty="0"/>
              <a:t>test </a:t>
            </a:r>
            <a:r>
              <a:rPr lang="en-GB" dirty="0"/>
              <a:t>infrastructure </a:t>
            </a:r>
            <a:r>
              <a:rPr lang="pl-PL" dirty="0"/>
              <a:t>- </a:t>
            </a:r>
            <a:r>
              <a:rPr lang="pl-PL" dirty="0">
                <a:hlinkClick r:id="rId8"/>
              </a:rPr>
              <a:t>https://github.com/Ticketmaster/poshspec</a:t>
            </a:r>
            <a:endParaRPr lang="pl-PL" dirty="0"/>
          </a:p>
          <a:p>
            <a:r>
              <a:rPr lang="pl-PL" dirty="0"/>
              <a:t>OVF - </a:t>
            </a:r>
            <a:r>
              <a:rPr lang="pl-PL" dirty="0">
                <a:hlinkClick r:id="rId9"/>
              </a:rPr>
              <a:t>https://github.com/PowerShell/Operation-Validation-Framework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8A995D-3410-45AD-8F69-1F9A192407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1DA-F51D-4A58-A55E-BFEBDA8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Configuration as a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E98-A8B9-4544-ACA9-021D6637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8A995D-3410-45AD-8F69-1F9A1924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17D9C-5CE6-4240-B692-F305C93E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52" y="2517298"/>
            <a:ext cx="7924307" cy="20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574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1114</TotalTime>
  <Words>405</Words>
  <Application>Microsoft Office PowerPoint</Application>
  <PresentationFormat>Widescreen</PresentationFormat>
  <Paragraphs>81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Gill Sans MT</vt:lpstr>
      <vt:lpstr>Lucida Console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Pester – „the new black”</vt:lpstr>
      <vt:lpstr>Real Life examples</vt:lpstr>
      <vt:lpstr>Real Life examples</vt:lpstr>
      <vt:lpstr>Real Life examples</vt:lpstr>
      <vt:lpstr>Pester – powered by community</vt:lpstr>
      <vt:lpstr>Configuration as a Code</vt:lpstr>
      <vt:lpstr>Test logic as a Code</vt:lpstr>
      <vt:lpstr>The True Power</vt:lpstr>
      <vt:lpstr>Friendship is Magic</vt:lpstr>
      <vt:lpstr>Dashboards Time</vt:lpstr>
      <vt:lpstr>Concept</vt:lpstr>
      <vt:lpstr>Demo Time</vt:lpstr>
      <vt:lpstr>Summary</vt:lpstr>
      <vt:lpstr>Summary</vt:lpstr>
      <vt:lpstr>Summary</vt:lpstr>
      <vt:lpstr>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Czerniawski</dc:creator>
  <cp:lastModifiedBy>Mateusz Czerniawski</cp:lastModifiedBy>
  <cp:revision>18</cp:revision>
  <dcterms:created xsi:type="dcterms:W3CDTF">2017-04-14T18:34:02Z</dcterms:created>
  <dcterms:modified xsi:type="dcterms:W3CDTF">2017-07-05T21:03:34Z</dcterms:modified>
</cp:coreProperties>
</file>