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sldIdLst>
    <p:sldId id="260" r:id="rId3"/>
    <p:sldId id="281" r:id="rId4"/>
    <p:sldId id="282" r:id="rId5"/>
    <p:sldId id="289" r:id="rId6"/>
    <p:sldId id="290" r:id="rId7"/>
    <p:sldId id="292" r:id="rId8"/>
    <p:sldId id="291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2017-09-26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56" y="1691322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256393" y="2847214"/>
            <a:ext cx="502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Mateusz Czerniawski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Arcontar</a:t>
            </a: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1350628" y="175107"/>
            <a:ext cx="901525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HyperV</a:t>
            </a:r>
            <a:r>
              <a:rPr lang="en-US" sz="5400" dirty="0">
                <a:solidFill>
                  <a:srgbClr val="007CC3"/>
                </a:solidFill>
                <a:latin typeface="Gill Sans MT" panose="020B0502020104020203" pitchFamily="34" charset="-18"/>
              </a:rPr>
              <a:t> 2016, S2D, PowerShell</a:t>
            </a:r>
            <a:endParaRPr lang="pl-PL" sz="5400" b="1" dirty="0">
              <a:solidFill>
                <a:srgbClr val="007CC3"/>
              </a:solidFill>
              <a:latin typeface="Gill Sans MT" panose="020B0502020104020203" pitchFamily="34" charset="-18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3352800" y="5744421"/>
            <a:ext cx="6223000" cy="34079"/>
          </a:xfrm>
          <a:prstGeom prst="line">
            <a:avLst/>
          </a:prstGeom>
          <a:ln w="19050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13"/>
          <p:cNvGrpSpPr/>
          <p:nvPr/>
        </p:nvGrpSpPr>
        <p:grpSpPr>
          <a:xfrm>
            <a:off x="5239824" y="4052359"/>
            <a:ext cx="5126062" cy="1334855"/>
            <a:chOff x="1927571" y="2286428"/>
            <a:chExt cx="6955554" cy="2195175"/>
          </a:xfrm>
        </p:grpSpPr>
        <p:pic>
          <p:nvPicPr>
            <p:cNvPr id="11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598" y="3029726"/>
              <a:ext cx="592558" cy="665975"/>
            </a:xfrm>
            <a:prstGeom prst="rect">
              <a:avLst/>
            </a:prstGeom>
          </p:spPr>
        </p:pic>
        <p:pic>
          <p:nvPicPr>
            <p:cNvPr id="13" name="Obraz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71" y="2286428"/>
              <a:ext cx="1101494" cy="613252"/>
            </a:xfrm>
            <a:prstGeom prst="rect">
              <a:avLst/>
            </a:prstGeom>
          </p:spPr>
        </p:pic>
        <p:sp>
          <p:nvSpPr>
            <p:cNvPr id="14" name="Prostokąt 9"/>
            <p:cNvSpPr/>
            <p:nvPr/>
          </p:nvSpPr>
          <p:spPr>
            <a:xfrm>
              <a:off x="3051547" y="2290855"/>
              <a:ext cx="5831578" cy="217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b="1" dirty="0">
                  <a:solidFill>
                    <a:schemeClr val="tx2"/>
                  </a:solidFill>
                </a:rPr>
                <a:t>mczerniawski@arcon.net.pl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@Arcontar	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arconnetblog.wordpress.com</a:t>
              </a:r>
            </a:p>
          </p:txBody>
        </p:sp>
        <p:pic>
          <p:nvPicPr>
            <p:cNvPr id="15" name="Obraz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79" y="3825747"/>
              <a:ext cx="573677" cy="655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PPoSh #1 HomeLab: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2937934" y="2209801"/>
            <a:ext cx="7027333" cy="2590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Azure Dev/Test Lab</a:t>
            </a:r>
          </a:p>
          <a:p>
            <a:pPr marL="514350" indent="-514350">
              <a:buAutoNum type="arabicPeriod"/>
            </a:pPr>
            <a:r>
              <a:rPr lang="pl-PL" dirty="0"/>
              <a:t>Lability – VirtualEngine</a:t>
            </a:r>
          </a:p>
          <a:p>
            <a:pPr marL="514350" indent="-514350">
              <a:buAutoNum type="arabicPeriod"/>
            </a:pPr>
            <a:r>
              <a:rPr lang="pl-PL" dirty="0"/>
              <a:t>GUI – clicky click</a:t>
            </a:r>
          </a:p>
          <a:p>
            <a:pPr marL="514350" indent="-514350">
              <a:buAutoNum type="arabicPeriod"/>
            </a:pPr>
            <a:r>
              <a:rPr lang="pl-PL" dirty="0"/>
              <a:t>PowerShell </a:t>
            </a:r>
          </a:p>
          <a:p>
            <a:pPr marL="514350" indent="-51435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52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PPoSh #1 Architecture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45128" y="1691322"/>
            <a:ext cx="9120140" cy="392930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13" y="1954635"/>
            <a:ext cx="7462169" cy="31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S2D Architecture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BDE1623-BF92-4B5B-8488-6314DBEB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0280" y="1690688"/>
            <a:ext cx="6468727" cy="393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13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Concept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DAF33-5EEB-4761-9517-C67912F4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04" y="1786855"/>
            <a:ext cx="10515600" cy="4351337"/>
          </a:xfrm>
        </p:spPr>
        <p:txBody>
          <a:bodyPr/>
          <a:lstStyle/>
          <a:p>
            <a:r>
              <a:rPr lang="pl-PL" dirty="0"/>
              <a:t>Configuration as a Code (.json) </a:t>
            </a:r>
          </a:p>
          <a:p>
            <a:pPr marL="0" indent="0">
              <a:buNone/>
            </a:pPr>
            <a:r>
              <a:rPr lang="pl-PL" dirty="0"/>
              <a:t>– configuration, validation, documentation</a:t>
            </a:r>
          </a:p>
          <a:p>
            <a:endParaRPr lang="pl-PL" dirty="0"/>
          </a:p>
          <a:p>
            <a:r>
              <a:rPr lang="pl-PL" dirty="0"/>
              <a:t>Deployment as a Code (.ps1)</a:t>
            </a:r>
          </a:p>
          <a:p>
            <a:pPr>
              <a:buFontTx/>
              <a:buChar char="-"/>
            </a:pPr>
            <a:r>
              <a:rPr lang="pl-PL" dirty="0"/>
              <a:t>repeatable, automated, error-free process</a:t>
            </a:r>
          </a:p>
          <a:p>
            <a:endParaRPr lang="pl-PL" dirty="0"/>
          </a:p>
          <a:p>
            <a:r>
              <a:rPr lang="pl-PL" dirty="0"/>
              <a:t>Validation and auditable environment (Pester, OMS)</a:t>
            </a:r>
          </a:p>
          <a:p>
            <a:pPr marL="0" indent="0">
              <a:buNone/>
            </a:pPr>
            <a:r>
              <a:rPr lang="pl-PL" dirty="0"/>
              <a:t>- Configuration drift, treshold violations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31D66-2583-42FD-8984-65D12216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84" y="1786855"/>
            <a:ext cx="4419342" cy="11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9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Workbench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45128" y="1691322"/>
            <a:ext cx="9120140" cy="3929302"/>
          </a:xfrm>
        </p:spPr>
        <p:txBody>
          <a:bodyPr/>
          <a:lstStyle/>
          <a:p>
            <a:r>
              <a:rPr lang="pl-PL" dirty="0"/>
              <a:t>Windows 10/2016 – operator’s console (WMF 5.1)</a:t>
            </a:r>
          </a:p>
          <a:p>
            <a:r>
              <a:rPr lang="pl-PL" dirty="0"/>
              <a:t>Install-Module PPoShTools -MinimumVersion 1.0.8</a:t>
            </a:r>
          </a:p>
          <a:p>
            <a:r>
              <a:rPr lang="pl-PL" dirty="0"/>
              <a:t>Install-Module PPoShHyperV – soon to be released</a:t>
            </a:r>
          </a:p>
          <a:p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97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PowerShell (PPoSh #1)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45128" y="1691322"/>
            <a:ext cx="9926336" cy="392930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Prepare VM Templates – Gold Images (</a:t>
            </a:r>
            <a:r>
              <a:rPr lang="pl-PL" sz="2000" dirty="0"/>
              <a:t>5.Run-PrepareVMTemplates.ps1</a:t>
            </a:r>
            <a:r>
              <a:rPr lang="pl-PL" dirty="0"/>
              <a:t>)</a:t>
            </a:r>
          </a:p>
          <a:p>
            <a:pPr marL="514350" indent="-514350">
              <a:buAutoNum type="arabicPeriod"/>
            </a:pPr>
            <a:r>
              <a:rPr lang="pl-PL" dirty="0"/>
              <a:t>Prepare VMs configuration files (</a:t>
            </a:r>
            <a:r>
              <a:rPr lang="pl-PL" sz="2000" dirty="0"/>
              <a:t>6. Run-PrepareVM.ps1</a:t>
            </a:r>
            <a:r>
              <a:rPr lang="pl-PL" dirty="0"/>
              <a:t>)</a:t>
            </a:r>
          </a:p>
          <a:p>
            <a:pPr marL="514350" indent="-514350">
              <a:buAutoNum type="arabicPeriod"/>
            </a:pPr>
            <a:r>
              <a:rPr lang="pl-PL" dirty="0"/>
              <a:t>Deploy VMs from configuration files (</a:t>
            </a:r>
            <a:r>
              <a:rPr lang="pl-PL" sz="2000" dirty="0"/>
              <a:t>7.Run-CreateVMs.ps1</a:t>
            </a:r>
            <a:r>
              <a:rPr lang="pl-PL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57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Time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9" y="1690688"/>
            <a:ext cx="3930650" cy="3930650"/>
          </a:xfrm>
        </p:spPr>
      </p:pic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1861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2008</TotalTime>
  <Words>151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Gill Sans MT</vt:lpstr>
      <vt:lpstr>Wingdings 2</vt:lpstr>
      <vt:lpstr>HDOfficeLightV0</vt:lpstr>
      <vt:lpstr>1_HDOfficeLightV0</vt:lpstr>
      <vt:lpstr>PowerPoint Presentation</vt:lpstr>
      <vt:lpstr>PowerPoint Presentation</vt:lpstr>
      <vt:lpstr>PPoSh #1 HomeLab:</vt:lpstr>
      <vt:lpstr>PPoSh #1 Architecture</vt:lpstr>
      <vt:lpstr>S2D Architecture</vt:lpstr>
      <vt:lpstr>The Concept</vt:lpstr>
      <vt:lpstr>Workbench</vt:lpstr>
      <vt:lpstr>PowerShell (PPoSh #1)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Czerniawski</dc:creator>
  <cp:lastModifiedBy>Mateusz Czerniawski</cp:lastModifiedBy>
  <cp:revision>6</cp:revision>
  <dcterms:created xsi:type="dcterms:W3CDTF">2017-04-14T18:34:02Z</dcterms:created>
  <dcterms:modified xsi:type="dcterms:W3CDTF">2017-09-26T14:52:18Z</dcterms:modified>
</cp:coreProperties>
</file>