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sldIdLst>
    <p:sldId id="260" r:id="rId3"/>
    <p:sldId id="28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Tomek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</a:t>
            </a:r>
            <a:r>
              <a:rPr lang="pl-PL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ąbrowski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DomBros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3007112" y="175107"/>
            <a:ext cx="6568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PowerShell</a:t>
            </a:r>
            <a:r>
              <a:rPr lang="pl-PL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 Podstawy</a:t>
            </a:r>
            <a:endParaRPr lang="pl-PL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dombros@gmail.com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</a:t>
              </a:r>
              <a:r>
                <a:rPr lang="pl-PL" sz="1600" b="1" dirty="0" err="1">
                  <a:solidFill>
                    <a:schemeClr val="tx2"/>
                  </a:solidFill>
                </a:rPr>
                <a:t>Dom_Bros</a:t>
              </a:r>
              <a:endParaRPr lang="pl-PL" sz="1600" b="1" dirty="0">
                <a:solidFill>
                  <a:schemeClr val="tx2"/>
                </a:solidFill>
              </a:endParaRP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dombrosblog.wordpress.com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937934" y="2209801"/>
            <a:ext cx="7027333" cy="25908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1. Podstawy PowerShell – podana na szybko</a:t>
            </a:r>
          </a:p>
          <a:p>
            <a:pPr marL="0" indent="0">
              <a:buNone/>
            </a:pPr>
            <a:r>
              <a:rPr lang="pl-PL" dirty="0"/>
              <a:t>2. Funkcje codziennego użytku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643</TotalTime>
  <Words>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Gill Sans MT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Tomasz Dabrowski Admin</cp:lastModifiedBy>
  <cp:revision>88</cp:revision>
  <dcterms:created xsi:type="dcterms:W3CDTF">2017-04-14T18:34:02Z</dcterms:created>
  <dcterms:modified xsi:type="dcterms:W3CDTF">2017-04-27T12:52:07Z</dcterms:modified>
</cp:coreProperties>
</file>