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17" r:id="rId1"/>
    <p:sldMasterId id="2147483850" r:id="rId2"/>
  </p:sldMasterIdLst>
  <p:notesMasterIdLst>
    <p:notesMasterId r:id="rId12"/>
  </p:notesMasterIdLst>
  <p:handoutMasterIdLst>
    <p:handoutMasterId r:id="rId13"/>
  </p:handoutMasterIdLst>
  <p:sldIdLst>
    <p:sldId id="318" r:id="rId3"/>
    <p:sldId id="320" r:id="rId4"/>
    <p:sldId id="291" r:id="rId5"/>
    <p:sldId id="323" r:id="rId6"/>
    <p:sldId id="326" r:id="rId7"/>
    <p:sldId id="311" r:id="rId8"/>
    <p:sldId id="324" r:id="rId9"/>
    <p:sldId id="325" r:id="rId10"/>
    <p:sldId id="322" r:id="rId1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682">
          <p15:clr>
            <a:srgbClr val="A4A3A4"/>
          </p15:clr>
        </p15:guide>
        <p15:guide id="3" orient="horz" pos="888" userDrawn="1">
          <p15:clr>
            <a:srgbClr val="A4A3A4"/>
          </p15:clr>
        </p15:guide>
        <p15:guide id="4" orient="horz" pos="3861" userDrawn="1">
          <p15:clr>
            <a:srgbClr val="A4A3A4"/>
          </p15:clr>
        </p15:guide>
        <p15:guide id="5" orient="horz" pos="127">
          <p15:clr>
            <a:srgbClr val="A4A3A4"/>
          </p15:clr>
        </p15:guide>
        <p15:guide id="6" orient="horz" pos="4319">
          <p15:clr>
            <a:srgbClr val="A4A3A4"/>
          </p15:clr>
        </p15:guide>
        <p15:guide id="7" orient="horz" pos="4200" userDrawn="1">
          <p15:clr>
            <a:srgbClr val="A4A3A4"/>
          </p15:clr>
        </p15:guide>
        <p15:guide id="8" pos="2886">
          <p15:clr>
            <a:srgbClr val="A4A3A4"/>
          </p15:clr>
        </p15:guide>
        <p15:guide id="9" pos="286">
          <p15:clr>
            <a:srgbClr val="A4A3A4"/>
          </p15:clr>
        </p15:guide>
        <p15:guide id="10" pos="5496" userDrawn="1">
          <p15:clr>
            <a:srgbClr val="A4A3A4"/>
          </p15:clr>
        </p15:guide>
        <p15:guide id="11" pos="2928" userDrawn="1">
          <p15:clr>
            <a:srgbClr val="A4A3A4"/>
          </p15:clr>
        </p15:guide>
        <p15:guide id="12" pos="283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0066"/>
    <a:srgbClr val="2E2E38"/>
    <a:srgbClr val="262626"/>
    <a:srgbClr val="000000"/>
    <a:srgbClr val="C4C4CD"/>
    <a:srgbClr val="747480"/>
    <a:srgbClr val="FFE600"/>
    <a:srgbClr val="333333"/>
    <a:srgbClr val="DEB9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79A8F2-CF9D-4F25-9404-68CFA2A0EACF}" v="15" dt="2024-06-02T21:09:12.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6370" autoAdjust="0"/>
  </p:normalViewPr>
  <p:slideViewPr>
    <p:cSldViewPr snapToGrid="0" snapToObjects="1" showGuides="1">
      <p:cViewPr varScale="1">
        <p:scale>
          <a:sx n="114" d="100"/>
          <a:sy n="114" d="100"/>
        </p:scale>
        <p:origin x="1500" y="102"/>
      </p:cViewPr>
      <p:guideLst>
        <p:guide orient="horz" pos="2160"/>
        <p:guide orient="horz" pos="682"/>
        <p:guide orient="horz" pos="888"/>
        <p:guide orient="horz" pos="3861"/>
        <p:guide orient="horz" pos="127"/>
        <p:guide orient="horz" pos="4319"/>
        <p:guide orient="horz" pos="4200"/>
        <p:guide pos="2886"/>
        <p:guide pos="286"/>
        <p:guide pos="5496"/>
        <p:guide pos="2928"/>
        <p:guide pos="2832"/>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p:scale>
          <a:sx n="200" d="100"/>
          <a:sy n="200" d="100"/>
        </p:scale>
        <p:origin x="-413" y="-4171"/>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5A85089-C692-4DEA-AC49-04CF34D4FE14}" type="datetimeFigureOut">
              <a:rPr lang="en-GB" smtClean="0">
                <a:latin typeface="Arial" pitchFamily="34" charset="0"/>
              </a:rPr>
              <a:pPr/>
              <a:t>02/06/2024</a:t>
            </a:fld>
            <a:endParaRPr lang="en-GB" dirty="0">
              <a:latin typeface="Arial"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Arial" pitchFamily="34" charset="0"/>
              </a:defRPr>
            </a:lvl1pPr>
          </a:lstStyle>
          <a:p>
            <a:fld id="{8045EBA9-A28D-4849-BFEA-AA04F6A21B63}" type="datetimeFigureOut">
              <a:rPr lang="en-GB" smtClean="0"/>
              <a:pPr/>
              <a:t>02/06/2024</a:t>
            </a:fld>
            <a:endParaRPr lang="en-GB"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43D19E-BFDB-4C92-8EDD-32EDDA8F41DF}" type="slidenum">
              <a:rPr lang="en-GB" smtClean="0"/>
              <a:pPr/>
              <a:t>1</a:t>
            </a:fld>
            <a:endParaRPr lang="en-GB"/>
          </a:p>
        </p:txBody>
      </p:sp>
    </p:spTree>
    <p:extLst>
      <p:ext uri="{BB962C8B-B14F-4D97-AF65-F5344CB8AC3E}">
        <p14:creationId xmlns:p14="http://schemas.microsoft.com/office/powerpoint/2010/main" val="303364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43D19E-BFDB-4C92-8EDD-32EDDA8F41DF}" type="slidenum">
              <a:rPr lang="en-GB" smtClean="0"/>
              <a:pPr/>
              <a:t>3</a:t>
            </a:fld>
            <a:endParaRPr lang="en-GB" dirty="0"/>
          </a:p>
        </p:txBody>
      </p:sp>
    </p:spTree>
    <p:extLst>
      <p:ext uri="{BB962C8B-B14F-4D97-AF65-F5344CB8AC3E}">
        <p14:creationId xmlns:p14="http://schemas.microsoft.com/office/powerpoint/2010/main" val="3599418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43D19E-BFDB-4C92-8EDD-32EDDA8F41DF}" type="slidenum">
              <a:rPr lang="en-GB" smtClean="0"/>
              <a:pPr/>
              <a:t>4</a:t>
            </a:fld>
            <a:endParaRPr lang="en-GB" dirty="0"/>
          </a:p>
        </p:txBody>
      </p:sp>
    </p:spTree>
    <p:extLst>
      <p:ext uri="{BB962C8B-B14F-4D97-AF65-F5344CB8AC3E}">
        <p14:creationId xmlns:p14="http://schemas.microsoft.com/office/powerpoint/2010/main" val="809719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43D19E-BFDB-4C92-8EDD-32EDDA8F41DF}" type="slidenum">
              <a:rPr lang="en-GB" smtClean="0"/>
              <a:pPr/>
              <a:t>5</a:t>
            </a:fld>
            <a:endParaRPr lang="en-GB" dirty="0"/>
          </a:p>
        </p:txBody>
      </p:sp>
    </p:spTree>
    <p:extLst>
      <p:ext uri="{BB962C8B-B14F-4D97-AF65-F5344CB8AC3E}">
        <p14:creationId xmlns:p14="http://schemas.microsoft.com/office/powerpoint/2010/main" val="1021256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w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altern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8EA5E8-D5CE-4885-9BCF-B4EBD809736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591" r="22409"/>
          <a:stretch/>
        </p:blipFill>
        <p:spPr>
          <a:xfrm>
            <a:off x="0" y="0"/>
            <a:ext cx="9144000" cy="6858000"/>
          </a:xfrm>
          <a:prstGeom prst="rect">
            <a:avLst/>
          </a:prstGeom>
        </p:spPr>
      </p:pic>
      <p:pic>
        <p:nvPicPr>
          <p:cNvPr id="8" name="Picture 7">
            <a:extLst>
              <a:ext uri="{FF2B5EF4-FFF2-40B4-BE49-F238E27FC236}">
                <a16:creationId xmlns:a16="http://schemas.microsoft.com/office/drawing/2014/main" id="{E945AD81-9D09-493D-94B8-1CAA625F68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a:extLst>
              <a:ext uri="{FF2B5EF4-FFF2-40B4-BE49-F238E27FC236}">
                <a16:creationId xmlns:a16="http://schemas.microsoft.com/office/drawing/2014/main" id="{B7F2A12E-7729-47A0-BC4C-937A569C1503}"/>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Title 1">
            <a:extLst>
              <a:ext uri="{FF2B5EF4-FFF2-40B4-BE49-F238E27FC236}">
                <a16:creationId xmlns:a16="http://schemas.microsoft.com/office/drawing/2014/main" id="{9306FE6B-2888-42EC-9409-22E0C44C3EFB}"/>
              </a:ext>
            </a:extLst>
          </p:cNvPr>
          <p:cNvSpPr>
            <a:spLocks noGrp="1"/>
          </p:cNvSpPr>
          <p:nvPr>
            <p:ph type="ctrTitle" hasCustomPrompt="1"/>
          </p:nvPr>
        </p:nvSpPr>
        <p:spPr>
          <a:xfrm>
            <a:off x="686326" y="1476597"/>
            <a:ext cx="4064949" cy="860400"/>
          </a:xfrm>
        </p:spPr>
        <p:txBody>
          <a:bodyPr/>
          <a:lstStyle>
            <a:lvl1pPr>
              <a:defRPr sz="3000" b="0">
                <a:solidFill>
                  <a:srgbClr val="404040"/>
                </a:solidFill>
                <a:latin typeface="EYInterstate Light" panose="02000506000000020004" pitchFamily="2" charset="0"/>
                <a:cs typeface="Arial" pitchFamily="34" charset="0"/>
              </a:defRPr>
            </a:lvl1pPr>
          </a:lstStyle>
          <a:p>
            <a:r>
              <a:rPr lang="en-GB" dirty="0"/>
              <a:t>Title (EY Interstate Light 30 point)</a:t>
            </a:r>
          </a:p>
        </p:txBody>
      </p:sp>
      <p:sp>
        <p:nvSpPr>
          <p:cNvPr id="10" name="Subtitle 2">
            <a:extLst>
              <a:ext uri="{FF2B5EF4-FFF2-40B4-BE49-F238E27FC236}">
                <a16:creationId xmlns:a16="http://schemas.microsoft.com/office/drawing/2014/main" id="{62FC3DF6-2861-4293-9E33-F3E405EF9FAB}"/>
              </a:ext>
            </a:extLst>
          </p:cNvPr>
          <p:cNvSpPr>
            <a:spLocks noGrp="1"/>
          </p:cNvSpPr>
          <p:nvPr>
            <p:ph type="subTitle" idx="1" hasCustomPrompt="1"/>
          </p:nvPr>
        </p:nvSpPr>
        <p:spPr>
          <a:xfrm>
            <a:off x="686327" y="2422864"/>
            <a:ext cx="4064949" cy="391225"/>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b="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N" b="1" dirty="0"/>
              <a:t>XX Month 200X (EY Interstate bold 16 point)</a:t>
            </a:r>
          </a:p>
        </p:txBody>
      </p:sp>
    </p:spTree>
    <p:extLst>
      <p:ext uri="{BB962C8B-B14F-4D97-AF65-F5344CB8AC3E}">
        <p14:creationId xmlns:p14="http://schemas.microsoft.com/office/powerpoint/2010/main" val="1381078460"/>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4667954" y="0"/>
            <a:ext cx="4476046" cy="6858000"/>
          </a:xfrm>
        </p:spPr>
        <p:txBody>
          <a:bodyPr/>
          <a:lstStyle/>
          <a:p>
            <a:r>
              <a:rPr lang="en-US"/>
              <a:t>Click icon to add picture</a:t>
            </a:r>
            <a:endParaRPr lang="en-IN"/>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277135" y="2578743"/>
            <a:ext cx="3401698" cy="1055708"/>
          </a:xfrm>
        </p:spPr>
        <p:txBody>
          <a:bodyPr/>
          <a:lstStyle>
            <a:lvl1pPr marL="0" indent="0">
              <a:buNone/>
              <a:defRPr sz="2249"/>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277135" y="3840384"/>
            <a:ext cx="3401698" cy="1055708"/>
          </a:xfrm>
        </p:spPr>
        <p:txBody>
          <a:bodyPr/>
          <a:lstStyle>
            <a:lvl1pPr marL="0" indent="0">
              <a:buNone/>
              <a:defRPr sz="1199"/>
            </a:lvl1pPr>
          </a:lstStyle>
          <a:p>
            <a:pPr lvl="0"/>
            <a:r>
              <a:rPr lang="en-IN" dirty="0"/>
              <a:t>text</a:t>
            </a:r>
          </a:p>
        </p:txBody>
      </p:sp>
      <p:sp>
        <p:nvSpPr>
          <p:cNvPr id="2" name="Date Placeholder 1">
            <a:extLst>
              <a:ext uri="{FF2B5EF4-FFF2-40B4-BE49-F238E27FC236}">
                <a16:creationId xmlns:a16="http://schemas.microsoft.com/office/drawing/2014/main" id="{4D2273DE-A8FD-43F9-A3D9-68970B4AF5D1}"/>
              </a:ext>
            </a:extLst>
          </p:cNvPr>
          <p:cNvSpPr>
            <a:spLocks noGrp="1"/>
          </p:cNvSpPr>
          <p:nvPr>
            <p:ph type="dt" sz="half" idx="13"/>
          </p:nvPr>
        </p:nvSpPr>
        <p:spPr/>
        <p:txBody>
          <a:bodyPr/>
          <a:lstStyle/>
          <a:p>
            <a:fld id="{B9CCEE76-ADAC-4C09-B6FF-B7180031AC22}" type="datetime3">
              <a:rPr lang="en-US" smtClean="0"/>
              <a:t>2 June 2024</a:t>
            </a:fld>
            <a:endParaRPr lang="en-IN" dirty="0"/>
          </a:p>
        </p:txBody>
      </p:sp>
      <p:sp>
        <p:nvSpPr>
          <p:cNvPr id="3" name="Footer Placeholder 2">
            <a:extLst>
              <a:ext uri="{FF2B5EF4-FFF2-40B4-BE49-F238E27FC236}">
                <a16:creationId xmlns:a16="http://schemas.microsoft.com/office/drawing/2014/main" id="{302AE062-2E23-4013-8660-9CF8B9A843F5}"/>
              </a:ext>
            </a:extLst>
          </p:cNvPr>
          <p:cNvSpPr>
            <a:spLocks noGrp="1"/>
          </p:cNvSpPr>
          <p:nvPr>
            <p:ph type="ftr" sz="quarter" idx="14"/>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105D2FDE-84B3-4A82-878F-6285E65B1635}"/>
              </a:ext>
            </a:extLst>
          </p:cNvPr>
          <p:cNvSpPr>
            <a:spLocks noGrp="1"/>
          </p:cNvSpPr>
          <p:nvPr>
            <p:ph type="sldNum" sz="quarter" idx="15"/>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067523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457200" y="1137921"/>
            <a:ext cx="3716193" cy="4267457"/>
          </a:xfrm>
        </p:spPr>
        <p:txBody>
          <a:bodyPr/>
          <a:lstStyle/>
          <a:p>
            <a:r>
              <a:rPr lang="en-US"/>
              <a:t>Click icon to add table</a:t>
            </a:r>
            <a:endParaRPr lang="en-IN"/>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5541864" y="3813288"/>
            <a:ext cx="2315750" cy="180000"/>
          </a:xfrm>
        </p:spPr>
        <p:txBody>
          <a:bodyPr/>
          <a:lstStyle>
            <a:lvl1pPr marL="0" indent="0">
              <a:buNone/>
              <a:defRPr sz="900">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5541864" y="4055931"/>
            <a:ext cx="2315750" cy="180000"/>
          </a:xfrm>
        </p:spPr>
        <p:txBody>
          <a:bodyPr/>
          <a:lstStyle>
            <a:lvl1pPr marL="0" indent="0">
              <a:buNone/>
              <a:defRPr sz="900">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4589864" y="3578084"/>
            <a:ext cx="777600" cy="778959"/>
          </a:xfrm>
          <a:prstGeom prst="ellipse">
            <a:avLst/>
          </a:prstGeom>
        </p:spPr>
        <p:txBody>
          <a:bodyPr anchor="ctr"/>
          <a:lstStyle>
            <a:lvl1pPr marL="0" indent="0" algn="ctr">
              <a:buNone/>
              <a:defRPr sz="675">
                <a:solidFill>
                  <a:schemeClr val="bg1"/>
                </a:solidFill>
              </a:defRPr>
            </a:lvl1pPr>
          </a:lstStyle>
          <a:p>
            <a:r>
              <a:rPr lang="en-US"/>
              <a:t>Click icon to add picture</a:t>
            </a:r>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4589866" y="1137921"/>
            <a:ext cx="4096935"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4589866" y="1635009"/>
            <a:ext cx="4096935" cy="1611554"/>
          </a:xfrm>
        </p:spPr>
        <p:txBody>
          <a:bodyPr/>
          <a:lstStyle>
            <a:lvl1pPr marL="0" indent="0">
              <a:buNone/>
              <a:defRPr sz="1199"/>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16" name="Line 10">
            <a:extLst>
              <a:ext uri="{FF2B5EF4-FFF2-40B4-BE49-F238E27FC236}">
                <a16:creationId xmlns:a16="http://schemas.microsoft.com/office/drawing/2014/main" id="{C37BF1DE-E4E1-40C4-B510-30A0AC8ABDB8}"/>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a:extLst>
              <a:ext uri="{FF2B5EF4-FFF2-40B4-BE49-F238E27FC236}">
                <a16:creationId xmlns:a16="http://schemas.microsoft.com/office/drawing/2014/main" id="{5F1D44C6-2A68-4AD7-9CC8-54BCF1002719}"/>
              </a:ext>
            </a:extLst>
          </p:cNvPr>
          <p:cNvSpPr>
            <a:spLocks noGrp="1"/>
          </p:cNvSpPr>
          <p:nvPr>
            <p:ph type="dt" sz="half" idx="19"/>
          </p:nvPr>
        </p:nvSpPr>
        <p:spPr/>
        <p:txBody>
          <a:bodyPr/>
          <a:lstStyle/>
          <a:p>
            <a:fld id="{9664C035-6A58-4B86-A7B1-540D1C3A5C34}" type="datetime3">
              <a:rPr lang="en-US" smtClean="0"/>
              <a:t>2 June 2024</a:t>
            </a:fld>
            <a:endParaRPr lang="en-IN" dirty="0"/>
          </a:p>
        </p:txBody>
      </p:sp>
      <p:sp>
        <p:nvSpPr>
          <p:cNvPr id="4" name="Footer Placeholder 3">
            <a:extLst>
              <a:ext uri="{FF2B5EF4-FFF2-40B4-BE49-F238E27FC236}">
                <a16:creationId xmlns:a16="http://schemas.microsoft.com/office/drawing/2014/main" id="{E62191FF-C540-403B-944B-8EC413F39BAA}"/>
              </a:ext>
            </a:extLst>
          </p:cNvPr>
          <p:cNvSpPr>
            <a:spLocks noGrp="1"/>
          </p:cNvSpPr>
          <p:nvPr>
            <p:ph type="ftr" sz="quarter" idx="20"/>
          </p:nvPr>
        </p:nvSpPr>
        <p:spPr/>
        <p:txBody>
          <a:bodyPr/>
          <a:lstStyle/>
          <a:p>
            <a:r>
              <a:rPr lang="en-IN"/>
              <a:t>Presentation title</a:t>
            </a:r>
            <a:endParaRPr lang="en-IN" dirty="0"/>
          </a:p>
        </p:txBody>
      </p:sp>
      <p:sp>
        <p:nvSpPr>
          <p:cNvPr id="6" name="Slide Number Placeholder 5">
            <a:extLst>
              <a:ext uri="{FF2B5EF4-FFF2-40B4-BE49-F238E27FC236}">
                <a16:creationId xmlns:a16="http://schemas.microsoft.com/office/drawing/2014/main" id="{FC910440-F38E-4BBB-A6D3-3297528ECACE}"/>
              </a:ext>
            </a:extLst>
          </p:cNvPr>
          <p:cNvSpPr>
            <a:spLocks noGrp="1"/>
          </p:cNvSpPr>
          <p:nvPr>
            <p:ph type="sldNum" sz="quarter" idx="21"/>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437772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tandard slide_Quote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2" name="Date Placeholder 1">
            <a:extLst>
              <a:ext uri="{FF2B5EF4-FFF2-40B4-BE49-F238E27FC236}">
                <a16:creationId xmlns:a16="http://schemas.microsoft.com/office/drawing/2014/main" id="{B8A3025C-3438-4F2B-8F2C-C1B75E95834B}"/>
              </a:ext>
            </a:extLst>
          </p:cNvPr>
          <p:cNvSpPr>
            <a:spLocks noGrp="1"/>
          </p:cNvSpPr>
          <p:nvPr>
            <p:ph type="dt" sz="half" idx="10"/>
          </p:nvPr>
        </p:nvSpPr>
        <p:spPr/>
        <p:txBody>
          <a:bodyPr/>
          <a:lstStyle/>
          <a:p>
            <a:fld id="{CAE98AB9-6E37-47C1-9D85-4203001C89FC}" type="datetime3">
              <a:rPr lang="en-US" smtClean="0"/>
              <a:t>2 June 2024</a:t>
            </a:fld>
            <a:endParaRPr lang="en-IN" dirty="0"/>
          </a:p>
        </p:txBody>
      </p:sp>
      <p:sp>
        <p:nvSpPr>
          <p:cNvPr id="3" name="Footer Placeholder 2">
            <a:extLst>
              <a:ext uri="{FF2B5EF4-FFF2-40B4-BE49-F238E27FC236}">
                <a16:creationId xmlns:a16="http://schemas.microsoft.com/office/drawing/2014/main" id="{464889EE-A272-4972-94F8-C2BB4522732C}"/>
              </a:ext>
            </a:extLst>
          </p:cNvPr>
          <p:cNvSpPr>
            <a:spLocks noGrp="1"/>
          </p:cNvSpPr>
          <p:nvPr>
            <p:ph type="ftr" sz="quarter" idx="11"/>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F997A7D4-D39D-42B7-9480-78FE2F6F90D3}"/>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09501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Standard slide_Quote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3" name="Text Placeholder 6">
            <a:extLst>
              <a:ext uri="{FF2B5EF4-FFF2-40B4-BE49-F238E27FC236}">
                <a16:creationId xmlns:a16="http://schemas.microsoft.com/office/drawing/2014/main" id="{BD7B1EAA-D62E-426F-9D29-F674CEB29C31}"/>
              </a:ext>
            </a:extLst>
          </p:cNvPr>
          <p:cNvSpPr>
            <a:spLocks noGrp="1"/>
          </p:cNvSpPr>
          <p:nvPr>
            <p:ph type="body" sz="quarter" idx="10"/>
          </p:nvPr>
        </p:nvSpPr>
        <p:spPr>
          <a:xfrm>
            <a:off x="1926000" y="2060235"/>
            <a:ext cx="5292000" cy="3025522"/>
          </a:xfrm>
        </p:spPr>
        <p:txBody>
          <a:bodyPr lIns="0" tIns="0" rIns="0" bIns="0">
            <a:noAutofit/>
          </a:bodyPr>
          <a:lstStyle>
            <a:lvl1pPr marL="0" indent="0" algn="ctr">
              <a:buNone/>
              <a:defRPr lang="en-US" sz="2800" dirty="0" smtClean="0">
                <a:latin typeface="Georgia" panose="02040502050405020303" pitchFamily="18" charset="0"/>
              </a:defRPr>
            </a:lvl1pPr>
          </a:lstStyle>
          <a:p>
            <a:pPr marL="356616" lvl="0" indent="-356616" algn="ctr">
              <a:spcBef>
                <a:spcPts val="0"/>
              </a:spcBef>
            </a:pPr>
            <a:r>
              <a:rPr lang="en-US" dirty="0"/>
              <a:t>Edit Master text styles</a:t>
            </a:r>
          </a:p>
        </p:txBody>
      </p:sp>
      <p:sp>
        <p:nvSpPr>
          <p:cNvPr id="5" name="Text Placeholder 6">
            <a:extLst>
              <a:ext uri="{FF2B5EF4-FFF2-40B4-BE49-F238E27FC236}">
                <a16:creationId xmlns:a16="http://schemas.microsoft.com/office/drawing/2014/main" id="{C43D8C34-69FC-4DEE-BC95-D2F629475EBD}"/>
              </a:ext>
            </a:extLst>
          </p:cNvPr>
          <p:cNvSpPr>
            <a:spLocks noGrp="1"/>
          </p:cNvSpPr>
          <p:nvPr>
            <p:ph type="body" sz="quarter" idx="11" hasCustomPrompt="1"/>
          </p:nvPr>
        </p:nvSpPr>
        <p:spPr>
          <a:xfrm>
            <a:off x="1926000" y="5516838"/>
            <a:ext cx="5292000" cy="316838"/>
          </a:xfrm>
        </p:spPr>
        <p:txBody>
          <a:bodyPr lIns="0" tIns="0" rIns="0" bIns="0">
            <a:noAutofit/>
          </a:bodyPr>
          <a:lstStyle>
            <a:lvl1pPr marL="0" indent="0" algn="ctr">
              <a:buNone/>
              <a:defRPr lang="en-US" sz="1600" dirty="0" smtClean="0">
                <a:solidFill>
                  <a:srgbClr val="FFE600"/>
                </a:solidFill>
                <a:latin typeface="+mn-lt"/>
              </a:defRPr>
            </a:lvl1pPr>
          </a:lstStyle>
          <a:p>
            <a:pPr marL="356616" lvl="0" indent="-356616"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78FCBB-C01D-4FF8-828E-0E27552CA9CC}"/>
              </a:ext>
            </a:extLst>
          </p:cNvPr>
          <p:cNvSpPr>
            <a:spLocks noGrp="1"/>
          </p:cNvSpPr>
          <p:nvPr>
            <p:ph type="body" sz="quarter" idx="12" hasCustomPrompt="1"/>
          </p:nvPr>
        </p:nvSpPr>
        <p:spPr>
          <a:xfrm>
            <a:off x="1926000" y="5828877"/>
            <a:ext cx="5292000" cy="316838"/>
          </a:xfrm>
        </p:spPr>
        <p:txBody>
          <a:bodyPr vert="horz" lIns="0" tIns="0" rIns="0" bIns="0" rtlCol="0" anchor="t" anchorCtr="0">
            <a:noAutofit/>
          </a:bodyPr>
          <a:lstStyle>
            <a:lvl1pPr marL="0" indent="0" algn="ctr">
              <a:buNone/>
              <a:defRPr lang="en-US" sz="1600" dirty="0" smtClean="0">
                <a:latin typeface="+mn-lt"/>
              </a:defRPr>
            </a:lvl1pPr>
          </a:lstStyle>
          <a:p>
            <a:pPr marL="356616" lvl="0" indent="-356616" algn="ctr">
              <a:spcBef>
                <a:spcPts val="0"/>
              </a:spcBef>
              <a:spcAft>
                <a:spcPts val="600"/>
              </a:spcAft>
            </a:pPr>
            <a:r>
              <a:rPr lang="en-US" dirty="0"/>
              <a:t>Job Title</a:t>
            </a:r>
          </a:p>
        </p:txBody>
      </p:sp>
      <p:sp>
        <p:nvSpPr>
          <p:cNvPr id="7" name="Text Placeholder 11">
            <a:extLst>
              <a:ext uri="{FF2B5EF4-FFF2-40B4-BE49-F238E27FC236}">
                <a16:creationId xmlns:a16="http://schemas.microsoft.com/office/drawing/2014/main" id="{0AD41D48-C813-4F78-A2C8-0758D2B7DC18}"/>
              </a:ext>
            </a:extLst>
          </p:cNvPr>
          <p:cNvSpPr txBox="1">
            <a:spLocks/>
          </p:cNvSpPr>
          <p:nvPr userDrawn="1"/>
        </p:nvSpPr>
        <p:spPr>
          <a:xfrm>
            <a:off x="3402806" y="979787"/>
            <a:ext cx="2338388"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200" dirty="0">
                <a:solidFill>
                  <a:schemeClr val="tx2"/>
                </a:solidFill>
                <a:latin typeface="Georgia" panose="02040502050405020303" pitchFamily="18" charset="0"/>
              </a:rPr>
              <a:t>“ </a:t>
            </a:r>
          </a:p>
        </p:txBody>
      </p:sp>
    </p:spTree>
    <p:extLst>
      <p:ext uri="{BB962C8B-B14F-4D97-AF65-F5344CB8AC3E}">
        <p14:creationId xmlns:p14="http://schemas.microsoft.com/office/powerpoint/2010/main" val="1648088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tandard slide_Quote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7" name="Text Placeholder 11">
            <a:extLst>
              <a:ext uri="{FF2B5EF4-FFF2-40B4-BE49-F238E27FC236}">
                <a16:creationId xmlns:a16="http://schemas.microsoft.com/office/drawing/2014/main" id="{8FBE9395-9BF1-4306-9F29-1F8E92C9F8DB}"/>
              </a:ext>
            </a:extLst>
          </p:cNvPr>
          <p:cNvSpPr txBox="1">
            <a:spLocks/>
          </p:cNvSpPr>
          <p:nvPr userDrawn="1"/>
        </p:nvSpPr>
        <p:spPr>
          <a:xfrm>
            <a:off x="375751" y="1488927"/>
            <a:ext cx="2338388"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200" dirty="0">
                <a:solidFill>
                  <a:schemeClr val="tx2"/>
                </a:solidFill>
                <a:latin typeface="Georgia" panose="02040502050405020303" pitchFamily="18" charset="0"/>
              </a:rPr>
              <a:t>“</a:t>
            </a:r>
          </a:p>
        </p:txBody>
      </p:sp>
      <p:sp>
        <p:nvSpPr>
          <p:cNvPr id="8" name="Text Placeholder 6">
            <a:extLst>
              <a:ext uri="{FF2B5EF4-FFF2-40B4-BE49-F238E27FC236}">
                <a16:creationId xmlns:a16="http://schemas.microsoft.com/office/drawing/2014/main" id="{87DD12F9-AC78-4784-A2C0-5FB6EC5AA315}"/>
              </a:ext>
            </a:extLst>
          </p:cNvPr>
          <p:cNvSpPr>
            <a:spLocks noGrp="1"/>
          </p:cNvSpPr>
          <p:nvPr>
            <p:ph type="body" sz="quarter" idx="10"/>
          </p:nvPr>
        </p:nvSpPr>
        <p:spPr>
          <a:xfrm>
            <a:off x="411750" y="2526765"/>
            <a:ext cx="5292000" cy="1800000"/>
          </a:xfrm>
        </p:spPr>
        <p:txBody>
          <a:bodyPr lIns="90000" tIns="46800" rIns="90000" bIns="46800"/>
          <a:lstStyle>
            <a:lvl1pPr marL="0" indent="0">
              <a:buNone/>
              <a:defRPr lang="en-US" sz="2800" dirty="0" smtClean="0">
                <a:latin typeface="Georgia" panose="02040502050405020303" pitchFamily="18" charset="0"/>
              </a:defRPr>
            </a:lvl1pPr>
          </a:lstStyle>
          <a:p>
            <a:pPr marL="356616" lvl="0" indent="-356616">
              <a:spcBef>
                <a:spcPts val="0"/>
              </a:spcBef>
            </a:pPr>
            <a:r>
              <a:rPr lang="en-US" dirty="0"/>
              <a:t>Edit Master text styles</a:t>
            </a:r>
          </a:p>
        </p:txBody>
      </p:sp>
      <p:sp>
        <p:nvSpPr>
          <p:cNvPr id="9" name="Text Placeholder 6">
            <a:extLst>
              <a:ext uri="{FF2B5EF4-FFF2-40B4-BE49-F238E27FC236}">
                <a16:creationId xmlns:a16="http://schemas.microsoft.com/office/drawing/2014/main" id="{3BB2527F-4DCE-4CB5-A96D-2E432FD5A07B}"/>
              </a:ext>
            </a:extLst>
          </p:cNvPr>
          <p:cNvSpPr>
            <a:spLocks noGrp="1"/>
          </p:cNvSpPr>
          <p:nvPr>
            <p:ph type="body" sz="quarter" idx="11" hasCustomPrompt="1"/>
          </p:nvPr>
        </p:nvSpPr>
        <p:spPr>
          <a:xfrm>
            <a:off x="411750" y="4632765"/>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chemeClr val="tx2"/>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Name Surname</a:t>
            </a:r>
          </a:p>
        </p:txBody>
      </p:sp>
      <p:sp>
        <p:nvSpPr>
          <p:cNvPr id="10" name="Text Placeholder 6">
            <a:extLst>
              <a:ext uri="{FF2B5EF4-FFF2-40B4-BE49-F238E27FC236}">
                <a16:creationId xmlns:a16="http://schemas.microsoft.com/office/drawing/2014/main" id="{47DFFB3C-E689-440E-8EDB-465853B34606}"/>
              </a:ext>
            </a:extLst>
          </p:cNvPr>
          <p:cNvSpPr>
            <a:spLocks noGrp="1"/>
          </p:cNvSpPr>
          <p:nvPr>
            <p:ph type="body" sz="quarter" idx="12" hasCustomPrompt="1"/>
          </p:nvPr>
        </p:nvSpPr>
        <p:spPr>
          <a:xfrm>
            <a:off x="411750" y="4971442"/>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chemeClr val="bg1"/>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Job Title</a:t>
            </a:r>
          </a:p>
        </p:txBody>
      </p:sp>
    </p:spTree>
    <p:extLst>
      <p:ext uri="{BB962C8B-B14F-4D97-AF65-F5344CB8AC3E}">
        <p14:creationId xmlns:p14="http://schemas.microsoft.com/office/powerpoint/2010/main" val="1373439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457201" y="1137920"/>
            <a:ext cx="6175841" cy="4834800"/>
          </a:xfrm>
        </p:spPr>
        <p:txBody>
          <a:bodyPr/>
          <a:lstStyle>
            <a:lvl1pPr marL="0" indent="0">
              <a:buNone/>
              <a:defRPr>
                <a:solidFill>
                  <a:schemeClr val="bg1"/>
                </a:solidFill>
              </a:defRPr>
            </a:lvl1pPr>
            <a:lvl2pPr marL="267319">
              <a:defRPr>
                <a:solidFill>
                  <a:schemeClr val="bg1"/>
                </a:solidFill>
              </a:defRPr>
            </a:lvl2pPr>
            <a:lvl3pPr marL="534639">
              <a:defRPr>
                <a:solidFill>
                  <a:schemeClr val="bg1"/>
                </a:solidFill>
              </a:defRPr>
            </a:lvl3pPr>
            <a:lvl4pPr marL="801958">
              <a:defRPr>
                <a:solidFill>
                  <a:schemeClr val="bg1"/>
                </a:solidFill>
              </a:defRPr>
            </a:lvl4pPr>
            <a:lvl5pPr marL="1069277">
              <a:defRPr sz="9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1">
            <a:extLst>
              <a:ext uri="{FF2B5EF4-FFF2-40B4-BE49-F238E27FC236}">
                <a16:creationId xmlns:a16="http://schemas.microsoft.com/office/drawing/2014/main" id="{95EDADD0-A4AE-43D1-A8CA-F0D422EBF998}"/>
              </a:ext>
            </a:extLst>
          </p:cNvPr>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7" name="Line 10">
            <a:extLst>
              <a:ext uri="{FF2B5EF4-FFF2-40B4-BE49-F238E27FC236}">
                <a16:creationId xmlns:a16="http://schemas.microsoft.com/office/drawing/2014/main" id="{0DC4E272-5E22-4B3C-94CE-7BFF319FA14A}"/>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9" name="Date Placeholder 8">
            <a:extLst>
              <a:ext uri="{FF2B5EF4-FFF2-40B4-BE49-F238E27FC236}">
                <a16:creationId xmlns:a16="http://schemas.microsoft.com/office/drawing/2014/main" id="{B26A883D-CB1B-44DF-B864-E08C3B09A708}"/>
              </a:ext>
            </a:extLst>
          </p:cNvPr>
          <p:cNvSpPr>
            <a:spLocks noGrp="1"/>
          </p:cNvSpPr>
          <p:nvPr>
            <p:ph type="dt" sz="half" idx="10"/>
          </p:nvPr>
        </p:nvSpPr>
        <p:spPr/>
        <p:txBody>
          <a:bodyPr/>
          <a:lstStyle/>
          <a:p>
            <a:fld id="{9009D85F-FCA3-430D-9DE7-15726AAD19A7}" type="datetime3">
              <a:rPr lang="en-US" smtClean="0"/>
              <a:t>2 June 2024</a:t>
            </a:fld>
            <a:endParaRPr lang="en-IN" dirty="0"/>
          </a:p>
        </p:txBody>
      </p:sp>
      <p:sp>
        <p:nvSpPr>
          <p:cNvPr id="10" name="Footer Placeholder 9">
            <a:extLst>
              <a:ext uri="{FF2B5EF4-FFF2-40B4-BE49-F238E27FC236}">
                <a16:creationId xmlns:a16="http://schemas.microsoft.com/office/drawing/2014/main" id="{2D518928-6D8C-4DEF-879C-4C4BB7FFA2F3}"/>
              </a:ext>
            </a:extLst>
          </p:cNvPr>
          <p:cNvSpPr>
            <a:spLocks noGrp="1"/>
          </p:cNvSpPr>
          <p:nvPr>
            <p:ph type="ftr" sz="quarter" idx="11"/>
          </p:nvPr>
        </p:nvSpPr>
        <p:spPr/>
        <p:txBody>
          <a:bodyPr/>
          <a:lstStyle/>
          <a:p>
            <a:r>
              <a:rPr lang="en-IN"/>
              <a:t>Presentation title</a:t>
            </a:r>
            <a:endParaRPr lang="en-IN" dirty="0"/>
          </a:p>
        </p:txBody>
      </p:sp>
      <p:sp>
        <p:nvSpPr>
          <p:cNvPr id="11" name="Slide Number Placeholder 10">
            <a:extLst>
              <a:ext uri="{FF2B5EF4-FFF2-40B4-BE49-F238E27FC236}">
                <a16:creationId xmlns:a16="http://schemas.microsoft.com/office/drawing/2014/main" id="{6D804FC6-AE5A-4130-8CE6-82D0878A8361}"/>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3318677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880"/>
          </a:xfrm>
        </p:spPr>
        <p:txBody>
          <a:bodyPr/>
          <a:lstStyle>
            <a:lvl1pPr>
              <a:defRPr>
                <a:solidFill>
                  <a:schemeClr val="bg1"/>
                </a:solidFill>
              </a:defRPr>
            </a:lvl1pPr>
          </a:lstStyle>
          <a:p>
            <a:r>
              <a:rPr lang="en-US"/>
              <a:t>Click to edit Master title style</a:t>
            </a:r>
            <a:endParaRPr lang="en-GB" dirty="0"/>
          </a:p>
        </p:txBody>
      </p:sp>
      <p:sp>
        <p:nvSpPr>
          <p:cNvPr id="7" name="Line 11">
            <a:extLst>
              <a:ext uri="{FF2B5EF4-FFF2-40B4-BE49-F238E27FC236}">
                <a16:creationId xmlns:a16="http://schemas.microsoft.com/office/drawing/2014/main" id="{7E606BA7-787F-40CD-BB00-3AEC32420A7E}"/>
              </a:ext>
            </a:extLst>
          </p:cNvPr>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6" name="Line 10">
            <a:extLst>
              <a:ext uri="{FF2B5EF4-FFF2-40B4-BE49-F238E27FC236}">
                <a16:creationId xmlns:a16="http://schemas.microsoft.com/office/drawing/2014/main" id="{8E9B660A-29E5-49A2-9D87-2D7C78CC1148}"/>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Date Placeholder 7">
            <a:extLst>
              <a:ext uri="{FF2B5EF4-FFF2-40B4-BE49-F238E27FC236}">
                <a16:creationId xmlns:a16="http://schemas.microsoft.com/office/drawing/2014/main" id="{A7E05A20-B63F-4056-AEB2-E204776449C9}"/>
              </a:ext>
            </a:extLst>
          </p:cNvPr>
          <p:cNvSpPr>
            <a:spLocks noGrp="1"/>
          </p:cNvSpPr>
          <p:nvPr>
            <p:ph type="dt" sz="half" idx="10"/>
          </p:nvPr>
        </p:nvSpPr>
        <p:spPr/>
        <p:txBody>
          <a:bodyPr/>
          <a:lstStyle/>
          <a:p>
            <a:fld id="{E40DEA52-5ACD-455D-A5D0-FA719880D0C9}" type="datetime3">
              <a:rPr lang="en-US" smtClean="0"/>
              <a:t>2 June 2024</a:t>
            </a:fld>
            <a:endParaRPr lang="en-IN" dirty="0"/>
          </a:p>
        </p:txBody>
      </p:sp>
      <p:sp>
        <p:nvSpPr>
          <p:cNvPr id="9" name="Footer Placeholder 8">
            <a:extLst>
              <a:ext uri="{FF2B5EF4-FFF2-40B4-BE49-F238E27FC236}">
                <a16:creationId xmlns:a16="http://schemas.microsoft.com/office/drawing/2014/main" id="{9649782F-FB67-472E-B457-A8D4FC322866}"/>
              </a:ext>
            </a:extLst>
          </p:cNvPr>
          <p:cNvSpPr>
            <a:spLocks noGrp="1"/>
          </p:cNvSpPr>
          <p:nvPr>
            <p:ph type="ftr" sz="quarter" idx="11"/>
          </p:nvPr>
        </p:nvSpPr>
        <p:spPr/>
        <p:txBody>
          <a:bodyPr/>
          <a:lstStyle/>
          <a:p>
            <a:r>
              <a:rPr lang="en-IN"/>
              <a:t>Presentation title</a:t>
            </a:r>
            <a:endParaRPr lang="en-IN" dirty="0"/>
          </a:p>
        </p:txBody>
      </p:sp>
      <p:sp>
        <p:nvSpPr>
          <p:cNvPr id="10" name="Slide Number Placeholder 9">
            <a:extLst>
              <a:ext uri="{FF2B5EF4-FFF2-40B4-BE49-F238E27FC236}">
                <a16:creationId xmlns:a16="http://schemas.microsoft.com/office/drawing/2014/main" id="{A84EC9CE-483F-4F19-937D-371A9A12791F}"/>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4059328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880"/>
          </a:xfrm>
        </p:spPr>
        <p:txBody>
          <a:bodyPr/>
          <a:lstStyle>
            <a:lvl1pPr>
              <a:defRPr sz="2400">
                <a:solidFill>
                  <a:schemeClr val="bg1"/>
                </a:solidFill>
              </a:defRPr>
            </a:lvl1pPr>
          </a:lstStyle>
          <a:p>
            <a:r>
              <a:rPr lang="en-US"/>
              <a:t>Click to edit Master title style</a:t>
            </a:r>
            <a:endParaRPr lang="en-GB" dirty="0"/>
          </a:p>
        </p:txBody>
      </p:sp>
      <p:sp>
        <p:nvSpPr>
          <p:cNvPr id="3" name="Content Placeholder 2"/>
          <p:cNvSpPr>
            <a:spLocks noGrp="1"/>
          </p:cNvSpPr>
          <p:nvPr>
            <p:ph sz="half" idx="1"/>
          </p:nvPr>
        </p:nvSpPr>
        <p:spPr>
          <a:xfrm>
            <a:off x="457201" y="1137919"/>
            <a:ext cx="4038600"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349"/>
            </a:lvl6pPr>
            <a:lvl7pPr>
              <a:defRPr sz="1349"/>
            </a:lvl7pPr>
            <a:lvl8pPr>
              <a:defRPr sz="1349"/>
            </a:lvl8pPr>
            <a:lvl9pPr>
              <a:defRPr sz="13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1" y="1137919"/>
            <a:ext cx="4038600" cy="4834800"/>
          </a:xfrm>
        </p:spPr>
        <p:txBody>
          <a:bodyPr/>
          <a:lstStyle>
            <a:lvl1pPr>
              <a:defRPr sz="2000">
                <a:solidFill>
                  <a:schemeClr val="bg1"/>
                </a:solidFill>
              </a:defRPr>
            </a:lvl1pPr>
            <a:lvl2pPr>
              <a:defRPr sz="1800">
                <a:solidFill>
                  <a:schemeClr val="bg1"/>
                </a:solidFill>
              </a:defRPr>
            </a:lvl2pPr>
            <a:lvl3pPr>
              <a:defRPr sz="1400">
                <a:solidFill>
                  <a:schemeClr val="bg1"/>
                </a:solidFill>
              </a:defRPr>
            </a:lvl3pPr>
            <a:lvl4pPr>
              <a:defRPr sz="1600">
                <a:solidFill>
                  <a:schemeClr val="bg1"/>
                </a:solidFill>
              </a:defRPr>
            </a:lvl4pPr>
            <a:lvl5pPr>
              <a:defRPr sz="1200">
                <a:solidFill>
                  <a:schemeClr val="bg1"/>
                </a:solidFill>
              </a:defRPr>
            </a:lvl5pPr>
            <a:lvl6pPr>
              <a:defRPr sz="1349"/>
            </a:lvl6pPr>
            <a:lvl7pPr>
              <a:defRPr sz="1349"/>
            </a:lvl7pPr>
            <a:lvl8pPr>
              <a:defRPr sz="1349"/>
            </a:lvl8pPr>
            <a:lvl9pPr>
              <a:defRPr sz="13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a:extLst>
              <a:ext uri="{FF2B5EF4-FFF2-40B4-BE49-F238E27FC236}">
                <a16:creationId xmlns:a16="http://schemas.microsoft.com/office/drawing/2014/main" id="{0C976817-4856-4880-A98A-B5A5C7C55425}"/>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a:extLst>
              <a:ext uri="{FF2B5EF4-FFF2-40B4-BE49-F238E27FC236}">
                <a16:creationId xmlns:a16="http://schemas.microsoft.com/office/drawing/2014/main" id="{60AD8D47-C5CC-46B5-80A6-DC3E17F40E3D}"/>
              </a:ext>
            </a:extLst>
          </p:cNvPr>
          <p:cNvSpPr>
            <a:spLocks noGrp="1"/>
          </p:cNvSpPr>
          <p:nvPr>
            <p:ph type="dt" sz="half" idx="10"/>
          </p:nvPr>
        </p:nvSpPr>
        <p:spPr/>
        <p:txBody>
          <a:bodyPr/>
          <a:lstStyle/>
          <a:p>
            <a:fld id="{A513D75D-FE2A-4AE4-84E8-26A2D7A851BF}" type="datetime3">
              <a:rPr lang="en-US" smtClean="0"/>
              <a:t>2 June 2024</a:t>
            </a:fld>
            <a:endParaRPr lang="en-IN" dirty="0"/>
          </a:p>
        </p:txBody>
      </p:sp>
      <p:sp>
        <p:nvSpPr>
          <p:cNvPr id="6" name="Footer Placeholder 5">
            <a:extLst>
              <a:ext uri="{FF2B5EF4-FFF2-40B4-BE49-F238E27FC236}">
                <a16:creationId xmlns:a16="http://schemas.microsoft.com/office/drawing/2014/main" id="{24B2D722-DDE7-4179-BC15-25906CAE0302}"/>
              </a:ext>
            </a:extLst>
          </p:cNvPr>
          <p:cNvSpPr>
            <a:spLocks noGrp="1"/>
          </p:cNvSpPr>
          <p:nvPr>
            <p:ph type="ftr" sz="quarter" idx="11"/>
          </p:nvPr>
        </p:nvSpPr>
        <p:spPr/>
        <p:txBody>
          <a:bodyPr/>
          <a:lstStyle/>
          <a:p>
            <a:r>
              <a:rPr lang="en-IN"/>
              <a:t>Presentation title</a:t>
            </a:r>
            <a:endParaRPr lang="en-IN" dirty="0"/>
          </a:p>
        </p:txBody>
      </p:sp>
      <p:sp>
        <p:nvSpPr>
          <p:cNvPr id="8" name="Slide Number Placeholder 7">
            <a:extLst>
              <a:ext uri="{FF2B5EF4-FFF2-40B4-BE49-F238E27FC236}">
                <a16:creationId xmlns:a16="http://schemas.microsoft.com/office/drawing/2014/main" id="{54756507-1FEF-43F0-A228-A0F4A38D3C99}"/>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85967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9247" y="1869441"/>
            <a:ext cx="4042800" cy="4256075"/>
          </a:xfrm>
        </p:spPr>
        <p:txBody>
          <a:bodyPr/>
          <a:lstStyle>
            <a:lvl1pPr>
              <a:defRPr sz="1499">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7304" y="1869441"/>
            <a:ext cx="4042800" cy="4256075"/>
          </a:xfrm>
        </p:spPr>
        <p:txBody>
          <a:bodyPr/>
          <a:lstStyle>
            <a:lvl1pPr>
              <a:defRPr sz="1499">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9"/>
          <p:cNvSpPr>
            <a:spLocks noGrp="1"/>
          </p:cNvSpPr>
          <p:nvPr>
            <p:ph type="body" sz="quarter" idx="12"/>
          </p:nvPr>
        </p:nvSpPr>
        <p:spPr>
          <a:xfrm>
            <a:off x="457201" y="1137920"/>
            <a:ext cx="4042800" cy="640800"/>
          </a:xfrm>
        </p:spPr>
        <p:txBody>
          <a:bodyPr anchor="t" anchorCtr="0"/>
          <a:lstStyle>
            <a:lvl1pPr>
              <a:buNone/>
              <a:defRPr b="1">
                <a:solidFill>
                  <a:schemeClr val="bg1"/>
                </a:solidFill>
              </a:defRPr>
            </a:lvl1pPr>
          </a:lstStyle>
          <a:p>
            <a:pPr lvl="0"/>
            <a:r>
              <a:rPr lang="en-US" dirty="0"/>
              <a:t>Edit Master text styles</a:t>
            </a:r>
          </a:p>
        </p:txBody>
      </p:sp>
      <p:sp>
        <p:nvSpPr>
          <p:cNvPr id="11" name="Text Placeholder 9"/>
          <p:cNvSpPr>
            <a:spLocks noGrp="1"/>
          </p:cNvSpPr>
          <p:nvPr>
            <p:ph type="body" sz="quarter" idx="13"/>
          </p:nvPr>
        </p:nvSpPr>
        <p:spPr>
          <a:xfrm>
            <a:off x="4647304" y="1137920"/>
            <a:ext cx="4042800" cy="640800"/>
          </a:xfrm>
        </p:spPr>
        <p:txBody>
          <a:bodyPr anchor="t" anchorCtr="0"/>
          <a:lstStyle>
            <a:lvl1pPr>
              <a:buNone/>
              <a:defRPr b="1">
                <a:solidFill>
                  <a:schemeClr val="bg1"/>
                </a:solidFill>
              </a:defRPr>
            </a:lvl1pPr>
          </a:lstStyle>
          <a:p>
            <a:pPr lvl="0"/>
            <a:r>
              <a:rPr lang="en-US"/>
              <a:t>Edit Master text styles</a:t>
            </a:r>
          </a:p>
        </p:txBody>
      </p:sp>
      <p:sp>
        <p:nvSpPr>
          <p:cNvPr id="2" name="Title 1"/>
          <p:cNvSpPr>
            <a:spLocks noGrp="1"/>
          </p:cNvSpPr>
          <p:nvPr>
            <p:ph type="title"/>
          </p:nvPr>
        </p:nvSpPr>
        <p:spPr>
          <a:xfrm>
            <a:off x="457201" y="294200"/>
            <a:ext cx="8229600" cy="590880"/>
          </a:xfrm>
        </p:spPr>
        <p:txBody>
          <a:bodyPr/>
          <a:lstStyle>
            <a:lvl1pPr>
              <a:defRPr sz="2400">
                <a:solidFill>
                  <a:schemeClr val="bg1"/>
                </a:solidFill>
              </a:defRPr>
            </a:lvl1pPr>
          </a:lstStyle>
          <a:p>
            <a:r>
              <a:rPr lang="en-US"/>
              <a:t>Click to edit Master title style</a:t>
            </a:r>
            <a:endParaRPr lang="en-US" dirty="0"/>
          </a:p>
        </p:txBody>
      </p:sp>
      <p:sp>
        <p:nvSpPr>
          <p:cNvPr id="9" name="Line 10">
            <a:extLst>
              <a:ext uri="{FF2B5EF4-FFF2-40B4-BE49-F238E27FC236}">
                <a16:creationId xmlns:a16="http://schemas.microsoft.com/office/drawing/2014/main" id="{04B06CAE-5FB1-4603-B59C-091CBDD47D42}"/>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a:extLst>
              <a:ext uri="{FF2B5EF4-FFF2-40B4-BE49-F238E27FC236}">
                <a16:creationId xmlns:a16="http://schemas.microsoft.com/office/drawing/2014/main" id="{09CF6F0C-8419-4816-9E6B-8941D50C588C}"/>
              </a:ext>
            </a:extLst>
          </p:cNvPr>
          <p:cNvSpPr>
            <a:spLocks noGrp="1"/>
          </p:cNvSpPr>
          <p:nvPr>
            <p:ph type="dt" sz="half" idx="14"/>
          </p:nvPr>
        </p:nvSpPr>
        <p:spPr/>
        <p:txBody>
          <a:bodyPr/>
          <a:lstStyle/>
          <a:p>
            <a:fld id="{732F33D8-1A24-4E39-86C5-F6B07A9A5EB7}" type="datetime3">
              <a:rPr lang="en-US" smtClean="0"/>
              <a:t>2 June 2024</a:t>
            </a:fld>
            <a:endParaRPr lang="en-IN" dirty="0"/>
          </a:p>
        </p:txBody>
      </p:sp>
      <p:sp>
        <p:nvSpPr>
          <p:cNvPr id="6" name="Footer Placeholder 5">
            <a:extLst>
              <a:ext uri="{FF2B5EF4-FFF2-40B4-BE49-F238E27FC236}">
                <a16:creationId xmlns:a16="http://schemas.microsoft.com/office/drawing/2014/main" id="{2637EFC1-5CA0-4BFB-8363-27F8F3D2336E}"/>
              </a:ext>
            </a:extLst>
          </p:cNvPr>
          <p:cNvSpPr>
            <a:spLocks noGrp="1"/>
          </p:cNvSpPr>
          <p:nvPr>
            <p:ph type="ftr" sz="quarter" idx="15"/>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33B86835-09D6-4615-BB7C-7F8253C03FF4}"/>
              </a:ext>
            </a:extLst>
          </p:cNvPr>
          <p:cNvSpPr>
            <a:spLocks noGrp="1"/>
          </p:cNvSpPr>
          <p:nvPr>
            <p:ph type="sldNum" sz="quarter" idx="16"/>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6381436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Key statem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E8263-DCF1-4C67-90D8-C34A99A7A0B6}"/>
              </a:ext>
            </a:extLst>
          </p:cNvPr>
          <p:cNvSpPr>
            <a:spLocks noGrp="1"/>
          </p:cNvSpPr>
          <p:nvPr>
            <p:ph type="dt" sz="half" idx="10"/>
          </p:nvPr>
        </p:nvSpPr>
        <p:spPr/>
        <p:txBody>
          <a:bodyPr/>
          <a:lstStyle/>
          <a:p>
            <a:fld id="{8A8D4BB7-1E72-4EB8-993C-631EDB973C7A}" type="datetime3">
              <a:rPr lang="en-US" smtClean="0"/>
              <a:t>2 June 2024</a:t>
            </a:fld>
            <a:endParaRPr lang="en-IN" dirty="0"/>
          </a:p>
        </p:txBody>
      </p:sp>
      <p:sp>
        <p:nvSpPr>
          <p:cNvPr id="3" name="Footer Placeholder 2">
            <a:extLst>
              <a:ext uri="{FF2B5EF4-FFF2-40B4-BE49-F238E27FC236}">
                <a16:creationId xmlns:a16="http://schemas.microsoft.com/office/drawing/2014/main" id="{CEE39A50-9EF9-4531-9496-997ED3A26DD2}"/>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B6CA5048-1D32-4032-B513-417B769802F2}"/>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28822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pic>
        <p:nvPicPr>
          <p:cNvPr id="146" name="Picture 145">
            <a:extLst>
              <a:ext uri="{FF2B5EF4-FFF2-40B4-BE49-F238E27FC236}">
                <a16:creationId xmlns:a16="http://schemas.microsoft.com/office/drawing/2014/main" id="{7FDAC7B4-6A01-49C4-9730-BF8572B139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16402" b="5936"/>
          <a:stretch/>
        </p:blipFill>
        <p:spPr>
          <a:xfrm>
            <a:off x="0" y="-1"/>
            <a:ext cx="9144000" cy="6858001"/>
          </a:xfrm>
          <a:prstGeom prst="rect">
            <a:avLst/>
          </a:prstGeom>
        </p:spPr>
      </p:pic>
      <p:sp>
        <p:nvSpPr>
          <p:cNvPr id="2" name="Rectangle 1">
            <a:extLst>
              <a:ext uri="{FF2B5EF4-FFF2-40B4-BE49-F238E27FC236}">
                <a16:creationId xmlns:a16="http://schemas.microsoft.com/office/drawing/2014/main" id="{E4BCCB2E-3515-42EB-B2C6-FB7D701D1793}"/>
              </a:ext>
            </a:extLst>
          </p:cNvPr>
          <p:cNvSpPr/>
          <p:nvPr userDrawn="1"/>
        </p:nvSpPr>
        <p:spPr>
          <a:xfrm>
            <a:off x="0" y="5340096"/>
            <a:ext cx="9144000" cy="1517904"/>
          </a:xfrm>
          <a:prstGeom prst="rect">
            <a:avLst/>
          </a:prstGeom>
          <a:gradFill flip="none" rotWithShape="1">
            <a:gsLst>
              <a:gs pos="0">
                <a:schemeClr val="bg2">
                  <a:alpha val="0"/>
                </a:schemeClr>
              </a:gs>
              <a:gs pos="61000">
                <a:schemeClr val="bg2">
                  <a:alpha val="34000"/>
                </a:schemeClr>
              </a:gs>
              <a:gs pos="100000">
                <a:schemeClr val="bg2"/>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pic>
        <p:nvPicPr>
          <p:cNvPr id="84" name="Picture 83">
            <a:extLst>
              <a:ext uri="{FF2B5EF4-FFF2-40B4-BE49-F238E27FC236}">
                <a16:creationId xmlns:a16="http://schemas.microsoft.com/office/drawing/2014/main" id="{9C231702-C029-4BB5-90D1-8311DD931D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73" name="Picture 72">
            <a:extLst>
              <a:ext uri="{FF2B5EF4-FFF2-40B4-BE49-F238E27FC236}">
                <a16:creationId xmlns:a16="http://schemas.microsoft.com/office/drawing/2014/main" id="{6451607B-CAB5-4136-AB12-1BF3A1C4485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 y="457200"/>
            <a:ext cx="4654295" cy="3930900"/>
          </a:xfrm>
          <a:prstGeom prst="rect">
            <a:avLst/>
          </a:prstGeom>
        </p:spPr>
      </p:pic>
      <p:sp>
        <p:nvSpPr>
          <p:cNvPr id="74" name="Title 1">
            <a:extLst>
              <a:ext uri="{FF2B5EF4-FFF2-40B4-BE49-F238E27FC236}">
                <a16:creationId xmlns:a16="http://schemas.microsoft.com/office/drawing/2014/main" id="{01B1427F-F1DB-442D-870C-2543A78EC303}"/>
              </a:ext>
            </a:extLst>
          </p:cNvPr>
          <p:cNvSpPr>
            <a:spLocks noGrp="1"/>
          </p:cNvSpPr>
          <p:nvPr>
            <p:ph type="ctrTitle"/>
          </p:nvPr>
        </p:nvSpPr>
        <p:spPr>
          <a:xfrm>
            <a:off x="886968" y="1799130"/>
            <a:ext cx="3593592" cy="860400"/>
          </a:xfrm>
          <a:prstGeom prst="rect">
            <a:avLst/>
          </a:prstGeom>
        </p:spPr>
        <p:txBody>
          <a:bodyPr/>
          <a:lstStyle>
            <a:lvl1pPr>
              <a:defRPr sz="3000" b="0">
                <a:solidFill>
                  <a:srgbClr val="FFFFFF"/>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75" name="Subtitle 2">
            <a:extLst>
              <a:ext uri="{FF2B5EF4-FFF2-40B4-BE49-F238E27FC236}">
                <a16:creationId xmlns:a16="http://schemas.microsoft.com/office/drawing/2014/main" id="{97E0F9BC-39E2-4ADF-93B9-7358577711CD}"/>
              </a:ext>
            </a:extLst>
          </p:cNvPr>
          <p:cNvSpPr>
            <a:spLocks noGrp="1"/>
          </p:cNvSpPr>
          <p:nvPr>
            <p:ph type="subTitle" idx="1"/>
          </p:nvPr>
        </p:nvSpPr>
        <p:spPr>
          <a:xfrm>
            <a:off x="886968" y="2769576"/>
            <a:ext cx="3593592" cy="645742"/>
          </a:xfrm>
          <a:prstGeom prst="rect">
            <a:avLst/>
          </a:prstGeom>
        </p:spPr>
        <p:txBody>
          <a:bodyPr/>
          <a:lstStyle>
            <a:lvl1pPr marL="0" indent="0" algn="l">
              <a:buNone/>
              <a:defRPr sz="1600">
                <a:solidFill>
                  <a:srgbClr val="FFFFFF"/>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pic>
        <p:nvPicPr>
          <p:cNvPr id="145" name="Picture 144">
            <a:extLst>
              <a:ext uri="{FF2B5EF4-FFF2-40B4-BE49-F238E27FC236}">
                <a16:creationId xmlns:a16="http://schemas.microsoft.com/office/drawing/2014/main" id="{727C5A3D-F97A-4F85-9F88-240C2439860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57200" y="5914517"/>
            <a:ext cx="3780000" cy="618750"/>
          </a:xfrm>
          <a:prstGeom prst="rect">
            <a:avLst/>
          </a:prstGeom>
        </p:spPr>
      </p:pic>
    </p:spTree>
    <p:extLst>
      <p:ext uri="{BB962C8B-B14F-4D97-AF65-F5344CB8AC3E}">
        <p14:creationId xmlns:p14="http://schemas.microsoft.com/office/powerpoint/2010/main" val="231211131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Focused dat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A287C-1B1C-48E4-A41F-63B310387C51}"/>
              </a:ext>
            </a:extLst>
          </p:cNvPr>
          <p:cNvSpPr>
            <a:spLocks noGrp="1"/>
          </p:cNvSpPr>
          <p:nvPr>
            <p:ph type="dt" sz="half" idx="10"/>
          </p:nvPr>
        </p:nvSpPr>
        <p:spPr/>
        <p:txBody>
          <a:bodyPr/>
          <a:lstStyle/>
          <a:p>
            <a:fld id="{1A9675EF-0993-4A75-8666-036CDF261987}" type="datetime3">
              <a:rPr lang="en-US" smtClean="0"/>
              <a:t>2 June 2024</a:t>
            </a:fld>
            <a:endParaRPr lang="en-IN" dirty="0"/>
          </a:p>
        </p:txBody>
      </p:sp>
      <p:sp>
        <p:nvSpPr>
          <p:cNvPr id="3" name="Footer Placeholder 2">
            <a:extLst>
              <a:ext uri="{FF2B5EF4-FFF2-40B4-BE49-F238E27FC236}">
                <a16:creationId xmlns:a16="http://schemas.microsoft.com/office/drawing/2014/main" id="{DFA876A3-22CA-4258-8697-755EB013E67A}"/>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100498EB-F4E6-41EC-B31B-6FE074BF6C97}"/>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800399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794857-4245-4B70-83AF-69EE8341292D}"/>
              </a:ext>
            </a:extLst>
          </p:cNvPr>
          <p:cNvSpPr>
            <a:spLocks noGrp="1"/>
          </p:cNvSpPr>
          <p:nvPr>
            <p:ph type="dt" sz="half" idx="10"/>
          </p:nvPr>
        </p:nvSpPr>
        <p:spPr/>
        <p:txBody>
          <a:bodyPr/>
          <a:lstStyle/>
          <a:p>
            <a:fld id="{19A29DBD-335A-435A-8745-2F341A9AAC4E}" type="datetime3">
              <a:rPr lang="en-US" smtClean="0"/>
              <a:t>2 June 2024</a:t>
            </a:fld>
            <a:endParaRPr lang="en-IN" dirty="0"/>
          </a:p>
        </p:txBody>
      </p:sp>
      <p:sp>
        <p:nvSpPr>
          <p:cNvPr id="3" name="Footer Placeholder 2">
            <a:extLst>
              <a:ext uri="{FF2B5EF4-FFF2-40B4-BE49-F238E27FC236}">
                <a16:creationId xmlns:a16="http://schemas.microsoft.com/office/drawing/2014/main" id="{5716D39F-AAFD-4EAB-BBF7-D94D820E8FB1}"/>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81C8219F-D640-4BE4-BEBF-30B96F2AF625}"/>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303594520"/>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ivider 3">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DA18EF-1F4C-4097-BF3F-A4B7A6050234}"/>
              </a:ext>
            </a:extLst>
          </p:cNvPr>
          <p:cNvSpPr>
            <a:spLocks noGrp="1"/>
          </p:cNvSpPr>
          <p:nvPr>
            <p:ph type="dt" sz="half" idx="10"/>
          </p:nvPr>
        </p:nvSpPr>
        <p:spPr/>
        <p:txBody>
          <a:bodyPr/>
          <a:lstStyle/>
          <a:p>
            <a:fld id="{8ADAA37B-3DF7-44DE-ABDD-431420C263D8}" type="datetime3">
              <a:rPr lang="en-US" smtClean="0"/>
              <a:t>2 June 2024</a:t>
            </a:fld>
            <a:endParaRPr lang="en-IN" dirty="0"/>
          </a:p>
        </p:txBody>
      </p:sp>
      <p:sp>
        <p:nvSpPr>
          <p:cNvPr id="3" name="Footer Placeholder 2">
            <a:extLst>
              <a:ext uri="{FF2B5EF4-FFF2-40B4-BE49-F238E27FC236}">
                <a16:creationId xmlns:a16="http://schemas.microsoft.com/office/drawing/2014/main" id="{A0196BC2-80B0-49AE-A845-81937D49D103}"/>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BE03F6FC-E1D1-4971-AA75-4FA11D67A7A9}"/>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792281801"/>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58098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9144000" cy="6858000"/>
          </a:xfrm>
        </p:spPr>
        <p:txBody>
          <a:bodyPr anchor="ctr"/>
          <a:lstStyle>
            <a:lvl1pPr marL="0" indent="0" algn="ctr">
              <a:buNone/>
              <a:defRPr/>
            </a:lvl1pPr>
          </a:lstStyle>
          <a:p>
            <a:r>
              <a:rPr lang="en-IN" dirty="0"/>
              <a:t>Video</a:t>
            </a:r>
          </a:p>
        </p:txBody>
      </p:sp>
      <p:sp>
        <p:nvSpPr>
          <p:cNvPr id="2" name="Date Placeholder 1">
            <a:extLst>
              <a:ext uri="{FF2B5EF4-FFF2-40B4-BE49-F238E27FC236}">
                <a16:creationId xmlns:a16="http://schemas.microsoft.com/office/drawing/2014/main" id="{7BECDA38-9A54-405F-83FD-C2C8A8B87B30}"/>
              </a:ext>
            </a:extLst>
          </p:cNvPr>
          <p:cNvSpPr>
            <a:spLocks noGrp="1"/>
          </p:cNvSpPr>
          <p:nvPr>
            <p:ph type="dt" sz="half" idx="11"/>
          </p:nvPr>
        </p:nvSpPr>
        <p:spPr/>
        <p:txBody>
          <a:bodyPr/>
          <a:lstStyle/>
          <a:p>
            <a:fld id="{9B05771F-985B-43A3-B810-16E3E1851D68}" type="datetime3">
              <a:rPr lang="en-US" smtClean="0"/>
              <a:t>2 June 2024</a:t>
            </a:fld>
            <a:endParaRPr lang="en-IN" dirty="0"/>
          </a:p>
        </p:txBody>
      </p:sp>
      <p:sp>
        <p:nvSpPr>
          <p:cNvPr id="4" name="Footer Placeholder 3">
            <a:extLst>
              <a:ext uri="{FF2B5EF4-FFF2-40B4-BE49-F238E27FC236}">
                <a16:creationId xmlns:a16="http://schemas.microsoft.com/office/drawing/2014/main" id="{7A94A337-C481-46B0-A487-BEEC61FC34F2}"/>
              </a:ext>
            </a:extLst>
          </p:cNvPr>
          <p:cNvSpPr>
            <a:spLocks noGrp="1"/>
          </p:cNvSpPr>
          <p:nvPr>
            <p:ph type="ftr" sz="quarter" idx="12"/>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CD6212A2-9F1E-4808-9F79-71FEE70E5DB3}"/>
              </a:ext>
            </a:extLst>
          </p:cNvPr>
          <p:cNvSpPr>
            <a:spLocks noGrp="1"/>
          </p:cNvSpPr>
          <p:nvPr>
            <p:ph type="sldNum" sz="quarter" idx="13"/>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30577477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Final legal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266A06-263B-4A4A-913D-FDC2AFF1227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536351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_Final leg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B113FC-110C-4156-AE54-B6BF409697B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270463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2_Final leg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ABFE52-8B9C-459B-B350-E3ADCFE74B2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207894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750119" y="1677507"/>
            <a:ext cx="4064949" cy="860400"/>
          </a:xfrm>
        </p:spPr>
        <p:txBody>
          <a:bodyPr/>
          <a:lstStyle>
            <a:lvl1pPr>
              <a:defRPr b="0">
                <a:solidFill>
                  <a:srgbClr val="404040"/>
                </a:solidFill>
                <a:latin typeface="EYInterstate Light" panose="02000506000000020004" pitchFamily="2" charset="0"/>
                <a:cs typeface="Arial" pitchFamily="34" charset="0"/>
              </a:defRPr>
            </a:lvl1pPr>
          </a:lstStyle>
          <a:p>
            <a:r>
              <a:rPr lang="en-GB" dirty="0"/>
              <a:t>Title (EY Interstate Light </a:t>
            </a:r>
            <a:br>
              <a:rPr lang="en-GB" dirty="0"/>
            </a:br>
            <a:r>
              <a:rPr lang="en-GB" dirty="0"/>
              <a:t>30 point)</a:t>
            </a:r>
          </a:p>
        </p:txBody>
      </p:sp>
      <p:sp>
        <p:nvSpPr>
          <p:cNvPr id="12" name="Subtitle 2"/>
          <p:cNvSpPr>
            <a:spLocks noGrp="1"/>
          </p:cNvSpPr>
          <p:nvPr>
            <p:ph type="subTitle" idx="1" hasCustomPrompt="1"/>
          </p:nvPr>
        </p:nvSpPr>
        <p:spPr>
          <a:xfrm>
            <a:off x="750119" y="2685128"/>
            <a:ext cx="4064949" cy="645742"/>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0"/>
              </a:spcAft>
              <a:buClr>
                <a:schemeClr val="accent2"/>
              </a:buClr>
              <a:buSzPct val="70000"/>
              <a:buFont typeface="Arial" pitchFamily="34" charset="0"/>
              <a:buNone/>
              <a:tabLst/>
              <a:defRPr/>
            </a:pPr>
            <a:r>
              <a:rPr lang="en-GB" dirty="0">
                <a:latin typeface="EYInterstate" panose="02000503020000020004" pitchFamily="2" charset="0"/>
              </a:rPr>
              <a:t>XX Month 200X (EY Interstate bold 16 point)</a:t>
            </a:r>
          </a:p>
        </p:txBody>
      </p:sp>
    </p:spTree>
    <p:extLst>
      <p:ext uri="{BB962C8B-B14F-4D97-AF65-F5344CB8AC3E}">
        <p14:creationId xmlns:p14="http://schemas.microsoft.com/office/powerpoint/2010/main" val="2009622890"/>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2_Cover alternate">
    <p:spTree>
      <p:nvGrpSpPr>
        <p:cNvPr id="1" name=""/>
        <p:cNvGrpSpPr/>
        <p:nvPr/>
      </p:nvGrpSpPr>
      <p:grpSpPr>
        <a:xfrm>
          <a:off x="0" y="0"/>
          <a:ext cx="0" cy="0"/>
          <a:chOff x="0" y="0"/>
          <a:chExt cx="0" cy="0"/>
        </a:xfrm>
      </p:grpSpPr>
      <p:sp>
        <p:nvSpPr>
          <p:cNvPr id="14" name="Freeform 5">
            <a:extLst>
              <a:ext uri="{FF2B5EF4-FFF2-40B4-BE49-F238E27FC236}">
                <a16:creationId xmlns:a16="http://schemas.microsoft.com/office/drawing/2014/main" id="{770C05D4-D8C4-4691-89DC-120E06C0A0E8}"/>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750119" y="1677507"/>
            <a:ext cx="4937760" cy="860400"/>
          </a:xfrm>
        </p:spPr>
        <p:txBody>
          <a:bodyPr/>
          <a:lstStyle>
            <a:lvl1pPr>
              <a:defRPr b="0">
                <a:solidFill>
                  <a:srgbClr val="404040"/>
                </a:solidFill>
                <a:latin typeface="EYInterstate Light" panose="02000506000000020004" pitchFamily="2" charset="0"/>
                <a:cs typeface="Arial" pitchFamily="34" charset="0"/>
              </a:defRPr>
            </a:lvl1pPr>
          </a:lstStyle>
          <a:p>
            <a:r>
              <a:rPr lang="en-GB" dirty="0"/>
              <a:t>Title (EY Interstate Light </a:t>
            </a:r>
            <a:br>
              <a:rPr lang="en-GB" dirty="0"/>
            </a:br>
            <a:r>
              <a:rPr lang="en-GB" dirty="0"/>
              <a:t>30 point)</a:t>
            </a:r>
          </a:p>
        </p:txBody>
      </p:sp>
      <p:sp>
        <p:nvSpPr>
          <p:cNvPr id="12" name="Subtitle 2"/>
          <p:cNvSpPr>
            <a:spLocks noGrp="1"/>
          </p:cNvSpPr>
          <p:nvPr>
            <p:ph type="subTitle" idx="1" hasCustomPrompt="1"/>
          </p:nvPr>
        </p:nvSpPr>
        <p:spPr>
          <a:xfrm>
            <a:off x="750119" y="2685128"/>
            <a:ext cx="4937760" cy="645742"/>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0"/>
              </a:spcAft>
              <a:buClr>
                <a:schemeClr val="accent2"/>
              </a:buClr>
              <a:buSzPct val="70000"/>
              <a:buFont typeface="Arial" pitchFamily="34" charset="0"/>
              <a:buNone/>
              <a:tabLst/>
              <a:defRPr/>
            </a:pPr>
            <a:r>
              <a:rPr lang="en-GB" dirty="0">
                <a:latin typeface="EYInterstate" panose="02000503020000020004" pitchFamily="2" charset="0"/>
              </a:rPr>
              <a:t>XX Month 200X (EY Interstate bold 16 point)</a:t>
            </a:r>
          </a:p>
        </p:txBody>
      </p:sp>
      <p:cxnSp>
        <p:nvCxnSpPr>
          <p:cNvPr id="15" name="Straight Connector 14">
            <a:extLst>
              <a:ext uri="{FF2B5EF4-FFF2-40B4-BE49-F238E27FC236}">
                <a16:creationId xmlns:a16="http://schemas.microsoft.com/office/drawing/2014/main" id="{D77AB755-0634-43A3-B427-C896D8448ABA}"/>
              </a:ext>
            </a:extLst>
          </p:cNvPr>
          <p:cNvCxnSpPr>
            <a:cxnSpLocks/>
          </p:cNvCxnSpPr>
          <p:nvPr userDrawn="1"/>
        </p:nvCxnSpPr>
        <p:spPr>
          <a:xfrm>
            <a:off x="1333184" y="5691442"/>
            <a:ext cx="5669280"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246095A-D7CE-45C6-8BF9-B5543F78C034}"/>
              </a:ext>
            </a:extLst>
          </p:cNvPr>
          <p:cNvSpPr txBox="1"/>
          <p:nvPr userDrawn="1"/>
        </p:nvSpPr>
        <p:spPr>
          <a:xfrm>
            <a:off x="461984" y="5587582"/>
            <a:ext cx="1045073" cy="197581"/>
          </a:xfrm>
          <a:prstGeom prst="rect">
            <a:avLst/>
          </a:prstGeom>
          <a:noFill/>
        </p:spPr>
        <p:txBody>
          <a:bodyPr wrap="square" lIns="0" tIns="0" rIns="0" bIns="0" rtlCol="0" anchor="ctr" anchorCtr="0">
            <a:noAutofit/>
          </a:bodyPr>
          <a:lstStyle/>
          <a:p>
            <a:r>
              <a:rPr lang="en-GB" sz="1200" dirty="0">
                <a:solidFill>
                  <a:srgbClr val="828290"/>
                </a:solidFill>
                <a:latin typeface="EYInterstate Light" panose="02000506000000020004" pitchFamily="2" charset="0"/>
              </a:rPr>
              <a:t>Written by</a:t>
            </a:r>
          </a:p>
        </p:txBody>
      </p:sp>
      <p:sp>
        <p:nvSpPr>
          <p:cNvPr id="17" name="Text Placeholder 16">
            <a:extLst>
              <a:ext uri="{FF2B5EF4-FFF2-40B4-BE49-F238E27FC236}">
                <a16:creationId xmlns:a16="http://schemas.microsoft.com/office/drawing/2014/main" id="{9D785C9C-C30C-4D97-AE69-8F7DD8E35F2D}"/>
              </a:ext>
            </a:extLst>
          </p:cNvPr>
          <p:cNvSpPr>
            <a:spLocks noGrp="1"/>
          </p:cNvSpPr>
          <p:nvPr>
            <p:ph type="body" sz="quarter" idx="14" hasCustomPrompt="1"/>
          </p:nvPr>
        </p:nvSpPr>
        <p:spPr>
          <a:xfrm>
            <a:off x="1333184" y="6001571"/>
            <a:ext cx="3089275" cy="180000"/>
          </a:xfrm>
        </p:spPr>
        <p:txBody>
          <a:bodyPr/>
          <a:lstStyle>
            <a:lvl1pPr marL="0" indent="0">
              <a:buNone/>
              <a:defRPr sz="1200">
                <a:solidFill>
                  <a:schemeClr val="bg1"/>
                </a:solidFill>
                <a:latin typeface="EYInterstate Light" panose="02000506000000020004" pitchFamily="2" charset="0"/>
              </a:defRPr>
            </a:lvl1pPr>
          </a:lstStyle>
          <a:p>
            <a:pPr lvl="0"/>
            <a:r>
              <a:rPr lang="en-US" dirty="0"/>
              <a:t>Name Surname</a:t>
            </a:r>
            <a:endParaRPr lang="en-GB" dirty="0"/>
          </a:p>
        </p:txBody>
      </p:sp>
      <p:sp>
        <p:nvSpPr>
          <p:cNvPr id="18" name="Text Placeholder 16">
            <a:extLst>
              <a:ext uri="{FF2B5EF4-FFF2-40B4-BE49-F238E27FC236}">
                <a16:creationId xmlns:a16="http://schemas.microsoft.com/office/drawing/2014/main" id="{FE9ED2CF-644F-4B9E-820F-6BF4B84D6844}"/>
              </a:ext>
            </a:extLst>
          </p:cNvPr>
          <p:cNvSpPr>
            <a:spLocks noGrp="1"/>
          </p:cNvSpPr>
          <p:nvPr>
            <p:ph type="body" sz="quarter" idx="15" hasCustomPrompt="1"/>
          </p:nvPr>
        </p:nvSpPr>
        <p:spPr>
          <a:xfrm>
            <a:off x="1333184" y="6199189"/>
            <a:ext cx="3089275" cy="180000"/>
          </a:xfrm>
        </p:spPr>
        <p:txBody>
          <a:bodyPr/>
          <a:lstStyle>
            <a:lvl1pPr marL="0" indent="0">
              <a:buNone/>
              <a:defRPr sz="1200">
                <a:solidFill>
                  <a:srgbClr val="FFD200"/>
                </a:solidFill>
                <a:latin typeface="EYInterstate Light" panose="02000506000000020004" pitchFamily="2" charset="0"/>
              </a:defRPr>
            </a:lvl1pPr>
          </a:lstStyle>
          <a:p>
            <a:pPr lvl="0"/>
            <a:r>
              <a:rPr lang="en-US" dirty="0"/>
              <a:t>Job Title</a:t>
            </a:r>
            <a:endParaRPr lang="en-GB" dirty="0"/>
          </a:p>
        </p:txBody>
      </p:sp>
      <p:sp>
        <p:nvSpPr>
          <p:cNvPr id="19" name="Picture Placeholder 19">
            <a:extLst>
              <a:ext uri="{FF2B5EF4-FFF2-40B4-BE49-F238E27FC236}">
                <a16:creationId xmlns:a16="http://schemas.microsoft.com/office/drawing/2014/main" id="{220D652C-43A8-4888-A086-F26EAFCF8D7B}"/>
              </a:ext>
            </a:extLst>
          </p:cNvPr>
          <p:cNvSpPr>
            <a:spLocks noGrp="1"/>
          </p:cNvSpPr>
          <p:nvPr>
            <p:ph type="pic" sz="quarter" idx="16"/>
          </p:nvPr>
        </p:nvSpPr>
        <p:spPr>
          <a:xfrm>
            <a:off x="461983" y="5897024"/>
            <a:ext cx="576000" cy="576000"/>
          </a:xfrm>
          <a:prstGeom prst="ellipse">
            <a:avLst/>
          </a:prstGeom>
        </p:spPr>
        <p:txBody>
          <a:bodyPr anchor="ctr"/>
          <a:lstStyle>
            <a:lvl1pPr marL="0" indent="0" algn="ctr">
              <a:buNone/>
              <a:defRPr sz="900">
                <a:solidFill>
                  <a:schemeClr val="bg1"/>
                </a:solidFill>
                <a:latin typeface="EYInterstate Light" panose="02000506000000020004" pitchFamily="2" charset="0"/>
              </a:defRPr>
            </a:lvl1pPr>
          </a:lstStyle>
          <a:p>
            <a:endParaRPr lang="en-GB" dirty="0"/>
          </a:p>
        </p:txBody>
      </p:sp>
      <p:pic>
        <p:nvPicPr>
          <p:cNvPr id="13" name="Picture 12">
            <a:extLst>
              <a:ext uri="{FF2B5EF4-FFF2-40B4-BE49-F238E27FC236}">
                <a16:creationId xmlns:a16="http://schemas.microsoft.com/office/drawing/2014/main" id="{89396E1D-5C76-4ADE-9002-02AC4DD83A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Tree>
    <p:extLst>
      <p:ext uri="{BB962C8B-B14F-4D97-AF65-F5344CB8AC3E}">
        <p14:creationId xmlns:p14="http://schemas.microsoft.com/office/powerpoint/2010/main" val="165517989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581C513F-D0C9-46EE-93E2-83D51283194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74" name="Picture 73">
            <a:extLst>
              <a:ext uri="{FF2B5EF4-FFF2-40B4-BE49-F238E27FC236}">
                <a16:creationId xmlns:a16="http://schemas.microsoft.com/office/drawing/2014/main" id="{7204B28E-7010-45B1-9A81-2C543F9490F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75" name="Subtitle 2">
            <a:extLst>
              <a:ext uri="{FF2B5EF4-FFF2-40B4-BE49-F238E27FC236}">
                <a16:creationId xmlns:a16="http://schemas.microsoft.com/office/drawing/2014/main" id="{24F2EA79-0822-4B81-90D8-1FA02CFB98DD}"/>
              </a:ext>
            </a:extLst>
          </p:cNvPr>
          <p:cNvSpPr>
            <a:spLocks noGrp="1"/>
          </p:cNvSpPr>
          <p:nvPr>
            <p:ph type="subTitle" idx="1"/>
          </p:nvPr>
        </p:nvSpPr>
        <p:spPr>
          <a:xfrm>
            <a:off x="888191" y="3258529"/>
            <a:ext cx="5943432" cy="645742"/>
          </a:xfrm>
          <a:prstGeom prst="rect">
            <a:avLst/>
          </a:prstGeom>
        </p:spPr>
        <p:txBody>
          <a:bodyPr/>
          <a:lstStyle>
            <a:lvl1pPr marL="0" indent="0" algn="l">
              <a:buNone/>
              <a:defRPr sz="1600">
                <a:solidFill>
                  <a:srgbClr val="FFFFFF"/>
                </a:solidFill>
                <a:latin typeface="EYInterstate" panose="02000503020000020004" pitchFamily="2" charset="0"/>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76" name="Title 1">
            <a:extLst>
              <a:ext uri="{FF2B5EF4-FFF2-40B4-BE49-F238E27FC236}">
                <a16:creationId xmlns:a16="http://schemas.microsoft.com/office/drawing/2014/main" id="{EC2B6F8E-BD78-40B0-B08A-973D853594C1}"/>
              </a:ext>
            </a:extLst>
          </p:cNvPr>
          <p:cNvSpPr>
            <a:spLocks noGrp="1"/>
          </p:cNvSpPr>
          <p:nvPr>
            <p:ph type="ctrTitle"/>
          </p:nvPr>
        </p:nvSpPr>
        <p:spPr>
          <a:xfrm>
            <a:off x="888191" y="2288083"/>
            <a:ext cx="5943432" cy="860400"/>
          </a:xfrm>
          <a:prstGeom prst="rect">
            <a:avLst/>
          </a:prstGeom>
        </p:spPr>
        <p:txBody>
          <a:bodyPr/>
          <a:lstStyle>
            <a:lvl1pPr>
              <a:defRPr sz="3000" b="0">
                <a:solidFill>
                  <a:srgbClr val="FFFFFF"/>
                </a:solidFill>
                <a:latin typeface="EYInterstate Light" panose="02000506000000020004" pitchFamily="2" charset="0"/>
                <a:cs typeface="Arial" pitchFamily="34" charset="0"/>
              </a:defRPr>
            </a:lvl1pPr>
          </a:lstStyle>
          <a:p>
            <a:r>
              <a:rPr lang="en-US" dirty="0"/>
              <a:t>Click to edit Master title style</a:t>
            </a:r>
            <a:endParaRPr lang="en-GB" dirty="0"/>
          </a:p>
        </p:txBody>
      </p:sp>
      <p:pic>
        <p:nvPicPr>
          <p:cNvPr id="279" name="Picture 278">
            <a:extLst>
              <a:ext uri="{FF2B5EF4-FFF2-40B4-BE49-F238E27FC236}">
                <a16:creationId xmlns:a16="http://schemas.microsoft.com/office/drawing/2014/main" id="{5A33645C-A5C8-4EA5-A3D8-D74C0FE66CD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5914517"/>
            <a:ext cx="3780000" cy="618750"/>
          </a:xfrm>
          <a:prstGeom prst="rect">
            <a:avLst/>
          </a:prstGeom>
        </p:spPr>
      </p:pic>
    </p:spTree>
    <p:extLst>
      <p:ext uri="{BB962C8B-B14F-4D97-AF65-F5344CB8AC3E}">
        <p14:creationId xmlns:p14="http://schemas.microsoft.com/office/powerpoint/2010/main" val="3250339418"/>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594360"/>
          </a:xfrm>
        </p:spPr>
        <p:txBody>
          <a:bodyPr/>
          <a:lstStyle>
            <a:lvl1pPr>
              <a:defRPr>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457200" y="1442718"/>
            <a:ext cx="3716193" cy="4267457"/>
          </a:xfrm>
        </p:spPr>
        <p:txBody>
          <a:bodyPr/>
          <a:lstStyle/>
          <a:p>
            <a:endParaRPr lang="en-IN"/>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5347311" y="3990497"/>
            <a:ext cx="2315750" cy="180000"/>
          </a:xfrm>
        </p:spPr>
        <p:txBody>
          <a:bodyPr/>
          <a:lstStyle>
            <a:lvl1pPr marL="0" indent="0">
              <a:buNone/>
              <a:defRPr sz="900">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5347311" y="4233140"/>
            <a:ext cx="2315750" cy="180000"/>
          </a:xfrm>
        </p:spPr>
        <p:txBody>
          <a:bodyPr/>
          <a:lstStyle>
            <a:lvl1pPr marL="0" indent="0">
              <a:buNone/>
              <a:defRPr sz="900">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4589865" y="3882880"/>
            <a:ext cx="583915" cy="585216"/>
          </a:xfrm>
          <a:prstGeom prst="ellipse">
            <a:avLst/>
          </a:prstGeom>
        </p:spPr>
        <p:txBody>
          <a:bodyPr anchor="ctr"/>
          <a:lstStyle>
            <a:lvl1pPr marL="0" indent="0" algn="ctr">
              <a:buNone/>
              <a:defRPr sz="675">
                <a:solidFill>
                  <a:schemeClr val="bg1"/>
                </a:solidFill>
              </a:defRPr>
            </a:lvl1pPr>
          </a:lstStyle>
          <a:p>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4589866" y="1442718"/>
            <a:ext cx="4096935"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4589866" y="1939806"/>
            <a:ext cx="4096935" cy="1611554"/>
          </a:xfrm>
        </p:spPr>
        <p:txBody>
          <a:bodyPr/>
          <a:lstStyle>
            <a:lvl1pPr marL="0" indent="0">
              <a:buNone/>
              <a:defRPr sz="1199"/>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3" name="Date Placeholder 2">
            <a:extLst>
              <a:ext uri="{FF2B5EF4-FFF2-40B4-BE49-F238E27FC236}">
                <a16:creationId xmlns:a16="http://schemas.microsoft.com/office/drawing/2014/main" id="{0A0865A7-88A1-4179-82B7-13BDA35F141B}"/>
              </a:ext>
            </a:extLst>
          </p:cNvPr>
          <p:cNvSpPr>
            <a:spLocks noGrp="1"/>
          </p:cNvSpPr>
          <p:nvPr>
            <p:ph type="dt" sz="half" idx="19"/>
          </p:nvPr>
        </p:nvSpPr>
        <p:spPr/>
        <p:txBody>
          <a:bodyPr/>
          <a:lstStyle/>
          <a:p>
            <a:fld id="{EBEDFAA0-E69B-4776-9581-7FC7C8BA877E}" type="datetime3">
              <a:rPr lang="en-US" smtClean="0"/>
              <a:t>2 June 2024</a:t>
            </a:fld>
            <a:endParaRPr lang="en-IN" dirty="0"/>
          </a:p>
        </p:txBody>
      </p:sp>
      <p:sp>
        <p:nvSpPr>
          <p:cNvPr id="4" name="Footer Placeholder 3">
            <a:extLst>
              <a:ext uri="{FF2B5EF4-FFF2-40B4-BE49-F238E27FC236}">
                <a16:creationId xmlns:a16="http://schemas.microsoft.com/office/drawing/2014/main" id="{D17C51E9-620F-4C67-9485-FC4B1DECDB10}"/>
              </a:ext>
            </a:extLst>
          </p:cNvPr>
          <p:cNvSpPr>
            <a:spLocks noGrp="1"/>
          </p:cNvSpPr>
          <p:nvPr>
            <p:ph type="ftr" sz="quarter" idx="20"/>
          </p:nvPr>
        </p:nvSpPr>
        <p:spPr/>
        <p:txBody>
          <a:bodyPr/>
          <a:lstStyle/>
          <a:p>
            <a:r>
              <a:rPr lang="en-IN"/>
              <a:t>Presentation title</a:t>
            </a:r>
            <a:endParaRPr lang="en-IN" dirty="0"/>
          </a:p>
        </p:txBody>
      </p:sp>
      <p:sp>
        <p:nvSpPr>
          <p:cNvPr id="6" name="Slide Number Placeholder 5">
            <a:extLst>
              <a:ext uri="{FF2B5EF4-FFF2-40B4-BE49-F238E27FC236}">
                <a16:creationId xmlns:a16="http://schemas.microsoft.com/office/drawing/2014/main" id="{AEE53B3B-B504-465C-9948-C1D8C2E69995}"/>
              </a:ext>
            </a:extLst>
          </p:cNvPr>
          <p:cNvSpPr>
            <a:spLocks noGrp="1"/>
          </p:cNvSpPr>
          <p:nvPr>
            <p:ph type="sldNum" sz="quarter" idx="21"/>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2715791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0DE8-8F4D-4084-8CB3-259B7386B0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F21B66-EF35-42E2-98F6-2B445D25885A}"/>
              </a:ext>
            </a:extLst>
          </p:cNvPr>
          <p:cNvSpPr>
            <a:spLocks noGrp="1"/>
          </p:cNvSpPr>
          <p:nvPr>
            <p:ph type="dt" sz="half" idx="10"/>
          </p:nvPr>
        </p:nvSpPr>
        <p:spPr/>
        <p:txBody>
          <a:bodyPr/>
          <a:lstStyle/>
          <a:p>
            <a:fld id="{BE1CA10A-9A77-4291-B038-2BACB6C85108}" type="datetime3">
              <a:rPr lang="en-US" smtClean="0"/>
              <a:t>2 June 2024</a:t>
            </a:fld>
            <a:endParaRPr lang="en-IN" dirty="0"/>
          </a:p>
        </p:txBody>
      </p:sp>
      <p:sp>
        <p:nvSpPr>
          <p:cNvPr id="4" name="Footer Placeholder 3">
            <a:extLst>
              <a:ext uri="{FF2B5EF4-FFF2-40B4-BE49-F238E27FC236}">
                <a16:creationId xmlns:a16="http://schemas.microsoft.com/office/drawing/2014/main" id="{C766EEFB-0946-4328-B1EF-7567E57C0686}"/>
              </a:ext>
            </a:extLst>
          </p:cNvPr>
          <p:cNvSpPr>
            <a:spLocks noGrp="1"/>
          </p:cNvSpPr>
          <p:nvPr>
            <p:ph type="ftr" sz="quarter" idx="11"/>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AE9BE56A-99A8-45B4-A8F6-67B842B2AC29}"/>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9267222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93BD223-2224-476C-AB5C-300C248C1618}"/>
              </a:ext>
            </a:extLst>
          </p:cNvPr>
          <p:cNvCxnSpPr>
            <a:cxnSpLocks/>
          </p:cNvCxnSpPr>
          <p:nvPr/>
        </p:nvCxnSpPr>
        <p:spPr>
          <a:xfrm>
            <a:off x="999368" y="5709060"/>
            <a:ext cx="6088405"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p:nvSpPr>
        <p:spPr>
          <a:xfrm>
            <a:off x="346308" y="5605201"/>
            <a:ext cx="783397" cy="197581"/>
          </a:xfrm>
          <a:prstGeom prst="rect">
            <a:avLst/>
          </a:prstGeom>
          <a:noFill/>
        </p:spPr>
        <p:txBody>
          <a:bodyPr wrap="square" lIns="0" tIns="0" rIns="0" bIns="0" rtlCol="0" anchor="ctr" anchorCtr="0">
            <a:noAutofit/>
          </a:bodyPr>
          <a:lstStyle/>
          <a:p>
            <a:r>
              <a:rPr lang="en-GB" sz="900" dirty="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999368" y="6019189"/>
            <a:ext cx="2315750" cy="180000"/>
          </a:xfrm>
        </p:spPr>
        <p:txBody>
          <a:bodyPr/>
          <a:lstStyle>
            <a:lvl1pPr marL="0" indent="0">
              <a:buNone/>
              <a:defRPr sz="900">
                <a:solidFill>
                  <a:schemeClr val="bg1"/>
                </a:solidFill>
              </a:defRPr>
            </a:lvl1pPr>
          </a:lstStyle>
          <a:p>
            <a:pPr lvl="0"/>
            <a:r>
              <a:rPr lang="en-US" dirty="0"/>
              <a:t>Name Surname</a:t>
            </a:r>
            <a:endParaRPr lang="en-GB" dirty="0"/>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999368" y="6216807"/>
            <a:ext cx="2315750" cy="180000"/>
          </a:xfrm>
        </p:spPr>
        <p:txBody>
          <a:bodyPr/>
          <a:lstStyle>
            <a:lvl1pPr marL="0" indent="0">
              <a:buNone/>
              <a:defRPr sz="900">
                <a:solidFill>
                  <a:schemeClr val="bg1"/>
                </a:solidFill>
              </a:defRPr>
            </a:lvl1pPr>
          </a:lstStyle>
          <a:p>
            <a:pPr lvl="0"/>
            <a:r>
              <a:rPr lang="en-US" dirty="0"/>
              <a:t>Job Title</a:t>
            </a:r>
            <a:endParaRPr lang="en-GB" dirty="0"/>
          </a:p>
        </p:txBody>
      </p:sp>
      <p:sp>
        <p:nvSpPr>
          <p:cNvPr id="15" name="Freeform 5">
            <a:extLst>
              <a:ext uri="{FF2B5EF4-FFF2-40B4-BE49-F238E27FC236}">
                <a16:creationId xmlns:a16="http://schemas.microsoft.com/office/drawing/2014/main" id="{0F898568-1B78-454B-9FE7-9E37EEF85A89}"/>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Title 1">
            <a:extLst>
              <a:ext uri="{FF2B5EF4-FFF2-40B4-BE49-F238E27FC236}">
                <a16:creationId xmlns:a16="http://schemas.microsoft.com/office/drawing/2014/main" id="{C105A121-2DA3-4610-BC32-EBB7F8ABAFDE}"/>
              </a:ext>
            </a:extLst>
          </p:cNvPr>
          <p:cNvSpPr>
            <a:spLocks noGrp="1"/>
          </p:cNvSpPr>
          <p:nvPr>
            <p:ph type="ctrTitle" hasCustomPrompt="1"/>
          </p:nvPr>
        </p:nvSpPr>
        <p:spPr>
          <a:xfrm>
            <a:off x="686326" y="1476597"/>
            <a:ext cx="3813414" cy="860400"/>
          </a:xfrm>
        </p:spPr>
        <p:txBody>
          <a:bodyPr/>
          <a:lstStyle>
            <a:lvl1pPr>
              <a:defRPr b="0">
                <a:solidFill>
                  <a:srgbClr val="404040"/>
                </a:solidFill>
                <a:latin typeface="EYInterstate Light" panose="02000506000000020004" pitchFamily="2" charset="0"/>
                <a:cs typeface="Arial" pitchFamily="34" charset="0"/>
              </a:defRPr>
            </a:lvl1pPr>
          </a:lstStyle>
          <a:p>
            <a:r>
              <a:rPr lang="en-GB" dirty="0"/>
              <a:t>Title (EY Interstate Light </a:t>
            </a:r>
            <a:br>
              <a:rPr lang="en-GB" dirty="0"/>
            </a:br>
            <a:r>
              <a:rPr lang="en-GB" dirty="0"/>
              <a:t>30 point)</a:t>
            </a:r>
          </a:p>
        </p:txBody>
      </p:sp>
      <p:sp>
        <p:nvSpPr>
          <p:cNvPr id="18" name="Subtitle 2">
            <a:extLst>
              <a:ext uri="{FF2B5EF4-FFF2-40B4-BE49-F238E27FC236}">
                <a16:creationId xmlns:a16="http://schemas.microsoft.com/office/drawing/2014/main" id="{61BB2EE4-E5D4-4DD9-97C5-CF16A0A23277}"/>
              </a:ext>
            </a:extLst>
          </p:cNvPr>
          <p:cNvSpPr>
            <a:spLocks noGrp="1"/>
          </p:cNvSpPr>
          <p:nvPr>
            <p:ph type="subTitle" idx="1" hasCustomPrompt="1"/>
          </p:nvPr>
        </p:nvSpPr>
        <p:spPr>
          <a:xfrm>
            <a:off x="686327" y="2422864"/>
            <a:ext cx="3813414" cy="645742"/>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N" b="1" dirty="0"/>
              <a:t>XX Month 200X (EY Interstate bold 16 point)</a:t>
            </a:r>
            <a:endParaRPr lang="en-GB" sz="1600" dirty="0"/>
          </a:p>
        </p:txBody>
      </p:sp>
      <p:grpSp>
        <p:nvGrpSpPr>
          <p:cNvPr id="3" name="Group 4">
            <a:extLst>
              <a:ext uri="{FF2B5EF4-FFF2-40B4-BE49-F238E27FC236}">
                <a16:creationId xmlns:a16="http://schemas.microsoft.com/office/drawing/2014/main" id="{403A0AAB-2D99-480E-8BCB-0300B2E4CA72}"/>
              </a:ext>
            </a:extLst>
          </p:cNvPr>
          <p:cNvGrpSpPr>
            <a:grpSpLocks noChangeAspect="1"/>
          </p:cNvGrpSpPr>
          <p:nvPr userDrawn="1"/>
        </p:nvGrpSpPr>
        <p:grpSpPr bwMode="auto">
          <a:xfrm>
            <a:off x="7710488" y="5340350"/>
            <a:ext cx="987425" cy="1157288"/>
            <a:chOff x="4857" y="3364"/>
            <a:chExt cx="622" cy="729"/>
          </a:xfrm>
        </p:grpSpPr>
        <p:sp>
          <p:nvSpPr>
            <p:cNvPr id="6" name="AutoShape 3">
              <a:extLst>
                <a:ext uri="{FF2B5EF4-FFF2-40B4-BE49-F238E27FC236}">
                  <a16:creationId xmlns:a16="http://schemas.microsoft.com/office/drawing/2014/main" id="{136D971F-E278-4FE8-BAE4-2AD4D04270F6}"/>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 name="Freeform 5">
              <a:extLst>
                <a:ext uri="{FF2B5EF4-FFF2-40B4-BE49-F238E27FC236}">
                  <a16:creationId xmlns:a16="http://schemas.microsoft.com/office/drawing/2014/main" id="{1954568E-D3F2-4EA1-8901-CBA2FF03DD2B}"/>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6">
              <a:extLst>
                <a:ext uri="{FF2B5EF4-FFF2-40B4-BE49-F238E27FC236}">
                  <a16:creationId xmlns:a16="http://schemas.microsoft.com/office/drawing/2014/main" id="{E19C9D94-B5B9-4323-A444-830007736625}"/>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1" name="Picture Placeholder 19">
            <a:extLst>
              <a:ext uri="{FF2B5EF4-FFF2-40B4-BE49-F238E27FC236}">
                <a16:creationId xmlns:a16="http://schemas.microsoft.com/office/drawing/2014/main" id="{14F1DE27-AD0C-4A9A-9D8D-4F823ECEAD7F}"/>
              </a:ext>
            </a:extLst>
          </p:cNvPr>
          <p:cNvSpPr>
            <a:spLocks noGrp="1"/>
          </p:cNvSpPr>
          <p:nvPr>
            <p:ph type="pic" sz="quarter" idx="16"/>
          </p:nvPr>
        </p:nvSpPr>
        <p:spPr>
          <a:xfrm>
            <a:off x="346306" y="5914642"/>
            <a:ext cx="576000" cy="576000"/>
          </a:xfrm>
          <a:prstGeom prst="ellipse">
            <a:avLst/>
          </a:prstGeom>
        </p:spPr>
        <p:txBody>
          <a:bodyPr anchor="ctr"/>
          <a:lstStyle>
            <a:lvl1pPr marL="0" indent="0" algn="ctr">
              <a:buNone/>
              <a:defRPr sz="675">
                <a:solidFill>
                  <a:schemeClr val="bg1"/>
                </a:solidFill>
              </a:defRPr>
            </a:lvl1pPr>
          </a:lstStyle>
          <a:p>
            <a:r>
              <a:rPr lang="en-US"/>
              <a:t>Click icon to add picture</a:t>
            </a:r>
            <a:endParaRPr lang="en-GB" dirty="0"/>
          </a:p>
        </p:txBody>
      </p:sp>
    </p:spTree>
    <p:extLst>
      <p:ext uri="{BB962C8B-B14F-4D97-AF65-F5344CB8AC3E}">
        <p14:creationId xmlns:p14="http://schemas.microsoft.com/office/powerpoint/2010/main" val="1248739312"/>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Cover alternate">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93BD223-2224-476C-AB5C-300C248C1618}"/>
              </a:ext>
            </a:extLst>
          </p:cNvPr>
          <p:cNvCxnSpPr>
            <a:cxnSpLocks/>
          </p:cNvCxnSpPr>
          <p:nvPr/>
        </p:nvCxnSpPr>
        <p:spPr>
          <a:xfrm>
            <a:off x="999368" y="5709060"/>
            <a:ext cx="6088405"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p:nvSpPr>
        <p:spPr>
          <a:xfrm>
            <a:off x="346308" y="5605201"/>
            <a:ext cx="783397" cy="197581"/>
          </a:xfrm>
          <a:prstGeom prst="rect">
            <a:avLst/>
          </a:prstGeom>
          <a:noFill/>
        </p:spPr>
        <p:txBody>
          <a:bodyPr wrap="square" lIns="0" tIns="0" rIns="0" bIns="0" rtlCol="0" anchor="ctr" anchorCtr="0">
            <a:noAutofit/>
          </a:bodyPr>
          <a:lstStyle/>
          <a:p>
            <a:r>
              <a:rPr lang="en-GB" sz="900" dirty="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346308" y="6019189"/>
            <a:ext cx="2315750" cy="180000"/>
          </a:xfrm>
        </p:spPr>
        <p:txBody>
          <a:bodyPr/>
          <a:lstStyle>
            <a:lvl1pPr marL="0" indent="0">
              <a:buNone/>
              <a:defRPr sz="900">
                <a:solidFill>
                  <a:schemeClr val="bg1"/>
                </a:solidFill>
              </a:defRPr>
            </a:lvl1pPr>
          </a:lstStyle>
          <a:p>
            <a:pPr lvl="0"/>
            <a:r>
              <a:rPr lang="en-US" dirty="0"/>
              <a:t>Name Surname</a:t>
            </a:r>
            <a:endParaRPr lang="en-GB" dirty="0"/>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346308" y="6216807"/>
            <a:ext cx="2315750" cy="180000"/>
          </a:xfrm>
        </p:spPr>
        <p:txBody>
          <a:bodyPr/>
          <a:lstStyle>
            <a:lvl1pPr marL="0" indent="0">
              <a:buNone/>
              <a:defRPr sz="900">
                <a:solidFill>
                  <a:schemeClr val="bg1"/>
                </a:solidFill>
              </a:defRPr>
            </a:lvl1pPr>
          </a:lstStyle>
          <a:p>
            <a:pPr lvl="0"/>
            <a:r>
              <a:rPr lang="en-US" dirty="0"/>
              <a:t>Job Title</a:t>
            </a:r>
            <a:endParaRPr lang="en-GB" dirty="0"/>
          </a:p>
        </p:txBody>
      </p:sp>
      <p:sp>
        <p:nvSpPr>
          <p:cNvPr id="18" name="Freeform 5">
            <a:extLst>
              <a:ext uri="{FF2B5EF4-FFF2-40B4-BE49-F238E27FC236}">
                <a16:creationId xmlns:a16="http://schemas.microsoft.com/office/drawing/2014/main" id="{160A7550-5D67-4923-A7BC-21E832215440}"/>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Title 1">
            <a:extLst>
              <a:ext uri="{FF2B5EF4-FFF2-40B4-BE49-F238E27FC236}">
                <a16:creationId xmlns:a16="http://schemas.microsoft.com/office/drawing/2014/main" id="{D57A982A-5252-472B-BD55-97D51532138C}"/>
              </a:ext>
            </a:extLst>
          </p:cNvPr>
          <p:cNvSpPr>
            <a:spLocks noGrp="1"/>
          </p:cNvSpPr>
          <p:nvPr>
            <p:ph type="ctrTitle" hasCustomPrompt="1"/>
          </p:nvPr>
        </p:nvSpPr>
        <p:spPr>
          <a:xfrm>
            <a:off x="686326" y="1476597"/>
            <a:ext cx="3813414" cy="860400"/>
          </a:xfrm>
        </p:spPr>
        <p:txBody>
          <a:bodyPr/>
          <a:lstStyle>
            <a:lvl1pPr>
              <a:defRPr b="0">
                <a:solidFill>
                  <a:srgbClr val="404040"/>
                </a:solidFill>
                <a:latin typeface="EYInterstate Light" panose="02000506000000020004" pitchFamily="2" charset="0"/>
                <a:cs typeface="Arial" pitchFamily="34" charset="0"/>
              </a:defRPr>
            </a:lvl1pPr>
          </a:lstStyle>
          <a:p>
            <a:r>
              <a:rPr lang="en-GB" dirty="0"/>
              <a:t>Title (EY Interstate Light </a:t>
            </a:r>
            <a:br>
              <a:rPr lang="en-GB" dirty="0"/>
            </a:br>
            <a:r>
              <a:rPr lang="en-GB" dirty="0"/>
              <a:t>30 point)</a:t>
            </a:r>
          </a:p>
        </p:txBody>
      </p:sp>
      <p:sp>
        <p:nvSpPr>
          <p:cNvPr id="20" name="Subtitle 2">
            <a:extLst>
              <a:ext uri="{FF2B5EF4-FFF2-40B4-BE49-F238E27FC236}">
                <a16:creationId xmlns:a16="http://schemas.microsoft.com/office/drawing/2014/main" id="{F809C9F7-7674-4F00-8A7B-4EBDB5F94FBD}"/>
              </a:ext>
            </a:extLst>
          </p:cNvPr>
          <p:cNvSpPr>
            <a:spLocks noGrp="1"/>
          </p:cNvSpPr>
          <p:nvPr>
            <p:ph type="subTitle" idx="1" hasCustomPrompt="1"/>
          </p:nvPr>
        </p:nvSpPr>
        <p:spPr>
          <a:xfrm>
            <a:off x="686327" y="2422864"/>
            <a:ext cx="3813414" cy="645742"/>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N" b="1" dirty="0"/>
              <a:t>XX Month 200X (EY Interstate bold 16 point)</a:t>
            </a:r>
            <a:endParaRPr lang="en-GB" sz="1600" dirty="0"/>
          </a:p>
        </p:txBody>
      </p:sp>
      <p:grpSp>
        <p:nvGrpSpPr>
          <p:cNvPr id="22" name="Group 4">
            <a:extLst>
              <a:ext uri="{FF2B5EF4-FFF2-40B4-BE49-F238E27FC236}">
                <a16:creationId xmlns:a16="http://schemas.microsoft.com/office/drawing/2014/main" id="{2FBA4DFB-2D74-4887-91FA-9FE36EADD25F}"/>
              </a:ext>
            </a:extLst>
          </p:cNvPr>
          <p:cNvGrpSpPr>
            <a:grpSpLocks noChangeAspect="1"/>
          </p:cNvGrpSpPr>
          <p:nvPr userDrawn="1"/>
        </p:nvGrpSpPr>
        <p:grpSpPr bwMode="auto">
          <a:xfrm>
            <a:off x="7710488" y="5340350"/>
            <a:ext cx="987425" cy="1157288"/>
            <a:chOff x="4857" y="3364"/>
            <a:chExt cx="622" cy="729"/>
          </a:xfrm>
        </p:grpSpPr>
        <p:sp>
          <p:nvSpPr>
            <p:cNvPr id="23" name="AutoShape 3">
              <a:extLst>
                <a:ext uri="{FF2B5EF4-FFF2-40B4-BE49-F238E27FC236}">
                  <a16:creationId xmlns:a16="http://schemas.microsoft.com/office/drawing/2014/main" id="{B223B0E3-13DC-4092-840F-C19C33D0170D}"/>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Freeform 5">
              <a:extLst>
                <a:ext uri="{FF2B5EF4-FFF2-40B4-BE49-F238E27FC236}">
                  <a16:creationId xmlns:a16="http://schemas.microsoft.com/office/drawing/2014/main" id="{720F86E7-783D-48A5-9A99-BBE51AD8BB9F}"/>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Freeform 6">
              <a:extLst>
                <a:ext uri="{FF2B5EF4-FFF2-40B4-BE49-F238E27FC236}">
                  <a16:creationId xmlns:a16="http://schemas.microsoft.com/office/drawing/2014/main" id="{8EA618E4-F6E6-47C9-85C3-E1EF97EB6DF8}"/>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660086642"/>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pic>
        <p:nvPicPr>
          <p:cNvPr id="119" name="Picture 118">
            <a:extLst>
              <a:ext uri="{FF2B5EF4-FFF2-40B4-BE49-F238E27FC236}">
                <a16:creationId xmlns:a16="http://schemas.microsoft.com/office/drawing/2014/main" id="{EAA736A0-D2E9-4CA1-BF9F-5E33CF39B83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4654295" cy="3930900"/>
          </a:xfrm>
          <a:prstGeom prst="rect">
            <a:avLst/>
          </a:prstGeom>
        </p:spPr>
      </p:pic>
      <p:grpSp>
        <p:nvGrpSpPr>
          <p:cNvPr id="79" name="Group 4">
            <a:extLst>
              <a:ext uri="{FF2B5EF4-FFF2-40B4-BE49-F238E27FC236}">
                <a16:creationId xmlns:a16="http://schemas.microsoft.com/office/drawing/2014/main" id="{A159D8C9-C19B-4DF7-9C5A-22EDB8A5FB96}"/>
              </a:ext>
            </a:extLst>
          </p:cNvPr>
          <p:cNvGrpSpPr>
            <a:grpSpLocks noChangeAspect="1"/>
          </p:cNvGrpSpPr>
          <p:nvPr userDrawn="1"/>
        </p:nvGrpSpPr>
        <p:grpSpPr bwMode="auto">
          <a:xfrm>
            <a:off x="7710488" y="5340350"/>
            <a:ext cx="987425" cy="1157288"/>
            <a:chOff x="4857" y="3364"/>
            <a:chExt cx="622" cy="729"/>
          </a:xfrm>
        </p:grpSpPr>
        <p:sp>
          <p:nvSpPr>
            <p:cNvPr id="80" name="AutoShape 3">
              <a:extLst>
                <a:ext uri="{FF2B5EF4-FFF2-40B4-BE49-F238E27FC236}">
                  <a16:creationId xmlns:a16="http://schemas.microsoft.com/office/drawing/2014/main" id="{D95FB310-FD8D-4315-8C3A-8966DC1515AB}"/>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Freeform 5">
              <a:extLst>
                <a:ext uri="{FF2B5EF4-FFF2-40B4-BE49-F238E27FC236}">
                  <a16:creationId xmlns:a16="http://schemas.microsoft.com/office/drawing/2014/main" id="{B0F72F2B-2B88-4D56-A5C3-5C83787BA011}"/>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Freeform 6">
              <a:extLst>
                <a:ext uri="{FF2B5EF4-FFF2-40B4-BE49-F238E27FC236}">
                  <a16:creationId xmlns:a16="http://schemas.microsoft.com/office/drawing/2014/main" id="{900DB62A-8F2A-4742-9C40-2FC7AA18235B}"/>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pic>
        <p:nvPicPr>
          <p:cNvPr id="83" name="Picture 82">
            <a:extLst>
              <a:ext uri="{FF2B5EF4-FFF2-40B4-BE49-F238E27FC236}">
                <a16:creationId xmlns:a16="http://schemas.microsoft.com/office/drawing/2014/main" id="{23B9FB7E-B586-4378-AE43-0A9B9CA0B98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5914517"/>
            <a:ext cx="3780000" cy="618750"/>
          </a:xfrm>
          <a:prstGeom prst="rect">
            <a:avLst/>
          </a:prstGeom>
        </p:spPr>
      </p:pic>
      <p:sp>
        <p:nvSpPr>
          <p:cNvPr id="124" name="Subtitle 2">
            <a:extLst>
              <a:ext uri="{FF2B5EF4-FFF2-40B4-BE49-F238E27FC236}">
                <a16:creationId xmlns:a16="http://schemas.microsoft.com/office/drawing/2014/main" id="{DE813F69-7E98-49B9-A563-B5D224235BE1}"/>
              </a:ext>
            </a:extLst>
          </p:cNvPr>
          <p:cNvSpPr>
            <a:spLocks noGrp="1"/>
          </p:cNvSpPr>
          <p:nvPr>
            <p:ph type="subTitle" idx="1"/>
          </p:nvPr>
        </p:nvSpPr>
        <p:spPr>
          <a:xfrm>
            <a:off x="888191" y="2825612"/>
            <a:ext cx="3612689" cy="645742"/>
          </a:xfrm>
          <a:prstGeom prst="rect">
            <a:avLst/>
          </a:prstGeom>
        </p:spPr>
        <p:txBody>
          <a:bodyPr/>
          <a:lstStyle>
            <a:lvl1pPr marL="0" indent="0" algn="l">
              <a:buNone/>
              <a:defRPr sz="1600">
                <a:solidFill>
                  <a:schemeClr val="bg1"/>
                </a:solidFill>
                <a:latin typeface="EYInterstate" panose="02000503020000020004" pitchFamily="2" charset="0"/>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125" name="Title 1">
            <a:extLst>
              <a:ext uri="{FF2B5EF4-FFF2-40B4-BE49-F238E27FC236}">
                <a16:creationId xmlns:a16="http://schemas.microsoft.com/office/drawing/2014/main" id="{6135F81D-3120-4669-8305-5AB7CAA05048}"/>
              </a:ext>
            </a:extLst>
          </p:cNvPr>
          <p:cNvSpPr>
            <a:spLocks noGrp="1"/>
          </p:cNvSpPr>
          <p:nvPr>
            <p:ph type="ctrTitle"/>
          </p:nvPr>
        </p:nvSpPr>
        <p:spPr>
          <a:xfrm>
            <a:off x="888191" y="1855166"/>
            <a:ext cx="3612689"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1865519478"/>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grpSp>
        <p:nvGrpSpPr>
          <p:cNvPr id="85" name="Group 4">
            <a:extLst>
              <a:ext uri="{FF2B5EF4-FFF2-40B4-BE49-F238E27FC236}">
                <a16:creationId xmlns:a16="http://schemas.microsoft.com/office/drawing/2014/main" id="{916D9572-5294-4C0A-83C4-99E45F894950}"/>
              </a:ext>
            </a:extLst>
          </p:cNvPr>
          <p:cNvGrpSpPr>
            <a:grpSpLocks noChangeAspect="1"/>
          </p:cNvGrpSpPr>
          <p:nvPr userDrawn="1"/>
        </p:nvGrpSpPr>
        <p:grpSpPr bwMode="auto">
          <a:xfrm>
            <a:off x="7710488" y="5340350"/>
            <a:ext cx="987425" cy="1157288"/>
            <a:chOff x="4857" y="3364"/>
            <a:chExt cx="622" cy="729"/>
          </a:xfrm>
        </p:grpSpPr>
        <p:sp>
          <p:nvSpPr>
            <p:cNvPr id="86" name="AutoShape 3">
              <a:extLst>
                <a:ext uri="{FF2B5EF4-FFF2-40B4-BE49-F238E27FC236}">
                  <a16:creationId xmlns:a16="http://schemas.microsoft.com/office/drawing/2014/main" id="{5667BEF9-3DFA-4239-A852-71BA27EC8E18}"/>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Freeform 5">
              <a:extLst>
                <a:ext uri="{FF2B5EF4-FFF2-40B4-BE49-F238E27FC236}">
                  <a16:creationId xmlns:a16="http://schemas.microsoft.com/office/drawing/2014/main" id="{7E85CBCB-BA9A-4374-A431-F4DC5F8079BE}"/>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8" name="Freeform 6">
              <a:extLst>
                <a:ext uri="{FF2B5EF4-FFF2-40B4-BE49-F238E27FC236}">
                  <a16:creationId xmlns:a16="http://schemas.microsoft.com/office/drawing/2014/main" id="{5C0EF3BA-6104-4E1B-9F18-E642314A9A6C}"/>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pic>
        <p:nvPicPr>
          <p:cNvPr id="89" name="Picture 88">
            <a:extLst>
              <a:ext uri="{FF2B5EF4-FFF2-40B4-BE49-F238E27FC236}">
                <a16:creationId xmlns:a16="http://schemas.microsoft.com/office/drawing/2014/main" id="{BEA87971-BB0B-4ED2-8AC3-71D5B1159A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90" name="Subtitle 2">
            <a:extLst>
              <a:ext uri="{FF2B5EF4-FFF2-40B4-BE49-F238E27FC236}">
                <a16:creationId xmlns:a16="http://schemas.microsoft.com/office/drawing/2014/main" id="{D57E11BD-E2D9-41B1-9EF5-FF1EA0B8EB0D}"/>
              </a:ext>
            </a:extLst>
          </p:cNvPr>
          <p:cNvSpPr>
            <a:spLocks noGrp="1"/>
          </p:cNvSpPr>
          <p:nvPr>
            <p:ph type="subTitle" idx="1"/>
          </p:nvPr>
        </p:nvSpPr>
        <p:spPr>
          <a:xfrm>
            <a:off x="888191" y="3258529"/>
            <a:ext cx="5943432" cy="645742"/>
          </a:xfrm>
          <a:prstGeom prst="rect">
            <a:avLst/>
          </a:prstGeom>
        </p:spPr>
        <p:txBody>
          <a:bodyPr/>
          <a:lstStyle>
            <a:lvl1pPr marL="0" indent="0" algn="l">
              <a:buNone/>
              <a:defRPr sz="1600">
                <a:solidFill>
                  <a:schemeClr val="bg1"/>
                </a:solidFill>
                <a:latin typeface="EYInterstate" panose="02000503020000020004" pitchFamily="2" charset="0"/>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91" name="Title 1">
            <a:extLst>
              <a:ext uri="{FF2B5EF4-FFF2-40B4-BE49-F238E27FC236}">
                <a16:creationId xmlns:a16="http://schemas.microsoft.com/office/drawing/2014/main" id="{9E850DE9-7D5E-499B-8FA1-4143F639E01E}"/>
              </a:ext>
            </a:extLst>
          </p:cNvPr>
          <p:cNvSpPr>
            <a:spLocks noGrp="1"/>
          </p:cNvSpPr>
          <p:nvPr>
            <p:ph type="ctrTitle"/>
          </p:nvPr>
        </p:nvSpPr>
        <p:spPr>
          <a:xfrm>
            <a:off x="888191" y="2288083"/>
            <a:ext cx="5943432"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pic>
        <p:nvPicPr>
          <p:cNvPr id="92" name="Picture 91">
            <a:extLst>
              <a:ext uri="{FF2B5EF4-FFF2-40B4-BE49-F238E27FC236}">
                <a16:creationId xmlns:a16="http://schemas.microsoft.com/office/drawing/2014/main" id="{620AFF6A-D70F-482C-ACA4-D71330481F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5914517"/>
            <a:ext cx="3780000" cy="618750"/>
          </a:xfrm>
          <a:prstGeom prst="rect">
            <a:avLst/>
          </a:prstGeom>
        </p:spPr>
      </p:pic>
    </p:spTree>
    <p:extLst>
      <p:ext uri="{BB962C8B-B14F-4D97-AF65-F5344CB8AC3E}">
        <p14:creationId xmlns:p14="http://schemas.microsoft.com/office/powerpoint/2010/main" val="4177368543"/>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457201" y="1137920"/>
            <a:ext cx="8229600" cy="4947920"/>
          </a:xfrm>
          <a:prstGeom prst="rect">
            <a:avLst/>
          </a:prstGeom>
        </p:spPr>
        <p:txBody>
          <a:bodyPr vert="horz" lIns="0" tIns="0" rIns="0" bIns="0" rtlCol="0" anchor="t" anchorCtr="0">
            <a:noAutofit/>
          </a:bodyPr>
          <a:lstStyle>
            <a:lvl1pPr>
              <a:defRPr sz="2000"/>
            </a:lvl1pPr>
            <a:lvl2pPr>
              <a:defRPr sz="1800"/>
            </a:lvl2pPr>
            <a:lvl3pPr>
              <a:defRPr sz="1600"/>
            </a:lvl3pPr>
            <a:lvl4pPr>
              <a:defRPr sz="14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a:extLst>
              <a:ext uri="{FF2B5EF4-FFF2-40B4-BE49-F238E27FC236}">
                <a16:creationId xmlns:a16="http://schemas.microsoft.com/office/drawing/2014/main" id="{48197805-0689-4503-8125-F783F9317141}"/>
              </a:ext>
            </a:extLst>
          </p:cNvPr>
          <p:cNvSpPr>
            <a:spLocks noGrp="1"/>
          </p:cNvSpPr>
          <p:nvPr>
            <p:ph type="dt" sz="half" idx="10"/>
          </p:nvPr>
        </p:nvSpPr>
        <p:spPr/>
        <p:txBody>
          <a:bodyPr/>
          <a:lstStyle/>
          <a:p>
            <a:fld id="{57BD8AAC-70C4-433E-BAA2-1A1AFBD71E3C}" type="datetime3">
              <a:rPr lang="en-US" smtClean="0"/>
              <a:t>2 June 2024</a:t>
            </a:fld>
            <a:endParaRPr lang="en-IN" dirty="0"/>
          </a:p>
        </p:txBody>
      </p:sp>
      <p:sp>
        <p:nvSpPr>
          <p:cNvPr id="4" name="Footer Placeholder 3">
            <a:extLst>
              <a:ext uri="{FF2B5EF4-FFF2-40B4-BE49-F238E27FC236}">
                <a16:creationId xmlns:a16="http://schemas.microsoft.com/office/drawing/2014/main" id="{2D180DED-A206-48B8-8395-C38D75067DC6}"/>
              </a:ext>
            </a:extLst>
          </p:cNvPr>
          <p:cNvSpPr>
            <a:spLocks noGrp="1"/>
          </p:cNvSpPr>
          <p:nvPr>
            <p:ph type="ftr" sz="quarter" idx="11"/>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B584CBDA-5400-4C9D-A814-1CE6E3FD4F41}"/>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36133359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294200"/>
            <a:ext cx="8229600" cy="590400"/>
          </a:xfrm>
        </p:spPr>
        <p:txBody>
          <a:bodyPr/>
          <a:lstStyle>
            <a:lvl1pPr>
              <a:defRPr sz="1799">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3" name="Date Placeholder 2">
            <a:extLst>
              <a:ext uri="{FF2B5EF4-FFF2-40B4-BE49-F238E27FC236}">
                <a16:creationId xmlns:a16="http://schemas.microsoft.com/office/drawing/2014/main" id="{CA80CEA2-D107-4E43-B632-8CAB22A8CAC3}"/>
              </a:ext>
            </a:extLst>
          </p:cNvPr>
          <p:cNvSpPr>
            <a:spLocks noGrp="1"/>
          </p:cNvSpPr>
          <p:nvPr>
            <p:ph type="dt" sz="half" idx="10"/>
          </p:nvPr>
        </p:nvSpPr>
        <p:spPr/>
        <p:txBody>
          <a:bodyPr/>
          <a:lstStyle/>
          <a:p>
            <a:fld id="{9459D6B7-FAA1-49A2-8BFA-449AB9376750}" type="datetime3">
              <a:rPr lang="en-US" smtClean="0"/>
              <a:t>2 June 2024</a:t>
            </a:fld>
            <a:endParaRPr lang="en-IN" dirty="0"/>
          </a:p>
        </p:txBody>
      </p:sp>
      <p:sp>
        <p:nvSpPr>
          <p:cNvPr id="4" name="Footer Placeholder 3">
            <a:extLst>
              <a:ext uri="{FF2B5EF4-FFF2-40B4-BE49-F238E27FC236}">
                <a16:creationId xmlns:a16="http://schemas.microsoft.com/office/drawing/2014/main" id="{33FCC4BD-E0C7-4008-8760-F505B7C8703B}"/>
              </a:ext>
            </a:extLst>
          </p:cNvPr>
          <p:cNvSpPr>
            <a:spLocks noGrp="1"/>
          </p:cNvSpPr>
          <p:nvPr>
            <p:ph type="ftr" sz="quarter" idx="11"/>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93ED2ADF-C3C7-4D61-8B10-4ED75087C3CC}"/>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4821903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6146139" y="1"/>
            <a:ext cx="2997862" cy="6156104"/>
          </a:xfrm>
        </p:spPr>
        <p:txBody>
          <a:bodyPr/>
          <a:lstStyle/>
          <a:p>
            <a:r>
              <a:rPr lang="en-US"/>
              <a:t>Click icon to add picture</a:t>
            </a:r>
            <a:endParaRPr lang="en-IN" dirty="0"/>
          </a:p>
        </p:txBody>
      </p:sp>
      <p:sp>
        <p:nvSpPr>
          <p:cNvPr id="2" name="Title 1"/>
          <p:cNvSpPr>
            <a:spLocks noGrp="1"/>
          </p:cNvSpPr>
          <p:nvPr>
            <p:ph type="title"/>
          </p:nvPr>
        </p:nvSpPr>
        <p:spPr>
          <a:xfrm>
            <a:off x="457201" y="294200"/>
            <a:ext cx="558041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457200" y="1137921"/>
            <a:ext cx="5471882" cy="873760"/>
          </a:xfrm>
        </p:spPr>
        <p:txBody>
          <a:bodyPr/>
          <a:lstStyle>
            <a:lvl1pPr marL="0" indent="0">
              <a:buNone/>
              <a:defRPr sz="13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57201" y="2311401"/>
            <a:ext cx="2683690" cy="3844704"/>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3245392" y="2311402"/>
            <a:ext cx="2683690" cy="1254759"/>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3245392" y="4236721"/>
            <a:ext cx="2683690" cy="1944160"/>
          </a:xfrm>
        </p:spPr>
        <p:txBody>
          <a:bodyPr numCol="1"/>
          <a:lstStyle>
            <a:lvl1pPr marL="0" indent="0">
              <a:buNone/>
              <a:defRPr sz="1349">
                <a:solidFill>
                  <a:schemeClr val="bg1"/>
                </a:solidFill>
                <a:latin typeface="Georgia" panose="02040502050405020303" pitchFamily="18" charset="0"/>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p:nvSpPr>
        <p:spPr bwMode="auto">
          <a:xfrm>
            <a:off x="457200" y="907750"/>
            <a:ext cx="5789875"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4" name="Date Placeholder 3">
            <a:extLst>
              <a:ext uri="{FF2B5EF4-FFF2-40B4-BE49-F238E27FC236}">
                <a16:creationId xmlns:a16="http://schemas.microsoft.com/office/drawing/2014/main" id="{19031161-0EF0-4994-BAAC-817AFCD5564E}"/>
              </a:ext>
            </a:extLst>
          </p:cNvPr>
          <p:cNvSpPr>
            <a:spLocks noGrp="1"/>
          </p:cNvSpPr>
          <p:nvPr>
            <p:ph type="dt" sz="half" idx="14"/>
          </p:nvPr>
        </p:nvSpPr>
        <p:spPr/>
        <p:txBody>
          <a:bodyPr/>
          <a:lstStyle/>
          <a:p>
            <a:fld id="{A98655AF-B45A-43A6-A6E4-A92B8CCFA186}" type="datetime3">
              <a:rPr lang="en-US" smtClean="0"/>
              <a:t>2 June 2024</a:t>
            </a:fld>
            <a:endParaRPr lang="en-IN" dirty="0"/>
          </a:p>
        </p:txBody>
      </p:sp>
      <p:sp>
        <p:nvSpPr>
          <p:cNvPr id="6" name="Footer Placeholder 5">
            <a:extLst>
              <a:ext uri="{FF2B5EF4-FFF2-40B4-BE49-F238E27FC236}">
                <a16:creationId xmlns:a16="http://schemas.microsoft.com/office/drawing/2014/main" id="{C4A1A6EA-628B-40CB-AD7E-45CB0B91C2D9}"/>
              </a:ext>
            </a:extLst>
          </p:cNvPr>
          <p:cNvSpPr>
            <a:spLocks noGrp="1"/>
          </p:cNvSpPr>
          <p:nvPr>
            <p:ph type="ftr" sz="quarter" idx="15"/>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B2099134-47E0-4E77-855E-45C10B9B8B10}"/>
              </a:ext>
            </a:extLst>
          </p:cNvPr>
          <p:cNvSpPr>
            <a:spLocks noGrp="1"/>
          </p:cNvSpPr>
          <p:nvPr>
            <p:ph type="sldNum" sz="quarter" idx="16"/>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28988026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1787414" cy="6857999"/>
          </a:xfrm>
        </p:spPr>
        <p:txBody>
          <a:bodyPr/>
          <a:lstStyle/>
          <a:p>
            <a:r>
              <a:rPr lang="en-US"/>
              <a:t>Click icon to add picture</a:t>
            </a:r>
            <a:endParaRPr lang="en-IN"/>
          </a:p>
        </p:txBody>
      </p:sp>
      <p:sp>
        <p:nvSpPr>
          <p:cNvPr id="2" name="Title 1"/>
          <p:cNvSpPr>
            <a:spLocks noGrp="1"/>
          </p:cNvSpPr>
          <p:nvPr>
            <p:ph type="title"/>
          </p:nvPr>
        </p:nvSpPr>
        <p:spPr>
          <a:xfrm>
            <a:off x="2020418" y="294200"/>
            <a:ext cx="6665528" cy="590400"/>
          </a:xfrm>
        </p:spPr>
        <p:txBody>
          <a:bodyPr/>
          <a:lstStyle>
            <a:lvl1pPr>
              <a:defRPr sz="2400">
                <a:solidFill>
                  <a:schemeClr val="bg1"/>
                </a:solidFill>
              </a:defRPr>
            </a:lvl1pPr>
          </a:lstStyle>
          <a:p>
            <a:r>
              <a:rPr lang="en-US"/>
              <a:t>Click to edit Master title style</a:t>
            </a:r>
            <a:endParaRPr lang="en-GB" dirty="0"/>
          </a:p>
        </p:txBody>
      </p:sp>
      <p:sp>
        <p:nvSpPr>
          <p:cNvPr id="3" name="Content Placeholder 2"/>
          <p:cNvSpPr>
            <a:spLocks noGrp="1"/>
          </p:cNvSpPr>
          <p:nvPr>
            <p:ph idx="1" hasCustomPrompt="1"/>
          </p:nvPr>
        </p:nvSpPr>
        <p:spPr>
          <a:xfrm>
            <a:off x="2020417" y="1137921"/>
            <a:ext cx="2056091" cy="5018184"/>
          </a:xfrm>
        </p:spPr>
        <p:txBody>
          <a:bodyPr/>
          <a:lstStyle>
            <a:lvl1pPr marL="0" indent="0">
              <a:buNone/>
              <a:defRPr sz="13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293076" y="1137921"/>
            <a:ext cx="2101787" cy="5018184"/>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p:ph idx="12" hasCustomPrompt="1"/>
          </p:nvPr>
        </p:nvSpPr>
        <p:spPr>
          <a:xfrm>
            <a:off x="6611431" y="1137922"/>
            <a:ext cx="2075369" cy="2796151"/>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p:nvSpPr>
        <p:spPr bwMode="auto">
          <a:xfrm>
            <a:off x="2020418" y="907750"/>
            <a:ext cx="6665528"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4" name="Date Placeholder 3">
            <a:extLst>
              <a:ext uri="{FF2B5EF4-FFF2-40B4-BE49-F238E27FC236}">
                <a16:creationId xmlns:a16="http://schemas.microsoft.com/office/drawing/2014/main" id="{50DE1076-97C0-41B2-AAE5-AD919BB2DC2E}"/>
              </a:ext>
            </a:extLst>
          </p:cNvPr>
          <p:cNvSpPr>
            <a:spLocks noGrp="1"/>
          </p:cNvSpPr>
          <p:nvPr>
            <p:ph type="dt" sz="half" idx="13"/>
          </p:nvPr>
        </p:nvSpPr>
        <p:spPr/>
        <p:txBody>
          <a:bodyPr/>
          <a:lstStyle/>
          <a:p>
            <a:fld id="{9084FAA7-3AFB-43A4-9332-55702EEFB6BB}" type="datetime3">
              <a:rPr lang="en-US" smtClean="0"/>
              <a:t>2 June 2024</a:t>
            </a:fld>
            <a:endParaRPr lang="en-IN" dirty="0"/>
          </a:p>
        </p:txBody>
      </p:sp>
      <p:sp>
        <p:nvSpPr>
          <p:cNvPr id="6" name="Footer Placeholder 5">
            <a:extLst>
              <a:ext uri="{FF2B5EF4-FFF2-40B4-BE49-F238E27FC236}">
                <a16:creationId xmlns:a16="http://schemas.microsoft.com/office/drawing/2014/main" id="{6A40DA20-3A42-4B9D-A853-92BEABFB15B7}"/>
              </a:ext>
            </a:extLst>
          </p:cNvPr>
          <p:cNvSpPr>
            <a:spLocks noGrp="1"/>
          </p:cNvSpPr>
          <p:nvPr>
            <p:ph type="ftr" sz="quarter" idx="14"/>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E2C6E24F-B7C3-43FD-BF17-E37070A300DA}"/>
              </a:ext>
            </a:extLst>
          </p:cNvPr>
          <p:cNvSpPr>
            <a:spLocks noGrp="1"/>
          </p:cNvSpPr>
          <p:nvPr>
            <p:ph type="sldNum" sz="quarter" idx="15"/>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3192452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6" name="Line 10">
            <a:extLst>
              <a:ext uri="{FF2B5EF4-FFF2-40B4-BE49-F238E27FC236}">
                <a16:creationId xmlns:a16="http://schemas.microsoft.com/office/drawing/2014/main" id="{70E64C6A-78AE-4547-94F4-A7E658DB2EFB}"/>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ECE7A319-28F8-4E6B-8249-40111354BC6F}"/>
              </a:ext>
            </a:extLst>
          </p:cNvPr>
          <p:cNvSpPr>
            <a:spLocks noGrp="1"/>
          </p:cNvSpPr>
          <p:nvPr>
            <p:ph type="dt" sz="half" idx="10"/>
          </p:nvPr>
        </p:nvSpPr>
        <p:spPr/>
        <p:txBody>
          <a:bodyPr/>
          <a:lstStyle/>
          <a:p>
            <a:fld id="{565D5F12-9236-45E8-96D1-F6A2C4A63F39}" type="datetime3">
              <a:rPr lang="en-US" smtClean="0"/>
              <a:t>2 June 2024</a:t>
            </a:fld>
            <a:endParaRPr lang="en-IN" dirty="0"/>
          </a:p>
        </p:txBody>
      </p:sp>
      <p:sp>
        <p:nvSpPr>
          <p:cNvPr id="5" name="Footer Placeholder 4">
            <a:extLst>
              <a:ext uri="{FF2B5EF4-FFF2-40B4-BE49-F238E27FC236}">
                <a16:creationId xmlns:a16="http://schemas.microsoft.com/office/drawing/2014/main" id="{F2B3A21D-493F-4B42-85B4-BCE5E8F9299D}"/>
              </a:ext>
            </a:extLst>
          </p:cNvPr>
          <p:cNvSpPr>
            <a:spLocks noGrp="1"/>
          </p:cNvSpPr>
          <p:nvPr>
            <p:ph type="ftr" sz="quarter" idx="11"/>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DC0E1552-BF13-453D-A76C-3B49D9C85708}"/>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
        <p:nvSpPr>
          <p:cNvPr id="8" name="Text Placeholder 2">
            <a:extLst>
              <a:ext uri="{FF2B5EF4-FFF2-40B4-BE49-F238E27FC236}">
                <a16:creationId xmlns:a16="http://schemas.microsoft.com/office/drawing/2014/main" id="{0FC3EC46-D295-425C-8ED2-70D3C94626A0}"/>
              </a:ext>
            </a:extLst>
          </p:cNvPr>
          <p:cNvSpPr>
            <a:spLocks noGrp="1"/>
          </p:cNvSpPr>
          <p:nvPr>
            <p:ph idx="1"/>
          </p:nvPr>
        </p:nvSpPr>
        <p:spPr>
          <a:xfrm>
            <a:off x="457201" y="1137920"/>
            <a:ext cx="8229600" cy="4947920"/>
          </a:xfrm>
          <a:prstGeom prst="rect">
            <a:avLst/>
          </a:prstGeom>
        </p:spPr>
        <p:txBody>
          <a:bodyPr vert="horz" lIns="0" tIns="0" rIns="0" bIns="0" rtlCol="0" anchor="t" anchorCtr="0">
            <a:noAutofit/>
          </a:bodyPr>
          <a:lstStyle>
            <a:lvl1pPr>
              <a:defRPr sz="2000"/>
            </a:lvl1pPr>
            <a:lvl2pPr>
              <a:defRPr sz="1800"/>
            </a:lvl2pPr>
            <a:lvl3pPr>
              <a:defRPr sz="1600"/>
            </a:lvl3pPr>
            <a:lvl4pPr>
              <a:defRPr sz="14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6886126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457201" y="1137920"/>
            <a:ext cx="6175841" cy="4834800"/>
          </a:xfrm>
        </p:spPr>
        <p:txBody>
          <a:bodyPr/>
          <a:lstStyle>
            <a:lvl1pPr marL="0" indent="0">
              <a:spcBef>
                <a:spcPts val="0"/>
              </a:spcBef>
              <a:buNone/>
              <a:defRPr sz="2000">
                <a:solidFill>
                  <a:schemeClr val="bg1"/>
                </a:solidFill>
              </a:defRPr>
            </a:lvl1pPr>
            <a:lvl2pPr marL="0" indent="0">
              <a:spcBef>
                <a:spcPts val="0"/>
              </a:spcBef>
              <a:buNone/>
              <a:defRPr sz="1800">
                <a:solidFill>
                  <a:schemeClr val="bg1"/>
                </a:solidFill>
              </a:defRPr>
            </a:lvl2pPr>
            <a:lvl3pPr marL="0" indent="0">
              <a:spcBef>
                <a:spcPts val="0"/>
              </a:spcBef>
              <a:buNone/>
              <a:defRPr sz="1600">
                <a:solidFill>
                  <a:schemeClr val="bg1"/>
                </a:solidFill>
              </a:defRPr>
            </a:lvl3pPr>
            <a:lvl4pPr marL="0" indent="0">
              <a:spcBef>
                <a:spcPts val="0"/>
              </a:spcBef>
              <a:buNone/>
              <a:defRPr sz="1400">
                <a:solidFill>
                  <a:schemeClr val="bg1"/>
                </a:solidFill>
              </a:defRPr>
            </a:lvl4pPr>
            <a:lvl5pPr marL="0" indent="0">
              <a:spcBef>
                <a:spcPts val="0"/>
              </a:spcBef>
              <a:buNone/>
              <a:defRPr sz="12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Line 10">
            <a:extLst>
              <a:ext uri="{FF2B5EF4-FFF2-40B4-BE49-F238E27FC236}">
                <a16:creationId xmlns:a16="http://schemas.microsoft.com/office/drawing/2014/main" id="{CF130104-FAF2-4309-9701-573F37743137}"/>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4" name="Date Placeholder 3">
            <a:extLst>
              <a:ext uri="{FF2B5EF4-FFF2-40B4-BE49-F238E27FC236}">
                <a16:creationId xmlns:a16="http://schemas.microsoft.com/office/drawing/2014/main" id="{D695E81C-0962-435D-B7CC-E9E7007F1F82}"/>
              </a:ext>
            </a:extLst>
          </p:cNvPr>
          <p:cNvSpPr>
            <a:spLocks noGrp="1"/>
          </p:cNvSpPr>
          <p:nvPr>
            <p:ph type="dt" sz="half" idx="10"/>
          </p:nvPr>
        </p:nvSpPr>
        <p:spPr/>
        <p:txBody>
          <a:bodyPr/>
          <a:lstStyle/>
          <a:p>
            <a:fld id="{745F6E5F-2233-44C4-A768-9BC337F9F9CD}" type="datetime3">
              <a:rPr lang="en-US" smtClean="0"/>
              <a:t>2 June 2024</a:t>
            </a:fld>
            <a:endParaRPr lang="en-IN" dirty="0"/>
          </a:p>
        </p:txBody>
      </p:sp>
      <p:sp>
        <p:nvSpPr>
          <p:cNvPr id="5" name="Footer Placeholder 4">
            <a:extLst>
              <a:ext uri="{FF2B5EF4-FFF2-40B4-BE49-F238E27FC236}">
                <a16:creationId xmlns:a16="http://schemas.microsoft.com/office/drawing/2014/main" id="{BBCDD1B3-89EC-47BA-A26E-D040220115C8}"/>
              </a:ext>
            </a:extLst>
          </p:cNvPr>
          <p:cNvSpPr>
            <a:spLocks noGrp="1"/>
          </p:cNvSpPr>
          <p:nvPr>
            <p:ph type="ftr" sz="quarter" idx="11"/>
          </p:nvPr>
        </p:nvSpPr>
        <p:spPr/>
        <p:txBody>
          <a:bodyPr/>
          <a:lstStyle/>
          <a:p>
            <a:r>
              <a:rPr lang="en-IN"/>
              <a:t>Presentation title</a:t>
            </a:r>
            <a:endParaRPr lang="en-IN" dirty="0"/>
          </a:p>
        </p:txBody>
      </p:sp>
      <p:sp>
        <p:nvSpPr>
          <p:cNvPr id="6" name="Slide Number Placeholder 5">
            <a:extLst>
              <a:ext uri="{FF2B5EF4-FFF2-40B4-BE49-F238E27FC236}">
                <a16:creationId xmlns:a16="http://schemas.microsoft.com/office/drawing/2014/main" id="{1E9ACB01-FCA5-4FE1-B210-29952B46CA4F}"/>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38601811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4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264463" y="2851522"/>
            <a:ext cx="3334113" cy="1202318"/>
          </a:xfrm>
        </p:spPr>
        <p:txBody>
          <a:bodyPr vert="horz" lIns="0" tIns="0" rIns="0" bIns="0" rtlCol="0" anchor="ctr" anchorCtr="0">
            <a:noAutofit/>
          </a:bodyPr>
          <a:lstStyle>
            <a:lvl1pPr marL="0" indent="0">
              <a:buNone/>
              <a:defRPr kumimoji="0" lang="en-IN" sz="2699" b="0" i="0" u="none" strike="noStrike" cap="none" spc="0" normalizeH="0" baseline="0" dirty="0">
                <a:ln>
                  <a:noFill/>
                </a:ln>
                <a:solidFill>
                  <a:schemeClr val="bg1"/>
                </a:solidFill>
                <a:effectLst/>
                <a:uLnTx/>
                <a:uFillTx/>
                <a:latin typeface="EYInterstate Light" panose="02000506000000020004" pitchFamily="2" charset="0"/>
                <a:ea typeface="+mj-ea"/>
                <a:cs typeface="+mj-cs"/>
              </a:defRPr>
            </a:lvl1pPr>
          </a:lstStyle>
          <a:p>
            <a:pPr marL="267319" marR="0" lvl="0" indent="-267319" defTabSz="755512"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5ACF31FF-92C4-4CFE-89C8-231A1B4903B6}"/>
              </a:ext>
            </a:extLst>
          </p:cNvPr>
          <p:cNvSpPr>
            <a:spLocks noGrp="1"/>
          </p:cNvSpPr>
          <p:nvPr>
            <p:ph type="dt" sz="half" idx="11"/>
          </p:nvPr>
        </p:nvSpPr>
        <p:spPr/>
        <p:txBody>
          <a:bodyPr/>
          <a:lstStyle/>
          <a:p>
            <a:fld id="{CADD9D7F-9B4D-4774-AFA3-BCF9232B0532}" type="datetime3">
              <a:rPr lang="en-US" smtClean="0"/>
              <a:t>2 June 2024</a:t>
            </a:fld>
            <a:endParaRPr lang="en-IN" dirty="0"/>
          </a:p>
        </p:txBody>
      </p:sp>
      <p:sp>
        <p:nvSpPr>
          <p:cNvPr id="3" name="Footer Placeholder 2">
            <a:extLst>
              <a:ext uri="{FF2B5EF4-FFF2-40B4-BE49-F238E27FC236}">
                <a16:creationId xmlns:a16="http://schemas.microsoft.com/office/drawing/2014/main" id="{29B72E31-AECD-4259-BF90-99398FE128B6}"/>
              </a:ext>
            </a:extLst>
          </p:cNvPr>
          <p:cNvSpPr>
            <a:spLocks noGrp="1"/>
          </p:cNvSpPr>
          <p:nvPr>
            <p:ph type="ftr" sz="quarter" idx="12"/>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00DE2F2A-9E13-4DC5-89FE-0719F2B171FF}"/>
              </a:ext>
            </a:extLst>
          </p:cNvPr>
          <p:cNvSpPr>
            <a:spLocks noGrp="1"/>
          </p:cNvSpPr>
          <p:nvPr>
            <p:ph type="sldNum" sz="quarter" idx="13"/>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9145512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5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264463" y="2851522"/>
            <a:ext cx="3334113" cy="1202318"/>
          </a:xfrm>
        </p:spPr>
        <p:txBody>
          <a:bodyPr vert="horz" lIns="0" tIns="0" rIns="0" bIns="0" rtlCol="0" anchor="ctr" anchorCtr="0">
            <a:noAutofit/>
          </a:bodyPr>
          <a:lstStyle>
            <a:lvl1pPr marL="0" indent="0">
              <a:buNone/>
              <a:defRPr kumimoji="0" lang="en-IN" sz="2699"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267319" marR="0" lvl="0" indent="-267319" defTabSz="755512"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2B824A25-AAE3-42CE-906A-12D97307C1F3}"/>
              </a:ext>
            </a:extLst>
          </p:cNvPr>
          <p:cNvSpPr>
            <a:spLocks noGrp="1"/>
          </p:cNvSpPr>
          <p:nvPr>
            <p:ph type="dt" sz="half" idx="11"/>
          </p:nvPr>
        </p:nvSpPr>
        <p:spPr/>
        <p:txBody>
          <a:bodyPr/>
          <a:lstStyle/>
          <a:p>
            <a:fld id="{732ED48F-3F98-4183-8923-77129A69963B}" type="datetime3">
              <a:rPr lang="en-US" smtClean="0"/>
              <a:t>2 June 2024</a:t>
            </a:fld>
            <a:endParaRPr lang="en-IN" dirty="0"/>
          </a:p>
        </p:txBody>
      </p:sp>
      <p:sp>
        <p:nvSpPr>
          <p:cNvPr id="3" name="Footer Placeholder 2">
            <a:extLst>
              <a:ext uri="{FF2B5EF4-FFF2-40B4-BE49-F238E27FC236}">
                <a16:creationId xmlns:a16="http://schemas.microsoft.com/office/drawing/2014/main" id="{79DD7A84-5352-4432-83C2-4B3F3BD889AD}"/>
              </a:ext>
            </a:extLst>
          </p:cNvPr>
          <p:cNvSpPr>
            <a:spLocks noGrp="1"/>
          </p:cNvSpPr>
          <p:nvPr>
            <p:ph type="ftr" sz="quarter" idx="12"/>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3F5019A7-134D-49ED-8707-807B58B2E5DF}"/>
              </a:ext>
            </a:extLst>
          </p:cNvPr>
          <p:cNvSpPr>
            <a:spLocks noGrp="1"/>
          </p:cNvSpPr>
          <p:nvPr>
            <p:ph type="sldNum" sz="quarter" idx="13"/>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28886701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4667954" y="0"/>
            <a:ext cx="4476046" cy="6858000"/>
          </a:xfrm>
        </p:spPr>
        <p:txBody>
          <a:bodyPr/>
          <a:lstStyle/>
          <a:p>
            <a:r>
              <a:rPr lang="en-US"/>
              <a:t>Click icon to add picture</a:t>
            </a:r>
            <a:endParaRPr lang="en-IN"/>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277135" y="2578743"/>
            <a:ext cx="3401698" cy="1055708"/>
          </a:xfrm>
        </p:spPr>
        <p:txBody>
          <a:bodyPr/>
          <a:lstStyle>
            <a:lvl1pPr marL="0" indent="0">
              <a:buNone/>
              <a:defRPr sz="2249"/>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277135" y="3840384"/>
            <a:ext cx="3401698" cy="1055708"/>
          </a:xfrm>
        </p:spPr>
        <p:txBody>
          <a:bodyPr/>
          <a:lstStyle>
            <a:lvl1pPr marL="0" indent="0">
              <a:buNone/>
              <a:defRPr sz="1199"/>
            </a:lvl1pPr>
          </a:lstStyle>
          <a:p>
            <a:pPr lvl="0"/>
            <a:r>
              <a:rPr lang="en-IN" dirty="0"/>
              <a:t>text</a:t>
            </a:r>
          </a:p>
        </p:txBody>
      </p:sp>
      <p:sp>
        <p:nvSpPr>
          <p:cNvPr id="2" name="Date Placeholder 1">
            <a:extLst>
              <a:ext uri="{FF2B5EF4-FFF2-40B4-BE49-F238E27FC236}">
                <a16:creationId xmlns:a16="http://schemas.microsoft.com/office/drawing/2014/main" id="{18DA49F8-A774-4DD1-8745-65E01AB0472C}"/>
              </a:ext>
            </a:extLst>
          </p:cNvPr>
          <p:cNvSpPr>
            <a:spLocks noGrp="1"/>
          </p:cNvSpPr>
          <p:nvPr>
            <p:ph type="dt" sz="half" idx="13"/>
          </p:nvPr>
        </p:nvSpPr>
        <p:spPr/>
        <p:txBody>
          <a:bodyPr/>
          <a:lstStyle/>
          <a:p>
            <a:fld id="{49C3679E-CE99-4385-8BD0-1A1175D70D1E}" type="datetime3">
              <a:rPr lang="en-US" smtClean="0"/>
              <a:t>2 June 2024</a:t>
            </a:fld>
            <a:endParaRPr lang="en-IN" dirty="0"/>
          </a:p>
        </p:txBody>
      </p:sp>
      <p:sp>
        <p:nvSpPr>
          <p:cNvPr id="3" name="Footer Placeholder 2">
            <a:extLst>
              <a:ext uri="{FF2B5EF4-FFF2-40B4-BE49-F238E27FC236}">
                <a16:creationId xmlns:a16="http://schemas.microsoft.com/office/drawing/2014/main" id="{94C0F4CC-50C9-4C20-A16A-91535919DC96}"/>
              </a:ext>
            </a:extLst>
          </p:cNvPr>
          <p:cNvSpPr>
            <a:spLocks noGrp="1"/>
          </p:cNvSpPr>
          <p:nvPr>
            <p:ph type="ftr" sz="quarter" idx="14"/>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C553C557-8F9C-4613-8095-373D3EE80520}"/>
              </a:ext>
            </a:extLst>
          </p:cNvPr>
          <p:cNvSpPr>
            <a:spLocks noGrp="1"/>
          </p:cNvSpPr>
          <p:nvPr>
            <p:ph type="sldNum" sz="quarter" idx="15"/>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32512869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457200" y="1137921"/>
            <a:ext cx="3716193" cy="4267457"/>
          </a:xfrm>
        </p:spPr>
        <p:txBody>
          <a:bodyPr/>
          <a:lstStyle/>
          <a:p>
            <a:r>
              <a:rPr lang="en-US"/>
              <a:t>Click icon to add table</a:t>
            </a:r>
            <a:endParaRPr lang="en-IN"/>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5541864" y="3813288"/>
            <a:ext cx="2315750" cy="180000"/>
          </a:xfrm>
        </p:spPr>
        <p:txBody>
          <a:bodyPr/>
          <a:lstStyle>
            <a:lvl1pPr marL="0" indent="0">
              <a:buNone/>
              <a:defRPr sz="900">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5541864" y="4055931"/>
            <a:ext cx="2315750" cy="180000"/>
          </a:xfrm>
        </p:spPr>
        <p:txBody>
          <a:bodyPr/>
          <a:lstStyle>
            <a:lvl1pPr marL="0" indent="0">
              <a:buNone/>
              <a:defRPr sz="900">
                <a:solidFill>
                  <a:schemeClr val="bg1"/>
                </a:solidFill>
              </a:defRPr>
            </a:lvl1pPr>
          </a:lstStyle>
          <a:p>
            <a:pPr lvl="0"/>
            <a:r>
              <a:rPr lang="en-US" dirty="0"/>
              <a:t>Job Title to go here</a:t>
            </a:r>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4589866" y="1137921"/>
            <a:ext cx="4096935"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4589866" y="1635009"/>
            <a:ext cx="4096935" cy="1611554"/>
          </a:xfrm>
        </p:spPr>
        <p:txBody>
          <a:bodyPr/>
          <a:lstStyle>
            <a:lvl1pPr marL="0" indent="0">
              <a:buNone/>
              <a:defRPr sz="1199"/>
            </a:lvl1pPr>
          </a:lstStyle>
          <a:p>
            <a:pPr lvl="0"/>
            <a:r>
              <a:rPr lang="en-US" dirty="0"/>
              <a:t>Content EY Interstate Light, 12pt,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17" name="Picture Placeholder 19">
            <a:extLst>
              <a:ext uri="{FF2B5EF4-FFF2-40B4-BE49-F238E27FC236}">
                <a16:creationId xmlns:a16="http://schemas.microsoft.com/office/drawing/2014/main" id="{70E81591-07D5-438D-AAD4-4B9A889F4483}"/>
              </a:ext>
            </a:extLst>
          </p:cNvPr>
          <p:cNvSpPr>
            <a:spLocks noGrp="1"/>
          </p:cNvSpPr>
          <p:nvPr>
            <p:ph type="pic" sz="quarter" idx="16"/>
          </p:nvPr>
        </p:nvSpPr>
        <p:spPr>
          <a:xfrm>
            <a:off x="4589864" y="3578084"/>
            <a:ext cx="777600" cy="778959"/>
          </a:xfrm>
          <a:prstGeom prst="ellipse">
            <a:avLst/>
          </a:prstGeom>
        </p:spPr>
        <p:txBody>
          <a:bodyPr anchor="ctr"/>
          <a:lstStyle>
            <a:lvl1pPr marL="0" indent="0" algn="ctr">
              <a:buNone/>
              <a:defRPr sz="675">
                <a:solidFill>
                  <a:schemeClr val="bg1"/>
                </a:solidFill>
              </a:defRPr>
            </a:lvl1pPr>
          </a:lstStyle>
          <a:p>
            <a:r>
              <a:rPr lang="en-US"/>
              <a:t>Click icon to add picture</a:t>
            </a:r>
            <a:endParaRPr lang="en-GB" dirty="0"/>
          </a:p>
        </p:txBody>
      </p:sp>
      <p:sp>
        <p:nvSpPr>
          <p:cNvPr id="3" name="Date Placeholder 2">
            <a:extLst>
              <a:ext uri="{FF2B5EF4-FFF2-40B4-BE49-F238E27FC236}">
                <a16:creationId xmlns:a16="http://schemas.microsoft.com/office/drawing/2014/main" id="{DB440ECC-CB43-49D3-ABF3-A5F4F308E7E2}"/>
              </a:ext>
            </a:extLst>
          </p:cNvPr>
          <p:cNvSpPr>
            <a:spLocks noGrp="1"/>
          </p:cNvSpPr>
          <p:nvPr>
            <p:ph type="dt" sz="half" idx="19"/>
          </p:nvPr>
        </p:nvSpPr>
        <p:spPr/>
        <p:txBody>
          <a:bodyPr/>
          <a:lstStyle/>
          <a:p>
            <a:fld id="{08E4C5DD-8E03-4FAA-8921-CB640E00BA12}" type="datetime3">
              <a:rPr lang="en-US" smtClean="0"/>
              <a:t>2 June 2024</a:t>
            </a:fld>
            <a:endParaRPr lang="en-IN" dirty="0"/>
          </a:p>
        </p:txBody>
      </p:sp>
      <p:sp>
        <p:nvSpPr>
          <p:cNvPr id="4" name="Footer Placeholder 3">
            <a:extLst>
              <a:ext uri="{FF2B5EF4-FFF2-40B4-BE49-F238E27FC236}">
                <a16:creationId xmlns:a16="http://schemas.microsoft.com/office/drawing/2014/main" id="{A4279E38-5A0D-4584-B4BB-113C1A4C50C4}"/>
              </a:ext>
            </a:extLst>
          </p:cNvPr>
          <p:cNvSpPr>
            <a:spLocks noGrp="1"/>
          </p:cNvSpPr>
          <p:nvPr>
            <p:ph type="ftr" sz="quarter" idx="20"/>
          </p:nvPr>
        </p:nvSpPr>
        <p:spPr/>
        <p:txBody>
          <a:bodyPr/>
          <a:lstStyle/>
          <a:p>
            <a:r>
              <a:rPr lang="en-IN"/>
              <a:t>Presentation title</a:t>
            </a:r>
            <a:endParaRPr lang="en-IN" dirty="0"/>
          </a:p>
        </p:txBody>
      </p:sp>
      <p:sp>
        <p:nvSpPr>
          <p:cNvPr id="6" name="Slide Number Placeholder 5">
            <a:extLst>
              <a:ext uri="{FF2B5EF4-FFF2-40B4-BE49-F238E27FC236}">
                <a16:creationId xmlns:a16="http://schemas.microsoft.com/office/drawing/2014/main" id="{BE3F8B89-1ED7-4BD8-90B0-47F3DF32AD7E}"/>
              </a:ext>
            </a:extLst>
          </p:cNvPr>
          <p:cNvSpPr>
            <a:spLocks noGrp="1"/>
          </p:cNvSpPr>
          <p:nvPr>
            <p:ph type="sldNum" sz="quarter" idx="21"/>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8529194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Standard slide_Quotes">
    <p:spTree>
      <p:nvGrpSpPr>
        <p:cNvPr id="1" name=""/>
        <p:cNvGrpSpPr/>
        <p:nvPr/>
      </p:nvGrpSpPr>
      <p:grpSpPr>
        <a:xfrm>
          <a:off x="0" y="0"/>
          <a:ext cx="0" cy="0"/>
          <a:chOff x="0" y="0"/>
          <a:chExt cx="0" cy="0"/>
        </a:xfrm>
      </p:grpSpPr>
      <p:grpSp>
        <p:nvGrpSpPr>
          <p:cNvPr id="7" name="Group 4">
            <a:extLst>
              <a:ext uri="{FF2B5EF4-FFF2-40B4-BE49-F238E27FC236}">
                <a16:creationId xmlns:a16="http://schemas.microsoft.com/office/drawing/2014/main" id="{54B0064F-CA12-4F8F-B694-23C41AD0F16D}"/>
              </a:ext>
            </a:extLst>
          </p:cNvPr>
          <p:cNvGrpSpPr>
            <a:grpSpLocks noChangeAspect="1"/>
          </p:cNvGrpSpPr>
          <p:nvPr userDrawn="1"/>
        </p:nvGrpSpPr>
        <p:grpSpPr bwMode="auto">
          <a:xfrm>
            <a:off x="8284464" y="6327648"/>
            <a:ext cx="402336" cy="412867"/>
            <a:chOff x="7110" y="4004"/>
            <a:chExt cx="191" cy="196"/>
          </a:xfrm>
        </p:grpSpPr>
        <p:sp>
          <p:nvSpPr>
            <p:cNvPr id="8" name="Freeform 5">
              <a:extLst>
                <a:ext uri="{FF2B5EF4-FFF2-40B4-BE49-F238E27FC236}">
                  <a16:creationId xmlns:a16="http://schemas.microsoft.com/office/drawing/2014/main" id="{F93F004B-02B9-4455-A020-115CFB37BEEC}"/>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Freeform 6">
              <a:extLst>
                <a:ext uri="{FF2B5EF4-FFF2-40B4-BE49-F238E27FC236}">
                  <a16:creationId xmlns:a16="http://schemas.microsoft.com/office/drawing/2014/main" id="{19F4E2CA-BA89-47F8-8C68-7CACFBAF8226}"/>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 name="Freeform 7">
              <a:extLst>
                <a:ext uri="{FF2B5EF4-FFF2-40B4-BE49-F238E27FC236}">
                  <a16:creationId xmlns:a16="http://schemas.microsoft.com/office/drawing/2014/main" id="{32993525-96BF-457D-86C8-A5E217C20BFF}"/>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6" name="Date Placeholder 2">
            <a:extLst>
              <a:ext uri="{FF2B5EF4-FFF2-40B4-BE49-F238E27FC236}">
                <a16:creationId xmlns:a16="http://schemas.microsoft.com/office/drawing/2014/main" id="{D8973D65-036E-4D65-AAA3-1427C4AA0C9B}"/>
              </a:ext>
            </a:extLst>
          </p:cNvPr>
          <p:cNvSpPr>
            <a:spLocks noGrp="1"/>
          </p:cNvSpPr>
          <p:nvPr>
            <p:ph type="dt" sz="half" idx="19"/>
          </p:nvPr>
        </p:nvSpPr>
        <p:spPr>
          <a:xfrm>
            <a:off x="1892301" y="6516456"/>
            <a:ext cx="1191258" cy="180000"/>
          </a:xfrm>
        </p:spPr>
        <p:txBody>
          <a:bodyPr/>
          <a:lstStyle>
            <a:lvl1pPr>
              <a:defRPr>
                <a:solidFill>
                  <a:schemeClr val="tx1"/>
                </a:solidFill>
              </a:defRPr>
            </a:lvl1pPr>
          </a:lstStyle>
          <a:p>
            <a:fld id="{08E4C5DD-8E03-4FAA-8921-CB640E00BA12}" type="datetime3">
              <a:rPr lang="en-US" smtClean="0"/>
              <a:pPr/>
              <a:t>2 June 2024</a:t>
            </a:fld>
            <a:endParaRPr lang="en-US" dirty="0"/>
          </a:p>
        </p:txBody>
      </p:sp>
      <p:sp>
        <p:nvSpPr>
          <p:cNvPr id="11" name="Footer Placeholder 3">
            <a:extLst>
              <a:ext uri="{FF2B5EF4-FFF2-40B4-BE49-F238E27FC236}">
                <a16:creationId xmlns:a16="http://schemas.microsoft.com/office/drawing/2014/main" id="{E9711A3A-DB5C-4C5F-BF5A-7DBDD6EFF607}"/>
              </a:ext>
            </a:extLst>
          </p:cNvPr>
          <p:cNvSpPr>
            <a:spLocks noGrp="1"/>
          </p:cNvSpPr>
          <p:nvPr>
            <p:ph type="ftr" sz="quarter" idx="20"/>
          </p:nvPr>
        </p:nvSpPr>
        <p:spPr>
          <a:xfrm>
            <a:off x="3321561" y="6516456"/>
            <a:ext cx="3086100" cy="180000"/>
          </a:xfrm>
        </p:spPr>
        <p:txBody>
          <a:bodyPr/>
          <a:lstStyle>
            <a:lvl1pPr>
              <a:defRPr>
                <a:solidFill>
                  <a:schemeClr val="tx1"/>
                </a:solidFill>
              </a:defRPr>
            </a:lvl1pPr>
          </a:lstStyle>
          <a:p>
            <a:r>
              <a:rPr lang="en-US" dirty="0"/>
              <a:t>Presentation title</a:t>
            </a:r>
          </a:p>
        </p:txBody>
      </p:sp>
      <p:sp>
        <p:nvSpPr>
          <p:cNvPr id="12" name="Slide Number Placeholder 5">
            <a:extLst>
              <a:ext uri="{FF2B5EF4-FFF2-40B4-BE49-F238E27FC236}">
                <a16:creationId xmlns:a16="http://schemas.microsoft.com/office/drawing/2014/main" id="{B40A4236-AC64-456A-B3F9-BED410655701}"/>
              </a:ext>
            </a:extLst>
          </p:cNvPr>
          <p:cNvSpPr>
            <a:spLocks noGrp="1"/>
          </p:cNvSpPr>
          <p:nvPr>
            <p:ph type="sldNum" sz="quarter" idx="21"/>
          </p:nvPr>
        </p:nvSpPr>
        <p:spPr>
          <a:xfrm>
            <a:off x="363093" y="6516456"/>
            <a:ext cx="663066" cy="180000"/>
          </a:xfrm>
        </p:spPr>
        <p:txBody>
          <a:bodyPr/>
          <a:lstStyle>
            <a:lvl1pPr>
              <a:defRPr>
                <a:solidFill>
                  <a:schemeClr val="tx1"/>
                </a:solidFill>
              </a:defRPr>
            </a:lvl1p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3601810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Standard slide_Quote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7" name="Text Placeholder 11">
            <a:extLst>
              <a:ext uri="{FF2B5EF4-FFF2-40B4-BE49-F238E27FC236}">
                <a16:creationId xmlns:a16="http://schemas.microsoft.com/office/drawing/2014/main" id="{8FBE9395-9BF1-4306-9F29-1F8E92C9F8DB}"/>
              </a:ext>
            </a:extLst>
          </p:cNvPr>
          <p:cNvSpPr txBox="1">
            <a:spLocks/>
          </p:cNvSpPr>
          <p:nvPr userDrawn="1"/>
        </p:nvSpPr>
        <p:spPr>
          <a:xfrm>
            <a:off x="375751" y="1488927"/>
            <a:ext cx="2338388"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200" dirty="0">
                <a:solidFill>
                  <a:schemeClr val="tx2"/>
                </a:solidFill>
                <a:latin typeface="Georgia" panose="02040502050405020303" pitchFamily="18" charset="0"/>
              </a:rPr>
              <a:t>“</a:t>
            </a:r>
          </a:p>
        </p:txBody>
      </p:sp>
      <p:sp>
        <p:nvSpPr>
          <p:cNvPr id="8" name="Text Placeholder 6">
            <a:extLst>
              <a:ext uri="{FF2B5EF4-FFF2-40B4-BE49-F238E27FC236}">
                <a16:creationId xmlns:a16="http://schemas.microsoft.com/office/drawing/2014/main" id="{87DD12F9-AC78-4784-A2C0-5FB6EC5AA315}"/>
              </a:ext>
            </a:extLst>
          </p:cNvPr>
          <p:cNvSpPr>
            <a:spLocks noGrp="1"/>
          </p:cNvSpPr>
          <p:nvPr>
            <p:ph type="body" sz="quarter" idx="10"/>
          </p:nvPr>
        </p:nvSpPr>
        <p:spPr>
          <a:xfrm>
            <a:off x="411750" y="2526765"/>
            <a:ext cx="5292000" cy="1800000"/>
          </a:xfrm>
        </p:spPr>
        <p:txBody>
          <a:bodyPr lIns="90000" tIns="46800" rIns="90000" bIns="46800"/>
          <a:lstStyle>
            <a:lvl1pPr marL="0" indent="0">
              <a:buNone/>
              <a:defRPr lang="en-US" sz="2800" dirty="0" smtClean="0">
                <a:latin typeface="Georgia" panose="02040502050405020303" pitchFamily="18" charset="0"/>
              </a:defRPr>
            </a:lvl1pPr>
          </a:lstStyle>
          <a:p>
            <a:pPr marL="356616" lvl="0" indent="-356616">
              <a:spcBef>
                <a:spcPts val="0"/>
              </a:spcBef>
            </a:pPr>
            <a:r>
              <a:rPr lang="en-US" dirty="0"/>
              <a:t>Edit Master text styles</a:t>
            </a:r>
          </a:p>
        </p:txBody>
      </p:sp>
      <p:sp>
        <p:nvSpPr>
          <p:cNvPr id="9" name="Text Placeholder 6">
            <a:extLst>
              <a:ext uri="{FF2B5EF4-FFF2-40B4-BE49-F238E27FC236}">
                <a16:creationId xmlns:a16="http://schemas.microsoft.com/office/drawing/2014/main" id="{3BB2527F-4DCE-4CB5-A96D-2E432FD5A07B}"/>
              </a:ext>
            </a:extLst>
          </p:cNvPr>
          <p:cNvSpPr>
            <a:spLocks noGrp="1"/>
          </p:cNvSpPr>
          <p:nvPr>
            <p:ph type="body" sz="quarter" idx="11" hasCustomPrompt="1"/>
          </p:nvPr>
        </p:nvSpPr>
        <p:spPr>
          <a:xfrm>
            <a:off x="411750" y="4632765"/>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Name Surname</a:t>
            </a:r>
          </a:p>
        </p:txBody>
      </p:sp>
      <p:sp>
        <p:nvSpPr>
          <p:cNvPr id="10" name="Text Placeholder 6">
            <a:extLst>
              <a:ext uri="{FF2B5EF4-FFF2-40B4-BE49-F238E27FC236}">
                <a16:creationId xmlns:a16="http://schemas.microsoft.com/office/drawing/2014/main" id="{47DFFB3C-E689-440E-8EDB-465853B34606}"/>
              </a:ext>
            </a:extLst>
          </p:cNvPr>
          <p:cNvSpPr>
            <a:spLocks noGrp="1"/>
          </p:cNvSpPr>
          <p:nvPr>
            <p:ph type="body" sz="quarter" idx="12" hasCustomPrompt="1"/>
          </p:nvPr>
        </p:nvSpPr>
        <p:spPr>
          <a:xfrm>
            <a:off x="411750" y="4971442"/>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Job Title</a:t>
            </a:r>
          </a:p>
        </p:txBody>
      </p:sp>
      <p:grpSp>
        <p:nvGrpSpPr>
          <p:cNvPr id="11" name="Group 4">
            <a:extLst>
              <a:ext uri="{FF2B5EF4-FFF2-40B4-BE49-F238E27FC236}">
                <a16:creationId xmlns:a16="http://schemas.microsoft.com/office/drawing/2014/main" id="{09667CEE-F273-4416-9D45-A0E825F14911}"/>
              </a:ext>
            </a:extLst>
          </p:cNvPr>
          <p:cNvGrpSpPr>
            <a:grpSpLocks noChangeAspect="1"/>
          </p:cNvGrpSpPr>
          <p:nvPr userDrawn="1"/>
        </p:nvGrpSpPr>
        <p:grpSpPr bwMode="auto">
          <a:xfrm>
            <a:off x="8284464" y="6327648"/>
            <a:ext cx="402336" cy="412867"/>
            <a:chOff x="7110" y="4004"/>
            <a:chExt cx="191" cy="196"/>
          </a:xfrm>
        </p:grpSpPr>
        <p:sp>
          <p:nvSpPr>
            <p:cNvPr id="12" name="Freeform 5">
              <a:extLst>
                <a:ext uri="{FF2B5EF4-FFF2-40B4-BE49-F238E27FC236}">
                  <a16:creationId xmlns:a16="http://schemas.microsoft.com/office/drawing/2014/main" id="{D43F5A26-EE33-4654-ACA2-880B36B2758E}"/>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6">
              <a:extLst>
                <a:ext uri="{FF2B5EF4-FFF2-40B4-BE49-F238E27FC236}">
                  <a16:creationId xmlns:a16="http://schemas.microsoft.com/office/drawing/2014/main" id="{325D6EF1-9951-4386-9E98-24FDBF58272A}"/>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7">
              <a:extLst>
                <a:ext uri="{FF2B5EF4-FFF2-40B4-BE49-F238E27FC236}">
                  <a16:creationId xmlns:a16="http://schemas.microsoft.com/office/drawing/2014/main" id="{572CC147-C47E-4B17-9D76-D39D3C36CEF3}"/>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6150544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2_Standard slide_Quotes">
    <p:spTree>
      <p:nvGrpSpPr>
        <p:cNvPr id="1" name=""/>
        <p:cNvGrpSpPr/>
        <p:nvPr/>
      </p:nvGrpSpPr>
      <p:grpSpPr>
        <a:xfrm>
          <a:off x="0" y="0"/>
          <a:ext cx="0" cy="0"/>
          <a:chOff x="0" y="0"/>
          <a:chExt cx="0" cy="0"/>
        </a:xfrm>
      </p:grpSpPr>
      <p:sp>
        <p:nvSpPr>
          <p:cNvPr id="3" name="Text Placeholder 6">
            <a:extLst>
              <a:ext uri="{FF2B5EF4-FFF2-40B4-BE49-F238E27FC236}">
                <a16:creationId xmlns:a16="http://schemas.microsoft.com/office/drawing/2014/main" id="{BD7B1EAA-D62E-426F-9D29-F674CEB29C31}"/>
              </a:ext>
            </a:extLst>
          </p:cNvPr>
          <p:cNvSpPr>
            <a:spLocks noGrp="1"/>
          </p:cNvSpPr>
          <p:nvPr>
            <p:ph type="body" sz="quarter" idx="10"/>
          </p:nvPr>
        </p:nvSpPr>
        <p:spPr>
          <a:xfrm>
            <a:off x="1926000" y="2060235"/>
            <a:ext cx="5292000" cy="3025522"/>
          </a:xfrm>
        </p:spPr>
        <p:txBody>
          <a:bodyPr lIns="0" tIns="0" rIns="0" bIns="0">
            <a:noAutofit/>
          </a:bodyPr>
          <a:lstStyle>
            <a:lvl1pPr marL="0" indent="0" algn="ctr">
              <a:buNone/>
              <a:defRPr lang="en-US" sz="2800" dirty="0" smtClean="0">
                <a:latin typeface="Georgia" panose="02040502050405020303" pitchFamily="18" charset="0"/>
              </a:defRPr>
            </a:lvl1pPr>
          </a:lstStyle>
          <a:p>
            <a:pPr marL="356616" lvl="0" indent="-356616" algn="ctr">
              <a:spcBef>
                <a:spcPts val="0"/>
              </a:spcBef>
            </a:pPr>
            <a:r>
              <a:rPr lang="en-US" dirty="0"/>
              <a:t>Edit Master text styles</a:t>
            </a:r>
          </a:p>
        </p:txBody>
      </p:sp>
      <p:sp>
        <p:nvSpPr>
          <p:cNvPr id="5" name="Text Placeholder 6">
            <a:extLst>
              <a:ext uri="{FF2B5EF4-FFF2-40B4-BE49-F238E27FC236}">
                <a16:creationId xmlns:a16="http://schemas.microsoft.com/office/drawing/2014/main" id="{C43D8C34-69FC-4DEE-BC95-D2F629475EBD}"/>
              </a:ext>
            </a:extLst>
          </p:cNvPr>
          <p:cNvSpPr>
            <a:spLocks noGrp="1"/>
          </p:cNvSpPr>
          <p:nvPr>
            <p:ph type="body" sz="quarter" idx="11" hasCustomPrompt="1"/>
          </p:nvPr>
        </p:nvSpPr>
        <p:spPr>
          <a:xfrm>
            <a:off x="1926000" y="5516838"/>
            <a:ext cx="5292000" cy="316838"/>
          </a:xfrm>
        </p:spPr>
        <p:txBody>
          <a:bodyPr lIns="0" tIns="0" rIns="0" bIns="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78FCBB-C01D-4FF8-828E-0E27552CA9CC}"/>
              </a:ext>
            </a:extLst>
          </p:cNvPr>
          <p:cNvSpPr>
            <a:spLocks noGrp="1"/>
          </p:cNvSpPr>
          <p:nvPr>
            <p:ph type="body" sz="quarter" idx="12" hasCustomPrompt="1"/>
          </p:nvPr>
        </p:nvSpPr>
        <p:spPr>
          <a:xfrm>
            <a:off x="1926000" y="5828877"/>
            <a:ext cx="5292000" cy="316838"/>
          </a:xfrm>
        </p:spPr>
        <p:txBody>
          <a:bodyPr vert="horz" lIns="0" tIns="0" rIns="0" bIns="0" rtlCol="0" anchor="t" anchorCtr="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US" dirty="0"/>
              <a:t>Job Title</a:t>
            </a:r>
          </a:p>
        </p:txBody>
      </p:sp>
      <p:sp>
        <p:nvSpPr>
          <p:cNvPr id="7" name="Text Placeholder 11">
            <a:extLst>
              <a:ext uri="{FF2B5EF4-FFF2-40B4-BE49-F238E27FC236}">
                <a16:creationId xmlns:a16="http://schemas.microsoft.com/office/drawing/2014/main" id="{0AD41D48-C813-4F78-A2C8-0758D2B7DC18}"/>
              </a:ext>
            </a:extLst>
          </p:cNvPr>
          <p:cNvSpPr txBox="1">
            <a:spLocks/>
          </p:cNvSpPr>
          <p:nvPr userDrawn="1"/>
        </p:nvSpPr>
        <p:spPr>
          <a:xfrm>
            <a:off x="3402806" y="979787"/>
            <a:ext cx="2338388"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200" dirty="0">
                <a:solidFill>
                  <a:schemeClr val="tx2"/>
                </a:solidFill>
                <a:latin typeface="Georgia" panose="02040502050405020303" pitchFamily="18" charset="0"/>
              </a:rPr>
              <a:t>“ </a:t>
            </a:r>
          </a:p>
        </p:txBody>
      </p:sp>
      <p:grpSp>
        <p:nvGrpSpPr>
          <p:cNvPr id="9" name="Group 4">
            <a:extLst>
              <a:ext uri="{FF2B5EF4-FFF2-40B4-BE49-F238E27FC236}">
                <a16:creationId xmlns:a16="http://schemas.microsoft.com/office/drawing/2014/main" id="{FF60CB08-2DD7-4911-8D80-BCAC7944540B}"/>
              </a:ext>
            </a:extLst>
          </p:cNvPr>
          <p:cNvGrpSpPr>
            <a:grpSpLocks noChangeAspect="1"/>
          </p:cNvGrpSpPr>
          <p:nvPr userDrawn="1"/>
        </p:nvGrpSpPr>
        <p:grpSpPr bwMode="auto">
          <a:xfrm>
            <a:off x="8284464" y="6327648"/>
            <a:ext cx="402336" cy="412867"/>
            <a:chOff x="7110" y="4004"/>
            <a:chExt cx="191" cy="196"/>
          </a:xfrm>
        </p:grpSpPr>
        <p:sp>
          <p:nvSpPr>
            <p:cNvPr id="10" name="Freeform 5">
              <a:extLst>
                <a:ext uri="{FF2B5EF4-FFF2-40B4-BE49-F238E27FC236}">
                  <a16:creationId xmlns:a16="http://schemas.microsoft.com/office/drawing/2014/main" id="{C7E6D8E8-E311-4EB7-AFAA-50963EA7B156}"/>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6">
              <a:extLst>
                <a:ext uri="{FF2B5EF4-FFF2-40B4-BE49-F238E27FC236}">
                  <a16:creationId xmlns:a16="http://schemas.microsoft.com/office/drawing/2014/main" id="{53EFA7D4-C8AD-4C58-A0EE-C2B70039364F}"/>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7">
              <a:extLst>
                <a:ext uri="{FF2B5EF4-FFF2-40B4-BE49-F238E27FC236}">
                  <a16:creationId xmlns:a16="http://schemas.microsoft.com/office/drawing/2014/main" id="{E459CDB2-C2F0-4E1A-AC90-F93C856AA596}"/>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7294515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457201" y="1137920"/>
            <a:ext cx="6175841" cy="4834800"/>
          </a:xfrm>
        </p:spPr>
        <p:txBody>
          <a:bodyPr/>
          <a:lstStyle>
            <a:lvl1pPr marL="0" indent="0">
              <a:buNone/>
              <a:defRPr>
                <a:solidFill>
                  <a:schemeClr val="bg1"/>
                </a:solidFill>
              </a:defRPr>
            </a:lvl1pPr>
            <a:lvl2pPr marL="267319">
              <a:defRPr>
                <a:solidFill>
                  <a:schemeClr val="bg1"/>
                </a:solidFill>
              </a:defRPr>
            </a:lvl2pPr>
            <a:lvl3pPr marL="534639">
              <a:defRPr>
                <a:solidFill>
                  <a:schemeClr val="bg1"/>
                </a:solidFill>
              </a:defRPr>
            </a:lvl3pPr>
            <a:lvl4pPr marL="801958">
              <a:defRPr>
                <a:solidFill>
                  <a:schemeClr val="bg1"/>
                </a:solidFill>
              </a:defRPr>
            </a:lvl4pPr>
            <a:lvl5pPr marL="1069277">
              <a:defRPr sz="9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Line 10">
            <a:extLst>
              <a:ext uri="{FF2B5EF4-FFF2-40B4-BE49-F238E27FC236}">
                <a16:creationId xmlns:a16="http://schemas.microsoft.com/office/drawing/2014/main" id="{8D4CA674-C969-4C5C-9EA4-6D41FE961DE2}"/>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4" name="Date Placeholder 3">
            <a:extLst>
              <a:ext uri="{FF2B5EF4-FFF2-40B4-BE49-F238E27FC236}">
                <a16:creationId xmlns:a16="http://schemas.microsoft.com/office/drawing/2014/main" id="{3CBF0A34-C36D-461B-A015-21A5DA63B593}"/>
              </a:ext>
            </a:extLst>
          </p:cNvPr>
          <p:cNvSpPr>
            <a:spLocks noGrp="1"/>
          </p:cNvSpPr>
          <p:nvPr>
            <p:ph type="dt" sz="half" idx="10"/>
          </p:nvPr>
        </p:nvSpPr>
        <p:spPr/>
        <p:txBody>
          <a:bodyPr/>
          <a:lstStyle/>
          <a:p>
            <a:fld id="{B8860E02-1003-4EAE-8667-0F1BC9077C64}" type="datetime3">
              <a:rPr lang="en-US" smtClean="0"/>
              <a:t>2 June 2024</a:t>
            </a:fld>
            <a:endParaRPr lang="en-IN" dirty="0"/>
          </a:p>
        </p:txBody>
      </p:sp>
      <p:sp>
        <p:nvSpPr>
          <p:cNvPr id="5" name="Footer Placeholder 4">
            <a:extLst>
              <a:ext uri="{FF2B5EF4-FFF2-40B4-BE49-F238E27FC236}">
                <a16:creationId xmlns:a16="http://schemas.microsoft.com/office/drawing/2014/main" id="{23ECF0E1-C505-48F8-AD92-7D8685FF4866}"/>
              </a:ext>
            </a:extLst>
          </p:cNvPr>
          <p:cNvSpPr>
            <a:spLocks noGrp="1"/>
          </p:cNvSpPr>
          <p:nvPr>
            <p:ph type="ftr" sz="quarter" idx="11"/>
          </p:nvPr>
        </p:nvSpPr>
        <p:spPr/>
        <p:txBody>
          <a:bodyPr/>
          <a:lstStyle/>
          <a:p>
            <a:r>
              <a:rPr lang="en-IN"/>
              <a:t>Presentation title</a:t>
            </a:r>
            <a:endParaRPr lang="en-IN" dirty="0"/>
          </a:p>
        </p:txBody>
      </p:sp>
      <p:sp>
        <p:nvSpPr>
          <p:cNvPr id="6" name="Slide Number Placeholder 5">
            <a:extLst>
              <a:ext uri="{FF2B5EF4-FFF2-40B4-BE49-F238E27FC236}">
                <a16:creationId xmlns:a16="http://schemas.microsoft.com/office/drawing/2014/main" id="{2B682A11-B39D-4FE0-A53D-0F1661DE0519}"/>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25540073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880"/>
          </a:xfrm>
        </p:spPr>
        <p:txBody>
          <a:bodyPr/>
          <a:lstStyle>
            <a:lvl1pPr>
              <a:defRPr>
                <a:solidFill>
                  <a:schemeClr val="bg1"/>
                </a:solidFill>
              </a:defRPr>
            </a:lvl1pPr>
          </a:lstStyle>
          <a:p>
            <a:r>
              <a:rPr lang="en-US"/>
              <a:t>Click to edit Master title style</a:t>
            </a:r>
            <a:endParaRPr lang="en-GB" dirty="0"/>
          </a:p>
        </p:txBody>
      </p:sp>
      <p:sp>
        <p:nvSpPr>
          <p:cNvPr id="6" name="Line 10">
            <a:extLst>
              <a:ext uri="{FF2B5EF4-FFF2-40B4-BE49-F238E27FC236}">
                <a16:creationId xmlns:a16="http://schemas.microsoft.com/office/drawing/2014/main" id="{97A26880-8DD7-4A78-ADAF-91ED2E744A7C}"/>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3" name="Date Placeholder 2">
            <a:extLst>
              <a:ext uri="{FF2B5EF4-FFF2-40B4-BE49-F238E27FC236}">
                <a16:creationId xmlns:a16="http://schemas.microsoft.com/office/drawing/2014/main" id="{D03DAEA1-6A90-4FC2-97C7-E8CE03914355}"/>
              </a:ext>
            </a:extLst>
          </p:cNvPr>
          <p:cNvSpPr>
            <a:spLocks noGrp="1"/>
          </p:cNvSpPr>
          <p:nvPr>
            <p:ph type="dt" sz="half" idx="10"/>
          </p:nvPr>
        </p:nvSpPr>
        <p:spPr/>
        <p:txBody>
          <a:bodyPr/>
          <a:lstStyle/>
          <a:p>
            <a:fld id="{35C1A2B2-412B-49EA-99B0-067813210617}" type="datetime3">
              <a:rPr lang="en-US" smtClean="0"/>
              <a:t>2 June 2024</a:t>
            </a:fld>
            <a:endParaRPr lang="en-IN" dirty="0"/>
          </a:p>
        </p:txBody>
      </p:sp>
      <p:sp>
        <p:nvSpPr>
          <p:cNvPr id="4" name="Footer Placeholder 3">
            <a:extLst>
              <a:ext uri="{FF2B5EF4-FFF2-40B4-BE49-F238E27FC236}">
                <a16:creationId xmlns:a16="http://schemas.microsoft.com/office/drawing/2014/main" id="{3B819100-2154-4CEF-A4AE-869A873311B2}"/>
              </a:ext>
            </a:extLst>
          </p:cNvPr>
          <p:cNvSpPr>
            <a:spLocks noGrp="1"/>
          </p:cNvSpPr>
          <p:nvPr>
            <p:ph type="ftr" sz="quarter" idx="11"/>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A3B93803-CB8A-4830-8E96-5C407868A052}"/>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2991016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294200"/>
            <a:ext cx="8229600" cy="590400"/>
          </a:xfrm>
        </p:spPr>
        <p:txBody>
          <a:bodyPr/>
          <a:lstStyle>
            <a:lvl1pPr>
              <a:defRPr sz="1799">
                <a:solidFill>
                  <a:schemeClr val="bg1"/>
                </a:solidFill>
              </a:defRPr>
            </a:lvl1pPr>
          </a:lstStyle>
          <a:p>
            <a:r>
              <a:rPr lang="en-US" dirty="0"/>
              <a:t>Standard slide</a:t>
            </a:r>
            <a:endParaRPr lang="en-GB" dirty="0"/>
          </a:p>
        </p:txBody>
      </p:sp>
      <p:sp>
        <p:nvSpPr>
          <p:cNvPr id="3" name="Date Placeholder 2">
            <a:extLst>
              <a:ext uri="{FF2B5EF4-FFF2-40B4-BE49-F238E27FC236}">
                <a16:creationId xmlns:a16="http://schemas.microsoft.com/office/drawing/2014/main" id="{55AF1241-E9B6-4AFC-94DC-380325C3DEA4}"/>
              </a:ext>
            </a:extLst>
          </p:cNvPr>
          <p:cNvSpPr>
            <a:spLocks noGrp="1"/>
          </p:cNvSpPr>
          <p:nvPr>
            <p:ph type="dt" sz="half" idx="10"/>
          </p:nvPr>
        </p:nvSpPr>
        <p:spPr/>
        <p:txBody>
          <a:bodyPr/>
          <a:lstStyle/>
          <a:p>
            <a:fld id="{17D657FC-BEB6-472D-B2FA-5939A6D4E9E2}" type="datetime3">
              <a:rPr lang="en-US" smtClean="0"/>
              <a:t>2 June 2024</a:t>
            </a:fld>
            <a:endParaRPr lang="en-IN" dirty="0"/>
          </a:p>
        </p:txBody>
      </p:sp>
      <p:sp>
        <p:nvSpPr>
          <p:cNvPr id="4" name="Footer Placeholder 3">
            <a:extLst>
              <a:ext uri="{FF2B5EF4-FFF2-40B4-BE49-F238E27FC236}">
                <a16:creationId xmlns:a16="http://schemas.microsoft.com/office/drawing/2014/main" id="{F7181A62-2FE8-40E2-AD71-A2FCBF45A1CA}"/>
              </a:ext>
            </a:extLst>
          </p:cNvPr>
          <p:cNvSpPr>
            <a:spLocks noGrp="1"/>
          </p:cNvSpPr>
          <p:nvPr>
            <p:ph type="ftr" sz="quarter" idx="11"/>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4434FE67-B066-4247-BB41-6FE7CE167E55}"/>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4047318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88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sz="half" idx="1"/>
          </p:nvPr>
        </p:nvSpPr>
        <p:spPr>
          <a:xfrm>
            <a:off x="457201" y="1137919"/>
            <a:ext cx="4038600"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349"/>
            </a:lvl6pPr>
            <a:lvl7pPr>
              <a:defRPr sz="1349"/>
            </a:lvl7pPr>
            <a:lvl8pPr>
              <a:defRPr sz="1349"/>
            </a:lvl8pPr>
            <a:lvl9pPr>
              <a:defRPr sz="13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1" y="1137919"/>
            <a:ext cx="4038600"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349"/>
            </a:lvl6pPr>
            <a:lvl7pPr>
              <a:defRPr sz="1349"/>
            </a:lvl7pPr>
            <a:lvl8pPr>
              <a:defRPr sz="1349"/>
            </a:lvl8pPr>
            <a:lvl9pPr>
              <a:defRPr sz="13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Line 10">
            <a:extLst>
              <a:ext uri="{FF2B5EF4-FFF2-40B4-BE49-F238E27FC236}">
                <a16:creationId xmlns:a16="http://schemas.microsoft.com/office/drawing/2014/main" id="{9B070B28-7AAC-47E5-9EB5-96B8B8B88057}"/>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5" name="Date Placeholder 4">
            <a:extLst>
              <a:ext uri="{FF2B5EF4-FFF2-40B4-BE49-F238E27FC236}">
                <a16:creationId xmlns:a16="http://schemas.microsoft.com/office/drawing/2014/main" id="{2E1BDE01-7D08-4922-9259-4581BC33C3E0}"/>
              </a:ext>
            </a:extLst>
          </p:cNvPr>
          <p:cNvSpPr>
            <a:spLocks noGrp="1"/>
          </p:cNvSpPr>
          <p:nvPr>
            <p:ph type="dt" sz="half" idx="10"/>
          </p:nvPr>
        </p:nvSpPr>
        <p:spPr/>
        <p:txBody>
          <a:bodyPr/>
          <a:lstStyle/>
          <a:p>
            <a:fld id="{231F249C-FD77-4F22-A6EF-43F8DC053B7D}" type="datetime3">
              <a:rPr lang="en-US" smtClean="0"/>
              <a:t>2 June 2024</a:t>
            </a:fld>
            <a:endParaRPr lang="en-IN" dirty="0"/>
          </a:p>
        </p:txBody>
      </p:sp>
      <p:sp>
        <p:nvSpPr>
          <p:cNvPr id="6" name="Footer Placeholder 5">
            <a:extLst>
              <a:ext uri="{FF2B5EF4-FFF2-40B4-BE49-F238E27FC236}">
                <a16:creationId xmlns:a16="http://schemas.microsoft.com/office/drawing/2014/main" id="{029C6724-47E1-45B5-B455-099BFD53BBF7}"/>
              </a:ext>
            </a:extLst>
          </p:cNvPr>
          <p:cNvSpPr>
            <a:spLocks noGrp="1"/>
          </p:cNvSpPr>
          <p:nvPr>
            <p:ph type="ftr" sz="quarter" idx="11"/>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98340A57-5875-43E6-BEEA-8CEBCDCA3097}"/>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339092546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9247" y="1869441"/>
            <a:ext cx="4042800" cy="4256075"/>
          </a:xfrm>
        </p:spPr>
        <p:txBody>
          <a:bodyPr/>
          <a:lstStyle>
            <a:lvl1pPr>
              <a:defRPr sz="1499">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7304" y="1869441"/>
            <a:ext cx="4042800" cy="4256075"/>
          </a:xfrm>
        </p:spPr>
        <p:txBody>
          <a:bodyPr/>
          <a:lstStyle>
            <a:lvl1pPr>
              <a:defRPr sz="1499">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9"/>
          <p:cNvSpPr>
            <a:spLocks noGrp="1"/>
          </p:cNvSpPr>
          <p:nvPr>
            <p:ph type="body" sz="quarter" idx="12"/>
          </p:nvPr>
        </p:nvSpPr>
        <p:spPr>
          <a:xfrm>
            <a:off x="457201" y="1137920"/>
            <a:ext cx="4042800" cy="640800"/>
          </a:xfrm>
        </p:spPr>
        <p:txBody>
          <a:bodyPr anchor="t" anchorCtr="0"/>
          <a:lstStyle>
            <a:lvl1pPr>
              <a:buNone/>
              <a:defRPr b="1">
                <a:solidFill>
                  <a:schemeClr val="bg1"/>
                </a:solidFill>
              </a:defRPr>
            </a:lvl1pPr>
          </a:lstStyle>
          <a:p>
            <a:pPr lvl="0"/>
            <a:r>
              <a:rPr lang="en-US"/>
              <a:t>Edit Master text styles</a:t>
            </a:r>
          </a:p>
        </p:txBody>
      </p:sp>
      <p:sp>
        <p:nvSpPr>
          <p:cNvPr id="11" name="Text Placeholder 9"/>
          <p:cNvSpPr>
            <a:spLocks noGrp="1"/>
          </p:cNvSpPr>
          <p:nvPr>
            <p:ph type="body" sz="quarter" idx="13"/>
          </p:nvPr>
        </p:nvSpPr>
        <p:spPr>
          <a:xfrm>
            <a:off x="4647304" y="1137920"/>
            <a:ext cx="4042800" cy="640800"/>
          </a:xfrm>
        </p:spPr>
        <p:txBody>
          <a:bodyPr anchor="t" anchorCtr="0"/>
          <a:lstStyle>
            <a:lvl1pPr>
              <a:buNone/>
              <a:defRPr b="1">
                <a:solidFill>
                  <a:schemeClr val="bg1"/>
                </a:solidFill>
              </a:defRPr>
            </a:lvl1pPr>
          </a:lstStyle>
          <a:p>
            <a:pPr lvl="0"/>
            <a:r>
              <a:rPr lang="en-US"/>
              <a:t>Edit Master text styles</a:t>
            </a:r>
          </a:p>
        </p:txBody>
      </p:sp>
      <p:sp>
        <p:nvSpPr>
          <p:cNvPr id="2" name="Title 1"/>
          <p:cNvSpPr>
            <a:spLocks noGrp="1"/>
          </p:cNvSpPr>
          <p:nvPr>
            <p:ph type="title"/>
          </p:nvPr>
        </p:nvSpPr>
        <p:spPr>
          <a:xfrm>
            <a:off x="457201" y="294200"/>
            <a:ext cx="8229600" cy="590880"/>
          </a:xfrm>
        </p:spPr>
        <p:txBody>
          <a:bodyPr/>
          <a:lstStyle>
            <a:lvl1pPr>
              <a:defRPr>
                <a:solidFill>
                  <a:schemeClr val="bg1"/>
                </a:solidFill>
              </a:defRPr>
            </a:lvl1pPr>
          </a:lstStyle>
          <a:p>
            <a:r>
              <a:rPr lang="en-US"/>
              <a:t>Click to edit Master title style</a:t>
            </a:r>
            <a:endParaRPr lang="en-US" dirty="0"/>
          </a:p>
        </p:txBody>
      </p:sp>
      <p:sp>
        <p:nvSpPr>
          <p:cNvPr id="14" name="Line 10">
            <a:extLst>
              <a:ext uri="{FF2B5EF4-FFF2-40B4-BE49-F238E27FC236}">
                <a16:creationId xmlns:a16="http://schemas.microsoft.com/office/drawing/2014/main" id="{9773E7D9-2434-4381-A00D-27B62C086733}"/>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5" name="Date Placeholder 4">
            <a:extLst>
              <a:ext uri="{FF2B5EF4-FFF2-40B4-BE49-F238E27FC236}">
                <a16:creationId xmlns:a16="http://schemas.microsoft.com/office/drawing/2014/main" id="{BFCA5F9A-0842-4BED-A447-9C3F6915DCDD}"/>
              </a:ext>
            </a:extLst>
          </p:cNvPr>
          <p:cNvSpPr>
            <a:spLocks noGrp="1"/>
          </p:cNvSpPr>
          <p:nvPr>
            <p:ph type="dt" sz="half" idx="14"/>
          </p:nvPr>
        </p:nvSpPr>
        <p:spPr/>
        <p:txBody>
          <a:bodyPr/>
          <a:lstStyle/>
          <a:p>
            <a:fld id="{FDBF3969-7A23-4B37-9754-54A2A593BBDE}" type="datetime3">
              <a:rPr lang="en-US" smtClean="0"/>
              <a:t>2 June 2024</a:t>
            </a:fld>
            <a:endParaRPr lang="en-IN" dirty="0"/>
          </a:p>
        </p:txBody>
      </p:sp>
      <p:sp>
        <p:nvSpPr>
          <p:cNvPr id="6" name="Footer Placeholder 5">
            <a:extLst>
              <a:ext uri="{FF2B5EF4-FFF2-40B4-BE49-F238E27FC236}">
                <a16:creationId xmlns:a16="http://schemas.microsoft.com/office/drawing/2014/main" id="{1BE8AD82-A588-4EFB-A956-62AC671AB8A4}"/>
              </a:ext>
            </a:extLst>
          </p:cNvPr>
          <p:cNvSpPr>
            <a:spLocks noGrp="1"/>
          </p:cNvSpPr>
          <p:nvPr>
            <p:ph type="ftr" sz="quarter" idx="15"/>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2F77DB56-43F3-4932-8420-FA767EBAB47B}"/>
              </a:ext>
            </a:extLst>
          </p:cNvPr>
          <p:cNvSpPr>
            <a:spLocks noGrp="1"/>
          </p:cNvSpPr>
          <p:nvPr>
            <p:ph type="sldNum" sz="quarter" idx="16"/>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8745344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Key statem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B7547C-9236-44B2-927D-EE1C7DF06D31}"/>
              </a:ext>
            </a:extLst>
          </p:cNvPr>
          <p:cNvSpPr>
            <a:spLocks noGrp="1"/>
          </p:cNvSpPr>
          <p:nvPr>
            <p:ph type="dt" sz="half" idx="10"/>
          </p:nvPr>
        </p:nvSpPr>
        <p:spPr/>
        <p:txBody>
          <a:bodyPr/>
          <a:lstStyle/>
          <a:p>
            <a:fld id="{05D0B1AC-0B8C-40CC-9B36-B9B2DB76B79B}" type="datetime3">
              <a:rPr lang="en-US" smtClean="0"/>
              <a:t>2 June 2024</a:t>
            </a:fld>
            <a:endParaRPr lang="en-IN" dirty="0"/>
          </a:p>
        </p:txBody>
      </p:sp>
      <p:sp>
        <p:nvSpPr>
          <p:cNvPr id="3" name="Footer Placeholder 2">
            <a:extLst>
              <a:ext uri="{FF2B5EF4-FFF2-40B4-BE49-F238E27FC236}">
                <a16:creationId xmlns:a16="http://schemas.microsoft.com/office/drawing/2014/main" id="{7FE2AC0F-F4F4-46F1-8E38-470CA213226A}"/>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C3B301A4-CE65-4914-B017-DED28C25B268}"/>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24380659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Focused dat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3A9D79-13D5-4189-B325-32C1E30071D2}"/>
              </a:ext>
            </a:extLst>
          </p:cNvPr>
          <p:cNvSpPr>
            <a:spLocks noGrp="1"/>
          </p:cNvSpPr>
          <p:nvPr>
            <p:ph type="dt" sz="half" idx="10"/>
          </p:nvPr>
        </p:nvSpPr>
        <p:spPr/>
        <p:txBody>
          <a:bodyPr/>
          <a:lstStyle/>
          <a:p>
            <a:fld id="{87C6314C-751B-4148-8198-F20956044432}" type="datetime3">
              <a:rPr lang="en-US" smtClean="0"/>
              <a:t>2 June 2024</a:t>
            </a:fld>
            <a:endParaRPr lang="en-IN" dirty="0"/>
          </a:p>
        </p:txBody>
      </p:sp>
      <p:sp>
        <p:nvSpPr>
          <p:cNvPr id="3" name="Footer Placeholder 2">
            <a:extLst>
              <a:ext uri="{FF2B5EF4-FFF2-40B4-BE49-F238E27FC236}">
                <a16:creationId xmlns:a16="http://schemas.microsoft.com/office/drawing/2014/main" id="{35690CD3-106E-4E37-A338-7D12BDB87EB2}"/>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6C97AA2E-8C14-46B6-80A1-837B7775D6E6}"/>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68634277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813CB0-F911-4F63-ADF4-31E748E46E91}"/>
              </a:ext>
            </a:extLst>
          </p:cNvPr>
          <p:cNvSpPr>
            <a:spLocks noGrp="1"/>
          </p:cNvSpPr>
          <p:nvPr>
            <p:ph type="dt" sz="half" idx="10"/>
          </p:nvPr>
        </p:nvSpPr>
        <p:spPr/>
        <p:txBody>
          <a:bodyPr/>
          <a:lstStyle/>
          <a:p>
            <a:fld id="{D005AA61-9193-44AF-B668-28B8BC11A486}" type="datetime3">
              <a:rPr lang="en-US" smtClean="0"/>
              <a:t>2 June 2024</a:t>
            </a:fld>
            <a:endParaRPr lang="en-IN" dirty="0"/>
          </a:p>
        </p:txBody>
      </p:sp>
      <p:sp>
        <p:nvSpPr>
          <p:cNvPr id="3" name="Footer Placeholder 2">
            <a:extLst>
              <a:ext uri="{FF2B5EF4-FFF2-40B4-BE49-F238E27FC236}">
                <a16:creationId xmlns:a16="http://schemas.microsoft.com/office/drawing/2014/main" id="{B6E00D68-E42E-4E18-97BC-09F3CC3C7191}"/>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E909C18C-4659-4936-9B48-47D916992927}"/>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3283919349"/>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ivider 3">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F7CA26-2B7B-4622-93A8-93EC10CCBE9D}"/>
              </a:ext>
            </a:extLst>
          </p:cNvPr>
          <p:cNvSpPr>
            <a:spLocks noGrp="1"/>
          </p:cNvSpPr>
          <p:nvPr>
            <p:ph type="dt" sz="half" idx="10"/>
          </p:nvPr>
        </p:nvSpPr>
        <p:spPr/>
        <p:txBody>
          <a:bodyPr/>
          <a:lstStyle/>
          <a:p>
            <a:fld id="{FB3F5D69-F807-4D09-B66E-06AAE28FCE57}" type="datetime3">
              <a:rPr lang="en-US" smtClean="0"/>
              <a:t>2 June 2024</a:t>
            </a:fld>
            <a:endParaRPr lang="en-IN" dirty="0"/>
          </a:p>
        </p:txBody>
      </p:sp>
      <p:sp>
        <p:nvSpPr>
          <p:cNvPr id="3" name="Footer Placeholder 2">
            <a:extLst>
              <a:ext uri="{FF2B5EF4-FFF2-40B4-BE49-F238E27FC236}">
                <a16:creationId xmlns:a16="http://schemas.microsoft.com/office/drawing/2014/main" id="{60E24E25-AADE-42B5-BB07-A8C5FC7FBF20}"/>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AF9B93A4-EF49-4605-8E7D-22AB1304F10E}"/>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802408679"/>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58AD78-6C49-405F-80BD-8F5F9CFAD79D}"/>
              </a:ext>
            </a:extLst>
          </p:cNvPr>
          <p:cNvSpPr>
            <a:spLocks noGrp="1"/>
          </p:cNvSpPr>
          <p:nvPr>
            <p:ph type="dt" sz="half" idx="10"/>
          </p:nvPr>
        </p:nvSpPr>
        <p:spPr/>
        <p:txBody>
          <a:bodyPr/>
          <a:lstStyle/>
          <a:p>
            <a:fld id="{1E449CCB-2F74-4AE7-9D2F-AB617BC2C6DE}" type="datetime3">
              <a:rPr lang="en-US" smtClean="0"/>
              <a:t>2 June 2024</a:t>
            </a:fld>
            <a:endParaRPr lang="en-IN" dirty="0"/>
          </a:p>
        </p:txBody>
      </p:sp>
      <p:sp>
        <p:nvSpPr>
          <p:cNvPr id="3" name="Footer Placeholder 2">
            <a:extLst>
              <a:ext uri="{FF2B5EF4-FFF2-40B4-BE49-F238E27FC236}">
                <a16:creationId xmlns:a16="http://schemas.microsoft.com/office/drawing/2014/main" id="{FA3A6C55-F277-42AF-8500-E16F039B9A4F}"/>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36368E36-B58F-4FD6-B92E-04754A1D8354}"/>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4519225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9144000" cy="6858000"/>
          </a:xfrm>
        </p:spPr>
        <p:txBody>
          <a:bodyPr anchor="ctr"/>
          <a:lstStyle>
            <a:lvl1pPr marL="0" indent="0" algn="ctr">
              <a:buNone/>
              <a:defRPr/>
            </a:lvl1pPr>
          </a:lstStyle>
          <a:p>
            <a:r>
              <a:rPr lang="en-IN" dirty="0"/>
              <a:t>Video</a:t>
            </a:r>
          </a:p>
        </p:txBody>
      </p:sp>
      <p:sp>
        <p:nvSpPr>
          <p:cNvPr id="2" name="Date Placeholder 1">
            <a:extLst>
              <a:ext uri="{FF2B5EF4-FFF2-40B4-BE49-F238E27FC236}">
                <a16:creationId xmlns:a16="http://schemas.microsoft.com/office/drawing/2014/main" id="{4E480A10-F3A8-4482-9A96-E4A2985059D6}"/>
              </a:ext>
            </a:extLst>
          </p:cNvPr>
          <p:cNvSpPr>
            <a:spLocks noGrp="1"/>
          </p:cNvSpPr>
          <p:nvPr>
            <p:ph type="dt" sz="half" idx="11"/>
          </p:nvPr>
        </p:nvSpPr>
        <p:spPr/>
        <p:txBody>
          <a:bodyPr/>
          <a:lstStyle/>
          <a:p>
            <a:fld id="{116756D8-28B7-4B79-8118-E321541624B0}" type="datetime3">
              <a:rPr lang="en-US" smtClean="0"/>
              <a:t>2 June 2024</a:t>
            </a:fld>
            <a:endParaRPr lang="en-IN" dirty="0"/>
          </a:p>
        </p:txBody>
      </p:sp>
      <p:sp>
        <p:nvSpPr>
          <p:cNvPr id="4" name="Footer Placeholder 3">
            <a:extLst>
              <a:ext uri="{FF2B5EF4-FFF2-40B4-BE49-F238E27FC236}">
                <a16:creationId xmlns:a16="http://schemas.microsoft.com/office/drawing/2014/main" id="{8D942338-84D5-44C7-ADEC-04C9C56CF23A}"/>
              </a:ext>
            </a:extLst>
          </p:cNvPr>
          <p:cNvSpPr>
            <a:spLocks noGrp="1"/>
          </p:cNvSpPr>
          <p:nvPr>
            <p:ph type="ftr" sz="quarter" idx="12"/>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4FAC4917-7B6B-475D-AAE6-8F714438F257}"/>
              </a:ext>
            </a:extLst>
          </p:cNvPr>
          <p:cNvSpPr>
            <a:spLocks noGrp="1"/>
          </p:cNvSpPr>
          <p:nvPr>
            <p:ph type="sldNum" sz="quarter" idx="13"/>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15271794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Final legal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5BBDB2-BA66-4CAF-998B-9D64B00D149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728664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1_Final legal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6D09E6-0A52-4BB2-A361-86380E62A29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622529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6146139" y="1"/>
            <a:ext cx="2997862" cy="6156104"/>
          </a:xfrm>
        </p:spPr>
        <p:txBody>
          <a:bodyPr/>
          <a:lstStyle/>
          <a:p>
            <a:r>
              <a:rPr lang="en-US"/>
              <a:t>Click icon to add picture</a:t>
            </a:r>
            <a:endParaRPr lang="en-IN" dirty="0"/>
          </a:p>
        </p:txBody>
      </p:sp>
      <p:sp>
        <p:nvSpPr>
          <p:cNvPr id="2" name="Title 1"/>
          <p:cNvSpPr>
            <a:spLocks noGrp="1"/>
          </p:cNvSpPr>
          <p:nvPr>
            <p:ph type="title"/>
          </p:nvPr>
        </p:nvSpPr>
        <p:spPr>
          <a:xfrm>
            <a:off x="457201" y="294200"/>
            <a:ext cx="558041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457200" y="1137921"/>
            <a:ext cx="5471882" cy="873760"/>
          </a:xfrm>
        </p:spPr>
        <p:txBody>
          <a:bodyPr/>
          <a:lstStyle>
            <a:lvl1pPr marL="0" indent="0">
              <a:buNone/>
              <a:defRPr sz="13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57201" y="2311401"/>
            <a:ext cx="2683690" cy="3844704"/>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3245392" y="2311402"/>
            <a:ext cx="2683690" cy="1254759"/>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3245392" y="4236721"/>
            <a:ext cx="2683690" cy="1944160"/>
          </a:xfrm>
        </p:spPr>
        <p:txBody>
          <a:bodyPr numCol="1"/>
          <a:lstStyle>
            <a:lvl1pPr marL="0" indent="0">
              <a:buNone/>
              <a:defRPr sz="1349">
                <a:solidFill>
                  <a:schemeClr val="bg1"/>
                </a:solidFill>
                <a:latin typeface="Georgia" panose="02040502050405020303" pitchFamily="18" charset="0"/>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Quote</a:t>
            </a:r>
          </a:p>
        </p:txBody>
      </p:sp>
      <p:sp>
        <p:nvSpPr>
          <p:cNvPr id="10" name="Line 10">
            <a:extLst>
              <a:ext uri="{FF2B5EF4-FFF2-40B4-BE49-F238E27FC236}">
                <a16:creationId xmlns:a16="http://schemas.microsoft.com/office/drawing/2014/main" id="{229C318B-FAE0-4A50-A714-607EF622AFB9}"/>
              </a:ext>
            </a:extLst>
          </p:cNvPr>
          <p:cNvSpPr>
            <a:spLocks noChangeShapeType="1"/>
          </p:cNvSpPr>
          <p:nvPr userDrawn="1"/>
        </p:nvSpPr>
        <p:spPr bwMode="auto">
          <a:xfrm>
            <a:off x="457201" y="907750"/>
            <a:ext cx="559340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6C19BF30-77AC-4AB5-8632-BF71395C23EE}"/>
              </a:ext>
            </a:extLst>
          </p:cNvPr>
          <p:cNvSpPr>
            <a:spLocks noGrp="1"/>
          </p:cNvSpPr>
          <p:nvPr>
            <p:ph type="dt" sz="half" idx="14"/>
          </p:nvPr>
        </p:nvSpPr>
        <p:spPr/>
        <p:txBody>
          <a:bodyPr/>
          <a:lstStyle/>
          <a:p>
            <a:fld id="{A42C7B75-070E-4FA8-81AA-5D744EC27B20}" type="datetime3">
              <a:rPr lang="en-US" smtClean="0"/>
              <a:t>2 June 2024</a:t>
            </a:fld>
            <a:endParaRPr lang="en-IN" dirty="0"/>
          </a:p>
        </p:txBody>
      </p:sp>
      <p:sp>
        <p:nvSpPr>
          <p:cNvPr id="6" name="Footer Placeholder 5">
            <a:extLst>
              <a:ext uri="{FF2B5EF4-FFF2-40B4-BE49-F238E27FC236}">
                <a16:creationId xmlns:a16="http://schemas.microsoft.com/office/drawing/2014/main" id="{CC54475C-10CE-4EB1-B9D2-1AD083DB73E8}"/>
              </a:ext>
            </a:extLst>
          </p:cNvPr>
          <p:cNvSpPr>
            <a:spLocks noGrp="1"/>
          </p:cNvSpPr>
          <p:nvPr>
            <p:ph type="ftr" sz="quarter" idx="15"/>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559A6C31-E14E-4A28-A9E9-2D347271C86F}"/>
              </a:ext>
            </a:extLst>
          </p:cNvPr>
          <p:cNvSpPr>
            <a:spLocks noGrp="1"/>
          </p:cNvSpPr>
          <p:nvPr>
            <p:ph type="sldNum" sz="quarter" idx="16"/>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0889816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2_Final legal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2C72D4-8941-4841-A1D6-780403604C5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6829143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226664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594360"/>
          </a:xfrm>
        </p:spPr>
        <p:txBody>
          <a:bodyPr/>
          <a:lstStyle>
            <a:lvl1pPr>
              <a:defRPr sz="2400">
                <a:solidFill>
                  <a:schemeClr val="bg1"/>
                </a:solidFill>
                <a:latin typeface="EYInterstate Light" panose="02000506000000020004" pitchFamily="2" charset="0"/>
              </a:defRPr>
            </a:lvl1pPr>
          </a:lstStyle>
          <a:p>
            <a:r>
              <a:rPr lang="en-US" dirty="0"/>
              <a:t>Click to edit Master title style</a:t>
            </a:r>
            <a:endParaRPr lang="en-GB" dirty="0"/>
          </a:p>
        </p:txBody>
      </p:sp>
      <p:sp>
        <p:nvSpPr>
          <p:cNvPr id="13" name="Table Placeholder 4">
            <a:extLst>
              <a:ext uri="{FF2B5EF4-FFF2-40B4-BE49-F238E27FC236}">
                <a16:creationId xmlns:a16="http://schemas.microsoft.com/office/drawing/2014/main" id="{C5AC4C92-885D-49C5-B704-597DE68FC006}"/>
              </a:ext>
            </a:extLst>
          </p:cNvPr>
          <p:cNvSpPr txBox="1">
            <a:spLocks/>
          </p:cNvSpPr>
          <p:nvPr userDrawn="1"/>
        </p:nvSpPr>
        <p:spPr>
          <a:xfrm>
            <a:off x="609917" y="1137920"/>
            <a:ext cx="4957505" cy="426745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EYInterstate Light" panose="02000506000000020004" pitchFamily="2" charset="0"/>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EYInterstate Light" panose="02000506000000020004" pitchFamily="2" charset="0"/>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EYInterstate Light" panose="02000506000000020004" pitchFamily="2" charset="0"/>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400" kern="1200">
                <a:solidFill>
                  <a:schemeClr val="bg1"/>
                </a:solidFill>
                <a:latin typeface="EYInterstate Light" panose="02000506000000020004" pitchFamily="2" charset="0"/>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6616" marR="0" lvl="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endParaRPr kumimoji="0" lang="en-IN" sz="2000" b="0" i="0" u="none" strike="noStrike" kern="1200" cap="none" spc="0" normalizeH="0" baseline="0" noProof="0">
              <a:ln>
                <a:noFill/>
              </a:ln>
              <a:solidFill>
                <a:sysClr val="window" lastClr="FFFFFF"/>
              </a:solidFill>
              <a:effectLst/>
              <a:uLnTx/>
              <a:uFillTx/>
              <a:latin typeface="EYInterstate Light" panose="02000506000000020004" pitchFamily="2" charset="0"/>
              <a:ea typeface="+mn-ea"/>
              <a:cs typeface="+mn-cs"/>
            </a:endParaRPr>
          </a:p>
        </p:txBody>
      </p:sp>
      <p:sp>
        <p:nvSpPr>
          <p:cNvPr id="5" name="Line 10">
            <a:extLst>
              <a:ext uri="{FF2B5EF4-FFF2-40B4-BE49-F238E27FC236}">
                <a16:creationId xmlns:a16="http://schemas.microsoft.com/office/drawing/2014/main" id="{04A2E968-DBA8-4BD3-8F8F-9B23825BC4DF}"/>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a:extLst>
              <a:ext uri="{FF2B5EF4-FFF2-40B4-BE49-F238E27FC236}">
                <a16:creationId xmlns:a16="http://schemas.microsoft.com/office/drawing/2014/main" id="{2775A018-27C1-411C-A8B7-4C4E26852F9E}"/>
              </a:ext>
            </a:extLst>
          </p:cNvPr>
          <p:cNvSpPr>
            <a:spLocks noGrp="1"/>
          </p:cNvSpPr>
          <p:nvPr>
            <p:ph type="dt" sz="half" idx="10"/>
          </p:nvPr>
        </p:nvSpPr>
        <p:spPr/>
        <p:txBody>
          <a:bodyPr/>
          <a:lstStyle/>
          <a:p>
            <a:fld id="{C132A426-2D75-48A7-BFCD-382E65B0A3F4}" type="datetime3">
              <a:rPr lang="en-US" smtClean="0"/>
              <a:t>2 June 2024</a:t>
            </a:fld>
            <a:endParaRPr lang="en-IN" dirty="0"/>
          </a:p>
        </p:txBody>
      </p:sp>
      <p:sp>
        <p:nvSpPr>
          <p:cNvPr id="4" name="Footer Placeholder 3">
            <a:extLst>
              <a:ext uri="{FF2B5EF4-FFF2-40B4-BE49-F238E27FC236}">
                <a16:creationId xmlns:a16="http://schemas.microsoft.com/office/drawing/2014/main" id="{BEE722F2-E6B5-4B92-988F-82639B0BF352}"/>
              </a:ext>
            </a:extLst>
          </p:cNvPr>
          <p:cNvSpPr>
            <a:spLocks noGrp="1"/>
          </p:cNvSpPr>
          <p:nvPr>
            <p:ph type="ftr" sz="quarter" idx="11"/>
          </p:nvPr>
        </p:nvSpPr>
        <p:spPr/>
        <p:txBody>
          <a:bodyPr/>
          <a:lstStyle/>
          <a:p>
            <a:r>
              <a:rPr lang="en-IN"/>
              <a:t>Presentation title</a:t>
            </a:r>
            <a:endParaRPr lang="en-IN" dirty="0"/>
          </a:p>
        </p:txBody>
      </p:sp>
      <p:sp>
        <p:nvSpPr>
          <p:cNvPr id="6" name="Slide Number Placeholder 5">
            <a:extLst>
              <a:ext uri="{FF2B5EF4-FFF2-40B4-BE49-F238E27FC236}">
                <a16:creationId xmlns:a16="http://schemas.microsoft.com/office/drawing/2014/main" id="{D8D948EC-D865-4954-9EBD-9C30DCDD1C4E}"/>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12346952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6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4667954" y="0"/>
            <a:ext cx="4476046" cy="6858000"/>
          </a:xfrm>
        </p:spPr>
        <p:txBody>
          <a:bodyPr/>
          <a:lstStyle/>
          <a:p>
            <a:endParaRPr lang="en-IN"/>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581936" y="2050889"/>
            <a:ext cx="3401698" cy="1055708"/>
          </a:xfrm>
        </p:spPr>
        <p:txBody>
          <a:bodyPr/>
          <a:lstStyle>
            <a:lvl1pPr marL="0" indent="0">
              <a:buNone/>
              <a:defRPr sz="2249"/>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581936" y="3312530"/>
            <a:ext cx="3401698" cy="1055708"/>
          </a:xfrm>
        </p:spPr>
        <p:txBody>
          <a:bodyPr/>
          <a:lstStyle>
            <a:lvl1pPr marL="0" indent="0">
              <a:buNone/>
              <a:defRPr sz="1199"/>
            </a:lvl1pPr>
          </a:lstStyle>
          <a:p>
            <a:pPr lvl="0"/>
            <a:r>
              <a:rPr lang="en-IN" dirty="0"/>
              <a:t>text</a:t>
            </a:r>
          </a:p>
        </p:txBody>
      </p:sp>
      <p:sp>
        <p:nvSpPr>
          <p:cNvPr id="2" name="Date Placeholder 1">
            <a:extLst>
              <a:ext uri="{FF2B5EF4-FFF2-40B4-BE49-F238E27FC236}">
                <a16:creationId xmlns:a16="http://schemas.microsoft.com/office/drawing/2014/main" id="{4E59B594-94BE-43F4-8A51-56A02D3520A9}"/>
              </a:ext>
            </a:extLst>
          </p:cNvPr>
          <p:cNvSpPr>
            <a:spLocks noGrp="1"/>
          </p:cNvSpPr>
          <p:nvPr>
            <p:ph type="dt" sz="half" idx="13"/>
          </p:nvPr>
        </p:nvSpPr>
        <p:spPr/>
        <p:txBody>
          <a:bodyPr/>
          <a:lstStyle/>
          <a:p>
            <a:fld id="{51924332-F73B-4D42-A29E-DA0724CA7F63}" type="datetime3">
              <a:rPr lang="en-US" smtClean="0"/>
              <a:t>2 June 2024</a:t>
            </a:fld>
            <a:endParaRPr lang="en-IN" dirty="0"/>
          </a:p>
        </p:txBody>
      </p:sp>
      <p:sp>
        <p:nvSpPr>
          <p:cNvPr id="3" name="Footer Placeholder 2">
            <a:extLst>
              <a:ext uri="{FF2B5EF4-FFF2-40B4-BE49-F238E27FC236}">
                <a16:creationId xmlns:a16="http://schemas.microsoft.com/office/drawing/2014/main" id="{93D76FF3-5668-471F-96BC-86222958B48B}"/>
              </a:ext>
            </a:extLst>
          </p:cNvPr>
          <p:cNvSpPr>
            <a:spLocks noGrp="1"/>
          </p:cNvSpPr>
          <p:nvPr>
            <p:ph type="ftr" sz="quarter" idx="14"/>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D5C144E7-F1A6-43D5-9337-069D87B113F1}"/>
              </a:ext>
            </a:extLst>
          </p:cNvPr>
          <p:cNvSpPr>
            <a:spLocks noGrp="1"/>
          </p:cNvSpPr>
          <p:nvPr>
            <p:ph type="sldNum" sz="quarter" idx="15"/>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20608411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7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620064" y="2504281"/>
            <a:ext cx="3334113" cy="1202318"/>
          </a:xfrm>
        </p:spPr>
        <p:txBody>
          <a:bodyPr vert="horz" lIns="0" tIns="0" rIns="0" bIns="0" rtlCol="0" anchor="ctr" anchorCtr="0">
            <a:noAutofit/>
          </a:bodyPr>
          <a:lstStyle>
            <a:lvl1pPr marL="0" indent="0">
              <a:buNone/>
              <a:defRPr kumimoji="0" lang="en-IN" sz="3600"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267319" marR="0" lvl="0" indent="-267319" defTabSz="755512"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542413CE-C4D0-4ABD-A496-80941F07BDB0}"/>
              </a:ext>
            </a:extLst>
          </p:cNvPr>
          <p:cNvSpPr>
            <a:spLocks noGrp="1"/>
          </p:cNvSpPr>
          <p:nvPr>
            <p:ph type="dt" sz="half" idx="11"/>
          </p:nvPr>
        </p:nvSpPr>
        <p:spPr/>
        <p:txBody>
          <a:bodyPr/>
          <a:lstStyle/>
          <a:p>
            <a:fld id="{698D45B8-0674-473C-A4E9-F3FF22E7F741}" type="datetime3">
              <a:rPr lang="en-US" smtClean="0"/>
              <a:t>2 June 2024</a:t>
            </a:fld>
            <a:endParaRPr lang="en-IN" dirty="0"/>
          </a:p>
        </p:txBody>
      </p:sp>
      <p:sp>
        <p:nvSpPr>
          <p:cNvPr id="3" name="Footer Placeholder 2">
            <a:extLst>
              <a:ext uri="{FF2B5EF4-FFF2-40B4-BE49-F238E27FC236}">
                <a16:creationId xmlns:a16="http://schemas.microsoft.com/office/drawing/2014/main" id="{C6AF2A22-94A3-41BF-9F87-44E3FEF33B47}"/>
              </a:ext>
            </a:extLst>
          </p:cNvPr>
          <p:cNvSpPr>
            <a:spLocks noGrp="1"/>
          </p:cNvSpPr>
          <p:nvPr>
            <p:ph type="ftr" sz="quarter" idx="12"/>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F35C79A1-12F2-4F8B-A8F3-F46D58F4CB37}"/>
              </a:ext>
            </a:extLst>
          </p:cNvPr>
          <p:cNvSpPr>
            <a:spLocks noGrp="1"/>
          </p:cNvSpPr>
          <p:nvPr>
            <p:ph type="sldNum" sz="quarter" idx="13"/>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369411270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userDrawn="1">
  <p:cSld name="2_Cover altern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8EA5E8-D5CE-4885-9BCF-B4EBD809736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750" r="22250"/>
          <a:stretch/>
        </p:blipFill>
        <p:spPr>
          <a:xfrm>
            <a:off x="0" y="0"/>
            <a:ext cx="9144000" cy="6858000"/>
          </a:xfrm>
          <a:prstGeom prst="rect">
            <a:avLst/>
          </a:prstGeom>
        </p:spPr>
      </p:pic>
      <p:pic>
        <p:nvPicPr>
          <p:cNvPr id="8" name="Picture 7">
            <a:extLst>
              <a:ext uri="{FF2B5EF4-FFF2-40B4-BE49-F238E27FC236}">
                <a16:creationId xmlns:a16="http://schemas.microsoft.com/office/drawing/2014/main" id="{E945AD81-9D09-493D-94B8-1CAA625F68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a:extLst>
              <a:ext uri="{FF2B5EF4-FFF2-40B4-BE49-F238E27FC236}">
                <a16:creationId xmlns:a16="http://schemas.microsoft.com/office/drawing/2014/main" id="{B7F2A12E-7729-47A0-BC4C-937A569C1503}"/>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Title 1">
            <a:extLst>
              <a:ext uri="{FF2B5EF4-FFF2-40B4-BE49-F238E27FC236}">
                <a16:creationId xmlns:a16="http://schemas.microsoft.com/office/drawing/2014/main" id="{9306FE6B-2888-42EC-9409-22E0C44C3EFB}"/>
              </a:ext>
            </a:extLst>
          </p:cNvPr>
          <p:cNvSpPr>
            <a:spLocks noGrp="1"/>
          </p:cNvSpPr>
          <p:nvPr>
            <p:ph type="ctrTitle" hasCustomPrompt="1"/>
          </p:nvPr>
        </p:nvSpPr>
        <p:spPr>
          <a:xfrm>
            <a:off x="686326" y="1476597"/>
            <a:ext cx="4064949" cy="860400"/>
          </a:xfrm>
        </p:spPr>
        <p:txBody>
          <a:bodyPr/>
          <a:lstStyle>
            <a:lvl1pPr>
              <a:defRPr sz="3000" b="0">
                <a:solidFill>
                  <a:srgbClr val="404040"/>
                </a:solidFill>
                <a:latin typeface="EYInterstate Light" panose="02000506000000020004" pitchFamily="2" charset="0"/>
                <a:cs typeface="Arial" pitchFamily="34" charset="0"/>
              </a:defRPr>
            </a:lvl1pPr>
          </a:lstStyle>
          <a:p>
            <a:r>
              <a:rPr lang="en-GB" dirty="0"/>
              <a:t>Title (EY Interstate Light 30 point)</a:t>
            </a:r>
          </a:p>
        </p:txBody>
      </p:sp>
      <p:sp>
        <p:nvSpPr>
          <p:cNvPr id="10" name="Subtitle 2">
            <a:extLst>
              <a:ext uri="{FF2B5EF4-FFF2-40B4-BE49-F238E27FC236}">
                <a16:creationId xmlns:a16="http://schemas.microsoft.com/office/drawing/2014/main" id="{62FC3DF6-2861-4293-9E33-F3E405EF9FAB}"/>
              </a:ext>
            </a:extLst>
          </p:cNvPr>
          <p:cNvSpPr>
            <a:spLocks noGrp="1"/>
          </p:cNvSpPr>
          <p:nvPr>
            <p:ph type="subTitle" idx="1" hasCustomPrompt="1"/>
          </p:nvPr>
        </p:nvSpPr>
        <p:spPr>
          <a:xfrm>
            <a:off x="686327" y="2422864"/>
            <a:ext cx="4064949" cy="391225"/>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b="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N" b="1" dirty="0"/>
              <a:t>XX Month 200X (EY Interstate bold 16 point)</a:t>
            </a:r>
          </a:p>
        </p:txBody>
      </p:sp>
    </p:spTree>
    <p:extLst>
      <p:ext uri="{BB962C8B-B14F-4D97-AF65-F5344CB8AC3E}">
        <p14:creationId xmlns:p14="http://schemas.microsoft.com/office/powerpoint/2010/main" val="3909772355"/>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1787414" cy="6857999"/>
          </a:xfrm>
        </p:spPr>
        <p:txBody>
          <a:bodyPr/>
          <a:lstStyle/>
          <a:p>
            <a:r>
              <a:rPr lang="en-US"/>
              <a:t>Click icon to add picture</a:t>
            </a:r>
            <a:endParaRPr lang="en-IN"/>
          </a:p>
        </p:txBody>
      </p:sp>
      <p:sp>
        <p:nvSpPr>
          <p:cNvPr id="2" name="Title 1"/>
          <p:cNvSpPr>
            <a:spLocks noGrp="1"/>
          </p:cNvSpPr>
          <p:nvPr>
            <p:ph type="title"/>
          </p:nvPr>
        </p:nvSpPr>
        <p:spPr>
          <a:xfrm>
            <a:off x="2020418" y="294200"/>
            <a:ext cx="6665528" cy="590400"/>
          </a:xfrm>
        </p:spPr>
        <p:txBody>
          <a:bodyPr/>
          <a:lstStyle>
            <a:lvl1pPr>
              <a:defRPr sz="1799">
                <a:solidFill>
                  <a:schemeClr val="bg1"/>
                </a:solidFill>
              </a:defRPr>
            </a:lvl1pPr>
          </a:lstStyle>
          <a:p>
            <a:r>
              <a:rPr lang="en-US"/>
              <a:t>Click to edit Master title style</a:t>
            </a:r>
            <a:endParaRPr lang="en-GB" dirty="0"/>
          </a:p>
        </p:txBody>
      </p:sp>
      <p:sp>
        <p:nvSpPr>
          <p:cNvPr id="3" name="Content Placeholder 2"/>
          <p:cNvSpPr>
            <a:spLocks noGrp="1"/>
          </p:cNvSpPr>
          <p:nvPr>
            <p:ph idx="1" hasCustomPrompt="1"/>
          </p:nvPr>
        </p:nvSpPr>
        <p:spPr>
          <a:xfrm>
            <a:off x="2020417" y="1137921"/>
            <a:ext cx="2056091" cy="5018184"/>
          </a:xfrm>
        </p:spPr>
        <p:txBody>
          <a:bodyPr/>
          <a:lstStyle>
            <a:lvl1pPr marL="0" indent="0">
              <a:buNone/>
              <a:defRPr sz="13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293076" y="1137921"/>
            <a:ext cx="2101787" cy="5018184"/>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p:ph idx="12" hasCustomPrompt="1"/>
          </p:nvPr>
        </p:nvSpPr>
        <p:spPr>
          <a:xfrm>
            <a:off x="6611431" y="1137922"/>
            <a:ext cx="2075369" cy="2796151"/>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0" name="Content Placeholder 2">
            <a:extLst>
              <a:ext uri="{FF2B5EF4-FFF2-40B4-BE49-F238E27FC236}">
                <a16:creationId xmlns:a16="http://schemas.microsoft.com/office/drawing/2014/main" id="{0FD13F91-AFC9-4CB0-B48E-B4031BDF7D7E}"/>
              </a:ext>
            </a:extLst>
          </p:cNvPr>
          <p:cNvSpPr>
            <a:spLocks noGrp="1"/>
          </p:cNvSpPr>
          <p:nvPr>
            <p:ph idx="12" hasCustomPrompt="1"/>
          </p:nvPr>
        </p:nvSpPr>
        <p:spPr>
          <a:xfrm>
            <a:off x="6611431" y="1137922"/>
            <a:ext cx="2075369" cy="2796151"/>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4" name="Date Placeholder 3">
            <a:extLst>
              <a:ext uri="{FF2B5EF4-FFF2-40B4-BE49-F238E27FC236}">
                <a16:creationId xmlns:a16="http://schemas.microsoft.com/office/drawing/2014/main" id="{A358BEC6-81BD-4A6C-A6CF-94332742F93B}"/>
              </a:ext>
            </a:extLst>
          </p:cNvPr>
          <p:cNvSpPr>
            <a:spLocks noGrp="1"/>
          </p:cNvSpPr>
          <p:nvPr>
            <p:ph type="dt" sz="half" idx="13"/>
          </p:nvPr>
        </p:nvSpPr>
        <p:spPr/>
        <p:txBody>
          <a:bodyPr/>
          <a:lstStyle/>
          <a:p>
            <a:fld id="{6CBCD5F7-0DF9-4123-86DA-C7F0BF0B7B5C}" type="datetime3">
              <a:rPr lang="en-US" smtClean="0"/>
              <a:t>2 June 2024</a:t>
            </a:fld>
            <a:endParaRPr lang="en-IN" dirty="0"/>
          </a:p>
        </p:txBody>
      </p:sp>
      <p:sp>
        <p:nvSpPr>
          <p:cNvPr id="6" name="Footer Placeholder 5">
            <a:extLst>
              <a:ext uri="{FF2B5EF4-FFF2-40B4-BE49-F238E27FC236}">
                <a16:creationId xmlns:a16="http://schemas.microsoft.com/office/drawing/2014/main" id="{04661FBF-9B0D-493C-BE46-3C702E0F65AB}"/>
              </a:ext>
            </a:extLst>
          </p:cNvPr>
          <p:cNvSpPr>
            <a:spLocks noGrp="1"/>
          </p:cNvSpPr>
          <p:nvPr>
            <p:ph type="ftr" sz="quarter" idx="14"/>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91C1F439-4CB5-472E-B792-D16C6415352A}"/>
              </a:ext>
            </a:extLst>
          </p:cNvPr>
          <p:cNvSpPr>
            <a:spLocks noGrp="1"/>
          </p:cNvSpPr>
          <p:nvPr>
            <p:ph type="sldNum" sz="quarter" idx="15"/>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44160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457201" y="1137920"/>
            <a:ext cx="6175841" cy="4834800"/>
          </a:xfrm>
        </p:spPr>
        <p:txBody>
          <a:bodyPr/>
          <a:lstStyle>
            <a:lvl1pPr marL="0" indent="0">
              <a:spcBef>
                <a:spcPts val="0"/>
              </a:spcBef>
              <a:buNone/>
              <a:defRPr>
                <a:solidFill>
                  <a:schemeClr val="bg1"/>
                </a:solidFill>
              </a:defRPr>
            </a:lvl1pPr>
            <a:lvl2pPr marL="0" indent="0">
              <a:spcBef>
                <a:spcPts val="0"/>
              </a:spcBef>
              <a:buNone/>
              <a:defRPr sz="1349">
                <a:solidFill>
                  <a:schemeClr val="bg1"/>
                </a:solidFill>
              </a:defRPr>
            </a:lvl2pPr>
            <a:lvl3pPr marL="0" indent="0">
              <a:spcBef>
                <a:spcPts val="0"/>
              </a:spcBef>
              <a:buNone/>
              <a:defRPr sz="1199">
                <a:solidFill>
                  <a:schemeClr val="bg1"/>
                </a:solidFill>
              </a:defRPr>
            </a:lvl3pPr>
            <a:lvl4pPr marL="0" indent="0">
              <a:spcBef>
                <a:spcPts val="0"/>
              </a:spcBef>
              <a:buNone/>
              <a:defRPr sz="1049">
                <a:solidFill>
                  <a:schemeClr val="bg1"/>
                </a:solidFill>
              </a:defRPr>
            </a:lvl4pPr>
            <a:lvl5pPr marL="0" indent="0">
              <a:spcBef>
                <a:spcPts val="0"/>
              </a:spcBef>
              <a:buNone/>
              <a:defRPr sz="9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Line 10">
            <a:extLst>
              <a:ext uri="{FF2B5EF4-FFF2-40B4-BE49-F238E27FC236}">
                <a16:creationId xmlns:a16="http://schemas.microsoft.com/office/drawing/2014/main" id="{EAD7805E-FA43-4FE6-B59E-9A440183B7B9}"/>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BED3198B-8C42-45EB-99DF-C3F1A2ABCB7C}"/>
              </a:ext>
            </a:extLst>
          </p:cNvPr>
          <p:cNvSpPr>
            <a:spLocks noGrp="1"/>
          </p:cNvSpPr>
          <p:nvPr>
            <p:ph type="dt" sz="half" idx="10"/>
          </p:nvPr>
        </p:nvSpPr>
        <p:spPr/>
        <p:txBody>
          <a:bodyPr/>
          <a:lstStyle/>
          <a:p>
            <a:fld id="{E7845ABC-A91F-4289-9C66-23D8A5B14269}" type="datetime3">
              <a:rPr lang="en-US" smtClean="0"/>
              <a:t>2 June 2024</a:t>
            </a:fld>
            <a:endParaRPr lang="en-IN" dirty="0"/>
          </a:p>
        </p:txBody>
      </p:sp>
      <p:sp>
        <p:nvSpPr>
          <p:cNvPr id="5" name="Footer Placeholder 4">
            <a:extLst>
              <a:ext uri="{FF2B5EF4-FFF2-40B4-BE49-F238E27FC236}">
                <a16:creationId xmlns:a16="http://schemas.microsoft.com/office/drawing/2014/main" id="{655268C3-3843-40FF-9263-125A8E57D4B7}"/>
              </a:ext>
            </a:extLst>
          </p:cNvPr>
          <p:cNvSpPr>
            <a:spLocks noGrp="1"/>
          </p:cNvSpPr>
          <p:nvPr>
            <p:ph type="ftr" sz="quarter" idx="11"/>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E43DE6C9-5E0D-49AD-8BBE-CFF57149B3D1}"/>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3539203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264463" y="2851522"/>
            <a:ext cx="3334113" cy="1202318"/>
          </a:xfrm>
        </p:spPr>
        <p:txBody>
          <a:bodyPr vert="horz" lIns="0" tIns="0" rIns="0" bIns="0" rtlCol="0" anchor="ctr" anchorCtr="0">
            <a:noAutofit/>
          </a:bodyPr>
          <a:lstStyle>
            <a:lvl1pPr marL="0" indent="0">
              <a:buNone/>
              <a:defRPr kumimoji="0" lang="en-IN" sz="2699"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267319" marR="0" lvl="0" indent="-267319" defTabSz="755512"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C2EF7B21-823B-4C1B-B44E-8C28E4ECCA2C}"/>
              </a:ext>
            </a:extLst>
          </p:cNvPr>
          <p:cNvSpPr>
            <a:spLocks noGrp="1"/>
          </p:cNvSpPr>
          <p:nvPr>
            <p:ph type="dt" sz="half" idx="11"/>
          </p:nvPr>
        </p:nvSpPr>
        <p:spPr/>
        <p:txBody>
          <a:bodyPr/>
          <a:lstStyle/>
          <a:p>
            <a:fld id="{9741E2ED-6E26-46A5-B0CB-000051BE0FA0}" type="datetime3">
              <a:rPr lang="en-US" smtClean="0"/>
              <a:t>2 June 2024</a:t>
            </a:fld>
            <a:endParaRPr lang="en-IN" dirty="0"/>
          </a:p>
        </p:txBody>
      </p:sp>
      <p:sp>
        <p:nvSpPr>
          <p:cNvPr id="3" name="Footer Placeholder 2">
            <a:extLst>
              <a:ext uri="{FF2B5EF4-FFF2-40B4-BE49-F238E27FC236}">
                <a16:creationId xmlns:a16="http://schemas.microsoft.com/office/drawing/2014/main" id="{63CE9737-42F0-4F0F-A932-7FE9D402AE1F}"/>
              </a:ext>
            </a:extLst>
          </p:cNvPr>
          <p:cNvSpPr>
            <a:spLocks noGrp="1"/>
          </p:cNvSpPr>
          <p:nvPr>
            <p:ph type="ftr" sz="quarter" idx="12"/>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7F99A6E3-8A4A-4FC9-88A7-DFA9B43FF9FF}"/>
              </a:ext>
            </a:extLst>
          </p:cNvPr>
          <p:cNvSpPr>
            <a:spLocks noGrp="1"/>
          </p:cNvSpPr>
          <p:nvPr>
            <p:ph type="sldNum" sz="quarter" idx="13"/>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30517005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w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34" Type="http://schemas.openxmlformats.org/officeDocument/2006/relationships/slideLayout" Target="../slideLayouts/slideLayout65.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slideLayout" Target="../slideLayouts/slideLayout64.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35" Type="http://schemas.openxmlformats.org/officeDocument/2006/relationships/theme" Target="../theme/theme2.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94200"/>
            <a:ext cx="8229600" cy="59088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457201" y="1137920"/>
            <a:ext cx="8229600" cy="4947920"/>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7" name="Picture 16">
            <a:extLst>
              <a:ext uri="{FF2B5EF4-FFF2-40B4-BE49-F238E27FC236}">
                <a16:creationId xmlns:a16="http://schemas.microsoft.com/office/drawing/2014/main" id="{63A56E9B-FDEB-4900-88BD-F0B34334DB41}"/>
              </a:ext>
            </a:extLst>
          </p:cNvPr>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4" name="Date Placeholder 3">
            <a:extLst>
              <a:ext uri="{FF2B5EF4-FFF2-40B4-BE49-F238E27FC236}">
                <a16:creationId xmlns:a16="http://schemas.microsoft.com/office/drawing/2014/main" id="{DE69E1F1-58AD-46F1-B809-9D59D36060CB}"/>
              </a:ext>
            </a:extLst>
          </p:cNvPr>
          <p:cNvSpPr>
            <a:spLocks noGrp="1"/>
          </p:cNvSpPr>
          <p:nvPr>
            <p:ph type="dt" sz="half" idx="2"/>
          </p:nvPr>
        </p:nvSpPr>
        <p:spPr>
          <a:xfrm>
            <a:off x="2008048" y="6516456"/>
            <a:ext cx="1191258" cy="180000"/>
          </a:xfrm>
          <a:prstGeom prst="rect">
            <a:avLst/>
          </a:prstGeom>
        </p:spPr>
        <p:txBody>
          <a:bodyPr vert="horz" lIns="0" tIns="0" rIns="0" bIns="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fld id="{BB8231F0-3B52-46BE-9F1F-CD1AA9613C52}" type="datetime3">
              <a:rPr lang="en-US" smtClean="0"/>
              <a:t>2 June 2024</a:t>
            </a:fld>
            <a:endParaRPr lang="en-IN" dirty="0"/>
          </a:p>
        </p:txBody>
      </p:sp>
      <p:sp>
        <p:nvSpPr>
          <p:cNvPr id="5" name="Footer Placeholder 4">
            <a:extLst>
              <a:ext uri="{FF2B5EF4-FFF2-40B4-BE49-F238E27FC236}">
                <a16:creationId xmlns:a16="http://schemas.microsoft.com/office/drawing/2014/main" id="{D6E0BE3A-850C-4403-A5AC-24F2FB2AC93A}"/>
              </a:ext>
            </a:extLst>
          </p:cNvPr>
          <p:cNvSpPr>
            <a:spLocks noGrp="1"/>
          </p:cNvSpPr>
          <p:nvPr>
            <p:ph type="ftr" sz="quarter" idx="3"/>
          </p:nvPr>
        </p:nvSpPr>
        <p:spPr>
          <a:xfrm>
            <a:off x="3437308" y="6516456"/>
            <a:ext cx="3086100" cy="180000"/>
          </a:xfrm>
          <a:prstGeom prst="rect">
            <a:avLst/>
          </a:prstGeom>
        </p:spPr>
        <p:txBody>
          <a:bodyPr vert="horz" lIns="0" tIns="0" rIns="0" bIns="0" rtlCol="0" anchor="ctr"/>
          <a:lstStyle>
            <a:lvl1pPr marL="0" algn="l" defTabSz="914400" rtl="0" eaLnBrk="1" latinLnBrk="0" hangingPunct="1">
              <a:defRPr lang="en-IN" sz="800" kern="1200" dirty="0">
                <a:solidFill>
                  <a:schemeClr val="bg1"/>
                </a:solidFill>
                <a:latin typeface="EYInterstate" panose="02000503020000020004" pitchFamily="2" charset="0"/>
                <a:ea typeface="+mn-ea"/>
                <a:cs typeface="+mn-cs"/>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8B1FFE43-22D2-44DE-9910-040934A9AD6B}"/>
              </a:ext>
            </a:extLst>
          </p:cNvPr>
          <p:cNvSpPr>
            <a:spLocks noGrp="1"/>
          </p:cNvSpPr>
          <p:nvPr>
            <p:ph type="sldNum" sz="quarter" idx="4"/>
          </p:nvPr>
        </p:nvSpPr>
        <p:spPr>
          <a:xfrm>
            <a:off x="457201" y="6516456"/>
            <a:ext cx="663066" cy="180000"/>
          </a:xfrm>
          <a:prstGeom prst="rect">
            <a:avLst/>
          </a:prstGeom>
        </p:spPr>
        <p:txBody>
          <a:bodyPr vert="horz" lIns="0" tIns="0" rIns="0" bIns="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861427869"/>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85" r:id="rId13"/>
    <p:sldLayoutId id="2147483883" r:id="rId14"/>
    <p:sldLayoutId id="2147483831" r:id="rId15"/>
    <p:sldLayoutId id="2147483832" r:id="rId16"/>
    <p:sldLayoutId id="2147483833" r:id="rId17"/>
    <p:sldLayoutId id="2147483834" r:id="rId18"/>
    <p:sldLayoutId id="2147483835" r:id="rId19"/>
    <p:sldLayoutId id="2147483836" r:id="rId20"/>
    <p:sldLayoutId id="2147483837" r:id="rId21"/>
    <p:sldLayoutId id="2147483838" r:id="rId22"/>
    <p:sldLayoutId id="2147483839" r:id="rId23"/>
    <p:sldLayoutId id="2147483840" r:id="rId24"/>
    <p:sldLayoutId id="2147483841" r:id="rId25"/>
    <p:sldLayoutId id="2147483892" r:id="rId26"/>
    <p:sldLayoutId id="2147483893" r:id="rId27"/>
    <p:sldLayoutId id="2147483843" r:id="rId28"/>
    <p:sldLayoutId id="2147483844" r:id="rId29"/>
    <p:sldLayoutId id="2147483845" r:id="rId30"/>
    <p:sldLayoutId id="2147483878" r:id="rId31"/>
  </p:sldLayoutIdLst>
  <p:hf hdr="0"/>
  <p:txStyles>
    <p:titleStyle>
      <a:lvl1pPr algn="l" defTabSz="685434" rtl="0" eaLnBrk="1" latinLnBrk="0" hangingPunct="1">
        <a:lnSpc>
          <a:spcPct val="85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267319" indent="-267319" algn="l" defTabSz="685434"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534639" indent="-267319" algn="l" defTabSz="685434"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801958" indent="-267319" algn="l" defTabSz="685434"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069277" indent="-267319" algn="l" defTabSz="685434"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336597" indent="-267319" algn="l" defTabSz="685434"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1884944"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6pPr>
      <a:lvl7pPr marL="2227661"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7pPr>
      <a:lvl8pPr marL="2570378"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8pPr>
      <a:lvl9pPr marL="2913096"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9pPr>
    </p:bodyStyle>
    <p:otherStyle>
      <a:defPPr>
        <a:defRPr lang="en-US"/>
      </a:defPPr>
      <a:lvl1pPr marL="0" algn="l" defTabSz="685434" rtl="0" eaLnBrk="1" latinLnBrk="0" hangingPunct="1">
        <a:defRPr sz="1349" kern="1200">
          <a:solidFill>
            <a:schemeClr val="tx1"/>
          </a:solidFill>
          <a:latin typeface="+mn-lt"/>
          <a:ea typeface="+mn-ea"/>
          <a:cs typeface="+mn-cs"/>
        </a:defRPr>
      </a:lvl1pPr>
      <a:lvl2pPr marL="342717" algn="l" defTabSz="685434" rtl="0" eaLnBrk="1" latinLnBrk="0" hangingPunct="1">
        <a:defRPr sz="1349" kern="1200">
          <a:solidFill>
            <a:schemeClr val="tx1"/>
          </a:solidFill>
          <a:latin typeface="+mn-lt"/>
          <a:ea typeface="+mn-ea"/>
          <a:cs typeface="+mn-cs"/>
        </a:defRPr>
      </a:lvl2pPr>
      <a:lvl3pPr marL="685434" algn="l" defTabSz="685434" rtl="0" eaLnBrk="1" latinLnBrk="0" hangingPunct="1">
        <a:defRPr sz="1349" kern="1200">
          <a:solidFill>
            <a:schemeClr val="tx1"/>
          </a:solidFill>
          <a:latin typeface="+mn-lt"/>
          <a:ea typeface="+mn-ea"/>
          <a:cs typeface="+mn-cs"/>
        </a:defRPr>
      </a:lvl3pPr>
      <a:lvl4pPr marL="1028151" algn="l" defTabSz="685434" rtl="0" eaLnBrk="1" latinLnBrk="0" hangingPunct="1">
        <a:defRPr sz="1349" kern="1200">
          <a:solidFill>
            <a:schemeClr val="tx1"/>
          </a:solidFill>
          <a:latin typeface="+mn-lt"/>
          <a:ea typeface="+mn-ea"/>
          <a:cs typeface="+mn-cs"/>
        </a:defRPr>
      </a:lvl4pPr>
      <a:lvl5pPr marL="1370868" algn="l" defTabSz="685434" rtl="0" eaLnBrk="1" latinLnBrk="0" hangingPunct="1">
        <a:defRPr sz="1349" kern="1200">
          <a:solidFill>
            <a:schemeClr val="tx1"/>
          </a:solidFill>
          <a:latin typeface="+mn-lt"/>
          <a:ea typeface="+mn-ea"/>
          <a:cs typeface="+mn-cs"/>
        </a:defRPr>
      </a:lvl5pPr>
      <a:lvl6pPr marL="1713586" algn="l" defTabSz="685434" rtl="0" eaLnBrk="1" latinLnBrk="0" hangingPunct="1">
        <a:defRPr sz="1349" kern="1200">
          <a:solidFill>
            <a:schemeClr val="tx1"/>
          </a:solidFill>
          <a:latin typeface="+mn-lt"/>
          <a:ea typeface="+mn-ea"/>
          <a:cs typeface="+mn-cs"/>
        </a:defRPr>
      </a:lvl6pPr>
      <a:lvl7pPr marL="2056303" algn="l" defTabSz="685434" rtl="0" eaLnBrk="1" latinLnBrk="0" hangingPunct="1">
        <a:defRPr sz="1349" kern="1200">
          <a:solidFill>
            <a:schemeClr val="tx1"/>
          </a:solidFill>
          <a:latin typeface="+mn-lt"/>
          <a:ea typeface="+mn-ea"/>
          <a:cs typeface="+mn-cs"/>
        </a:defRPr>
      </a:lvl7pPr>
      <a:lvl8pPr marL="2399020" algn="l" defTabSz="685434" rtl="0" eaLnBrk="1" latinLnBrk="0" hangingPunct="1">
        <a:defRPr sz="1349" kern="1200">
          <a:solidFill>
            <a:schemeClr val="tx1"/>
          </a:solidFill>
          <a:latin typeface="+mn-lt"/>
          <a:ea typeface="+mn-ea"/>
          <a:cs typeface="+mn-cs"/>
        </a:defRPr>
      </a:lvl8pPr>
      <a:lvl9pPr marL="2741737" algn="l" defTabSz="685434" rtl="0" eaLnBrk="1" latinLnBrk="0" hangingPunct="1">
        <a:defRPr sz="134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94200"/>
            <a:ext cx="8229600" cy="59088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457201" y="1137920"/>
            <a:ext cx="8229600" cy="4947920"/>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21" name="Group 4">
            <a:extLst>
              <a:ext uri="{FF2B5EF4-FFF2-40B4-BE49-F238E27FC236}">
                <a16:creationId xmlns:a16="http://schemas.microsoft.com/office/drawing/2014/main" id="{070143FB-B49A-43B9-BDD0-6B34F1305A62}"/>
              </a:ext>
            </a:extLst>
          </p:cNvPr>
          <p:cNvGrpSpPr>
            <a:grpSpLocks noChangeAspect="1"/>
          </p:cNvGrpSpPr>
          <p:nvPr userDrawn="1"/>
        </p:nvGrpSpPr>
        <p:grpSpPr bwMode="auto">
          <a:xfrm>
            <a:off x="8284464" y="6327648"/>
            <a:ext cx="402336" cy="412867"/>
            <a:chOff x="7110" y="4004"/>
            <a:chExt cx="191" cy="196"/>
          </a:xfrm>
        </p:grpSpPr>
        <p:sp>
          <p:nvSpPr>
            <p:cNvPr id="22" name="Freeform 5">
              <a:extLst>
                <a:ext uri="{FF2B5EF4-FFF2-40B4-BE49-F238E27FC236}">
                  <a16:creationId xmlns:a16="http://schemas.microsoft.com/office/drawing/2014/main" id="{D9BF2560-A8D8-44C9-8115-BCB5085894F0}"/>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Freeform 6">
              <a:extLst>
                <a:ext uri="{FF2B5EF4-FFF2-40B4-BE49-F238E27FC236}">
                  <a16:creationId xmlns:a16="http://schemas.microsoft.com/office/drawing/2014/main" id="{56D2A493-73F6-40BA-A4BE-DAEC44F3A257}"/>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Freeform 7">
              <a:extLst>
                <a:ext uri="{FF2B5EF4-FFF2-40B4-BE49-F238E27FC236}">
                  <a16:creationId xmlns:a16="http://schemas.microsoft.com/office/drawing/2014/main" id="{C09A7C37-C954-457F-B80C-7BC99BEAE3BB}"/>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6" name="Date Placeholder 3">
            <a:extLst>
              <a:ext uri="{FF2B5EF4-FFF2-40B4-BE49-F238E27FC236}">
                <a16:creationId xmlns:a16="http://schemas.microsoft.com/office/drawing/2014/main" id="{1CDCB3BA-A513-4554-9E26-04ABDDC121E6}"/>
              </a:ext>
            </a:extLst>
          </p:cNvPr>
          <p:cNvSpPr>
            <a:spLocks noGrp="1"/>
          </p:cNvSpPr>
          <p:nvPr>
            <p:ph type="dt" sz="half" idx="2"/>
          </p:nvPr>
        </p:nvSpPr>
        <p:spPr>
          <a:xfrm>
            <a:off x="1892301" y="6516456"/>
            <a:ext cx="1191258" cy="180000"/>
          </a:xfrm>
          <a:prstGeom prst="rect">
            <a:avLst/>
          </a:prstGeom>
        </p:spPr>
        <p:txBody>
          <a:bodyPr vert="horz" lIns="91440" tIns="45720" rIns="91440" bIns="4572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fld id="{AC60616C-F738-4195-9CBC-57322DFDB528}" type="datetime3">
              <a:rPr lang="en-US" smtClean="0"/>
              <a:t>2 June 2024</a:t>
            </a:fld>
            <a:endParaRPr lang="en-IN" dirty="0"/>
          </a:p>
        </p:txBody>
      </p:sp>
      <p:sp>
        <p:nvSpPr>
          <p:cNvPr id="17" name="Footer Placeholder 4">
            <a:extLst>
              <a:ext uri="{FF2B5EF4-FFF2-40B4-BE49-F238E27FC236}">
                <a16:creationId xmlns:a16="http://schemas.microsoft.com/office/drawing/2014/main" id="{658F79CF-3FBE-4C25-8F3A-14054DB240E1}"/>
              </a:ext>
            </a:extLst>
          </p:cNvPr>
          <p:cNvSpPr>
            <a:spLocks noGrp="1"/>
          </p:cNvSpPr>
          <p:nvPr>
            <p:ph type="ftr" sz="quarter" idx="3"/>
          </p:nvPr>
        </p:nvSpPr>
        <p:spPr>
          <a:xfrm>
            <a:off x="3321561" y="6516456"/>
            <a:ext cx="3086100" cy="180000"/>
          </a:xfrm>
          <a:prstGeom prst="rect">
            <a:avLst/>
          </a:prstGeom>
        </p:spPr>
        <p:txBody>
          <a:bodyPr vert="horz" lIns="91440" tIns="45720" rIns="91440" bIns="4572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r>
              <a:rPr lang="en-IN"/>
              <a:t>Presentation title</a:t>
            </a:r>
            <a:endParaRPr lang="en-IN" dirty="0"/>
          </a:p>
        </p:txBody>
      </p:sp>
      <p:sp>
        <p:nvSpPr>
          <p:cNvPr id="18" name="Slide Number Placeholder 5">
            <a:extLst>
              <a:ext uri="{FF2B5EF4-FFF2-40B4-BE49-F238E27FC236}">
                <a16:creationId xmlns:a16="http://schemas.microsoft.com/office/drawing/2014/main" id="{0896A04B-A040-4017-99D1-DD33A2934ACB}"/>
              </a:ext>
            </a:extLst>
          </p:cNvPr>
          <p:cNvSpPr>
            <a:spLocks noGrp="1"/>
          </p:cNvSpPr>
          <p:nvPr>
            <p:ph type="sldNum" sz="quarter" idx="4"/>
          </p:nvPr>
        </p:nvSpPr>
        <p:spPr>
          <a:xfrm>
            <a:off x="363093" y="6516456"/>
            <a:ext cx="663066" cy="180000"/>
          </a:xfrm>
          <a:prstGeom prst="rect">
            <a:avLst/>
          </a:prstGeom>
        </p:spPr>
        <p:txBody>
          <a:bodyPr vert="horz" lIns="91440" tIns="45720" rIns="91440" bIns="45720" rtlCol="0" anchor="ctr"/>
          <a:lstStyle>
            <a:lvl1pPr marL="0" algn="l" defTabSz="914400" rtl="0" eaLnBrk="1" latinLnBrk="0" hangingPunct="1">
              <a:defRPr lang="en-GB" sz="800" kern="1200" smtClean="0">
                <a:solidFill>
                  <a:schemeClr val="bg1"/>
                </a:solidFill>
                <a:latin typeface="EYInterstate" panose="02000503020000020004" pitchFamily="2" charset="0"/>
                <a:ea typeface="+mn-ea"/>
                <a:cs typeface="+mn-cs"/>
              </a:defRPr>
            </a:lvl1p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366597544"/>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84" r:id="rId15"/>
    <p:sldLayoutId id="2147483886" r:id="rId16"/>
    <p:sldLayoutId id="2147483865" r:id="rId17"/>
    <p:sldLayoutId id="2147483866" r:id="rId18"/>
    <p:sldLayoutId id="2147483867" r:id="rId19"/>
    <p:sldLayoutId id="2147483868" r:id="rId20"/>
    <p:sldLayoutId id="2147483869" r:id="rId21"/>
    <p:sldLayoutId id="2147483870" r:id="rId22"/>
    <p:sldLayoutId id="2147483871" r:id="rId23"/>
    <p:sldLayoutId id="2147483872" r:id="rId24"/>
    <p:sldLayoutId id="2147483873" r:id="rId25"/>
    <p:sldLayoutId id="2147483874" r:id="rId26"/>
    <p:sldLayoutId id="2147483875" r:id="rId27"/>
    <p:sldLayoutId id="2147483890" r:id="rId28"/>
    <p:sldLayoutId id="2147483891" r:id="rId29"/>
    <p:sldLayoutId id="2147483876" r:id="rId30"/>
    <p:sldLayoutId id="2147483880" r:id="rId31"/>
    <p:sldLayoutId id="2147483881" r:id="rId32"/>
    <p:sldLayoutId id="2147483882" r:id="rId33"/>
    <p:sldLayoutId id="2147483887" r:id="rId34"/>
  </p:sldLayoutIdLst>
  <p:hf hdr="0"/>
  <p:txStyles>
    <p:titleStyle>
      <a:lvl1pPr algn="l" defTabSz="685434" rtl="0" eaLnBrk="1" latinLnBrk="0" hangingPunct="1">
        <a:lnSpc>
          <a:spcPct val="85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267319" indent="-267319" algn="l" defTabSz="685434"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534639" indent="-267319" algn="l" defTabSz="685434"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801958" indent="-267319" algn="l" defTabSz="685434"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069277" indent="-267319" algn="l" defTabSz="685434"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336597" indent="-267319" algn="l" defTabSz="685434"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1884944"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6pPr>
      <a:lvl7pPr marL="2227661"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7pPr>
      <a:lvl8pPr marL="2570378"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8pPr>
      <a:lvl9pPr marL="2913096"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9pPr>
    </p:bodyStyle>
    <p:otherStyle>
      <a:defPPr>
        <a:defRPr lang="en-US"/>
      </a:defPPr>
      <a:lvl1pPr marL="0" algn="l" defTabSz="685434" rtl="0" eaLnBrk="1" latinLnBrk="0" hangingPunct="1">
        <a:defRPr sz="1349" kern="1200">
          <a:solidFill>
            <a:schemeClr val="tx1"/>
          </a:solidFill>
          <a:latin typeface="+mn-lt"/>
          <a:ea typeface="+mn-ea"/>
          <a:cs typeface="+mn-cs"/>
        </a:defRPr>
      </a:lvl1pPr>
      <a:lvl2pPr marL="342717" algn="l" defTabSz="685434" rtl="0" eaLnBrk="1" latinLnBrk="0" hangingPunct="1">
        <a:defRPr sz="1349" kern="1200">
          <a:solidFill>
            <a:schemeClr val="tx1"/>
          </a:solidFill>
          <a:latin typeface="+mn-lt"/>
          <a:ea typeface="+mn-ea"/>
          <a:cs typeface="+mn-cs"/>
        </a:defRPr>
      </a:lvl2pPr>
      <a:lvl3pPr marL="685434" algn="l" defTabSz="685434" rtl="0" eaLnBrk="1" latinLnBrk="0" hangingPunct="1">
        <a:defRPr sz="1349" kern="1200">
          <a:solidFill>
            <a:schemeClr val="tx1"/>
          </a:solidFill>
          <a:latin typeface="+mn-lt"/>
          <a:ea typeface="+mn-ea"/>
          <a:cs typeface="+mn-cs"/>
        </a:defRPr>
      </a:lvl3pPr>
      <a:lvl4pPr marL="1028151" algn="l" defTabSz="685434" rtl="0" eaLnBrk="1" latinLnBrk="0" hangingPunct="1">
        <a:defRPr sz="1349" kern="1200">
          <a:solidFill>
            <a:schemeClr val="tx1"/>
          </a:solidFill>
          <a:latin typeface="+mn-lt"/>
          <a:ea typeface="+mn-ea"/>
          <a:cs typeface="+mn-cs"/>
        </a:defRPr>
      </a:lvl4pPr>
      <a:lvl5pPr marL="1370868" algn="l" defTabSz="685434" rtl="0" eaLnBrk="1" latinLnBrk="0" hangingPunct="1">
        <a:defRPr sz="1349" kern="1200">
          <a:solidFill>
            <a:schemeClr val="tx1"/>
          </a:solidFill>
          <a:latin typeface="+mn-lt"/>
          <a:ea typeface="+mn-ea"/>
          <a:cs typeface="+mn-cs"/>
        </a:defRPr>
      </a:lvl5pPr>
      <a:lvl6pPr marL="1713586" algn="l" defTabSz="685434" rtl="0" eaLnBrk="1" latinLnBrk="0" hangingPunct="1">
        <a:defRPr sz="1349" kern="1200">
          <a:solidFill>
            <a:schemeClr val="tx1"/>
          </a:solidFill>
          <a:latin typeface="+mn-lt"/>
          <a:ea typeface="+mn-ea"/>
          <a:cs typeface="+mn-cs"/>
        </a:defRPr>
      </a:lvl6pPr>
      <a:lvl7pPr marL="2056303" algn="l" defTabSz="685434" rtl="0" eaLnBrk="1" latinLnBrk="0" hangingPunct="1">
        <a:defRPr sz="1349" kern="1200">
          <a:solidFill>
            <a:schemeClr val="tx1"/>
          </a:solidFill>
          <a:latin typeface="+mn-lt"/>
          <a:ea typeface="+mn-ea"/>
          <a:cs typeface="+mn-cs"/>
        </a:defRPr>
      </a:lvl7pPr>
      <a:lvl8pPr marL="2399020" algn="l" defTabSz="685434" rtl="0" eaLnBrk="1" latinLnBrk="0" hangingPunct="1">
        <a:defRPr sz="1349" kern="1200">
          <a:solidFill>
            <a:schemeClr val="tx1"/>
          </a:solidFill>
          <a:latin typeface="+mn-lt"/>
          <a:ea typeface="+mn-ea"/>
          <a:cs typeface="+mn-cs"/>
        </a:defRPr>
      </a:lvl8pPr>
      <a:lvl9pPr marL="2741737" algn="l" defTabSz="685434" rtl="0" eaLnBrk="1" latinLnBrk="0" hangingPunct="1">
        <a:defRPr sz="134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mailto:juan.ruyan@gt.ey.com" TargetMode="External"/><Relationship Id="rId2" Type="http://schemas.openxmlformats.org/officeDocument/2006/relationships/hyperlink" Target="mailto:Gustavo.arrieta@cr.ey.com" TargetMode="External"/><Relationship Id="rId1" Type="http://schemas.openxmlformats.org/officeDocument/2006/relationships/slideLayout" Target="../slideLayouts/slideLayout4.xml"/><Relationship Id="rId4" Type="http://schemas.openxmlformats.org/officeDocument/2006/relationships/hyperlink" Target="mailto:daniel.herrera2@cr.ey.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D0126C-2023-49EB-9599-B8975FBFC2C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2120" t="1258" r="13378" b="1656"/>
          <a:stretch/>
        </p:blipFill>
        <p:spPr>
          <a:xfrm>
            <a:off x="12699" y="-1"/>
            <a:ext cx="9360693" cy="6858001"/>
          </a:xfrm>
          <a:prstGeom prst="rect">
            <a:avLst/>
          </a:prstGeom>
        </p:spPr>
      </p:pic>
      <p:sp>
        <p:nvSpPr>
          <p:cNvPr id="12" name="Rectangle 11">
            <a:extLst>
              <a:ext uri="{FF2B5EF4-FFF2-40B4-BE49-F238E27FC236}">
                <a16:creationId xmlns:a16="http://schemas.microsoft.com/office/drawing/2014/main" id="{CA704B6B-7AC9-4EC8-8DB0-BA3F45E07292}"/>
              </a:ext>
            </a:extLst>
          </p:cNvPr>
          <p:cNvSpPr/>
          <p:nvPr/>
        </p:nvSpPr>
        <p:spPr>
          <a:xfrm>
            <a:off x="0" y="2678"/>
            <a:ext cx="9373392" cy="6855322"/>
          </a:xfrm>
          <a:prstGeom prst="rect">
            <a:avLst/>
          </a:prstGeom>
          <a:gradFill flip="none" rotWithShape="1">
            <a:gsLst>
              <a:gs pos="43000">
                <a:srgbClr val="000000">
                  <a:alpha val="0"/>
                </a:srgbClr>
              </a:gs>
              <a:gs pos="58000">
                <a:srgbClr val="000000">
                  <a:alpha val="43000"/>
                </a:srgbClr>
              </a:gs>
              <a:gs pos="81000">
                <a:srgbClr val="000000">
                  <a:alpha val="52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49"/>
          </a:p>
        </p:txBody>
      </p:sp>
      <p:pic>
        <p:nvPicPr>
          <p:cNvPr id="8" name="Picture 7">
            <a:extLst>
              <a:ext uri="{FF2B5EF4-FFF2-40B4-BE49-F238E27FC236}">
                <a16:creationId xmlns:a16="http://schemas.microsoft.com/office/drawing/2014/main" id="{BF72BF0A-2C10-43D9-9395-52944AA4AC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6" name="Freeform 6"/>
          <p:cNvSpPr>
            <a:spLocks/>
          </p:cNvSpPr>
          <p:nvPr/>
        </p:nvSpPr>
        <p:spPr bwMode="gray">
          <a:xfrm>
            <a:off x="-1" y="-5011"/>
            <a:ext cx="5298907" cy="4692758"/>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chemeClr val="tx2">
              <a:alpha val="90000"/>
            </a:schemeClr>
          </a:solidFill>
          <a:ln w="9525">
            <a:noFill/>
            <a:round/>
            <a:headEnd/>
            <a:tailEnd/>
          </a:ln>
          <a:effec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7" name="Title 1"/>
          <p:cNvSpPr txBox="1">
            <a:spLocks/>
          </p:cNvSpPr>
          <p:nvPr/>
        </p:nvSpPr>
        <p:spPr>
          <a:xfrm>
            <a:off x="437042" y="1065096"/>
            <a:ext cx="4192831" cy="1525703"/>
          </a:xfrm>
          <a:prstGeom prst="rect">
            <a:avLst/>
          </a:prstGeom>
        </p:spPr>
        <p:txBody>
          <a:bodyPr/>
          <a:lstStyle>
            <a:lvl1pPr algn="l" defTabSz="914400" rtl="0" eaLnBrk="1" latinLnBrk="0" hangingPunct="1">
              <a:lnSpc>
                <a:spcPct val="85000"/>
              </a:lnSpc>
              <a:spcBef>
                <a:spcPct val="0"/>
              </a:spcBef>
              <a:buNone/>
              <a:defRPr sz="3000" b="1" kern="1200" baseline="0">
                <a:solidFill>
                  <a:srgbClr val="404040"/>
                </a:solidFill>
                <a:latin typeface="+mn-lt"/>
                <a:ea typeface="+mj-ea"/>
                <a:cs typeface="Arial" pitchFamily="34" charset="0"/>
              </a:defRPr>
            </a:lvl1pPr>
          </a:lstStyle>
          <a:p>
            <a:r>
              <a:rPr lang="en-US" b="0" i="0" dirty="0" err="1">
                <a:solidFill>
                  <a:srgbClr val="DEDEE2"/>
                </a:solidFill>
                <a:effectLst/>
                <a:latin typeface="ey_interstate"/>
              </a:rPr>
              <a:t>Programa</a:t>
            </a:r>
            <a:r>
              <a:rPr lang="en-US" b="0" i="0" dirty="0">
                <a:solidFill>
                  <a:srgbClr val="DEDEE2"/>
                </a:solidFill>
                <a:effectLst/>
                <a:latin typeface="ey_interstate"/>
              </a:rPr>
              <a:t> </a:t>
            </a:r>
            <a:r>
              <a:rPr lang="en-US" b="0" i="0" dirty="0" err="1">
                <a:solidFill>
                  <a:srgbClr val="DEDEE2"/>
                </a:solidFill>
                <a:effectLst/>
                <a:latin typeface="ey_interstate"/>
              </a:rPr>
              <a:t>tu</a:t>
            </a:r>
            <a:r>
              <a:rPr lang="en-US" b="0" i="0" dirty="0">
                <a:solidFill>
                  <a:srgbClr val="DEDEE2"/>
                </a:solidFill>
                <a:effectLst/>
                <a:latin typeface="ey_interstate"/>
              </a:rPr>
              <a:t> Paladar: EY Recipe Development Challenge</a:t>
            </a:r>
            <a:endParaRPr lang="es-CR" b="0" dirty="0">
              <a:solidFill>
                <a:srgbClr val="2E2E38"/>
              </a:solidFill>
              <a:latin typeface="+mj-lt"/>
            </a:endParaRPr>
          </a:p>
        </p:txBody>
      </p:sp>
      <p:sp>
        <p:nvSpPr>
          <p:cNvPr id="14" name="Date Placeholder 13">
            <a:extLst>
              <a:ext uri="{FF2B5EF4-FFF2-40B4-BE49-F238E27FC236}">
                <a16:creationId xmlns:a16="http://schemas.microsoft.com/office/drawing/2014/main" id="{79953777-3949-4096-B3CA-229F941F01D5}"/>
              </a:ext>
            </a:extLst>
          </p:cNvPr>
          <p:cNvSpPr>
            <a:spLocks noGrp="1"/>
          </p:cNvSpPr>
          <p:nvPr>
            <p:ph type="dt" sz="half" idx="10"/>
          </p:nvPr>
        </p:nvSpPr>
        <p:spPr/>
        <p:txBody>
          <a:bodyPr/>
          <a:lstStyle/>
          <a:p>
            <a:fld id="{89EC2333-B813-4F48-9E23-85475626E807}" type="datetime3">
              <a:rPr lang="en-US" smtClean="0">
                <a:solidFill>
                  <a:srgbClr val="FFFFFF"/>
                </a:solidFill>
              </a:rPr>
              <a:t>2 June 2024</a:t>
            </a:fld>
            <a:endParaRPr lang="en-IN" dirty="0">
              <a:solidFill>
                <a:srgbClr val="FFFFFF"/>
              </a:solidFill>
            </a:endParaRPr>
          </a:p>
        </p:txBody>
      </p:sp>
      <p:sp>
        <p:nvSpPr>
          <p:cNvPr id="15" name="Footer Placeholder 14">
            <a:extLst>
              <a:ext uri="{FF2B5EF4-FFF2-40B4-BE49-F238E27FC236}">
                <a16:creationId xmlns:a16="http://schemas.microsoft.com/office/drawing/2014/main" id="{1A305CEB-6364-43DA-A3CA-F8CE16D28364}"/>
              </a:ext>
            </a:extLst>
          </p:cNvPr>
          <p:cNvSpPr>
            <a:spLocks noGrp="1"/>
          </p:cNvSpPr>
          <p:nvPr>
            <p:ph type="ftr" sz="quarter" idx="11"/>
          </p:nvPr>
        </p:nvSpPr>
        <p:spPr/>
        <p:txBody>
          <a:bodyPr/>
          <a:lstStyle/>
          <a:p>
            <a:r>
              <a:rPr lang="en-IN">
                <a:solidFill>
                  <a:srgbClr val="FFFFFF"/>
                </a:solidFill>
              </a:rPr>
              <a:t>Presentation title</a:t>
            </a:r>
            <a:endParaRPr lang="en-IN" dirty="0">
              <a:solidFill>
                <a:srgbClr val="FFFFFF"/>
              </a:solidFill>
            </a:endParaRPr>
          </a:p>
        </p:txBody>
      </p:sp>
      <p:sp>
        <p:nvSpPr>
          <p:cNvPr id="18" name="Slide Number Placeholder 17">
            <a:extLst>
              <a:ext uri="{FF2B5EF4-FFF2-40B4-BE49-F238E27FC236}">
                <a16:creationId xmlns:a16="http://schemas.microsoft.com/office/drawing/2014/main" id="{F306C0CA-10FE-4D7D-8007-E288A8D940AB}"/>
              </a:ext>
            </a:extLst>
          </p:cNvPr>
          <p:cNvSpPr>
            <a:spLocks noGrp="1"/>
          </p:cNvSpPr>
          <p:nvPr>
            <p:ph type="sldNum" sz="quarter" idx="12"/>
          </p:nvPr>
        </p:nvSpPr>
        <p:spPr/>
        <p:txBody>
          <a:bodyPr/>
          <a:lstStyle/>
          <a:p>
            <a:r>
              <a:rPr lang="en-GB">
                <a:solidFill>
                  <a:srgbClr val="FFFFFF"/>
                </a:solidFill>
              </a:rPr>
              <a:t>Page </a:t>
            </a:r>
            <a:fld id="{F1BC30E3-FFE5-4B91-AA19-87A149EBB9EE}" type="slidenum">
              <a:rPr smtClean="0">
                <a:solidFill>
                  <a:srgbClr val="FFFFFF"/>
                </a:solidFill>
              </a:rPr>
              <a:pPr/>
              <a:t>1</a:t>
            </a:fld>
            <a:endParaRPr dirty="0">
              <a:solidFill>
                <a:srgbClr val="FFFFFF"/>
              </a:solidFill>
            </a:endParaRPr>
          </a:p>
        </p:txBody>
      </p:sp>
    </p:spTree>
    <p:extLst>
      <p:ext uri="{BB962C8B-B14F-4D97-AF65-F5344CB8AC3E}">
        <p14:creationId xmlns:p14="http://schemas.microsoft.com/office/powerpoint/2010/main" val="3151711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7207853-D215-4816-BED2-72C1ECE3CC7D}"/>
              </a:ext>
            </a:extLst>
          </p:cNvPr>
          <p:cNvSpPr>
            <a:spLocks noGrp="1"/>
          </p:cNvSpPr>
          <p:nvPr>
            <p:ph type="body" sz="quarter" idx="10"/>
          </p:nvPr>
        </p:nvSpPr>
        <p:spPr>
          <a:xfrm>
            <a:off x="411749" y="2526765"/>
            <a:ext cx="8405079" cy="2752460"/>
          </a:xfrm>
        </p:spPr>
        <p:txBody>
          <a:bodyPr/>
          <a:lstStyle/>
          <a:p>
            <a:r>
              <a:rPr lang="en-US" b="0" i="0" dirty="0">
                <a:solidFill>
                  <a:srgbClr val="DEDEE2"/>
                </a:solidFill>
                <a:effectLst/>
                <a:latin typeface="ey_interstate"/>
              </a:rPr>
              <a:t>Develop a comprehensive web application for a recipe sharing service that allows users to manage recipes, interact with user-generated content, and offer an attractive and accessible user experience in both the front-end and back-end.</a:t>
            </a:r>
            <a:endParaRPr lang="es-CR" dirty="0"/>
          </a:p>
        </p:txBody>
      </p:sp>
    </p:spTree>
    <p:extLst>
      <p:ext uri="{BB962C8B-B14F-4D97-AF65-F5344CB8AC3E}">
        <p14:creationId xmlns:p14="http://schemas.microsoft.com/office/powerpoint/2010/main" val="405434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Back-End</a:t>
            </a:r>
          </a:p>
        </p:txBody>
      </p:sp>
      <p:sp>
        <p:nvSpPr>
          <p:cNvPr id="3" name="Content Placeholder 2"/>
          <p:cNvSpPr>
            <a:spLocks noGrp="1" noRot="1" noMove="1" noResize="1" noEditPoints="1" noAdjustHandles="1" noChangeArrowheads="1" noChangeShapeType="1"/>
          </p:cNvSpPr>
          <p:nvPr>
            <p:ph idx="1"/>
          </p:nvPr>
        </p:nvSpPr>
        <p:spPr>
          <a:xfrm>
            <a:off x="457201" y="1137920"/>
            <a:ext cx="8229600" cy="4994432"/>
          </a:xfrm>
        </p:spPr>
        <p:txBody>
          <a:bodyPr/>
          <a:lstStyle/>
          <a:p>
            <a:pPr marL="457200" indent="-457200" algn="l">
              <a:buFont typeface="+mj-lt"/>
              <a:buAutoNum type="arabicPeriod"/>
            </a:pPr>
            <a:r>
              <a:rPr lang="en-US" b="1" dirty="0">
                <a:latin typeface="var(--primary-font)"/>
              </a:rPr>
              <a:t>Project Setup:</a:t>
            </a:r>
          </a:p>
          <a:p>
            <a:pPr marL="800100" lvl="1" indent="-342900">
              <a:buFont typeface="Arial" panose="020B0604020202020204" pitchFamily="34" charset="0"/>
              <a:buChar char="•"/>
            </a:pPr>
            <a:r>
              <a:rPr lang="en-US" dirty="0">
                <a:latin typeface="ey_interstate"/>
              </a:rPr>
              <a:t>Creation of a back-end project.</a:t>
            </a:r>
          </a:p>
          <a:p>
            <a:pPr marL="800100" lvl="1" indent="-342900">
              <a:buFont typeface="Arial" panose="020B0604020202020204" pitchFamily="34" charset="0"/>
              <a:buChar char="•"/>
            </a:pPr>
            <a:r>
              <a:rPr lang="en-US" dirty="0">
                <a:latin typeface="ey_interstate"/>
              </a:rPr>
              <a:t>Creation of a suitable database.</a:t>
            </a:r>
          </a:p>
          <a:p>
            <a:pPr marL="457200" indent="-457200" algn="l">
              <a:buFont typeface="+mj-lt"/>
              <a:buAutoNum type="arabicPeriod"/>
            </a:pPr>
            <a:r>
              <a:rPr lang="en-US" b="1" i="0" dirty="0">
                <a:effectLst/>
                <a:latin typeface="ey_interstate"/>
              </a:rPr>
              <a:t>API for Recipes:</a:t>
            </a:r>
            <a:endParaRPr lang="en-US" i="0" dirty="0">
              <a:effectLst/>
              <a:latin typeface="ey_interstate"/>
            </a:endParaRPr>
          </a:p>
          <a:p>
            <a:pPr marL="800100" lvl="1" indent="-342900">
              <a:buFont typeface="Arial" panose="020B0604020202020204" pitchFamily="34" charset="0"/>
              <a:buChar char="•"/>
            </a:pPr>
            <a:r>
              <a:rPr lang="en-US" dirty="0">
                <a:latin typeface="ey_interstate"/>
              </a:rPr>
              <a:t>Implementation of CRUD functions for recipes.</a:t>
            </a:r>
          </a:p>
          <a:p>
            <a:pPr marL="800100" lvl="1" indent="-342900">
              <a:buFont typeface="Arial" panose="020B0604020202020204" pitchFamily="34" charset="0"/>
              <a:buChar char="•"/>
            </a:pPr>
            <a:r>
              <a:rPr lang="en-US" dirty="0">
                <a:latin typeface="ey_interstate"/>
              </a:rPr>
              <a:t>Data pagination and filtering.</a:t>
            </a:r>
          </a:p>
          <a:p>
            <a:pPr marL="800100" lvl="1" indent="-342900">
              <a:buFont typeface="Arial" panose="020B0604020202020204" pitchFamily="34" charset="0"/>
              <a:buChar char="•"/>
            </a:pPr>
            <a:r>
              <a:rPr lang="en-US" dirty="0">
                <a:latin typeface="ey_interstate"/>
              </a:rPr>
              <a:t>File upload and download for image files.</a:t>
            </a:r>
          </a:p>
          <a:p>
            <a:pPr marL="457200" indent="-457200" algn="l">
              <a:buFont typeface="+mj-lt"/>
              <a:buAutoNum type="arabicPeriod"/>
            </a:pPr>
            <a:r>
              <a:rPr lang="en-US" b="1" i="0" dirty="0">
                <a:effectLst/>
                <a:latin typeface="ey_interstate"/>
              </a:rPr>
              <a:t>Security and Performance:</a:t>
            </a:r>
            <a:endParaRPr lang="en-US" i="0" dirty="0">
              <a:effectLst/>
              <a:latin typeface="ey_interstate"/>
            </a:endParaRPr>
          </a:p>
          <a:p>
            <a:pPr marL="800100" lvl="1" indent="-342900">
              <a:buFont typeface="Arial" panose="020B0604020202020204" pitchFamily="34" charset="0"/>
              <a:buChar char="•"/>
            </a:pPr>
            <a:r>
              <a:rPr lang="en-US" dirty="0">
                <a:latin typeface="ey_interstate"/>
              </a:rPr>
              <a:t>Rate limiting to prevent abuse.</a:t>
            </a:r>
          </a:p>
          <a:p>
            <a:pPr marL="800100" lvl="1" indent="-342900">
              <a:buFont typeface="Arial" panose="020B0604020202020204" pitchFamily="34" charset="0"/>
              <a:buChar char="•"/>
            </a:pPr>
            <a:r>
              <a:rPr lang="en-US" dirty="0">
                <a:latin typeface="ey_interstate"/>
              </a:rPr>
              <a:t>Authentication and user session management.</a:t>
            </a:r>
          </a:p>
          <a:p>
            <a:pPr marL="800100" lvl="1" indent="-342900">
              <a:buFont typeface="Arial" panose="020B0604020202020204" pitchFamily="34" charset="0"/>
              <a:buChar char="•"/>
            </a:pPr>
            <a:r>
              <a:rPr lang="en-US" dirty="0">
                <a:latin typeface="ey_interstate"/>
              </a:rPr>
              <a:t>Implementation of caching strategies.</a:t>
            </a:r>
          </a:p>
          <a:p>
            <a:pPr marL="457200" indent="-457200">
              <a:buFont typeface="+mj-lt"/>
              <a:buAutoNum type="arabicPeriod"/>
            </a:pPr>
            <a:r>
              <a:rPr lang="en-US" b="1" dirty="0">
                <a:latin typeface="ey_interstate"/>
              </a:rPr>
              <a:t>Robustness and Maintainability:</a:t>
            </a:r>
          </a:p>
          <a:p>
            <a:pPr marL="800100" lvl="1" indent="-342900">
              <a:buFont typeface="Arial" panose="020B0604020202020204" pitchFamily="34" charset="0"/>
              <a:buChar char="•"/>
            </a:pPr>
            <a:r>
              <a:rPr lang="en-US" dirty="0">
                <a:latin typeface="ey_interstate"/>
              </a:rPr>
              <a:t>Error handling and activity logging.</a:t>
            </a:r>
          </a:p>
          <a:p>
            <a:pPr marL="800100" lvl="1" indent="-342900">
              <a:buFont typeface="Arial" panose="020B0604020202020204" pitchFamily="34" charset="0"/>
              <a:buChar char="•"/>
            </a:pPr>
            <a:r>
              <a:rPr lang="en-US" dirty="0">
                <a:latin typeface="ey_interstate"/>
              </a:rPr>
              <a:t>API versioning for future updates.</a:t>
            </a:r>
          </a:p>
          <a:p>
            <a:pPr marL="457200" indent="-457200">
              <a:buFont typeface="+mj-lt"/>
              <a:buAutoNum type="arabicPeriod"/>
            </a:pPr>
            <a:r>
              <a:rPr lang="en-US" b="1" dirty="0">
                <a:latin typeface="ey_interstate"/>
              </a:rPr>
              <a:t>Advanced Features:</a:t>
            </a:r>
          </a:p>
          <a:p>
            <a:pPr marL="800100" lvl="1" indent="-342900">
              <a:buFont typeface="Arial" panose="020B0604020202020204" pitchFamily="34" charset="0"/>
              <a:buChar char="•"/>
            </a:pPr>
            <a:r>
              <a:rPr lang="en-US" dirty="0">
                <a:latin typeface="ey_interstate"/>
              </a:rPr>
              <a:t>Internationalization (i18n) to support multiple languages.</a:t>
            </a:r>
          </a:p>
          <a:p>
            <a:pPr marL="800100" lvl="1" indent="-342900">
              <a:buFont typeface="Arial" panose="020B0604020202020204" pitchFamily="34" charset="0"/>
              <a:buChar char="•"/>
            </a:pPr>
            <a:r>
              <a:rPr lang="en-US" dirty="0">
                <a:latin typeface="ey_interstate"/>
              </a:rPr>
              <a:t>Real-time data endpoint for live updates.</a:t>
            </a:r>
          </a:p>
          <a:p>
            <a:pPr marL="457200" indent="-457200">
              <a:buFont typeface="+mj-lt"/>
              <a:buAutoNum type="arabicPeriod"/>
            </a:pPr>
            <a:r>
              <a:rPr lang="en-US" b="1" dirty="0">
                <a:latin typeface="ey_interstate"/>
              </a:rPr>
              <a:t>Documentation and Maintainability:</a:t>
            </a:r>
          </a:p>
          <a:p>
            <a:pPr marL="800100" lvl="1" indent="-342900">
              <a:buFont typeface="Arial" panose="020B0604020202020204" pitchFamily="34" charset="0"/>
              <a:buChar char="•"/>
            </a:pPr>
            <a:r>
              <a:rPr lang="en-US" dirty="0">
                <a:latin typeface="ey_interstate"/>
              </a:rPr>
              <a:t>Clear and complete documentation of the API.</a:t>
            </a:r>
          </a:p>
          <a:p>
            <a:pPr marL="800100" lvl="1" indent="-342900">
              <a:buFont typeface="Arial" panose="020B0604020202020204" pitchFamily="34" charset="0"/>
              <a:buChar char="•"/>
            </a:pPr>
            <a:r>
              <a:rPr lang="en-US" dirty="0">
                <a:latin typeface="ey_interstate"/>
              </a:rPr>
              <a:t>Development practices that facilitate the maintainability and scalability of the project.</a:t>
            </a:r>
          </a:p>
          <a:p>
            <a:pPr marL="800100" lvl="1" indent="-342900" algn="l">
              <a:buFont typeface="Arial" panose="020B0604020202020204" pitchFamily="34" charset="0"/>
              <a:buChar char="•"/>
            </a:pPr>
            <a:endParaRPr lang="es-CR" b="0" i="0" dirty="0">
              <a:effectLst/>
              <a:latin typeface="ey_interstate"/>
            </a:endParaRPr>
          </a:p>
          <a:p>
            <a:endParaRPr lang="es-CR" dirty="0"/>
          </a:p>
        </p:txBody>
      </p:sp>
      <p:sp>
        <p:nvSpPr>
          <p:cNvPr id="9" name="Date Placeholder 8">
            <a:extLst>
              <a:ext uri="{FF2B5EF4-FFF2-40B4-BE49-F238E27FC236}">
                <a16:creationId xmlns:a16="http://schemas.microsoft.com/office/drawing/2014/main" id="{DEFD1C23-3C67-4DE7-9461-A772638045CF}"/>
              </a:ext>
            </a:extLst>
          </p:cNvPr>
          <p:cNvSpPr>
            <a:spLocks noGrp="1"/>
          </p:cNvSpPr>
          <p:nvPr>
            <p:ph type="dt" sz="half" idx="10"/>
          </p:nvPr>
        </p:nvSpPr>
        <p:spPr/>
        <p:txBody>
          <a:bodyPr/>
          <a:lstStyle/>
          <a:p>
            <a:fld id="{4CE15483-5798-44BB-93D2-D9A524215DB2}" type="datetime3">
              <a:rPr lang="es-CR" smtClean="0"/>
              <a:t>2.6.24</a:t>
            </a:fld>
            <a:endParaRPr lang="es-CR"/>
          </a:p>
        </p:txBody>
      </p:sp>
      <p:sp>
        <p:nvSpPr>
          <p:cNvPr id="10" name="Footer Placeholder 9">
            <a:extLst>
              <a:ext uri="{FF2B5EF4-FFF2-40B4-BE49-F238E27FC236}">
                <a16:creationId xmlns:a16="http://schemas.microsoft.com/office/drawing/2014/main" id="{12C31BCD-D418-4076-9904-49F15B944776}"/>
              </a:ext>
            </a:extLst>
          </p:cNvPr>
          <p:cNvSpPr>
            <a:spLocks noGrp="1"/>
          </p:cNvSpPr>
          <p:nvPr>
            <p:ph type="ftr" sz="quarter" idx="11"/>
          </p:nvPr>
        </p:nvSpPr>
        <p:spPr/>
        <p:txBody>
          <a:bodyPr/>
          <a:lstStyle/>
          <a:p>
            <a:r>
              <a:rPr lang="es-CR"/>
              <a:t>Presentation title</a:t>
            </a:r>
          </a:p>
        </p:txBody>
      </p:sp>
      <p:sp>
        <p:nvSpPr>
          <p:cNvPr id="11" name="Slide Number Placeholder 10">
            <a:extLst>
              <a:ext uri="{FF2B5EF4-FFF2-40B4-BE49-F238E27FC236}">
                <a16:creationId xmlns:a16="http://schemas.microsoft.com/office/drawing/2014/main" id="{192DDFE8-A92D-428C-A156-7B4FCCA0B868}"/>
              </a:ext>
            </a:extLst>
          </p:cNvPr>
          <p:cNvSpPr>
            <a:spLocks noGrp="1"/>
          </p:cNvSpPr>
          <p:nvPr>
            <p:ph type="sldNum" sz="quarter" idx="12"/>
          </p:nvPr>
        </p:nvSpPr>
        <p:spPr/>
        <p:txBody>
          <a:bodyPr/>
          <a:lstStyle/>
          <a:p>
            <a:r>
              <a:rPr lang="es-CR"/>
              <a:t>Page </a:t>
            </a:r>
            <a:fld id="{F1BC30E3-FFE5-4B91-AA19-87A149EBB9EE}" type="slidenum">
              <a:rPr lang="es-CR" smtClean="0"/>
              <a:pPr/>
              <a:t>3</a:t>
            </a:fld>
            <a:endParaRPr lang="es-CR"/>
          </a:p>
        </p:txBody>
      </p:sp>
    </p:spTree>
    <p:extLst>
      <p:ext uri="{BB962C8B-B14F-4D97-AF65-F5344CB8AC3E}">
        <p14:creationId xmlns:p14="http://schemas.microsoft.com/office/powerpoint/2010/main" val="3237607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Front-End</a:t>
            </a:r>
          </a:p>
        </p:txBody>
      </p:sp>
      <p:sp>
        <p:nvSpPr>
          <p:cNvPr id="3" name="Content Placeholder 2"/>
          <p:cNvSpPr>
            <a:spLocks noGrp="1"/>
          </p:cNvSpPr>
          <p:nvPr>
            <p:ph idx="1"/>
          </p:nvPr>
        </p:nvSpPr>
        <p:spPr>
          <a:xfrm>
            <a:off x="457201" y="1137920"/>
            <a:ext cx="8229600" cy="4834800"/>
          </a:xfrm>
        </p:spPr>
        <p:txBody>
          <a:bodyPr/>
          <a:lstStyle/>
          <a:p>
            <a:pPr marL="457200" indent="-457200">
              <a:buFont typeface="+mj-lt"/>
              <a:buAutoNum type="arabicPeriod"/>
            </a:pPr>
            <a:r>
              <a:rPr lang="en-US" b="1" dirty="0">
                <a:latin typeface="var(--primary-font)"/>
              </a:rPr>
              <a:t>Project Setup:</a:t>
            </a:r>
          </a:p>
          <a:p>
            <a:pPr marL="800100" lvl="1" indent="-342900">
              <a:buFont typeface="Arial" panose="020B0604020202020204" pitchFamily="34" charset="0"/>
              <a:buChar char="•"/>
            </a:pPr>
            <a:r>
              <a:rPr lang="en-US" sz="1350" dirty="0">
                <a:latin typeface="ey_interstate"/>
              </a:rPr>
              <a:t>Creation of an attractive and functional design that is responsive and accessible.</a:t>
            </a:r>
          </a:p>
          <a:p>
            <a:pPr marL="800100" lvl="1" indent="-342900">
              <a:buFont typeface="Arial" panose="020B0604020202020204" pitchFamily="34" charset="0"/>
              <a:buChar char="•"/>
            </a:pPr>
            <a:endParaRPr lang="en-US" sz="1350" dirty="0">
              <a:latin typeface="ey_interstate"/>
            </a:endParaRPr>
          </a:p>
          <a:p>
            <a:pPr marL="457200" indent="-457200">
              <a:buFont typeface="+mj-lt"/>
              <a:buAutoNum type="arabicPeriod"/>
            </a:pPr>
            <a:r>
              <a:rPr lang="en-US" b="1" dirty="0">
                <a:latin typeface="var(--primary-font)"/>
              </a:rPr>
              <a:t>API Connection:</a:t>
            </a:r>
          </a:p>
          <a:p>
            <a:pPr marL="800100" lvl="1" indent="-342900">
              <a:buFont typeface="Arial" panose="020B0604020202020204" pitchFamily="34" charset="0"/>
              <a:buChar char="•"/>
            </a:pPr>
            <a:r>
              <a:rPr lang="en-US" sz="1350" dirty="0">
                <a:latin typeface="ey_interstate"/>
              </a:rPr>
              <a:t>Integration of the front-end with the back-end to display and manage recipes.</a:t>
            </a:r>
          </a:p>
          <a:p>
            <a:pPr marL="800100" lvl="1" indent="-342900">
              <a:buFont typeface="Arial" panose="020B0604020202020204" pitchFamily="34" charset="0"/>
              <a:buChar char="•"/>
            </a:pPr>
            <a:endParaRPr lang="en-US" sz="1350" dirty="0">
              <a:latin typeface="ey_interstate"/>
            </a:endParaRPr>
          </a:p>
          <a:p>
            <a:pPr marL="457200" indent="-457200">
              <a:buFont typeface="+mj-lt"/>
              <a:buAutoNum type="arabicPeriod"/>
            </a:pPr>
            <a:r>
              <a:rPr lang="en-US" b="1" dirty="0">
                <a:latin typeface="var(--primary-font)"/>
              </a:rPr>
              <a:t>Interactivity and User Experience (UX):</a:t>
            </a:r>
          </a:p>
          <a:p>
            <a:pPr marL="800100" lvl="1" indent="-342900">
              <a:buFont typeface="Arial" panose="020B0604020202020204" pitchFamily="34" charset="0"/>
              <a:buChar char="•"/>
            </a:pPr>
            <a:r>
              <a:rPr lang="en-US" sz="1350" dirty="0">
                <a:latin typeface="ey_interstate"/>
              </a:rPr>
              <a:t>Responsive and accessible design that adapts to different devices and screen sizes.</a:t>
            </a:r>
          </a:p>
          <a:p>
            <a:pPr marL="800100" lvl="1" indent="-342900">
              <a:buFont typeface="Arial" panose="020B0604020202020204" pitchFamily="34" charset="0"/>
              <a:buChar char="•"/>
            </a:pPr>
            <a:r>
              <a:rPr lang="en-US" sz="1350" dirty="0">
                <a:latin typeface="ey_interstate"/>
              </a:rPr>
              <a:t>Implementation of forms for adding, editing, and deleting recipes.</a:t>
            </a:r>
          </a:p>
          <a:p>
            <a:pPr marL="800100" lvl="1" indent="-342900">
              <a:buFont typeface="Arial" panose="020B0604020202020204" pitchFamily="34" charset="0"/>
              <a:buChar char="•"/>
            </a:pPr>
            <a:r>
              <a:rPr lang="en-US" sz="1350" dirty="0">
                <a:latin typeface="ey_interstate"/>
              </a:rPr>
              <a:t>Features for rating and commenting on recipes.</a:t>
            </a:r>
          </a:p>
          <a:p>
            <a:pPr marL="800100" lvl="1" indent="-342900">
              <a:buFont typeface="Arial" panose="020B0604020202020204" pitchFamily="34" charset="0"/>
              <a:buChar char="•"/>
            </a:pPr>
            <a:endParaRPr lang="en-US" sz="1350" dirty="0">
              <a:latin typeface="ey_interstate"/>
            </a:endParaRPr>
          </a:p>
          <a:p>
            <a:pPr marL="457200" indent="-457200">
              <a:buFont typeface="+mj-lt"/>
              <a:buAutoNum type="arabicPeriod"/>
            </a:pPr>
            <a:r>
              <a:rPr lang="en-US" b="1" dirty="0">
                <a:latin typeface="var(--primary-font)"/>
              </a:rPr>
              <a:t>Optimization and Security:</a:t>
            </a:r>
          </a:p>
          <a:p>
            <a:pPr marL="800100" lvl="1" indent="-342900">
              <a:buFont typeface="Arial" panose="020B0604020202020204" pitchFamily="34" charset="0"/>
              <a:buChar char="•"/>
            </a:pPr>
            <a:r>
              <a:rPr lang="en-US" sz="1350" dirty="0">
                <a:latin typeface="ey_interstate"/>
              </a:rPr>
              <a:t>Techniques to improve the performance of the application.</a:t>
            </a:r>
          </a:p>
          <a:p>
            <a:pPr marL="800100" lvl="1" indent="-342900">
              <a:buFont typeface="Arial" panose="020B0604020202020204" pitchFamily="34" charset="0"/>
              <a:buChar char="•"/>
            </a:pPr>
            <a:r>
              <a:rPr lang="en-US" sz="1350" dirty="0">
                <a:latin typeface="ey_interstate"/>
              </a:rPr>
              <a:t>Security measures to protect the application on the client side.</a:t>
            </a:r>
          </a:p>
          <a:p>
            <a:pPr marL="800100" lvl="1" indent="-342900">
              <a:buFont typeface="Arial" panose="020B0604020202020204" pitchFamily="34" charset="0"/>
              <a:buChar char="•"/>
            </a:pPr>
            <a:endParaRPr lang="en-US" sz="1350" dirty="0">
              <a:latin typeface="ey_interstate"/>
            </a:endParaRPr>
          </a:p>
          <a:p>
            <a:pPr marL="457200" indent="-457200">
              <a:buFont typeface="+mj-lt"/>
              <a:buAutoNum type="arabicPeriod"/>
            </a:pPr>
            <a:r>
              <a:rPr lang="en-US" b="1" dirty="0">
                <a:latin typeface="var(--primary-font)"/>
              </a:rPr>
              <a:t>Documentation and Maintainability:</a:t>
            </a:r>
          </a:p>
          <a:p>
            <a:pPr marL="800100" lvl="1" indent="-342900">
              <a:buFont typeface="Arial" panose="020B0604020202020204" pitchFamily="34" charset="0"/>
              <a:buChar char="•"/>
            </a:pPr>
            <a:r>
              <a:rPr lang="en-US" sz="1350" dirty="0">
                <a:latin typeface="ey_interstate"/>
              </a:rPr>
              <a:t>Clear and complete documentation of the code.</a:t>
            </a:r>
          </a:p>
          <a:p>
            <a:pPr marL="800100" lvl="1" indent="-342900">
              <a:buFont typeface="Arial" panose="020B0604020202020204" pitchFamily="34" charset="0"/>
              <a:buChar char="•"/>
            </a:pPr>
            <a:r>
              <a:rPr lang="en-US" sz="1350" dirty="0">
                <a:latin typeface="ey_interstate"/>
              </a:rPr>
              <a:t>Development practices that facilitate the maintainability and scalability of the project.</a:t>
            </a:r>
          </a:p>
          <a:p>
            <a:endParaRPr lang="es-CR" dirty="0"/>
          </a:p>
        </p:txBody>
      </p:sp>
      <p:sp>
        <p:nvSpPr>
          <p:cNvPr id="9" name="Date Placeholder 8">
            <a:extLst>
              <a:ext uri="{FF2B5EF4-FFF2-40B4-BE49-F238E27FC236}">
                <a16:creationId xmlns:a16="http://schemas.microsoft.com/office/drawing/2014/main" id="{DEFD1C23-3C67-4DE7-9461-A772638045CF}"/>
              </a:ext>
            </a:extLst>
          </p:cNvPr>
          <p:cNvSpPr>
            <a:spLocks noGrp="1"/>
          </p:cNvSpPr>
          <p:nvPr>
            <p:ph type="dt" sz="half" idx="10"/>
          </p:nvPr>
        </p:nvSpPr>
        <p:spPr/>
        <p:txBody>
          <a:bodyPr/>
          <a:lstStyle/>
          <a:p>
            <a:fld id="{4CE15483-5798-44BB-93D2-D9A524215DB2}" type="datetime3">
              <a:rPr lang="es-CR" smtClean="0"/>
              <a:t>2.6.24</a:t>
            </a:fld>
            <a:endParaRPr lang="es-CR"/>
          </a:p>
        </p:txBody>
      </p:sp>
      <p:sp>
        <p:nvSpPr>
          <p:cNvPr id="10" name="Footer Placeholder 9">
            <a:extLst>
              <a:ext uri="{FF2B5EF4-FFF2-40B4-BE49-F238E27FC236}">
                <a16:creationId xmlns:a16="http://schemas.microsoft.com/office/drawing/2014/main" id="{12C31BCD-D418-4076-9904-49F15B944776}"/>
              </a:ext>
            </a:extLst>
          </p:cNvPr>
          <p:cNvSpPr>
            <a:spLocks noGrp="1"/>
          </p:cNvSpPr>
          <p:nvPr>
            <p:ph type="ftr" sz="quarter" idx="11"/>
          </p:nvPr>
        </p:nvSpPr>
        <p:spPr/>
        <p:txBody>
          <a:bodyPr/>
          <a:lstStyle/>
          <a:p>
            <a:r>
              <a:rPr lang="es-CR"/>
              <a:t>Presentation title</a:t>
            </a:r>
          </a:p>
        </p:txBody>
      </p:sp>
      <p:sp>
        <p:nvSpPr>
          <p:cNvPr id="11" name="Slide Number Placeholder 10">
            <a:extLst>
              <a:ext uri="{FF2B5EF4-FFF2-40B4-BE49-F238E27FC236}">
                <a16:creationId xmlns:a16="http://schemas.microsoft.com/office/drawing/2014/main" id="{192DDFE8-A92D-428C-A156-7B4FCCA0B868}"/>
              </a:ext>
            </a:extLst>
          </p:cNvPr>
          <p:cNvSpPr>
            <a:spLocks noGrp="1"/>
          </p:cNvSpPr>
          <p:nvPr>
            <p:ph type="sldNum" sz="quarter" idx="12"/>
          </p:nvPr>
        </p:nvSpPr>
        <p:spPr/>
        <p:txBody>
          <a:bodyPr/>
          <a:lstStyle/>
          <a:p>
            <a:r>
              <a:rPr lang="es-CR"/>
              <a:t>Page </a:t>
            </a:r>
            <a:fld id="{F1BC30E3-FFE5-4B91-AA19-87A149EBB9EE}" type="slidenum">
              <a:rPr lang="es-CR" smtClean="0"/>
              <a:pPr/>
              <a:t>4</a:t>
            </a:fld>
            <a:endParaRPr lang="es-CR"/>
          </a:p>
        </p:txBody>
      </p:sp>
    </p:spTree>
    <p:extLst>
      <p:ext uri="{BB962C8B-B14F-4D97-AF65-F5344CB8AC3E}">
        <p14:creationId xmlns:p14="http://schemas.microsoft.com/office/powerpoint/2010/main" val="466169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DEDEE2"/>
                </a:solidFill>
                <a:effectLst/>
                <a:latin typeface="ey_interstate"/>
              </a:rPr>
              <a:t>Unified Database Schema</a:t>
            </a:r>
            <a:endParaRPr lang="en-US" dirty="0"/>
          </a:p>
        </p:txBody>
      </p:sp>
      <p:sp>
        <p:nvSpPr>
          <p:cNvPr id="3" name="Content Placeholder 2"/>
          <p:cNvSpPr>
            <a:spLocks noGrp="1"/>
          </p:cNvSpPr>
          <p:nvPr>
            <p:ph idx="1"/>
          </p:nvPr>
        </p:nvSpPr>
        <p:spPr>
          <a:xfrm>
            <a:off x="457201" y="1137920"/>
            <a:ext cx="8229600" cy="4834800"/>
          </a:xfrm>
        </p:spPr>
        <p:txBody>
          <a:bodyPr/>
          <a:lstStyle/>
          <a:p>
            <a:pPr marL="457200" indent="-457200" algn="l">
              <a:buFont typeface="+mj-lt"/>
              <a:buAutoNum type="arabicPeriod"/>
            </a:pPr>
            <a:r>
              <a:rPr lang="en-US" b="1" i="0" dirty="0">
                <a:effectLst/>
                <a:latin typeface="ey_interstate"/>
              </a:rPr>
              <a:t>Consistency Across Projects:</a:t>
            </a:r>
            <a:r>
              <a:rPr lang="en-US" i="0" dirty="0">
                <a:effectLst/>
                <a:latin typeface="ey_interstate"/>
              </a:rPr>
              <a:t> </a:t>
            </a:r>
            <a:r>
              <a:rPr lang="en-US" sz="1350" dirty="0">
                <a:latin typeface="ey_interstate"/>
              </a:rPr>
              <a:t>To ensure consistency and comparability across all projects in the "</a:t>
            </a:r>
            <a:r>
              <a:rPr lang="en-US" sz="1350" dirty="0" err="1">
                <a:latin typeface="ey_interstate"/>
              </a:rPr>
              <a:t>Programa</a:t>
            </a:r>
            <a:r>
              <a:rPr lang="en-US" sz="1350" dirty="0">
                <a:latin typeface="ey_interstate"/>
              </a:rPr>
              <a:t> </a:t>
            </a:r>
            <a:r>
              <a:rPr lang="en-US" sz="1350" dirty="0" err="1">
                <a:latin typeface="ey_interstate"/>
              </a:rPr>
              <a:t>tu</a:t>
            </a:r>
            <a:r>
              <a:rPr lang="en-US" sz="1350" dirty="0">
                <a:latin typeface="ey_interstate"/>
              </a:rPr>
              <a:t> Paladar" challenge, we will be providing a standardized database schema that all participants must use.</a:t>
            </a:r>
          </a:p>
          <a:p>
            <a:pPr marL="457200" indent="-457200" algn="l">
              <a:buFont typeface="+mj-lt"/>
              <a:buAutoNum type="arabicPeriod"/>
            </a:pPr>
            <a:endParaRPr lang="en-US" sz="1350" dirty="0">
              <a:latin typeface="ey_interstate"/>
            </a:endParaRPr>
          </a:p>
          <a:p>
            <a:pPr marL="457200" indent="-457200" algn="l">
              <a:buFont typeface="+mj-lt"/>
              <a:buAutoNum type="arabicPeriod"/>
            </a:pPr>
            <a:r>
              <a:rPr lang="en-US" b="1" i="0" dirty="0">
                <a:effectLst/>
                <a:latin typeface="ey_interstate"/>
              </a:rPr>
              <a:t>Database Schema Details:</a:t>
            </a:r>
            <a:endParaRPr lang="en-US" i="0" dirty="0">
              <a:effectLst/>
              <a:latin typeface="ey_interstate"/>
            </a:endParaRPr>
          </a:p>
          <a:p>
            <a:pPr marL="800100" lvl="1" indent="-342900">
              <a:buFont typeface="Arial" panose="020B0604020202020204" pitchFamily="34" charset="0"/>
              <a:buChar char="•"/>
            </a:pPr>
            <a:r>
              <a:rPr lang="en-US" sz="1350" dirty="0">
                <a:latin typeface="ey_interstate"/>
              </a:rPr>
              <a:t>The provided schema will outline the structure of the database, including tables, columns, data types, and relationships.</a:t>
            </a:r>
          </a:p>
          <a:p>
            <a:pPr marL="800100" lvl="1" indent="-342900">
              <a:buFont typeface="Arial" panose="020B0604020202020204" pitchFamily="34" charset="0"/>
              <a:buChar char="•"/>
            </a:pPr>
            <a:r>
              <a:rPr lang="en-US" sz="1350" dirty="0">
                <a:latin typeface="ey_interstate"/>
              </a:rPr>
              <a:t>The database schema will be made available in both SQL Server and PostgreSQL formats within a GitHub repository named "</a:t>
            </a:r>
            <a:r>
              <a:rPr lang="en-US" sz="1350" dirty="0" err="1">
                <a:latin typeface="ey_interstate"/>
              </a:rPr>
              <a:t>programa</a:t>
            </a:r>
            <a:r>
              <a:rPr lang="en-US" sz="1350" dirty="0">
                <a:latin typeface="ey_interstate"/>
              </a:rPr>
              <a:t>-</a:t>
            </a:r>
            <a:r>
              <a:rPr lang="en-US" sz="1350" dirty="0" err="1">
                <a:latin typeface="ey_interstate"/>
              </a:rPr>
              <a:t>tu</a:t>
            </a:r>
            <a:r>
              <a:rPr lang="en-US" sz="1350" dirty="0">
                <a:latin typeface="ey_interstate"/>
              </a:rPr>
              <a:t>-paladar-database".</a:t>
            </a:r>
          </a:p>
          <a:p>
            <a:pPr marL="800100" lvl="1" indent="-342900">
              <a:buFont typeface="Arial" panose="020B0604020202020204" pitchFamily="34" charset="0"/>
              <a:buChar char="•"/>
            </a:pPr>
            <a:r>
              <a:rPr lang="en-US" sz="1350" dirty="0">
                <a:latin typeface="ey_interstate"/>
              </a:rPr>
              <a:t>Participants can clone or download the schema directly from the repository to ensure they are using the latest version.</a:t>
            </a:r>
          </a:p>
          <a:p>
            <a:pPr marL="800100" lvl="1" indent="-342900">
              <a:buFont typeface="Arial" panose="020B0604020202020204" pitchFamily="34" charset="0"/>
              <a:buChar char="•"/>
            </a:pPr>
            <a:r>
              <a:rPr lang="en-US" b="0" i="0" dirty="0">
                <a:solidFill>
                  <a:srgbClr val="DEDEE2"/>
                </a:solidFill>
                <a:effectLst/>
                <a:latin typeface="ey_interstate"/>
              </a:rPr>
              <a:t>If you have any questions about the database schema or need assistance with implementation, please reach out the team</a:t>
            </a:r>
            <a:endParaRPr lang="en-US" sz="1350" dirty="0">
              <a:latin typeface="ey_interstate"/>
            </a:endParaRPr>
          </a:p>
          <a:p>
            <a:endParaRPr lang="es-CR" dirty="0"/>
          </a:p>
        </p:txBody>
      </p:sp>
      <p:sp>
        <p:nvSpPr>
          <p:cNvPr id="9" name="Date Placeholder 8">
            <a:extLst>
              <a:ext uri="{FF2B5EF4-FFF2-40B4-BE49-F238E27FC236}">
                <a16:creationId xmlns:a16="http://schemas.microsoft.com/office/drawing/2014/main" id="{DEFD1C23-3C67-4DE7-9461-A772638045CF}"/>
              </a:ext>
            </a:extLst>
          </p:cNvPr>
          <p:cNvSpPr>
            <a:spLocks noGrp="1"/>
          </p:cNvSpPr>
          <p:nvPr>
            <p:ph type="dt" sz="half" idx="10"/>
          </p:nvPr>
        </p:nvSpPr>
        <p:spPr/>
        <p:txBody>
          <a:bodyPr/>
          <a:lstStyle/>
          <a:p>
            <a:fld id="{4CE15483-5798-44BB-93D2-D9A524215DB2}" type="datetime3">
              <a:rPr lang="es-CR" smtClean="0"/>
              <a:t>2.6.24</a:t>
            </a:fld>
            <a:endParaRPr lang="es-CR"/>
          </a:p>
        </p:txBody>
      </p:sp>
      <p:sp>
        <p:nvSpPr>
          <p:cNvPr id="10" name="Footer Placeholder 9">
            <a:extLst>
              <a:ext uri="{FF2B5EF4-FFF2-40B4-BE49-F238E27FC236}">
                <a16:creationId xmlns:a16="http://schemas.microsoft.com/office/drawing/2014/main" id="{12C31BCD-D418-4076-9904-49F15B944776}"/>
              </a:ext>
            </a:extLst>
          </p:cNvPr>
          <p:cNvSpPr>
            <a:spLocks noGrp="1"/>
          </p:cNvSpPr>
          <p:nvPr>
            <p:ph type="ftr" sz="quarter" idx="11"/>
          </p:nvPr>
        </p:nvSpPr>
        <p:spPr/>
        <p:txBody>
          <a:bodyPr/>
          <a:lstStyle/>
          <a:p>
            <a:r>
              <a:rPr lang="es-CR"/>
              <a:t>Presentation title</a:t>
            </a:r>
          </a:p>
        </p:txBody>
      </p:sp>
      <p:sp>
        <p:nvSpPr>
          <p:cNvPr id="11" name="Slide Number Placeholder 10">
            <a:extLst>
              <a:ext uri="{FF2B5EF4-FFF2-40B4-BE49-F238E27FC236}">
                <a16:creationId xmlns:a16="http://schemas.microsoft.com/office/drawing/2014/main" id="{192DDFE8-A92D-428C-A156-7B4FCCA0B868}"/>
              </a:ext>
            </a:extLst>
          </p:cNvPr>
          <p:cNvSpPr>
            <a:spLocks noGrp="1"/>
          </p:cNvSpPr>
          <p:nvPr>
            <p:ph type="sldNum" sz="quarter" idx="12"/>
          </p:nvPr>
        </p:nvSpPr>
        <p:spPr/>
        <p:txBody>
          <a:bodyPr/>
          <a:lstStyle/>
          <a:p>
            <a:r>
              <a:rPr lang="es-CR"/>
              <a:t>Page </a:t>
            </a:r>
            <a:fld id="{F1BC30E3-FFE5-4B91-AA19-87A149EBB9EE}" type="slidenum">
              <a:rPr lang="es-CR" smtClean="0"/>
              <a:pPr/>
              <a:t>5</a:t>
            </a:fld>
            <a:endParaRPr lang="es-CR"/>
          </a:p>
        </p:txBody>
      </p:sp>
    </p:spTree>
    <p:extLst>
      <p:ext uri="{BB962C8B-B14F-4D97-AF65-F5344CB8AC3E}">
        <p14:creationId xmlns:p14="http://schemas.microsoft.com/office/powerpoint/2010/main" val="75380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Participation</a:t>
            </a:r>
            <a:r>
              <a:rPr lang="es-CR" dirty="0"/>
              <a:t> Rules</a:t>
            </a:r>
          </a:p>
        </p:txBody>
      </p:sp>
      <p:sp>
        <p:nvSpPr>
          <p:cNvPr id="7" name="Date Placeholder 6">
            <a:extLst>
              <a:ext uri="{FF2B5EF4-FFF2-40B4-BE49-F238E27FC236}">
                <a16:creationId xmlns:a16="http://schemas.microsoft.com/office/drawing/2014/main" id="{CA623794-757C-4D62-873D-53494E84696E}"/>
              </a:ext>
            </a:extLst>
          </p:cNvPr>
          <p:cNvSpPr>
            <a:spLocks noGrp="1"/>
          </p:cNvSpPr>
          <p:nvPr>
            <p:ph type="dt" sz="half" idx="10"/>
          </p:nvPr>
        </p:nvSpPr>
        <p:spPr/>
        <p:txBody>
          <a:bodyPr/>
          <a:lstStyle/>
          <a:p>
            <a:fld id="{36C8804D-B954-4127-8F79-A22AAE52D143}" type="datetime3">
              <a:rPr lang="es-CR" smtClean="0"/>
              <a:pPr/>
              <a:t>2.6.24</a:t>
            </a:fld>
            <a:endParaRPr lang="es-CR"/>
          </a:p>
        </p:txBody>
      </p:sp>
      <p:sp>
        <p:nvSpPr>
          <p:cNvPr id="8" name="Footer Placeholder 7">
            <a:extLst>
              <a:ext uri="{FF2B5EF4-FFF2-40B4-BE49-F238E27FC236}">
                <a16:creationId xmlns:a16="http://schemas.microsoft.com/office/drawing/2014/main" id="{9BE8FB05-B02A-496F-BFE6-A9587FE07E57}"/>
              </a:ext>
            </a:extLst>
          </p:cNvPr>
          <p:cNvSpPr>
            <a:spLocks noGrp="1"/>
          </p:cNvSpPr>
          <p:nvPr>
            <p:ph type="ftr" sz="quarter" idx="11"/>
          </p:nvPr>
        </p:nvSpPr>
        <p:spPr/>
        <p:txBody>
          <a:bodyPr/>
          <a:lstStyle/>
          <a:p>
            <a:r>
              <a:rPr lang="es-CR"/>
              <a:t>Presentation title</a:t>
            </a:r>
          </a:p>
        </p:txBody>
      </p:sp>
      <p:sp>
        <p:nvSpPr>
          <p:cNvPr id="9" name="Slide Number Placeholder 8">
            <a:extLst>
              <a:ext uri="{FF2B5EF4-FFF2-40B4-BE49-F238E27FC236}">
                <a16:creationId xmlns:a16="http://schemas.microsoft.com/office/drawing/2014/main" id="{43C8BDC1-D7DD-46A7-9748-1596A54EB7CE}"/>
              </a:ext>
            </a:extLst>
          </p:cNvPr>
          <p:cNvSpPr>
            <a:spLocks noGrp="1"/>
          </p:cNvSpPr>
          <p:nvPr>
            <p:ph type="sldNum" sz="quarter" idx="12"/>
          </p:nvPr>
        </p:nvSpPr>
        <p:spPr/>
        <p:txBody>
          <a:bodyPr/>
          <a:lstStyle/>
          <a:p>
            <a:r>
              <a:rPr lang="es-CR"/>
              <a:t>Page </a:t>
            </a:r>
            <a:fld id="{F1BC30E3-FFE5-4B91-AA19-87A149EBB9EE}" type="slidenum">
              <a:rPr lang="es-CR" smtClean="0"/>
              <a:pPr/>
              <a:t>6</a:t>
            </a:fld>
            <a:endParaRPr lang="es-CR"/>
          </a:p>
        </p:txBody>
      </p:sp>
      <p:sp>
        <p:nvSpPr>
          <p:cNvPr id="3" name="Content Placeholder 2"/>
          <p:cNvSpPr>
            <a:spLocks noGrp="1"/>
          </p:cNvSpPr>
          <p:nvPr>
            <p:ph idx="1"/>
          </p:nvPr>
        </p:nvSpPr>
        <p:spPr/>
        <p:txBody>
          <a:bodyPr/>
          <a:lstStyle/>
          <a:p>
            <a:pPr>
              <a:buFont typeface="Wingdings" panose="05000000000000000000" pitchFamily="2" charset="2"/>
              <a:buChar char="§"/>
            </a:pPr>
            <a:r>
              <a:rPr lang="en-US" b="1" i="0" dirty="0">
                <a:effectLst/>
                <a:latin typeface="ey_interstate"/>
              </a:rPr>
              <a:t>Choose Your Own Path:</a:t>
            </a:r>
            <a:r>
              <a:rPr lang="en-US" i="0" dirty="0">
                <a:effectLst/>
                <a:latin typeface="ey_interstate"/>
              </a:rPr>
              <a:t> </a:t>
            </a:r>
            <a:r>
              <a:rPr lang="en-US" sz="1350" dirty="0">
                <a:latin typeface="ey_interstate"/>
              </a:rPr>
              <a:t>You have the freedom to choose how you want to participate. Whether you prefer to work independently or collaborate as a team.</a:t>
            </a:r>
          </a:p>
          <a:p>
            <a:pPr>
              <a:buFont typeface="Wingdings" panose="05000000000000000000" pitchFamily="2" charset="2"/>
              <a:buChar char="§"/>
            </a:pPr>
            <a:endParaRPr lang="en-US" sz="1350" dirty="0">
              <a:latin typeface="ey_interstate"/>
            </a:endParaRPr>
          </a:p>
          <a:p>
            <a:pPr>
              <a:buFont typeface="Wingdings" panose="05000000000000000000" pitchFamily="2" charset="2"/>
              <a:buChar char="§"/>
            </a:pPr>
            <a:r>
              <a:rPr lang="en-US" b="1" i="0" dirty="0">
                <a:effectLst/>
                <a:latin typeface="ey_interstate"/>
              </a:rPr>
              <a:t>Technologies Tailored for You:</a:t>
            </a:r>
            <a:r>
              <a:rPr lang="en-US" i="0" dirty="0">
                <a:effectLst/>
                <a:latin typeface="ey_interstate"/>
              </a:rPr>
              <a:t> </a:t>
            </a:r>
            <a:r>
              <a:rPr lang="en-US" sz="1350" dirty="0">
                <a:latin typeface="ey_interstate"/>
              </a:rPr>
              <a:t>We also give you the liberty to select the technologies and programming languages that you are most passionate about or wish to delve into. </a:t>
            </a:r>
          </a:p>
          <a:p>
            <a:pPr>
              <a:buFont typeface="Wingdings" panose="05000000000000000000" pitchFamily="2" charset="2"/>
              <a:buChar char="§"/>
            </a:pPr>
            <a:endParaRPr lang="en-US" sz="1350" dirty="0">
              <a:latin typeface="ey_interstate"/>
            </a:endParaRPr>
          </a:p>
          <a:p>
            <a:pPr algn="l">
              <a:buFont typeface="Wingdings" panose="05000000000000000000" pitchFamily="2" charset="2"/>
              <a:buChar char="§"/>
            </a:pPr>
            <a:r>
              <a:rPr lang="en-US" b="1" i="0" dirty="0">
                <a:effectLst/>
                <a:latin typeface="var(--primary-font)"/>
              </a:rPr>
              <a:t>Unique Project for Each Team/Individual: </a:t>
            </a:r>
            <a:r>
              <a:rPr lang="en-US" sz="1350" dirty="0">
                <a:latin typeface="ey_interstate"/>
              </a:rPr>
              <a:t>A dedicated GitHub project will be created for each team or individual participant, named using the format "</a:t>
            </a:r>
            <a:r>
              <a:rPr lang="en-US" sz="1350" dirty="0" err="1">
                <a:latin typeface="ey_interstate"/>
              </a:rPr>
              <a:t>programa</a:t>
            </a:r>
            <a:r>
              <a:rPr lang="en-US" sz="1350" dirty="0">
                <a:latin typeface="ey_interstate"/>
              </a:rPr>
              <a:t>-</a:t>
            </a:r>
            <a:r>
              <a:rPr lang="en-US" sz="1350" dirty="0" err="1">
                <a:latin typeface="ey_interstate"/>
              </a:rPr>
              <a:t>tu</a:t>
            </a:r>
            <a:r>
              <a:rPr lang="en-US" sz="1350" dirty="0">
                <a:latin typeface="ey_interstate"/>
              </a:rPr>
              <a:t>-paladar-&lt;</a:t>
            </a:r>
            <a:r>
              <a:rPr lang="en-US" sz="1350" dirty="0" err="1">
                <a:latin typeface="ey_interstate"/>
              </a:rPr>
              <a:t>teamname</a:t>
            </a:r>
            <a:r>
              <a:rPr lang="en-US" sz="1350" dirty="0">
                <a:latin typeface="ey_interstate"/>
              </a:rPr>
              <a:t>&gt;".</a:t>
            </a:r>
          </a:p>
          <a:p>
            <a:pPr>
              <a:buFont typeface="Wingdings" panose="05000000000000000000" pitchFamily="2" charset="2"/>
              <a:buChar char="§"/>
            </a:pPr>
            <a:endParaRPr lang="en-US" sz="1350" dirty="0">
              <a:latin typeface="ey_interstate"/>
            </a:endParaRPr>
          </a:p>
          <a:p>
            <a:pPr>
              <a:buFont typeface="Wingdings" panose="05000000000000000000" pitchFamily="2" charset="2"/>
              <a:buChar char="§"/>
            </a:pPr>
            <a:r>
              <a:rPr lang="en-US" b="1" dirty="0">
                <a:latin typeface="var(--primary-font)"/>
              </a:rPr>
              <a:t>Standardized Folder Structure:</a:t>
            </a:r>
          </a:p>
          <a:p>
            <a:pPr marL="0" indent="0">
              <a:buNone/>
            </a:pPr>
            <a:endParaRPr lang="en-US" sz="1350" dirty="0">
              <a:latin typeface="ey_interstate"/>
            </a:endParaRPr>
          </a:p>
          <a:p>
            <a:pPr marL="742950" lvl="1" indent="-285750">
              <a:buFont typeface="Arial" panose="020B0604020202020204" pitchFamily="34" charset="0"/>
              <a:buChar char="•"/>
            </a:pPr>
            <a:r>
              <a:rPr lang="en-US" sz="1350" dirty="0">
                <a:latin typeface="ey_interstate"/>
              </a:rPr>
              <a:t>code/: This folder will contain all the source code for the project, including front-end and back-end code, organized as necessary for the chosen technologies and languages.</a:t>
            </a:r>
          </a:p>
          <a:p>
            <a:pPr marL="742950" lvl="1" indent="-285750">
              <a:buFont typeface="Arial" panose="020B0604020202020204" pitchFamily="34" charset="0"/>
              <a:buChar char="•"/>
            </a:pPr>
            <a:r>
              <a:rPr lang="en-US" sz="1350" dirty="0">
                <a:latin typeface="ey_interstate"/>
              </a:rPr>
              <a:t>docs/: This directory is designated for all documentation related to the project. It should include technical documentation, API references, design documents, and any other relevant written materials that explain the project's functionality and architecture.</a:t>
            </a:r>
          </a:p>
          <a:p>
            <a:pPr marL="742950" lvl="1" indent="-285750">
              <a:buFont typeface="Arial" panose="020B0604020202020204" pitchFamily="34" charset="0"/>
              <a:buChar char="•"/>
            </a:pPr>
            <a:r>
              <a:rPr lang="en-US" sz="1350" dirty="0">
                <a:latin typeface="ey_interstate"/>
              </a:rPr>
              <a:t>assets/: A place for any additional resources such as images, design files, or other media that support the project.</a:t>
            </a:r>
          </a:p>
        </p:txBody>
      </p:sp>
    </p:spTree>
    <p:extLst>
      <p:ext uri="{BB962C8B-B14F-4D97-AF65-F5344CB8AC3E}">
        <p14:creationId xmlns:p14="http://schemas.microsoft.com/office/powerpoint/2010/main" val="93543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Participation</a:t>
            </a:r>
            <a:r>
              <a:rPr lang="es-CR" dirty="0"/>
              <a:t> Rules</a:t>
            </a:r>
          </a:p>
        </p:txBody>
      </p:sp>
      <p:sp>
        <p:nvSpPr>
          <p:cNvPr id="7" name="Date Placeholder 6">
            <a:extLst>
              <a:ext uri="{FF2B5EF4-FFF2-40B4-BE49-F238E27FC236}">
                <a16:creationId xmlns:a16="http://schemas.microsoft.com/office/drawing/2014/main" id="{CA623794-757C-4D62-873D-53494E84696E}"/>
              </a:ext>
            </a:extLst>
          </p:cNvPr>
          <p:cNvSpPr>
            <a:spLocks noGrp="1"/>
          </p:cNvSpPr>
          <p:nvPr>
            <p:ph type="dt" sz="half" idx="10"/>
          </p:nvPr>
        </p:nvSpPr>
        <p:spPr/>
        <p:txBody>
          <a:bodyPr/>
          <a:lstStyle/>
          <a:p>
            <a:fld id="{36C8804D-B954-4127-8F79-A22AAE52D143}" type="datetime3">
              <a:rPr lang="es-CR" smtClean="0"/>
              <a:pPr/>
              <a:t>2.6.24</a:t>
            </a:fld>
            <a:endParaRPr lang="es-CR"/>
          </a:p>
        </p:txBody>
      </p:sp>
      <p:sp>
        <p:nvSpPr>
          <p:cNvPr id="8" name="Footer Placeholder 7">
            <a:extLst>
              <a:ext uri="{FF2B5EF4-FFF2-40B4-BE49-F238E27FC236}">
                <a16:creationId xmlns:a16="http://schemas.microsoft.com/office/drawing/2014/main" id="{9BE8FB05-B02A-496F-BFE6-A9587FE07E57}"/>
              </a:ext>
            </a:extLst>
          </p:cNvPr>
          <p:cNvSpPr>
            <a:spLocks noGrp="1"/>
          </p:cNvSpPr>
          <p:nvPr>
            <p:ph type="ftr" sz="quarter" idx="11"/>
          </p:nvPr>
        </p:nvSpPr>
        <p:spPr/>
        <p:txBody>
          <a:bodyPr/>
          <a:lstStyle/>
          <a:p>
            <a:r>
              <a:rPr lang="es-CR"/>
              <a:t>Presentation title</a:t>
            </a:r>
          </a:p>
        </p:txBody>
      </p:sp>
      <p:sp>
        <p:nvSpPr>
          <p:cNvPr id="9" name="Slide Number Placeholder 8">
            <a:extLst>
              <a:ext uri="{FF2B5EF4-FFF2-40B4-BE49-F238E27FC236}">
                <a16:creationId xmlns:a16="http://schemas.microsoft.com/office/drawing/2014/main" id="{43C8BDC1-D7DD-46A7-9748-1596A54EB7CE}"/>
              </a:ext>
            </a:extLst>
          </p:cNvPr>
          <p:cNvSpPr>
            <a:spLocks noGrp="1"/>
          </p:cNvSpPr>
          <p:nvPr>
            <p:ph type="sldNum" sz="quarter" idx="12"/>
          </p:nvPr>
        </p:nvSpPr>
        <p:spPr/>
        <p:txBody>
          <a:bodyPr/>
          <a:lstStyle/>
          <a:p>
            <a:r>
              <a:rPr lang="es-CR"/>
              <a:t>Page </a:t>
            </a:r>
            <a:fld id="{F1BC30E3-FFE5-4B91-AA19-87A149EBB9EE}" type="slidenum">
              <a:rPr lang="es-CR" smtClean="0"/>
              <a:pPr/>
              <a:t>7</a:t>
            </a:fld>
            <a:endParaRPr lang="es-CR"/>
          </a:p>
        </p:txBody>
      </p:sp>
      <p:sp>
        <p:nvSpPr>
          <p:cNvPr id="3" name="Content Placeholder 2"/>
          <p:cNvSpPr>
            <a:spLocks noGrp="1"/>
          </p:cNvSpPr>
          <p:nvPr>
            <p:ph idx="1"/>
          </p:nvPr>
        </p:nvSpPr>
        <p:spPr/>
        <p:txBody>
          <a:bodyPr/>
          <a:lstStyle/>
          <a:p>
            <a:pPr algn="l">
              <a:buFont typeface="Wingdings" panose="05000000000000000000" pitchFamily="2" charset="2"/>
              <a:buChar char="§"/>
            </a:pPr>
            <a:r>
              <a:rPr lang="en-US" b="1" i="0" dirty="0">
                <a:effectLst/>
                <a:latin typeface="var(--primary-font)"/>
              </a:rPr>
              <a:t>Collaboration and Workflow:</a:t>
            </a:r>
            <a:endParaRPr lang="en-US" b="0" i="0" dirty="0">
              <a:effectLst/>
              <a:latin typeface="var(--primary-font)"/>
            </a:endParaRPr>
          </a:p>
          <a:p>
            <a:pPr marL="742950" lvl="1" indent="-285750" algn="l">
              <a:buFont typeface="Arial" panose="020B0604020202020204" pitchFamily="34" charset="0"/>
              <a:buChar char="•"/>
            </a:pPr>
            <a:r>
              <a:rPr lang="en-US" sz="1350" dirty="0">
                <a:latin typeface="ey_interstate"/>
              </a:rPr>
              <a:t>Teams and individual participants are encouraged to use the GitHub project to manage their workflow, track issues, and collaborate effectively.</a:t>
            </a:r>
          </a:p>
          <a:p>
            <a:pPr marL="742950" lvl="1" indent="-285750" algn="l">
              <a:buFont typeface="Arial" panose="020B0604020202020204" pitchFamily="34" charset="0"/>
              <a:buChar char="•"/>
            </a:pPr>
            <a:r>
              <a:rPr lang="en-US" sz="1350" dirty="0">
                <a:latin typeface="ey_interstate"/>
              </a:rPr>
              <a:t>The use of pull requests, code reviews, and project boards within GitHub will facilitate a transparent and organized development process.</a:t>
            </a:r>
          </a:p>
          <a:p>
            <a:pPr algn="l">
              <a:buFont typeface="Wingdings" panose="05000000000000000000" pitchFamily="2" charset="2"/>
              <a:buChar char="§"/>
            </a:pPr>
            <a:r>
              <a:rPr lang="en-US" b="1" i="0" dirty="0">
                <a:solidFill>
                  <a:srgbClr val="DEDEE2"/>
                </a:solidFill>
                <a:effectLst/>
                <a:latin typeface="ey_interstate"/>
              </a:rPr>
              <a:t>Documentation and Contribution Guidelines:</a:t>
            </a:r>
            <a:endParaRPr lang="en-US" i="0" dirty="0">
              <a:solidFill>
                <a:srgbClr val="DEDEE2"/>
              </a:solidFill>
              <a:effectLst/>
              <a:latin typeface="ey_interstate"/>
            </a:endParaRPr>
          </a:p>
          <a:p>
            <a:pPr marL="742950" lvl="1" indent="-285750">
              <a:buFont typeface="Arial" panose="020B0604020202020204" pitchFamily="34" charset="0"/>
              <a:buChar char="•"/>
            </a:pPr>
            <a:r>
              <a:rPr lang="en-US" sz="1350" dirty="0">
                <a:latin typeface="ey_interstate"/>
              </a:rPr>
              <a:t>Each project should include a README file in the root directory that provides an overview of the project, setup instructions, and how to run the code.</a:t>
            </a:r>
          </a:p>
          <a:p>
            <a:pPr algn="l">
              <a:buFont typeface="Wingdings" panose="05000000000000000000" pitchFamily="2" charset="2"/>
              <a:buChar char="§"/>
            </a:pPr>
            <a:endParaRPr lang="en-US" b="1" i="0" dirty="0">
              <a:effectLst/>
              <a:latin typeface="ey_interstate"/>
            </a:endParaRPr>
          </a:p>
          <a:p>
            <a:endParaRPr lang="es-CR" dirty="0"/>
          </a:p>
        </p:txBody>
      </p:sp>
    </p:spTree>
    <p:extLst>
      <p:ext uri="{BB962C8B-B14F-4D97-AF65-F5344CB8AC3E}">
        <p14:creationId xmlns:p14="http://schemas.microsoft.com/office/powerpoint/2010/main" val="195459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Participation</a:t>
            </a:r>
            <a:r>
              <a:rPr lang="es-CR" dirty="0"/>
              <a:t> Rules</a:t>
            </a:r>
          </a:p>
        </p:txBody>
      </p:sp>
      <p:sp>
        <p:nvSpPr>
          <p:cNvPr id="7" name="Date Placeholder 6">
            <a:extLst>
              <a:ext uri="{FF2B5EF4-FFF2-40B4-BE49-F238E27FC236}">
                <a16:creationId xmlns:a16="http://schemas.microsoft.com/office/drawing/2014/main" id="{CA623794-757C-4D62-873D-53494E84696E}"/>
              </a:ext>
            </a:extLst>
          </p:cNvPr>
          <p:cNvSpPr>
            <a:spLocks noGrp="1"/>
          </p:cNvSpPr>
          <p:nvPr>
            <p:ph type="dt" sz="half" idx="10"/>
          </p:nvPr>
        </p:nvSpPr>
        <p:spPr/>
        <p:txBody>
          <a:bodyPr/>
          <a:lstStyle/>
          <a:p>
            <a:fld id="{36C8804D-B954-4127-8F79-A22AAE52D143}" type="datetime3">
              <a:rPr lang="es-CR" smtClean="0"/>
              <a:pPr/>
              <a:t>2.6.24</a:t>
            </a:fld>
            <a:endParaRPr lang="es-CR"/>
          </a:p>
        </p:txBody>
      </p:sp>
      <p:sp>
        <p:nvSpPr>
          <p:cNvPr id="8" name="Footer Placeholder 7">
            <a:extLst>
              <a:ext uri="{FF2B5EF4-FFF2-40B4-BE49-F238E27FC236}">
                <a16:creationId xmlns:a16="http://schemas.microsoft.com/office/drawing/2014/main" id="{9BE8FB05-B02A-496F-BFE6-A9587FE07E57}"/>
              </a:ext>
            </a:extLst>
          </p:cNvPr>
          <p:cNvSpPr>
            <a:spLocks noGrp="1"/>
          </p:cNvSpPr>
          <p:nvPr>
            <p:ph type="ftr" sz="quarter" idx="11"/>
          </p:nvPr>
        </p:nvSpPr>
        <p:spPr/>
        <p:txBody>
          <a:bodyPr/>
          <a:lstStyle/>
          <a:p>
            <a:r>
              <a:rPr lang="es-CR"/>
              <a:t>Presentation title</a:t>
            </a:r>
          </a:p>
        </p:txBody>
      </p:sp>
      <p:sp>
        <p:nvSpPr>
          <p:cNvPr id="9" name="Slide Number Placeholder 8">
            <a:extLst>
              <a:ext uri="{FF2B5EF4-FFF2-40B4-BE49-F238E27FC236}">
                <a16:creationId xmlns:a16="http://schemas.microsoft.com/office/drawing/2014/main" id="{43C8BDC1-D7DD-46A7-9748-1596A54EB7CE}"/>
              </a:ext>
            </a:extLst>
          </p:cNvPr>
          <p:cNvSpPr>
            <a:spLocks noGrp="1"/>
          </p:cNvSpPr>
          <p:nvPr>
            <p:ph type="sldNum" sz="quarter" idx="12"/>
          </p:nvPr>
        </p:nvSpPr>
        <p:spPr/>
        <p:txBody>
          <a:bodyPr/>
          <a:lstStyle/>
          <a:p>
            <a:r>
              <a:rPr lang="es-CR"/>
              <a:t>Page </a:t>
            </a:r>
            <a:fld id="{F1BC30E3-FFE5-4B91-AA19-87A149EBB9EE}" type="slidenum">
              <a:rPr lang="es-CR" smtClean="0"/>
              <a:pPr/>
              <a:t>8</a:t>
            </a:fld>
            <a:endParaRPr lang="es-CR"/>
          </a:p>
        </p:txBody>
      </p:sp>
      <p:sp>
        <p:nvSpPr>
          <p:cNvPr id="3" name="Content Placeholder 2"/>
          <p:cNvSpPr>
            <a:spLocks noGrp="1"/>
          </p:cNvSpPr>
          <p:nvPr>
            <p:ph idx="1"/>
          </p:nvPr>
        </p:nvSpPr>
        <p:spPr/>
        <p:txBody>
          <a:bodyPr/>
          <a:lstStyle/>
          <a:p>
            <a:pPr algn="l">
              <a:buFont typeface="Wingdings" panose="05000000000000000000" pitchFamily="2" charset="2"/>
              <a:buChar char="§"/>
            </a:pPr>
            <a:r>
              <a:rPr lang="en-US" b="1" i="0" dirty="0">
                <a:effectLst/>
                <a:latin typeface="ey_interstate"/>
              </a:rPr>
              <a:t>How to Participate:</a:t>
            </a:r>
            <a:endParaRPr lang="en-US" i="0" dirty="0">
              <a:effectLst/>
              <a:latin typeface="ey_interstate"/>
            </a:endParaRPr>
          </a:p>
          <a:p>
            <a:pPr marL="742950" lvl="1" indent="-285750" algn="l">
              <a:buFont typeface="+mj-lt"/>
              <a:buAutoNum type="arabicPeriod"/>
            </a:pPr>
            <a:r>
              <a:rPr lang="en-US" sz="1350" dirty="0">
                <a:latin typeface="ey_interstate"/>
              </a:rPr>
              <a:t>If you choose to form a team, ensure all members are in agreement and committed to the project.</a:t>
            </a:r>
          </a:p>
          <a:p>
            <a:pPr marL="742950" lvl="1" indent="-285750" algn="l">
              <a:buFont typeface="+mj-lt"/>
              <a:buAutoNum type="arabicPeriod"/>
            </a:pPr>
            <a:r>
              <a:rPr lang="en-US" sz="1350" dirty="0">
                <a:latin typeface="ey_interstate"/>
              </a:rPr>
              <a:t>Create a name for the team or the project of maximum 3 words</a:t>
            </a:r>
          </a:p>
          <a:p>
            <a:pPr marL="742950" lvl="1" indent="-285750">
              <a:buFont typeface="+mj-lt"/>
              <a:buAutoNum type="arabicPeriod"/>
            </a:pPr>
            <a:r>
              <a:rPr lang="en-US" sz="1350" dirty="0">
                <a:latin typeface="ey_interstate"/>
              </a:rPr>
              <a:t>Select the technologies and languages you will use.</a:t>
            </a:r>
          </a:p>
          <a:p>
            <a:pPr marL="742950" lvl="1" indent="-285750">
              <a:buFont typeface="+mj-lt"/>
              <a:buAutoNum type="arabicPeriod"/>
            </a:pPr>
            <a:endParaRPr lang="en-US" sz="1350" dirty="0">
              <a:latin typeface="ey_interstate"/>
            </a:endParaRPr>
          </a:p>
          <a:p>
            <a:pPr marL="742950" lvl="1" indent="-285750">
              <a:buFont typeface="+mj-lt"/>
              <a:buAutoNum type="arabicPeriod"/>
            </a:pPr>
            <a:r>
              <a:rPr lang="en-US" sz="1350" dirty="0">
                <a:solidFill>
                  <a:schemeClr val="bg1">
                    <a:lumMod val="95000"/>
                  </a:schemeClr>
                </a:solidFill>
                <a:latin typeface="ey_interstate"/>
              </a:rPr>
              <a:t>Send your decision via email to g</a:t>
            </a:r>
            <a:r>
              <a:rPr lang="en-US" sz="1350" dirty="0">
                <a:solidFill>
                  <a:schemeClr val="bg1">
                    <a:lumMod val="95000"/>
                  </a:schemeClr>
                </a:solidFill>
                <a:latin typeface="ey_interstate"/>
                <a:hlinkClick r:id="rId2">
                  <a:extLst>
                    <a:ext uri="{A12FA001-AC4F-418D-AE19-62706E023703}">
                      <ahyp:hlinkClr xmlns:ahyp="http://schemas.microsoft.com/office/drawing/2018/hyperlinkcolor" val="tx"/>
                    </a:ext>
                  </a:extLst>
                </a:hlinkClick>
              </a:rPr>
              <a:t>ustavo.arrieta@cr.ey.com</a:t>
            </a:r>
            <a:r>
              <a:rPr lang="en-US" sz="1350" dirty="0">
                <a:solidFill>
                  <a:schemeClr val="bg1">
                    <a:lumMod val="95000"/>
                  </a:schemeClr>
                </a:solidFill>
                <a:latin typeface="ey_interstate"/>
              </a:rPr>
              <a:t>, </a:t>
            </a:r>
            <a:r>
              <a:rPr lang="en-US" sz="1350" dirty="0">
                <a:solidFill>
                  <a:schemeClr val="bg1">
                    <a:lumMod val="95000"/>
                  </a:schemeClr>
                </a:solidFill>
                <a:latin typeface="ey_interstate"/>
                <a:hlinkClick r:id="rId3">
                  <a:extLst>
                    <a:ext uri="{A12FA001-AC4F-418D-AE19-62706E023703}">
                      <ahyp:hlinkClr xmlns:ahyp="http://schemas.microsoft.com/office/drawing/2018/hyperlinkcolor" val="tx"/>
                    </a:ext>
                  </a:extLst>
                </a:hlinkClick>
              </a:rPr>
              <a:t>juan.ruyan@gt.ey.com</a:t>
            </a:r>
            <a:r>
              <a:rPr lang="en-US" sz="1350" dirty="0">
                <a:solidFill>
                  <a:schemeClr val="bg1">
                    <a:lumMod val="95000"/>
                  </a:schemeClr>
                </a:solidFill>
                <a:latin typeface="ey_interstate"/>
              </a:rPr>
              <a:t> or </a:t>
            </a:r>
            <a:r>
              <a:rPr lang="en-US" sz="1350" dirty="0">
                <a:solidFill>
                  <a:schemeClr val="bg1">
                    <a:lumMod val="95000"/>
                  </a:schemeClr>
                </a:solidFill>
                <a:latin typeface="ey_interstate"/>
                <a:hlinkClick r:id="rId4">
                  <a:extLst>
                    <a:ext uri="{A12FA001-AC4F-418D-AE19-62706E023703}">
                      <ahyp:hlinkClr xmlns:ahyp="http://schemas.microsoft.com/office/drawing/2018/hyperlinkcolor" val="tx"/>
                    </a:ext>
                  </a:extLst>
                </a:hlinkClick>
              </a:rPr>
              <a:t>daniel.herrera2@cr.ey.com</a:t>
            </a:r>
            <a:r>
              <a:rPr lang="en-US" sz="1350" dirty="0">
                <a:solidFill>
                  <a:schemeClr val="bg1">
                    <a:lumMod val="95000"/>
                  </a:schemeClr>
                </a:solidFill>
                <a:latin typeface="ey_interstate"/>
              </a:rPr>
              <a:t> with</a:t>
            </a:r>
          </a:p>
          <a:p>
            <a:pPr marL="742950" lvl="1" indent="-285750">
              <a:buFont typeface="+mj-lt"/>
              <a:buAutoNum type="arabicPeriod"/>
            </a:pPr>
            <a:endParaRPr lang="en-US" sz="1350" dirty="0">
              <a:latin typeface="ey_interstate"/>
            </a:endParaRPr>
          </a:p>
          <a:p>
            <a:pPr marL="742950" lvl="1" indent="-285750"/>
            <a:r>
              <a:rPr lang="en-US" sz="1400" b="0" i="0" dirty="0">
                <a:solidFill>
                  <a:srgbClr val="DEDEE2"/>
                </a:solidFill>
                <a:effectLst/>
                <a:latin typeface="ey_interstate"/>
              </a:rPr>
              <a:t>Name of the team/project</a:t>
            </a:r>
          </a:p>
          <a:p>
            <a:pPr marL="742950" lvl="1" indent="-285750"/>
            <a:r>
              <a:rPr lang="en-US" sz="1400" b="0" i="0" dirty="0">
                <a:solidFill>
                  <a:srgbClr val="DEDEE2"/>
                </a:solidFill>
                <a:effectLst/>
                <a:latin typeface="ey_interstate"/>
              </a:rPr>
              <a:t>List of all GitHub accounts that need access to the repository.</a:t>
            </a:r>
          </a:p>
          <a:p>
            <a:pPr marL="742950" lvl="1" indent="-285750"/>
            <a:r>
              <a:rPr lang="en-US" sz="1400" b="0" i="0" dirty="0">
                <a:solidFill>
                  <a:srgbClr val="DEDEE2"/>
                </a:solidFill>
                <a:effectLst/>
                <a:latin typeface="ey_interstate"/>
              </a:rPr>
              <a:t> List of technologies that will be used.</a:t>
            </a:r>
          </a:p>
          <a:p>
            <a:pPr marL="742950" lvl="1" indent="-285750"/>
            <a:endParaRPr lang="en-US" sz="1400" dirty="0">
              <a:solidFill>
                <a:srgbClr val="DEDEE2"/>
              </a:solidFill>
              <a:latin typeface="ey_interstate"/>
            </a:endParaRPr>
          </a:p>
          <a:p>
            <a:pPr marL="742950" lvl="1" indent="-285750"/>
            <a:endParaRPr lang="es-CR" sz="1400" dirty="0">
              <a:solidFill>
                <a:srgbClr val="DEDEE2"/>
              </a:solidFill>
              <a:latin typeface="ey_interstate"/>
            </a:endParaRPr>
          </a:p>
          <a:p>
            <a:pPr marL="457200" lvl="1" indent="0">
              <a:buNone/>
            </a:pPr>
            <a:r>
              <a:rPr lang="es-CR" sz="1400" b="1" dirty="0" err="1">
                <a:solidFill>
                  <a:srgbClr val="DEDEE2"/>
                </a:solidFill>
                <a:latin typeface="ey_interstate"/>
              </a:rPr>
              <a:t>Deadline</a:t>
            </a:r>
            <a:r>
              <a:rPr lang="es-CR" sz="1400" b="1" dirty="0">
                <a:solidFill>
                  <a:srgbClr val="DEDEE2"/>
                </a:solidFill>
                <a:latin typeface="ey_interstate"/>
              </a:rPr>
              <a:t>: June 10th</a:t>
            </a:r>
          </a:p>
          <a:p>
            <a:pPr marL="457200" lvl="1" indent="0">
              <a:buNone/>
            </a:pPr>
            <a:r>
              <a:rPr lang="es-CR" sz="1400" dirty="0">
                <a:solidFill>
                  <a:srgbClr val="DEDEE2"/>
                </a:solidFill>
                <a:latin typeface="ey_interstate"/>
              </a:rPr>
              <a:t> </a:t>
            </a:r>
            <a:endParaRPr lang="en-US" sz="1400" dirty="0">
              <a:solidFill>
                <a:srgbClr val="DEDEE2"/>
              </a:solidFill>
              <a:latin typeface="ey_interstate"/>
            </a:endParaRPr>
          </a:p>
        </p:txBody>
      </p:sp>
    </p:spTree>
    <p:extLst>
      <p:ext uri="{BB962C8B-B14F-4D97-AF65-F5344CB8AC3E}">
        <p14:creationId xmlns:p14="http://schemas.microsoft.com/office/powerpoint/2010/main" val="280877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521B01-ACAA-4265-BB63-500C838ACD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1" y="0"/>
            <a:ext cx="9139938" cy="6858000"/>
          </a:xfrm>
          <a:prstGeom prst="rect">
            <a:avLst/>
          </a:prstGeom>
        </p:spPr>
      </p:pic>
    </p:spTree>
    <p:extLst>
      <p:ext uri="{BB962C8B-B14F-4D97-AF65-F5344CB8AC3E}">
        <p14:creationId xmlns:p14="http://schemas.microsoft.com/office/powerpoint/2010/main" val="752570680"/>
      </p:ext>
    </p:extLst>
  </p:cSld>
  <p:clrMapOvr>
    <a:masterClrMapping/>
  </p:clrMapOvr>
</p:sld>
</file>

<file path=ppt/theme/theme1.xml><?xml version="1.0" encoding="utf-8"?>
<a:theme xmlns:a="http://schemas.openxmlformats.org/drawingml/2006/main" name="EY dark background">
  <a:themeElements>
    <a:clrScheme name="EY Color">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extLst>
    <a:ext uri="{05A4C25C-085E-4340-85A3-A5531E510DB2}">
      <thm15:themeFamily xmlns:thm15="http://schemas.microsoft.com/office/thememl/2012/main" name="Theme1" id="{70D5E770-E04A-461B-8456-F6738B8BE2E4}" vid="{F52AAF16-9B59-4DE1-94DD-2FF8D6A8C858}"/>
    </a:ext>
  </a:extLst>
</a:theme>
</file>

<file path=ppt/theme/theme2.xml><?xml version="1.0" encoding="utf-8"?>
<a:theme xmlns:a="http://schemas.openxmlformats.org/drawingml/2006/main" name="EY light background">
  <a:themeElements>
    <a:clrScheme name="Custom 26">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EY regular presentation 2015 v1</Template>
  <TotalTime>0</TotalTime>
  <Words>842</Words>
  <Application>Microsoft Office PowerPoint</Application>
  <PresentationFormat>On-screen Show (4:3)</PresentationFormat>
  <Paragraphs>108</Paragraphs>
  <Slides>9</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ey_interstate</vt:lpstr>
      <vt:lpstr>EYInterstate</vt:lpstr>
      <vt:lpstr>EYInterstate Light</vt:lpstr>
      <vt:lpstr>Georgia</vt:lpstr>
      <vt:lpstr>var(--primary-font)</vt:lpstr>
      <vt:lpstr>Wingdings</vt:lpstr>
      <vt:lpstr>EY dark background</vt:lpstr>
      <vt:lpstr>EY light background</vt:lpstr>
      <vt:lpstr>PowerPoint Presentation</vt:lpstr>
      <vt:lpstr>PowerPoint Presentation</vt:lpstr>
      <vt:lpstr>Back-End</vt:lpstr>
      <vt:lpstr>Front-End</vt:lpstr>
      <vt:lpstr>Unified Database Schema</vt:lpstr>
      <vt:lpstr>Participation Rules</vt:lpstr>
      <vt:lpstr>Participation Rules</vt:lpstr>
      <vt:lpstr>Participation Rules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2016-12-19T11:32:50Z</dcterms:created>
  <dcterms:modified xsi:type="dcterms:W3CDTF">2024-06-03T19:46:31Z</dcterms:modified>
  <cp:contentStatus/>
</cp:coreProperties>
</file>