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CBB0F7F-C0E1-4F62-A244-FDF6CA6827B2}" type="datetime">
              <a:rPr b="0" lang="en-IN" sz="900" spc="-1" strike="noStrike">
                <a:solidFill>
                  <a:srgbClr val="8b8b8b"/>
                </a:solidFill>
                <a:latin typeface="Trebuchet MS"/>
              </a:rPr>
              <a:t>24/10/19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28BE13A-197B-42F9-9958-B540372EE413}" type="slidenum">
              <a:rPr b="0" lang="en-IN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6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66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9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0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2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74" name="PlaceHolder 12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k 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to 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edi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t 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Ma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ste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r 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titl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e 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styl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5" name="PlaceHolder 13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6" name="PlaceHolder 14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30182BF-F8CD-4A24-9C4E-F07E91271E0F}" type="datetime">
              <a:rPr b="0" lang="en-IN" sz="900" spc="-1" strike="noStrike">
                <a:solidFill>
                  <a:srgbClr val="8b8b8b"/>
                </a:solidFill>
                <a:latin typeface="Trebuchet MS"/>
              </a:rPr>
              <a:t>24/10/19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77" name="PlaceHolder 15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78" name="PlaceHolder 16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88239B9-6518-4B3B-BB10-72E9E0171D9C}" type="slidenum">
              <a:rPr b="0" lang="en-IN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sp>
          <p:nvSpPr>
            <p:cNvPr id="116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7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18" name="CustomShape 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9" name="CustomShape 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0" name="CustomShape 6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1" name="CustomShape 7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2" name="CustomShape 8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3" name="CustomShape 9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4" name="CustomShape 10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5" name="CustomShape 11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r="5400000" dist="254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26" name="PlaceHolder 12"/>
          <p:cNvSpPr>
            <a:spLocks noGrp="1"/>
          </p:cNvSpPr>
          <p:nvPr>
            <p:ph type="title"/>
          </p:nvPr>
        </p:nvSpPr>
        <p:spPr>
          <a:xfrm>
            <a:off x="677160" y="4800600"/>
            <a:ext cx="8596440" cy="56628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PlaceHolder 13"/>
          <p:cNvSpPr>
            <a:spLocks noGrp="1"/>
          </p:cNvSpPr>
          <p:nvPr>
            <p:ph type="body"/>
          </p:nvPr>
        </p:nvSpPr>
        <p:spPr>
          <a:xfrm>
            <a:off x="677160" y="609480"/>
            <a:ext cx="8596440" cy="3845520"/>
          </a:xfrm>
          <a:prstGeom prst="rect">
            <a:avLst/>
          </a:prstGeom>
        </p:spPr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rebuchet MS"/>
              </a:rPr>
              <a:t>Click icon to add picture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8" name="PlaceHolder 14"/>
          <p:cNvSpPr>
            <a:spLocks noGrp="1"/>
          </p:cNvSpPr>
          <p:nvPr>
            <p:ph type="body"/>
          </p:nvPr>
        </p:nvSpPr>
        <p:spPr>
          <a:xfrm>
            <a:off x="677160" y="5367240"/>
            <a:ext cx="8596440" cy="67356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Edit Master text styles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9" name="PlaceHolder 15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3F22F1E-1BF8-4516-B04B-665D56370539}" type="datetime">
              <a:rPr b="0" lang="en-IN" sz="900" spc="-1" strike="noStrike">
                <a:solidFill>
                  <a:srgbClr val="8b8b8b"/>
                </a:solidFill>
                <a:latin typeface="Trebuchet MS"/>
              </a:rPr>
              <a:t>24/10/19</a:t>
            </a:fld>
            <a:endParaRPr b="0" lang="en-IN" sz="900" spc="-1" strike="noStrike">
              <a:latin typeface="Times New Roman"/>
            </a:endParaRPr>
          </a:p>
        </p:txBody>
      </p:sp>
      <p:sp>
        <p:nvSpPr>
          <p:cNvPr id="130" name="PlaceHolder 16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131" name="PlaceHolder 17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D686F22-A5E6-4C90-BD35-FA9F942360FC}" type="slidenum">
              <a:rPr b="0" lang="en-IN" sz="900" spc="-1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IN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cs231n.stanford.edu/reports/2015/pdfs/ondieki_final_paper.pdf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391760" y="31212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</a:rPr>
              <a:t>IITG.AI</a:t>
            </a:r>
            <a:br/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118760" y="1878120"/>
            <a:ext cx="251208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Trebuchet MS"/>
              </a:rPr>
              <a:t>Liver disease prediction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Scenario in India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77160" y="2160720"/>
            <a:ext cx="8898840" cy="34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According to the latest WHO data published in 2017 Liver Disease Deaths in India reached 259,749 or 2.95% of total deaths.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Hence prediction of liver disease before it is too late would be of utmost importance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404040"/>
                </a:solidFill>
                <a:latin typeface="Trebuchet MS"/>
              </a:rPr>
              <a:t>The age adjusted Death Rate is 22.93 per 100,000 of population ranks India #63 in the world</a:t>
            </a: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Seriousness of issue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Earlier commonly caused by Hepatitis B and C, the most common causes of liver disease can now be called alcohol and other obesity related disorders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There has been a paradigm shift in the dynamics of liver cirrhosis and about 10 lakh new patients are diagnosed with it every year in India!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00" spc="-1" strike="noStrike">
                <a:solidFill>
                  <a:srgbClr val="404040"/>
                </a:solidFill>
                <a:latin typeface="Trebuchet MS"/>
              </a:rPr>
              <a:t>The incidence of diabetes and fatty liver disease together is deadly. In the upcoming decade, non-alcoholic fatty liver disease will supersede alcohol as the most common cause of liver damage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Statistics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713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Around 10 lakh patients of liver cirrhosis are newly diagnosed every year in India.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Liver disease is the tenth most common cause of death in India as per the World Health Organization.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Liver disease may affect every one in 5 Indians.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Liver Cirrhosis is the 14th leading cause of deaths in the world and could be the 12th leading cause of deaths in the world by 2020.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Hepatocellular carcinoma (HCC), or a cancer in the liver, is the second most common cause of death due to malignancy in the world.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grpSp>
        <p:nvGrpSpPr>
          <p:cNvPr id="176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Early prediction of Liver disease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Use of machine learning can help in early and accurate prediction of liver disease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Using laboratory tests we can find the composition of liver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By using the amounts of compounds such as Bilirubin, alkaline phosphate, aminotransferase, aspartate, proteins, albumin globulin we attemp to predict the likelihood of liver disease 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grpSp>
        <p:nvGrpSpPr>
          <p:cNvPr id="179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Exploratory data analysis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Our dataset contains of data points for 416 people diagnosed with liver disease and 167 not diagnosed with liver disease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We find that 441 of them are male and 142 are female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Also the average age of people diagnose with liver disease was 47 for male and 43 for female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We will attempt to fit various regression models on the dataset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grpSp>
        <p:nvGrpSpPr>
          <p:cNvPr id="182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183" name="CustomShape 4"/>
          <p:cNvSpPr/>
          <p:nvPr/>
        </p:nvSpPr>
        <p:spPr>
          <a:xfrm>
            <a:off x="501120" y="6458400"/>
            <a:ext cx="9363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rebuchet MS"/>
              </a:rPr>
              <a:t>Reference: </a:t>
            </a:r>
            <a:r>
              <a:rPr b="0" lang="en-IN" sz="1800" spc="-1" strike="noStrike" u="sng">
                <a:solidFill>
                  <a:srgbClr val="99ca3c"/>
                </a:solidFill>
                <a:uFillTx/>
                <a:latin typeface="Trebuchet MS"/>
                <a:hlinkClick r:id="rId1"/>
              </a:rPr>
              <a:t>http://cs231n.stanford.edu/reports/2015/pdfs/ondieki_final_paper.pdf</a:t>
            </a:r>
            <a:endParaRPr b="0" lang="en-IN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1250</TotalTime>
  <Application>LibreOffice/6.0.7.3$Linux_X86_64 LibreOffice_project/00m0$Build-3</Application>
  <Words>1193</Words>
  <Paragraphs>94</Paragraphs>
  <Company>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2019-08-19T10:21:38Z</dcterms:created>
  <dc:creator>Eshwar Nukala</dc:creator>
  <dc:description/>
  <dc:language>en-IN</dc:language>
  <cp:lastModifiedBy/>
  <dcterms:modified xsi:type="dcterms:W3CDTF">2019-10-24T17:26:55Z</dcterms:modified>
  <cp:revision>151</cp:revision>
  <dc:subject/>
  <dc:title>AI HACKATHON 2019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19</vt:i4>
  </property>
</Properties>
</file>