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24B3EB7-2802-4488-8F9E-459E502687F9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83F6772-ED22-457B-B4E6-70463C21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07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EB7-2802-4488-8F9E-459E502687F9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772-ED22-457B-B4E6-70463C21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EB7-2802-4488-8F9E-459E502687F9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772-ED22-457B-B4E6-70463C21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249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EB7-2802-4488-8F9E-459E502687F9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772-ED22-457B-B4E6-70463C21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40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EB7-2802-4488-8F9E-459E502687F9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772-ED22-457B-B4E6-70463C21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1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EB7-2802-4488-8F9E-459E502687F9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772-ED22-457B-B4E6-70463C21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35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EB7-2802-4488-8F9E-459E502687F9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772-ED22-457B-B4E6-70463C21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64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24B3EB7-2802-4488-8F9E-459E502687F9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772-ED22-457B-B4E6-70463C21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78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24B3EB7-2802-4488-8F9E-459E502687F9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772-ED22-457B-B4E6-70463C21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3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EB7-2802-4488-8F9E-459E502687F9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772-ED22-457B-B4E6-70463C21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43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EB7-2802-4488-8F9E-459E502687F9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772-ED22-457B-B4E6-70463C21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6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EB7-2802-4488-8F9E-459E502687F9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772-ED22-457B-B4E6-70463C21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5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EB7-2802-4488-8F9E-459E502687F9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772-ED22-457B-B4E6-70463C21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9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EB7-2802-4488-8F9E-459E502687F9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772-ED22-457B-B4E6-70463C21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2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EB7-2802-4488-8F9E-459E502687F9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772-ED22-457B-B4E6-70463C21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32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EB7-2802-4488-8F9E-459E502687F9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772-ED22-457B-B4E6-70463C21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66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EB7-2802-4488-8F9E-459E502687F9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772-ED22-457B-B4E6-70463C21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1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24B3EB7-2802-4488-8F9E-459E502687F9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83F6772-ED22-457B-B4E6-70463C21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5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C097-FBE4-4176-B0A7-BE44A76F6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r>
              <a:rPr lang="en-US" dirty="0"/>
              <a:t>SMART DOOR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B9DA8-36B3-43B2-BC08-BE0B81E53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r>
              <a:rPr lang="en-US" dirty="0"/>
              <a:t>RFID BASED AUTOMATIC DOOR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25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0530-F8ED-4018-AC94-42BFC7FE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A SMART LOCK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B20D-81D0-4954-9FF5-D0C47D58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Locks are generally a combination of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key and a padlock. </a:t>
            </a:r>
            <a:r>
              <a:rPr lang="en-US" dirty="0"/>
              <a:t>In such cases, the key is generally unique and thus only a particular key can be used to open the padlock.</a:t>
            </a:r>
          </a:p>
          <a:p>
            <a:r>
              <a:rPr lang="en-US" dirty="0"/>
              <a:t>But these keys can be easily copied by expert thieves and thus lack proper security of our items.</a:t>
            </a:r>
          </a:p>
          <a:p>
            <a:r>
              <a:rPr lang="en-US" dirty="0"/>
              <a:t>Even without keys, the doors can be broken by applying huge amount of mechanical force and the owner has no idea of the same.</a:t>
            </a:r>
          </a:p>
          <a:p>
            <a:r>
              <a:rPr lang="en-US" dirty="0"/>
              <a:t>Moreover with the help of technology, why not use a lock which requires no effort to open &amp; also is more secure to use.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83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76B9-D39B-47DC-8197-2CBB956A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SMART DOOR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72D9-7397-4AC9-91A9-BA0D19BB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Automated Opening and Closing System</a:t>
            </a:r>
          </a:p>
          <a:p>
            <a:r>
              <a:rPr lang="en-US" dirty="0"/>
              <a:t>Authentication based Entry System</a:t>
            </a:r>
          </a:p>
          <a:p>
            <a:r>
              <a:rPr lang="en-US" dirty="0"/>
              <a:t>Intrusion Detection System</a:t>
            </a:r>
          </a:p>
          <a:p>
            <a:r>
              <a:rPr lang="en-US" dirty="0"/>
              <a:t>Intrusion Alert System</a:t>
            </a:r>
          </a:p>
          <a:p>
            <a:r>
              <a:rPr lang="en-US" dirty="0"/>
              <a:t>Dual Lock System</a:t>
            </a:r>
          </a:p>
          <a:p>
            <a:r>
              <a:rPr lang="en-US" dirty="0"/>
              <a:t>Visitors Entry System</a:t>
            </a:r>
          </a:p>
          <a:p>
            <a:r>
              <a:rPr lang="en-US" dirty="0"/>
              <a:t>Resetting System </a:t>
            </a:r>
          </a:p>
          <a:p>
            <a:r>
              <a:rPr lang="en-US" dirty="0"/>
              <a:t>Access Control System</a:t>
            </a:r>
          </a:p>
          <a:p>
            <a:r>
              <a:rPr lang="en-US" dirty="0"/>
              <a:t>Voice/Gesture based access System (Version 2.0)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50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84C3-2C6B-4EFB-9E40-76367A1E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FEATURES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4A6B-A57C-4C3C-BF44-1A934416C1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Automated Opening and Closing</a:t>
            </a:r>
          </a:p>
          <a:p>
            <a:pPr lvl="1"/>
            <a:r>
              <a:rPr lang="en-US" dirty="0"/>
              <a:t>Whenever a person is inside the house and reaches a minimum distance to the door, the door will open on itself.</a:t>
            </a:r>
          </a:p>
          <a:p>
            <a:pPr lvl="1"/>
            <a:r>
              <a:rPr lang="en-US" dirty="0"/>
              <a:t>After a certain time period, say 20 seconds, the door will automatically close.</a:t>
            </a:r>
          </a:p>
          <a:p>
            <a:pPr lvl="1"/>
            <a:r>
              <a:rPr lang="en-US" dirty="0"/>
              <a:t>If the person is outside, it will wait for the user to identify himself to the system using his RFID.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EA1F3-9392-491A-97D7-398D4CED96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Authentication based Entry System</a:t>
            </a:r>
          </a:p>
          <a:p>
            <a:pPr lvl="1"/>
            <a:r>
              <a:rPr lang="en-US" dirty="0"/>
              <a:t>The RFID sensor present outside the door shall open the door only when a user with a valid RFID shows his/her ID to the Sensor present on the door.</a:t>
            </a:r>
          </a:p>
        </p:txBody>
      </p:sp>
    </p:spTree>
    <p:extLst>
      <p:ext uri="{BB962C8B-B14F-4D97-AF65-F5344CB8AC3E}">
        <p14:creationId xmlns:p14="http://schemas.microsoft.com/office/powerpoint/2010/main" val="270123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F20F-B950-47C5-BB3D-92C9E76C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C4C9-1F04-4C31-AD07-E1289A0702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Intrusion Detection &amp; Alert System	</a:t>
            </a:r>
          </a:p>
          <a:p>
            <a:pPr lvl="1"/>
            <a:r>
              <a:rPr lang="en-US" dirty="0"/>
              <a:t>Any user without a valid RFID won’t be allowed to enter into the other side. Such a user will be referred as a </a:t>
            </a:r>
            <a:r>
              <a:rPr lang="en-US" b="1" dirty="0"/>
              <a:t>Intruder</a:t>
            </a:r>
            <a:r>
              <a:rPr lang="en-US" dirty="0"/>
              <a:t> by the System. </a:t>
            </a:r>
          </a:p>
          <a:p>
            <a:pPr lvl="1"/>
            <a:r>
              <a:rPr lang="en-US" dirty="0"/>
              <a:t>If the same Intruder tries to access the area thrice, a </a:t>
            </a:r>
            <a:r>
              <a:rPr lang="en-US" b="1" dirty="0"/>
              <a:t>buzzer</a:t>
            </a:r>
            <a:r>
              <a:rPr lang="en-US" dirty="0"/>
              <a:t> is used to alert the neighbors. </a:t>
            </a:r>
          </a:p>
          <a:p>
            <a:pPr lvl="1"/>
            <a:r>
              <a:rPr lang="en-US" dirty="0"/>
              <a:t>A message will be sent to the registered </a:t>
            </a:r>
            <a:r>
              <a:rPr lang="en-US" b="1" dirty="0"/>
              <a:t>Administrator </a:t>
            </a:r>
            <a:r>
              <a:rPr lang="en-US" dirty="0"/>
              <a:t>that someone tried to access his/her private area.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8A99D-20D4-4F50-8382-5B12BF929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Dual Lock System</a:t>
            </a:r>
          </a:p>
          <a:p>
            <a:pPr lvl="1"/>
            <a:r>
              <a:rPr lang="en-US" dirty="0"/>
              <a:t>In case a user loses his RFID, he can simply enter inside the area by typing a password which will give him access to the designated area.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02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39FD-4422-490C-836E-2E9E0B98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7ABC-8B72-4421-8A39-C78BF5758B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Visitors Entry System</a:t>
            </a:r>
          </a:p>
          <a:p>
            <a:pPr lvl="1"/>
            <a:r>
              <a:rPr lang="en-US" dirty="0"/>
              <a:t>Any visitor, if presses the bell will send the message to the user inside the private area.</a:t>
            </a:r>
          </a:p>
          <a:p>
            <a:pPr lvl="1"/>
            <a:r>
              <a:rPr lang="en-US" dirty="0"/>
              <a:t>If the user wants the visitor to access his area, he can simply allow and the visitor will be provided entry inside that area.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A6D38-0EAA-456E-BD1C-03400DFE46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Resetting System</a:t>
            </a:r>
          </a:p>
          <a:p>
            <a:pPr lvl="1"/>
            <a:r>
              <a:rPr lang="en-US" dirty="0"/>
              <a:t>In-case the person loses the RFID, he can reset it later with a new RFID</a:t>
            </a:r>
          </a:p>
          <a:p>
            <a:pPr lvl="1"/>
            <a:r>
              <a:rPr lang="en-US" dirty="0"/>
              <a:t>Password will be used to confirm the resetting of registered RFID</a:t>
            </a:r>
          </a:p>
          <a:p>
            <a:pPr lvl="1"/>
            <a:r>
              <a:rPr lang="en-US" dirty="0"/>
              <a:t>A Message will be sent to the registered mobile that the RFID has been reset.</a:t>
            </a:r>
          </a:p>
        </p:txBody>
      </p:sp>
    </p:spTree>
    <p:extLst>
      <p:ext uri="{BB962C8B-B14F-4D97-AF65-F5344CB8AC3E}">
        <p14:creationId xmlns:p14="http://schemas.microsoft.com/office/powerpoint/2010/main" val="391944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C63D-A8D9-4B42-AC9F-3D1B2FC3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ABF7-8EC2-4E85-B2FD-61E18C4A52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Access Control System</a:t>
            </a:r>
          </a:p>
          <a:p>
            <a:pPr lvl="1"/>
            <a:r>
              <a:rPr lang="en-US" dirty="0"/>
              <a:t>If a user wishes that a particular RFID should be allowed to access the area, he can manually add that RFID at any point of time.</a:t>
            </a:r>
          </a:p>
          <a:p>
            <a:pPr lvl="1"/>
            <a:r>
              <a:rPr lang="en-US" dirty="0"/>
              <a:t>Access will be given to that particular RFID after the system is updated.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C9489-4BC5-4CC5-A6CB-C3BCAC92DE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Voice/Gesture based access System</a:t>
            </a:r>
          </a:p>
          <a:p>
            <a:pPr lvl="1"/>
            <a:r>
              <a:rPr lang="en-US" dirty="0"/>
              <a:t>A particular Gesture shown by an individual can be used to open the door. It works similar to Patterns in mobile phones</a:t>
            </a:r>
          </a:p>
          <a:p>
            <a:pPr lvl="1"/>
            <a:r>
              <a:rPr lang="en-US" dirty="0"/>
              <a:t>Voice of all the registered users can be used to unlock the door.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7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F26D-C294-4BD6-8342-7E56BB720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098" y="2124105"/>
            <a:ext cx="8825659" cy="38860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THANKS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sz="2400" b="1" u="sng" dirty="0"/>
              <a:t>Presented by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Group-12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											</a:t>
            </a:r>
            <a:r>
              <a:rPr lang="en-US" u="sng" dirty="0"/>
              <a:t>Members</a:t>
            </a:r>
            <a:br>
              <a:rPr lang="en-US" u="sng" dirty="0"/>
            </a:br>
            <a:r>
              <a:rPr lang="en-US" dirty="0"/>
              <a:t>														Aranya Aryaman</a:t>
            </a:r>
            <a:br>
              <a:rPr lang="en-US" dirty="0"/>
            </a:br>
            <a:r>
              <a:rPr lang="en-US" dirty="0"/>
              <a:t>														Mani </a:t>
            </a:r>
            <a:r>
              <a:rPr lang="en-US" dirty="0" err="1"/>
              <a:t>Manipalli</a:t>
            </a:r>
            <a:br>
              <a:rPr lang="en-US" dirty="0"/>
            </a:br>
            <a:r>
              <a:rPr lang="en-US" dirty="0"/>
              <a:t>														</a:t>
            </a:r>
            <a:r>
              <a:rPr lang="en-US" dirty="0" err="1"/>
              <a:t>Sayak</a:t>
            </a:r>
            <a:r>
              <a:rPr lang="en-US" dirty="0"/>
              <a:t> Dutta</a:t>
            </a:r>
            <a:br>
              <a:rPr lang="en-US" dirty="0"/>
            </a:br>
            <a:r>
              <a:rPr lang="en-US" dirty="0"/>
              <a:t>														Vinit Kumar</a:t>
            </a:r>
          </a:p>
        </p:txBody>
      </p:sp>
    </p:spTree>
    <p:extLst>
      <p:ext uri="{BB962C8B-B14F-4D97-AF65-F5344CB8AC3E}">
        <p14:creationId xmlns:p14="http://schemas.microsoft.com/office/powerpoint/2010/main" val="2712904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</TotalTime>
  <Words>488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SMART DOOR </vt:lpstr>
      <vt:lpstr>NEED OF A SMART LOCK  </vt:lpstr>
      <vt:lpstr>FEATURES OF A SMART DOOR </vt:lpstr>
      <vt:lpstr>EXPLAINING FEATURES </vt:lpstr>
      <vt:lpstr>CONTINUED.. </vt:lpstr>
      <vt:lpstr>CONTINUED..</vt:lpstr>
      <vt:lpstr>Continued..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DOOR</dc:title>
  <dc:creator>Aranya Aryaman</dc:creator>
  <cp:lastModifiedBy>Aranya Aryaman</cp:lastModifiedBy>
  <cp:revision>6</cp:revision>
  <dcterms:created xsi:type="dcterms:W3CDTF">2019-09-29T19:09:09Z</dcterms:created>
  <dcterms:modified xsi:type="dcterms:W3CDTF">2019-09-29T19:54:03Z</dcterms:modified>
</cp:coreProperties>
</file>