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3747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2463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1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25056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03215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4810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A1C593-65D0-4073-BCC9-577B9352EA97}" type="datetimeFigureOut">
              <a:rPr lang="en-US" smtClean="0"/>
              <a:t>11/11/2019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1637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5512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1908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4417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4264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03217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171955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606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872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825638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810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3A1C593-65D0-4073-BCC9-577B9352EA97}" type="datetimeFigureOut">
              <a:rPr lang="en-US" smtClean="0"/>
              <a:t>11/11/2019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65696245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710" y="1769535"/>
            <a:ext cx="8825658" cy="2677648"/>
          </a:xfrm>
        </p:spPr>
        <p:txBody>
          <a:bodyPr/>
          <a:lstStyle/>
          <a:p>
            <a:r>
              <a:rPr lang="en-US" dirty="0"/>
              <a:t>SMART DOOR	</a:t>
            </a:r>
          </a:p>
        </p:txBody>
      </p:sp>
      <p:sp>
        <p:nvSpPr>
          <p:cNvPr id="3" name="Subtitle 2"/>
          <p:cNvSpPr>
            <a:spLocks noGrp="1"/>
          </p:cNvSpPr>
          <p:nvPr>
            <p:ph type="subTitle" idx="1"/>
          </p:nvPr>
        </p:nvSpPr>
        <p:spPr>
          <a:xfrm>
            <a:off x="1172710" y="4447183"/>
            <a:ext cx="7197726" cy="1405467"/>
          </a:xfrm>
        </p:spPr>
        <p:txBody>
          <a:bodyPr/>
          <a:lstStyle/>
          <a:p>
            <a:r>
              <a:rPr lang="en-US" dirty="0"/>
              <a:t>PRESENTED BY:</a:t>
            </a:r>
            <a:br>
              <a:rPr lang="en-US" dirty="0"/>
            </a:br>
            <a:r>
              <a:rPr lang="en-US" dirty="0">
                <a:solidFill>
                  <a:schemeClr val="bg1"/>
                </a:solidFill>
              </a:rPr>
              <a:t>GROUP 12</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B059-5028-47A4-BD20-A8A9BF2CD482}"/>
              </a:ext>
            </a:extLst>
          </p:cNvPr>
          <p:cNvSpPr>
            <a:spLocks noGrp="1"/>
          </p:cNvSpPr>
          <p:nvPr>
            <p:ph type="title"/>
          </p:nvPr>
        </p:nvSpPr>
        <p:spPr/>
        <p:txBody>
          <a:bodyPr/>
          <a:lstStyle/>
          <a:p>
            <a:r>
              <a:rPr lang="en-US" dirty="0"/>
              <a:t>Thank You</a:t>
            </a:r>
            <a:endParaRPr lang="en-IN" dirty="0"/>
          </a:p>
        </p:txBody>
      </p:sp>
      <p:pic>
        <p:nvPicPr>
          <p:cNvPr id="5" name="Content Placeholder 4">
            <a:extLst>
              <a:ext uri="{FF2B5EF4-FFF2-40B4-BE49-F238E27FC236}">
                <a16:creationId xmlns:a16="http://schemas.microsoft.com/office/drawing/2014/main" id="{7608D020-883D-4721-BC0B-98DDF1C26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302" y="2651986"/>
            <a:ext cx="4178832" cy="3943659"/>
          </a:xfrm>
        </p:spPr>
      </p:pic>
      <p:sp>
        <p:nvSpPr>
          <p:cNvPr id="6" name="TextBox 5">
            <a:extLst>
              <a:ext uri="{FF2B5EF4-FFF2-40B4-BE49-F238E27FC236}">
                <a16:creationId xmlns:a16="http://schemas.microsoft.com/office/drawing/2014/main" id="{AB66ED9A-F298-4737-B7E9-2232D472A19F}"/>
              </a:ext>
            </a:extLst>
          </p:cNvPr>
          <p:cNvSpPr txBox="1"/>
          <p:nvPr/>
        </p:nvSpPr>
        <p:spPr>
          <a:xfrm>
            <a:off x="6640497" y="3429000"/>
            <a:ext cx="5140170" cy="1754326"/>
          </a:xfrm>
          <a:prstGeom prst="rect">
            <a:avLst/>
          </a:prstGeom>
          <a:noFill/>
        </p:spPr>
        <p:txBody>
          <a:bodyPr wrap="square" rtlCol="0">
            <a:spAutoFit/>
          </a:bodyPr>
          <a:lstStyle/>
          <a:p>
            <a:pPr algn="ctr"/>
            <a:r>
              <a:rPr lang="en-US" sz="5400" b="1" dirty="0"/>
              <a:t>WE ARE OPEN TO QUESTIONS</a:t>
            </a:r>
            <a:endParaRPr lang="en-IN" b="1" dirty="0"/>
          </a:p>
        </p:txBody>
      </p:sp>
    </p:spTree>
    <p:extLst>
      <p:ext uri="{BB962C8B-B14F-4D97-AF65-F5344CB8AC3E}">
        <p14:creationId xmlns:p14="http://schemas.microsoft.com/office/powerpoint/2010/main" val="291939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E28F-CD34-46D0-8811-032E07C037DC}"/>
              </a:ext>
            </a:extLst>
          </p:cNvPr>
          <p:cNvSpPr>
            <a:spLocks noGrp="1"/>
          </p:cNvSpPr>
          <p:nvPr>
            <p:ph type="title"/>
          </p:nvPr>
        </p:nvSpPr>
        <p:spPr/>
        <p:txBody>
          <a:bodyPr/>
          <a:lstStyle/>
          <a:p>
            <a:r>
              <a:rPr lang="en-US" dirty="0"/>
              <a:t>FEATURES OF OUR SMART DOOR	</a:t>
            </a:r>
            <a:endParaRPr lang="en-IN" dirty="0"/>
          </a:p>
        </p:txBody>
      </p:sp>
      <p:sp>
        <p:nvSpPr>
          <p:cNvPr id="3" name="Content Placeholder 2">
            <a:extLst>
              <a:ext uri="{FF2B5EF4-FFF2-40B4-BE49-F238E27FC236}">
                <a16:creationId xmlns:a16="http://schemas.microsoft.com/office/drawing/2014/main" id="{7E4A9255-19F7-4482-BB37-2FE856C58649}"/>
              </a:ext>
            </a:extLst>
          </p:cNvPr>
          <p:cNvSpPr>
            <a:spLocks noGrp="1"/>
          </p:cNvSpPr>
          <p:nvPr>
            <p:ph idx="1"/>
          </p:nvPr>
        </p:nvSpPr>
        <p:spPr/>
        <p:txBody>
          <a:bodyPr>
            <a:normAutofit/>
          </a:bodyPr>
          <a:lstStyle/>
          <a:p>
            <a:r>
              <a:rPr lang="en-US" dirty="0"/>
              <a:t>Automated Opening and Closing</a:t>
            </a:r>
          </a:p>
          <a:p>
            <a:r>
              <a:rPr lang="en-US" dirty="0"/>
              <a:t>Intruder Detection System</a:t>
            </a:r>
          </a:p>
          <a:p>
            <a:r>
              <a:rPr lang="en-US" dirty="0"/>
              <a:t>Intruder Alert System</a:t>
            </a:r>
          </a:p>
          <a:p>
            <a:r>
              <a:rPr lang="en-US" b="1" dirty="0"/>
              <a:t>RFID </a:t>
            </a:r>
            <a:r>
              <a:rPr lang="en-US" dirty="0"/>
              <a:t>based entry System</a:t>
            </a:r>
          </a:p>
          <a:p>
            <a:r>
              <a:rPr lang="en-US" b="1" dirty="0"/>
              <a:t>Mobile App </a:t>
            </a:r>
            <a:r>
              <a:rPr lang="en-US" dirty="0"/>
              <a:t>based entry &amp; Alert System</a:t>
            </a:r>
          </a:p>
          <a:p>
            <a:r>
              <a:rPr lang="en-US" b="1" dirty="0"/>
              <a:t>Voice Password</a:t>
            </a:r>
            <a:r>
              <a:rPr lang="en-US" dirty="0"/>
              <a:t> based entry System</a:t>
            </a:r>
          </a:p>
          <a:p>
            <a:r>
              <a:rPr lang="en-US" dirty="0"/>
              <a:t>Doorbell for </a:t>
            </a:r>
            <a:r>
              <a:rPr lang="en-US" b="1" dirty="0"/>
              <a:t>F.R.I.E.N.D.S </a:t>
            </a:r>
            <a:r>
              <a:rPr lang="en-US" dirty="0"/>
              <a:t>System</a:t>
            </a:r>
          </a:p>
          <a:p>
            <a:r>
              <a:rPr lang="en-US" i="1" dirty="0"/>
              <a:t>Underground Wiring System</a:t>
            </a:r>
          </a:p>
          <a:p>
            <a:endParaRPr lang="en-IN" b="1" dirty="0"/>
          </a:p>
        </p:txBody>
      </p:sp>
    </p:spTree>
    <p:extLst>
      <p:ext uri="{BB962C8B-B14F-4D97-AF65-F5344CB8AC3E}">
        <p14:creationId xmlns:p14="http://schemas.microsoft.com/office/powerpoint/2010/main" val="163586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13E3-A2D0-4A25-9227-45EAEBD555D2}"/>
              </a:ext>
            </a:extLst>
          </p:cNvPr>
          <p:cNvSpPr>
            <a:spLocks noGrp="1"/>
          </p:cNvSpPr>
          <p:nvPr>
            <p:ph type="title"/>
          </p:nvPr>
        </p:nvSpPr>
        <p:spPr/>
        <p:txBody>
          <a:bodyPr/>
          <a:lstStyle/>
          <a:p>
            <a:r>
              <a:rPr lang="en-US" dirty="0"/>
              <a:t>EXPLAINING FEATURES</a:t>
            </a:r>
            <a:endParaRPr lang="en-IN" dirty="0"/>
          </a:p>
        </p:txBody>
      </p:sp>
      <p:sp>
        <p:nvSpPr>
          <p:cNvPr id="3" name="Text Placeholder 2">
            <a:extLst>
              <a:ext uri="{FF2B5EF4-FFF2-40B4-BE49-F238E27FC236}">
                <a16:creationId xmlns:a16="http://schemas.microsoft.com/office/drawing/2014/main" id="{5456CBAF-8F4D-4DBB-90EB-009780615754}"/>
              </a:ext>
            </a:extLst>
          </p:cNvPr>
          <p:cNvSpPr>
            <a:spLocks noGrp="1"/>
          </p:cNvSpPr>
          <p:nvPr>
            <p:ph type="body" idx="1"/>
          </p:nvPr>
        </p:nvSpPr>
        <p:spPr/>
        <p:txBody>
          <a:bodyPr/>
          <a:lstStyle/>
          <a:p>
            <a:r>
              <a:rPr lang="en-US" dirty="0"/>
              <a:t>Automated Opening &amp; Closing</a:t>
            </a:r>
            <a:endParaRPr lang="en-IN" dirty="0"/>
          </a:p>
        </p:txBody>
      </p:sp>
      <p:sp>
        <p:nvSpPr>
          <p:cNvPr id="4" name="Content Placeholder 3">
            <a:extLst>
              <a:ext uri="{FF2B5EF4-FFF2-40B4-BE49-F238E27FC236}">
                <a16:creationId xmlns:a16="http://schemas.microsoft.com/office/drawing/2014/main" id="{25EB8B70-94D3-4B4C-A82C-E48CBD656E42}"/>
              </a:ext>
            </a:extLst>
          </p:cNvPr>
          <p:cNvSpPr>
            <a:spLocks noGrp="1"/>
          </p:cNvSpPr>
          <p:nvPr>
            <p:ph sz="half" idx="2"/>
          </p:nvPr>
        </p:nvSpPr>
        <p:spPr/>
        <p:txBody>
          <a:bodyPr/>
          <a:lstStyle/>
          <a:p>
            <a:r>
              <a:rPr lang="en-US" dirty="0"/>
              <a:t>Door opens automatically if a person is inside the building and comes very close to the door.</a:t>
            </a:r>
          </a:p>
          <a:p>
            <a:r>
              <a:rPr lang="en-US" dirty="0"/>
              <a:t>Door closes after a fixed interval of 10 seconds in 3 steps by rotating by 30 degrees every step.</a:t>
            </a:r>
            <a:endParaRPr lang="en-IN" dirty="0"/>
          </a:p>
        </p:txBody>
      </p:sp>
      <p:sp>
        <p:nvSpPr>
          <p:cNvPr id="5" name="Text Placeholder 4">
            <a:extLst>
              <a:ext uri="{FF2B5EF4-FFF2-40B4-BE49-F238E27FC236}">
                <a16:creationId xmlns:a16="http://schemas.microsoft.com/office/drawing/2014/main" id="{EC34B692-8975-4982-8AEB-C0C293C41353}"/>
              </a:ext>
            </a:extLst>
          </p:cNvPr>
          <p:cNvSpPr>
            <a:spLocks noGrp="1"/>
          </p:cNvSpPr>
          <p:nvPr>
            <p:ph type="body" sz="quarter" idx="3"/>
          </p:nvPr>
        </p:nvSpPr>
        <p:spPr/>
        <p:txBody>
          <a:bodyPr/>
          <a:lstStyle/>
          <a:p>
            <a:r>
              <a:rPr lang="en-US" dirty="0"/>
              <a:t>Intruder Detection System</a:t>
            </a:r>
            <a:endParaRPr lang="en-IN" dirty="0"/>
          </a:p>
        </p:txBody>
      </p:sp>
      <p:sp>
        <p:nvSpPr>
          <p:cNvPr id="6" name="Content Placeholder 5">
            <a:extLst>
              <a:ext uri="{FF2B5EF4-FFF2-40B4-BE49-F238E27FC236}">
                <a16:creationId xmlns:a16="http://schemas.microsoft.com/office/drawing/2014/main" id="{D570599B-560A-4A01-9482-F397B37907EA}"/>
              </a:ext>
            </a:extLst>
          </p:cNvPr>
          <p:cNvSpPr>
            <a:spLocks noGrp="1"/>
          </p:cNvSpPr>
          <p:nvPr>
            <p:ph sz="quarter" idx="4"/>
          </p:nvPr>
        </p:nvSpPr>
        <p:spPr/>
        <p:txBody>
          <a:bodyPr/>
          <a:lstStyle/>
          <a:p>
            <a:r>
              <a:rPr lang="en-US" dirty="0"/>
              <a:t>The door if sees a movement when the activation switch is on will identify the individual as an intruder.</a:t>
            </a:r>
          </a:p>
          <a:p>
            <a:r>
              <a:rPr lang="en-US" dirty="0"/>
              <a:t>On detection of an intruder, the door will alert the owner.</a:t>
            </a:r>
            <a:endParaRPr lang="en-IN" dirty="0"/>
          </a:p>
        </p:txBody>
      </p:sp>
    </p:spTree>
    <p:extLst>
      <p:ext uri="{BB962C8B-B14F-4D97-AF65-F5344CB8AC3E}">
        <p14:creationId xmlns:p14="http://schemas.microsoft.com/office/powerpoint/2010/main" val="5746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A192-4D71-4815-AD6D-A0A3C29E66A2}"/>
              </a:ext>
            </a:extLst>
          </p:cNvPr>
          <p:cNvSpPr>
            <a:spLocks noGrp="1"/>
          </p:cNvSpPr>
          <p:nvPr>
            <p:ph type="title"/>
          </p:nvPr>
        </p:nvSpPr>
        <p:spPr/>
        <p:txBody>
          <a:bodyPr/>
          <a:lstStyle/>
          <a:p>
            <a:r>
              <a:rPr lang="en-US" dirty="0"/>
              <a:t>EXPLAINING FEATURES	</a:t>
            </a:r>
            <a:endParaRPr lang="en-IN" dirty="0"/>
          </a:p>
        </p:txBody>
      </p:sp>
      <p:sp>
        <p:nvSpPr>
          <p:cNvPr id="3" name="Text Placeholder 2">
            <a:extLst>
              <a:ext uri="{FF2B5EF4-FFF2-40B4-BE49-F238E27FC236}">
                <a16:creationId xmlns:a16="http://schemas.microsoft.com/office/drawing/2014/main" id="{4E8D09A6-C352-4CFF-B0E6-F804F616B7F5}"/>
              </a:ext>
            </a:extLst>
          </p:cNvPr>
          <p:cNvSpPr>
            <a:spLocks noGrp="1"/>
          </p:cNvSpPr>
          <p:nvPr>
            <p:ph type="body" idx="1"/>
          </p:nvPr>
        </p:nvSpPr>
        <p:spPr/>
        <p:txBody>
          <a:bodyPr/>
          <a:lstStyle/>
          <a:p>
            <a:r>
              <a:rPr lang="en-US" dirty="0"/>
              <a:t>Intruder Alert System</a:t>
            </a:r>
            <a:endParaRPr lang="en-IN" dirty="0"/>
          </a:p>
        </p:txBody>
      </p:sp>
      <p:sp>
        <p:nvSpPr>
          <p:cNvPr id="4" name="Content Placeholder 3">
            <a:extLst>
              <a:ext uri="{FF2B5EF4-FFF2-40B4-BE49-F238E27FC236}">
                <a16:creationId xmlns:a16="http://schemas.microsoft.com/office/drawing/2014/main" id="{AFDC0715-C081-453E-AEE5-3AD4731CF016}"/>
              </a:ext>
            </a:extLst>
          </p:cNvPr>
          <p:cNvSpPr>
            <a:spLocks noGrp="1"/>
          </p:cNvSpPr>
          <p:nvPr>
            <p:ph sz="half" idx="2"/>
          </p:nvPr>
        </p:nvSpPr>
        <p:spPr/>
        <p:txBody>
          <a:bodyPr/>
          <a:lstStyle/>
          <a:p>
            <a:r>
              <a:rPr lang="en-US" dirty="0"/>
              <a:t>A Buzzer gets activated as soon as the intruder is detected &amp; starts beeping for some time.</a:t>
            </a:r>
          </a:p>
          <a:p>
            <a:r>
              <a:rPr lang="en-US" dirty="0"/>
              <a:t>Alongside, a notification is sent to the user on his mobile phone that there’s an intruder for immediate attention.</a:t>
            </a:r>
          </a:p>
        </p:txBody>
      </p:sp>
      <p:sp>
        <p:nvSpPr>
          <p:cNvPr id="5" name="Text Placeholder 4">
            <a:extLst>
              <a:ext uri="{FF2B5EF4-FFF2-40B4-BE49-F238E27FC236}">
                <a16:creationId xmlns:a16="http://schemas.microsoft.com/office/drawing/2014/main" id="{AB673F0F-5979-41B4-8256-05EAED357AB0}"/>
              </a:ext>
            </a:extLst>
          </p:cNvPr>
          <p:cNvSpPr>
            <a:spLocks noGrp="1"/>
          </p:cNvSpPr>
          <p:nvPr>
            <p:ph type="body" sz="quarter" idx="3"/>
          </p:nvPr>
        </p:nvSpPr>
        <p:spPr/>
        <p:txBody>
          <a:bodyPr/>
          <a:lstStyle/>
          <a:p>
            <a:r>
              <a:rPr lang="en-US" dirty="0"/>
              <a:t>RFID based entry System</a:t>
            </a:r>
            <a:endParaRPr lang="en-IN" dirty="0"/>
          </a:p>
        </p:txBody>
      </p:sp>
      <p:sp>
        <p:nvSpPr>
          <p:cNvPr id="6" name="Content Placeholder 5">
            <a:extLst>
              <a:ext uri="{FF2B5EF4-FFF2-40B4-BE49-F238E27FC236}">
                <a16:creationId xmlns:a16="http://schemas.microsoft.com/office/drawing/2014/main" id="{6361714F-0010-48B5-A883-BE261ECC99BF}"/>
              </a:ext>
            </a:extLst>
          </p:cNvPr>
          <p:cNvSpPr>
            <a:spLocks noGrp="1"/>
          </p:cNvSpPr>
          <p:nvPr>
            <p:ph sz="quarter" idx="4"/>
          </p:nvPr>
        </p:nvSpPr>
        <p:spPr/>
        <p:txBody>
          <a:bodyPr/>
          <a:lstStyle/>
          <a:p>
            <a:r>
              <a:rPr lang="en-US" dirty="0"/>
              <a:t>An RFID Sensor has been installed on adjacent to the door which will allow the listed tags to enter inside.</a:t>
            </a:r>
          </a:p>
          <a:p>
            <a:r>
              <a:rPr lang="en-US" dirty="0"/>
              <a:t>Only the list of accepted RFID tags are allowed to enter inside.</a:t>
            </a:r>
            <a:endParaRPr lang="en-IN" dirty="0"/>
          </a:p>
        </p:txBody>
      </p:sp>
    </p:spTree>
    <p:extLst>
      <p:ext uri="{BB962C8B-B14F-4D97-AF65-F5344CB8AC3E}">
        <p14:creationId xmlns:p14="http://schemas.microsoft.com/office/powerpoint/2010/main" val="165182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89FF-D4B2-4D6B-94CC-BDE55C1F5A5F}"/>
              </a:ext>
            </a:extLst>
          </p:cNvPr>
          <p:cNvSpPr>
            <a:spLocks noGrp="1"/>
          </p:cNvSpPr>
          <p:nvPr>
            <p:ph type="title"/>
          </p:nvPr>
        </p:nvSpPr>
        <p:spPr/>
        <p:txBody>
          <a:bodyPr/>
          <a:lstStyle/>
          <a:p>
            <a:r>
              <a:rPr lang="en-US" dirty="0"/>
              <a:t>EXPLAINING FEATURES</a:t>
            </a:r>
            <a:endParaRPr lang="en-IN" dirty="0"/>
          </a:p>
        </p:txBody>
      </p:sp>
      <p:sp>
        <p:nvSpPr>
          <p:cNvPr id="3" name="Text Placeholder 2">
            <a:extLst>
              <a:ext uri="{FF2B5EF4-FFF2-40B4-BE49-F238E27FC236}">
                <a16:creationId xmlns:a16="http://schemas.microsoft.com/office/drawing/2014/main" id="{BD79FA67-524B-40A8-82EC-19528FB3AD23}"/>
              </a:ext>
            </a:extLst>
          </p:cNvPr>
          <p:cNvSpPr>
            <a:spLocks noGrp="1"/>
          </p:cNvSpPr>
          <p:nvPr>
            <p:ph type="body" idx="1"/>
          </p:nvPr>
        </p:nvSpPr>
        <p:spPr/>
        <p:txBody>
          <a:bodyPr/>
          <a:lstStyle/>
          <a:p>
            <a:r>
              <a:rPr lang="en-US" dirty="0"/>
              <a:t>Mobile App System</a:t>
            </a:r>
            <a:endParaRPr lang="en-IN" dirty="0"/>
          </a:p>
        </p:txBody>
      </p:sp>
      <p:sp>
        <p:nvSpPr>
          <p:cNvPr id="4" name="Content Placeholder 3">
            <a:extLst>
              <a:ext uri="{FF2B5EF4-FFF2-40B4-BE49-F238E27FC236}">
                <a16:creationId xmlns:a16="http://schemas.microsoft.com/office/drawing/2014/main" id="{186AACC2-8195-4BC8-9D7A-747DF946FB14}"/>
              </a:ext>
            </a:extLst>
          </p:cNvPr>
          <p:cNvSpPr>
            <a:spLocks noGrp="1"/>
          </p:cNvSpPr>
          <p:nvPr>
            <p:ph sz="half" idx="2"/>
          </p:nvPr>
        </p:nvSpPr>
        <p:spPr/>
        <p:txBody>
          <a:bodyPr/>
          <a:lstStyle/>
          <a:p>
            <a:r>
              <a:rPr lang="en-US" dirty="0"/>
              <a:t>Mobile App can be simply used to enter inside the building.</a:t>
            </a:r>
          </a:p>
          <a:p>
            <a:r>
              <a:rPr lang="en-US" dirty="0"/>
              <a:t>Mobile App has also been used for alerting the owner by sending a notification.</a:t>
            </a:r>
          </a:p>
          <a:p>
            <a:pPr marL="0" indent="0">
              <a:buNone/>
            </a:pPr>
            <a:endParaRPr lang="en-IN" dirty="0"/>
          </a:p>
        </p:txBody>
      </p:sp>
      <p:sp>
        <p:nvSpPr>
          <p:cNvPr id="5" name="Text Placeholder 4">
            <a:extLst>
              <a:ext uri="{FF2B5EF4-FFF2-40B4-BE49-F238E27FC236}">
                <a16:creationId xmlns:a16="http://schemas.microsoft.com/office/drawing/2014/main" id="{87B4605A-9437-466D-B82B-6D63D718F910}"/>
              </a:ext>
            </a:extLst>
          </p:cNvPr>
          <p:cNvSpPr>
            <a:spLocks noGrp="1"/>
          </p:cNvSpPr>
          <p:nvPr>
            <p:ph type="body" sz="quarter" idx="3"/>
          </p:nvPr>
        </p:nvSpPr>
        <p:spPr/>
        <p:txBody>
          <a:bodyPr/>
          <a:lstStyle/>
          <a:p>
            <a:r>
              <a:rPr lang="en-US" dirty="0"/>
              <a:t>Voice Password System</a:t>
            </a:r>
            <a:endParaRPr lang="en-IN" dirty="0"/>
          </a:p>
        </p:txBody>
      </p:sp>
      <p:sp>
        <p:nvSpPr>
          <p:cNvPr id="6" name="Content Placeholder 5">
            <a:extLst>
              <a:ext uri="{FF2B5EF4-FFF2-40B4-BE49-F238E27FC236}">
                <a16:creationId xmlns:a16="http://schemas.microsoft.com/office/drawing/2014/main" id="{18373551-8A28-405B-AC02-48A6A5ABCF7A}"/>
              </a:ext>
            </a:extLst>
          </p:cNvPr>
          <p:cNvSpPr>
            <a:spLocks noGrp="1"/>
          </p:cNvSpPr>
          <p:nvPr>
            <p:ph sz="quarter" idx="4"/>
          </p:nvPr>
        </p:nvSpPr>
        <p:spPr/>
        <p:txBody>
          <a:bodyPr/>
          <a:lstStyle/>
          <a:p>
            <a:r>
              <a:rPr lang="en-US" dirty="0"/>
              <a:t>A special password “</a:t>
            </a:r>
            <a:r>
              <a:rPr lang="en-US" b="1" dirty="0"/>
              <a:t>OPEN</a:t>
            </a:r>
            <a:r>
              <a:rPr lang="en-US" dirty="0"/>
              <a:t>” can be used to open the door by going near the microphone.</a:t>
            </a:r>
          </a:p>
          <a:p>
            <a:r>
              <a:rPr lang="en-US" dirty="0"/>
              <a:t>This system currently doesn’t distinguish b/w different types of voice and simply opens the door on hearing the particular password.</a:t>
            </a:r>
            <a:endParaRPr lang="en-IN" dirty="0"/>
          </a:p>
        </p:txBody>
      </p:sp>
    </p:spTree>
    <p:extLst>
      <p:ext uri="{BB962C8B-B14F-4D97-AF65-F5344CB8AC3E}">
        <p14:creationId xmlns:p14="http://schemas.microsoft.com/office/powerpoint/2010/main" val="399896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2BB3-A2E1-48A5-B9CF-EB2F37F716AF}"/>
              </a:ext>
            </a:extLst>
          </p:cNvPr>
          <p:cNvSpPr>
            <a:spLocks noGrp="1"/>
          </p:cNvSpPr>
          <p:nvPr>
            <p:ph type="title"/>
          </p:nvPr>
        </p:nvSpPr>
        <p:spPr/>
        <p:txBody>
          <a:bodyPr/>
          <a:lstStyle/>
          <a:p>
            <a:r>
              <a:rPr lang="en-US" dirty="0"/>
              <a:t>EXPLAINING FEATURES</a:t>
            </a:r>
            <a:endParaRPr lang="en-IN" dirty="0"/>
          </a:p>
        </p:txBody>
      </p:sp>
      <p:sp>
        <p:nvSpPr>
          <p:cNvPr id="3" name="Text Placeholder 2">
            <a:extLst>
              <a:ext uri="{FF2B5EF4-FFF2-40B4-BE49-F238E27FC236}">
                <a16:creationId xmlns:a16="http://schemas.microsoft.com/office/drawing/2014/main" id="{65BFB676-3D78-4D8D-AC84-5511B7FEF2ED}"/>
              </a:ext>
            </a:extLst>
          </p:cNvPr>
          <p:cNvSpPr>
            <a:spLocks noGrp="1"/>
          </p:cNvSpPr>
          <p:nvPr>
            <p:ph type="body" idx="1"/>
          </p:nvPr>
        </p:nvSpPr>
        <p:spPr/>
        <p:txBody>
          <a:bodyPr/>
          <a:lstStyle/>
          <a:p>
            <a:r>
              <a:rPr lang="en-US" dirty="0"/>
              <a:t>Doorbell System</a:t>
            </a:r>
            <a:endParaRPr lang="en-IN" dirty="0"/>
          </a:p>
        </p:txBody>
      </p:sp>
      <p:sp>
        <p:nvSpPr>
          <p:cNvPr id="4" name="Content Placeholder 3">
            <a:extLst>
              <a:ext uri="{FF2B5EF4-FFF2-40B4-BE49-F238E27FC236}">
                <a16:creationId xmlns:a16="http://schemas.microsoft.com/office/drawing/2014/main" id="{8FBF4D2A-F407-47C7-83B3-D7C2BBB56483}"/>
              </a:ext>
            </a:extLst>
          </p:cNvPr>
          <p:cNvSpPr>
            <a:spLocks noGrp="1"/>
          </p:cNvSpPr>
          <p:nvPr>
            <p:ph sz="half" idx="2"/>
          </p:nvPr>
        </p:nvSpPr>
        <p:spPr/>
        <p:txBody>
          <a:bodyPr/>
          <a:lstStyle/>
          <a:p>
            <a:r>
              <a:rPr lang="en-US" dirty="0"/>
              <a:t>Friends or Relatives who have come can enter the special code outside the door through a keypad which can be shared to them before they come.</a:t>
            </a:r>
          </a:p>
          <a:p>
            <a:r>
              <a:rPr lang="en-US" dirty="0"/>
              <a:t>This code once submitted will notify the owner who can then actually open the door through his mobile phone directly. </a:t>
            </a:r>
            <a:endParaRPr lang="en-IN" dirty="0"/>
          </a:p>
        </p:txBody>
      </p:sp>
      <p:sp>
        <p:nvSpPr>
          <p:cNvPr id="5" name="Text Placeholder 4">
            <a:extLst>
              <a:ext uri="{FF2B5EF4-FFF2-40B4-BE49-F238E27FC236}">
                <a16:creationId xmlns:a16="http://schemas.microsoft.com/office/drawing/2014/main" id="{FB9135B1-AA42-4C8B-8A6F-90A2ADF8BCEA}"/>
              </a:ext>
            </a:extLst>
          </p:cNvPr>
          <p:cNvSpPr>
            <a:spLocks noGrp="1"/>
          </p:cNvSpPr>
          <p:nvPr>
            <p:ph type="body" sz="quarter" idx="3"/>
          </p:nvPr>
        </p:nvSpPr>
        <p:spPr/>
        <p:txBody>
          <a:bodyPr/>
          <a:lstStyle/>
          <a:p>
            <a:r>
              <a:rPr lang="en-US" dirty="0"/>
              <a:t>Underground Wiring</a:t>
            </a:r>
            <a:endParaRPr lang="en-IN" dirty="0"/>
          </a:p>
        </p:txBody>
      </p:sp>
      <p:sp>
        <p:nvSpPr>
          <p:cNvPr id="6" name="Content Placeholder 5">
            <a:extLst>
              <a:ext uri="{FF2B5EF4-FFF2-40B4-BE49-F238E27FC236}">
                <a16:creationId xmlns:a16="http://schemas.microsoft.com/office/drawing/2014/main" id="{AE7BCCD5-CF18-43F9-A189-A2A47B6B8174}"/>
              </a:ext>
            </a:extLst>
          </p:cNvPr>
          <p:cNvSpPr>
            <a:spLocks noGrp="1"/>
          </p:cNvSpPr>
          <p:nvPr>
            <p:ph sz="quarter" idx="4"/>
          </p:nvPr>
        </p:nvSpPr>
        <p:spPr/>
        <p:txBody>
          <a:bodyPr/>
          <a:lstStyle/>
          <a:p>
            <a:r>
              <a:rPr lang="en-US" dirty="0"/>
              <a:t>All the important core components can be pushed underground as can be displayed in the model.</a:t>
            </a:r>
          </a:p>
          <a:p>
            <a:r>
              <a:rPr lang="en-US" dirty="0"/>
              <a:t>All the wires can also be fitted inside of the wall so that the presentation of house doesn’t look bad due to wiring of the door.</a:t>
            </a:r>
          </a:p>
        </p:txBody>
      </p:sp>
    </p:spTree>
    <p:extLst>
      <p:ext uri="{BB962C8B-B14F-4D97-AF65-F5344CB8AC3E}">
        <p14:creationId xmlns:p14="http://schemas.microsoft.com/office/powerpoint/2010/main" val="235428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E745-3F18-4DE8-AFC6-7F3424380097}"/>
              </a:ext>
            </a:extLst>
          </p:cNvPr>
          <p:cNvSpPr>
            <a:spLocks noGrp="1"/>
          </p:cNvSpPr>
          <p:nvPr>
            <p:ph type="title"/>
          </p:nvPr>
        </p:nvSpPr>
        <p:spPr/>
        <p:txBody>
          <a:bodyPr/>
          <a:lstStyle/>
          <a:p>
            <a:r>
              <a:rPr lang="en-US" dirty="0"/>
              <a:t>WHY THREE SYSTEMS FOR ENTRY?</a:t>
            </a:r>
            <a:endParaRPr lang="en-IN" dirty="0"/>
          </a:p>
        </p:txBody>
      </p:sp>
      <p:sp>
        <p:nvSpPr>
          <p:cNvPr id="3" name="Content Placeholder 2">
            <a:extLst>
              <a:ext uri="{FF2B5EF4-FFF2-40B4-BE49-F238E27FC236}">
                <a16:creationId xmlns:a16="http://schemas.microsoft.com/office/drawing/2014/main" id="{1B467F28-20F8-40D4-B158-74EC0419190D}"/>
              </a:ext>
            </a:extLst>
          </p:cNvPr>
          <p:cNvSpPr>
            <a:spLocks noGrp="1"/>
          </p:cNvSpPr>
          <p:nvPr>
            <p:ph idx="1"/>
          </p:nvPr>
        </p:nvSpPr>
        <p:spPr/>
        <p:txBody>
          <a:bodyPr/>
          <a:lstStyle/>
          <a:p>
            <a:r>
              <a:rPr lang="en-US" dirty="0"/>
              <a:t>Usually, a person should open the door through his phone or through his RFID tag.</a:t>
            </a:r>
          </a:p>
          <a:p>
            <a:r>
              <a:rPr lang="en-US" dirty="0"/>
              <a:t>In case his phone is switched off, he can use the RFID tag to enter inside the door.</a:t>
            </a:r>
          </a:p>
          <a:p>
            <a:r>
              <a:rPr lang="en-US" dirty="0"/>
              <a:t>In case he loses both, he can use the alternate voice password based entry system. </a:t>
            </a:r>
          </a:p>
          <a:p>
            <a:r>
              <a:rPr lang="en-US" dirty="0"/>
              <a:t>The user should avoid using voice password system for regular </a:t>
            </a:r>
            <a:r>
              <a:rPr lang="en-US" dirty="0" err="1"/>
              <a:t>entryas</a:t>
            </a:r>
            <a:r>
              <a:rPr lang="en-US" dirty="0"/>
              <a:t> of now because our feature doesn’t distinguish currently between different sources. </a:t>
            </a:r>
            <a:endParaRPr lang="en-IN" dirty="0"/>
          </a:p>
        </p:txBody>
      </p:sp>
    </p:spTree>
    <p:extLst>
      <p:ext uri="{BB962C8B-B14F-4D97-AF65-F5344CB8AC3E}">
        <p14:creationId xmlns:p14="http://schemas.microsoft.com/office/powerpoint/2010/main" val="2361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5D7D-F2EB-4B8A-8B57-E9C84E339232}"/>
              </a:ext>
            </a:extLst>
          </p:cNvPr>
          <p:cNvSpPr>
            <a:spLocks noGrp="1"/>
          </p:cNvSpPr>
          <p:nvPr>
            <p:ph type="title"/>
          </p:nvPr>
        </p:nvSpPr>
        <p:spPr/>
        <p:txBody>
          <a:bodyPr/>
          <a:lstStyle/>
          <a:p>
            <a:r>
              <a:rPr lang="en-US" dirty="0"/>
              <a:t>WHY ROTATING DOOR?</a:t>
            </a:r>
            <a:endParaRPr lang="en-IN" dirty="0"/>
          </a:p>
        </p:txBody>
      </p:sp>
      <p:sp>
        <p:nvSpPr>
          <p:cNvPr id="3" name="Content Placeholder 2">
            <a:extLst>
              <a:ext uri="{FF2B5EF4-FFF2-40B4-BE49-F238E27FC236}">
                <a16:creationId xmlns:a16="http://schemas.microsoft.com/office/drawing/2014/main" id="{65320074-B0BE-4699-9E7D-34820D77DDE0}"/>
              </a:ext>
            </a:extLst>
          </p:cNvPr>
          <p:cNvSpPr>
            <a:spLocks noGrp="1"/>
          </p:cNvSpPr>
          <p:nvPr>
            <p:ph idx="1"/>
          </p:nvPr>
        </p:nvSpPr>
        <p:spPr/>
        <p:txBody>
          <a:bodyPr>
            <a:normAutofit/>
          </a:bodyPr>
          <a:lstStyle/>
          <a:p>
            <a:r>
              <a:rPr lang="en-US" sz="2000" dirty="0"/>
              <a:t>The reason for using a rotating door is its more practical usage in day to day world.</a:t>
            </a:r>
          </a:p>
          <a:p>
            <a:r>
              <a:rPr lang="en-US" sz="2000" dirty="0"/>
              <a:t>Sliding doors can be used for entries in a big commercial space but personal rooms/offices don’t usually have such a large infrastructure requirement.</a:t>
            </a:r>
          </a:p>
          <a:p>
            <a:r>
              <a:rPr lang="en-US" sz="2000" dirty="0"/>
              <a:t>Rotating Door Model was found to be economical as compared to a sliding door model.</a:t>
            </a:r>
          </a:p>
        </p:txBody>
      </p:sp>
    </p:spTree>
    <p:extLst>
      <p:ext uri="{BB962C8B-B14F-4D97-AF65-F5344CB8AC3E}">
        <p14:creationId xmlns:p14="http://schemas.microsoft.com/office/powerpoint/2010/main" val="192925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3624-FC14-454E-9FFE-68FEE1465DE7}"/>
              </a:ext>
            </a:extLst>
          </p:cNvPr>
          <p:cNvSpPr>
            <a:spLocks noGrp="1"/>
          </p:cNvSpPr>
          <p:nvPr>
            <p:ph type="title"/>
          </p:nvPr>
        </p:nvSpPr>
        <p:spPr/>
        <p:txBody>
          <a:bodyPr/>
          <a:lstStyle/>
          <a:p>
            <a:r>
              <a:rPr lang="en-US" dirty="0"/>
              <a:t>OUR FUTURE PLANS</a:t>
            </a:r>
            <a:endParaRPr lang="en-IN" dirty="0"/>
          </a:p>
        </p:txBody>
      </p:sp>
      <p:sp>
        <p:nvSpPr>
          <p:cNvPr id="3" name="Content Placeholder 2">
            <a:extLst>
              <a:ext uri="{FF2B5EF4-FFF2-40B4-BE49-F238E27FC236}">
                <a16:creationId xmlns:a16="http://schemas.microsoft.com/office/drawing/2014/main" id="{BD62DAA6-3DA4-4CCB-880F-EF7C1170B7C8}"/>
              </a:ext>
            </a:extLst>
          </p:cNvPr>
          <p:cNvSpPr>
            <a:spLocks noGrp="1"/>
          </p:cNvSpPr>
          <p:nvPr>
            <p:ph idx="1"/>
          </p:nvPr>
        </p:nvSpPr>
        <p:spPr>
          <a:xfrm>
            <a:off x="1154954" y="2603500"/>
            <a:ext cx="9551516" cy="3416300"/>
          </a:xfrm>
        </p:spPr>
        <p:txBody>
          <a:bodyPr>
            <a:normAutofit/>
          </a:bodyPr>
          <a:lstStyle/>
          <a:p>
            <a:r>
              <a:rPr lang="en-US" dirty="0"/>
              <a:t>Deep Learning can be used to identify personalized voices for all the unrestricted members. This will allow only the allowed people to go inside by simply saying their password.</a:t>
            </a:r>
          </a:p>
          <a:p>
            <a:r>
              <a:rPr lang="en-US" dirty="0"/>
              <a:t>The Mobile App can be made better by alerting the user through an alarm instead of simply notifying it. It requires the application to have some administrative rights.</a:t>
            </a:r>
          </a:p>
          <a:p>
            <a:r>
              <a:rPr lang="en-US" dirty="0"/>
              <a:t>Image recognition feature can also be implemented which will open the door as soon as the owner comes in front of the camera which will be installed on top of the door.</a:t>
            </a:r>
          </a:p>
          <a:p>
            <a:r>
              <a:rPr lang="en-US" dirty="0"/>
              <a:t>Debugging the already existing features via proper testing as nothing is perfect </a:t>
            </a:r>
            <a:r>
              <a:rPr lang="en-US" sz="2000" dirty="0">
                <a:sym typeface="Wingdings" panose="05000000000000000000" pitchFamily="2" charset="2"/>
              </a:rPr>
              <a:t> </a:t>
            </a:r>
            <a:endParaRPr lang="en-US" sz="2000" dirty="0"/>
          </a:p>
          <a:p>
            <a:endParaRPr lang="en-IN" dirty="0"/>
          </a:p>
        </p:txBody>
      </p:sp>
    </p:spTree>
    <p:extLst>
      <p:ext uri="{BB962C8B-B14F-4D97-AF65-F5344CB8AC3E}">
        <p14:creationId xmlns:p14="http://schemas.microsoft.com/office/powerpoint/2010/main" val="74843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656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SMART DOOR </vt:lpstr>
      <vt:lpstr>FEATURES OF OUR SMART DOOR </vt:lpstr>
      <vt:lpstr>EXPLAINING FEATURES</vt:lpstr>
      <vt:lpstr>EXPLAINING FEATURES </vt:lpstr>
      <vt:lpstr>EXPLAINING FEATURES</vt:lpstr>
      <vt:lpstr>EXPLAINING FEATURES</vt:lpstr>
      <vt:lpstr>WHY THREE SYSTEMS FOR ENTRY?</vt:lpstr>
      <vt:lpstr>WHY ROTATING DOOR?</vt:lpstr>
      <vt:lpstr>OUR 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Aranya Aryaman</dc:creator>
  <cp:lastModifiedBy>Aranya Aryaman</cp:lastModifiedBy>
  <cp:revision>5</cp:revision>
  <dcterms:created xsi:type="dcterms:W3CDTF">2019-11-10T23:42:10Z</dcterms:created>
  <dcterms:modified xsi:type="dcterms:W3CDTF">2019-11-11T00:24:52Z</dcterms:modified>
</cp:coreProperties>
</file>