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94" r:id="rId7"/>
    <p:sldId id="293" r:id="rId8"/>
    <p:sldId id="290" r:id="rId9"/>
    <p:sldId id="264" r:id="rId10"/>
    <p:sldId id="302" r:id="rId11"/>
    <p:sldId id="291" r:id="rId12"/>
    <p:sldId id="268" r:id="rId13"/>
    <p:sldId id="295" r:id="rId14"/>
    <p:sldId id="296" r:id="rId15"/>
    <p:sldId id="297" r:id="rId16"/>
    <p:sldId id="298" r:id="rId17"/>
    <p:sldId id="299" r:id="rId18"/>
    <p:sldId id="30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4" autoAdjust="0"/>
  </p:normalViewPr>
  <p:slideViewPr>
    <p:cSldViewPr snapToGrid="0">
      <p:cViewPr>
        <p:scale>
          <a:sx n="75" d="100"/>
          <a:sy n="75" d="100"/>
        </p:scale>
        <p:origin x="324" y="3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28-Aug-24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28-Aug-24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1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8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6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17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7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6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6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108217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Memory: </a:t>
            </a:r>
            <a:r>
              <a:rPr lang="en-US" dirty="0"/>
              <a:t>The unreliable narrator in our head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</p:spPr>
        <p:txBody>
          <a:bodyPr>
            <a:norm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6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0244" y="1790616"/>
            <a:ext cx="6597650" cy="4564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• Awareness: Recognizing that false memories are a natural occurrence.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• Verification: Double-checking facts before relying on a memory.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• Cognitive Therapy: Techniques to improve memory accuracy.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• Mindfulness and Stress Reduction: Reducing factors that contribute to memory errors.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Real world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3373686"/>
            <a:ext cx="6449785" cy="10295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711307"/>
          </a:xfrm>
        </p:spPr>
        <p:txBody>
          <a:bodyPr/>
          <a:lstStyle/>
          <a:p>
            <a:r>
              <a:rPr lang="en-US" dirty="0"/>
              <a:t>REAL WORLD IMPLICATIONS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6" y="1801528"/>
            <a:ext cx="966226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Eyewitness Testimony: False memories can lead to unreliable testimonies and wrongful convictions.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Personal and Social Identity: Misremembered events can alter self-identity and strain relationships.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Educational and Professional Settings: False memories can affect learning and decision-making.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7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</p:spPr>
        <p:txBody>
          <a:bodyPr>
            <a:normAutofit/>
          </a:bodyPr>
          <a:lstStyle/>
          <a:p>
            <a:r>
              <a:rPr lang="en-US" dirty="0"/>
              <a:t>Case study</a:t>
            </a:r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8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ramona</a:t>
            </a:r>
            <a:r>
              <a:rPr lang="en-US" dirty="0"/>
              <a:t> false memory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00685" y="2053083"/>
            <a:ext cx="7711782" cy="456446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en-US" sz="2200" dirty="0"/>
              <a:t>• Gary Ramona was a vice president for worldwide marketing of Robert Mondavi Winery and was married to Stephanie Ramona, has a daughter Holly Ramona, a student.</a:t>
            </a:r>
          </a:p>
          <a:p>
            <a:pPr algn="just"/>
            <a:r>
              <a:rPr lang="en-US" sz="2200" dirty="0"/>
              <a:t>• Holly had experienced bulimia and depression and sought treatment through Marche Isabella, a counselor, told Holly and Stephanie that bulimia  was caused by sexual abuse in 60–70% of her patients. Western Medical chief of psychiatry Richard Rose also treated Holly Ramona. Holly agreed to take sodium amytal, administered by Rose.</a:t>
            </a:r>
          </a:p>
          <a:p>
            <a:pPr algn="just"/>
            <a:r>
              <a:rPr lang="en-US" sz="2200" dirty="0"/>
              <a:t>• Holly Ramona confronted her father of raping her from the time when she was 5 – 8. Gary's wife Stephanie divorced him, and he lost his family and job.</a:t>
            </a:r>
          </a:p>
          <a:p>
            <a:pPr algn="just"/>
            <a:r>
              <a:rPr lang="en-US" sz="2200" dirty="0"/>
              <a:t>• In Napa County Superior Court, Gary Ramona, sued Western Medical, Rose, and Isabella. Lenore Terr, an advocate of recovered memories, cross-examined on whether Holly Ramona's flashbacks of abuse were accurate. During the trial, Harrison Pope stated that bulimia was not influenced by one being sexually assaulted as a child.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4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0976" y="1636486"/>
            <a:ext cx="5528217" cy="268538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ZA" dirty="0"/>
              <a:t>What we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False memory and Science behind it</a:t>
            </a:r>
          </a:p>
          <a:p>
            <a:r>
              <a:rPr lang="en-US" dirty="0"/>
              <a:t>Causes/Factors</a:t>
            </a:r>
          </a:p>
          <a:p>
            <a:r>
              <a:rPr lang="en-US" dirty="0"/>
              <a:t>Treatment</a:t>
            </a:r>
          </a:p>
          <a:p>
            <a:r>
              <a:rPr lang="en-US" dirty="0"/>
              <a:t>Real world Implications</a:t>
            </a:r>
          </a:p>
          <a:p>
            <a:r>
              <a:rPr lang="en-US" dirty="0"/>
              <a:t>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3373685"/>
            <a:ext cx="6449785" cy="178545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7113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6" y="1801527"/>
            <a:ext cx="9662260" cy="4667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Memory is the cognitive process by which we encode, store and retrieve information and experiences from our past.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Memory is crucial for learning, forming relationships, and navigating daily lives. It helps us retain knowledge, make decisions, and building identities.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Memory: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Sensory Memory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Short-Term Memory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Long-Term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</p:spPr>
        <p:txBody>
          <a:bodyPr>
            <a:normAutofit/>
          </a:bodyPr>
          <a:lstStyle/>
          <a:p>
            <a:r>
              <a:rPr lang="en-US" dirty="0"/>
              <a:t>FALSE MEMORY​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4130045"/>
            <a:ext cx="6594768" cy="195152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they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FALSE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0244" y="1790616"/>
            <a:ext cx="6597650" cy="4564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Memories that are people believe to be true but are actually distorted or fabricated. These memories can be either completely imagined or altered versions of real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Characteristics: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Believability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Persistence</a:t>
            </a:r>
          </a:p>
          <a:p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Example: Mandela Effect</a:t>
            </a:r>
          </a:p>
          <a:p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8DB73-92A4-2229-18E9-01C1EDED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Apparently There Are Some False Memories We All Share! [Video] | KAB">
            <a:extLst>
              <a:ext uri="{FF2B5EF4-FFF2-40B4-BE49-F238E27FC236}">
                <a16:creationId xmlns:a16="http://schemas.microsoft.com/office/drawing/2014/main" id="{7A411BFF-2997-F8B7-5BAB-1C18A75D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" y="517080"/>
            <a:ext cx="10806731" cy="608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6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CAUSES/FACTORS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3373686"/>
            <a:ext cx="6449785" cy="10295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​CAUSES/FACTORS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329314"/>
            <a:ext cx="10210900" cy="3766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Misinformation Effect: Incorrect information after an event can alter recollection.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 Misattribution: Confusing the source of memories, mixing real events with imagined or suggested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Imagination Inflation: Vividly imagining an event can increase confidence that it actually occurred.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Emotional Factors: Strong emotions or stress can distort memory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Memory Reconstruction: Memory is a reconstructive process and can change with each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Suggestibility: Exposure to leading or suggestive questions can create false memories.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{31BEB6F3-7C9F-4A34-AFB9-738F79D62409}tf33968143_win32</Template>
  <TotalTime>67</TotalTime>
  <Words>540</Words>
  <Application>Microsoft Office PowerPoint</Application>
  <PresentationFormat>Widescreen</PresentationFormat>
  <Paragraphs>83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Custom</vt:lpstr>
      <vt:lpstr>Memory: The unreliable narrator in our head</vt:lpstr>
      <vt:lpstr>What we cover</vt:lpstr>
      <vt:lpstr>Introduction</vt:lpstr>
      <vt:lpstr>introduction</vt:lpstr>
      <vt:lpstr>FALSE MEMORY​</vt:lpstr>
      <vt:lpstr>FALSE MEMORY</vt:lpstr>
      <vt:lpstr>PowerPoint Presentation</vt:lpstr>
      <vt:lpstr>CAUSES/FACTORS</vt:lpstr>
      <vt:lpstr>​CAUSES/FACTORS</vt:lpstr>
      <vt:lpstr>TREATMENT</vt:lpstr>
      <vt:lpstr>treatment</vt:lpstr>
      <vt:lpstr>Real world implications</vt:lpstr>
      <vt:lpstr>REAL WORLD IMPLICATIONS</vt:lpstr>
      <vt:lpstr>Case study</vt:lpstr>
      <vt:lpstr>The ramona false memory case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Memory: The unreliable narrator in our head</dc:title>
  <dc:creator>Khatawate, Aranyaa A SBOBNG-PTIY/BCH</dc:creator>
  <cp:lastModifiedBy>Khatawate, Aranyaa A SBOBNG-PTIY/BCH</cp:lastModifiedBy>
  <cp:revision>1</cp:revision>
  <dcterms:created xsi:type="dcterms:W3CDTF">2024-08-28T08:43:02Z</dcterms:created>
  <dcterms:modified xsi:type="dcterms:W3CDTF">2024-08-28T09:50:33Z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