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147375589" r:id="rId6"/>
    <p:sldId id="4848" r:id="rId7"/>
    <p:sldId id="2147375597" r:id="rId8"/>
    <p:sldId id="2147375600" r:id="rId9"/>
    <p:sldId id="2147375615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2" r:id="rId19"/>
    <p:sldId id="2147375613" r:id="rId20"/>
    <p:sldId id="2147375614" r:id="rId21"/>
    <p:sldId id="1633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ranyaa-k/Final-Case-Study.git" TargetMode="External"/><Relationship Id="rId3" Type="http://schemas.openxmlformats.org/officeDocument/2006/relationships/oleObject" Target="../embeddings/oleObject12.bin"/><Relationship Id="rId7" Type="http://schemas.openxmlformats.org/officeDocument/2006/relationships/hyperlink" Target="https://github.com/Aranyaa-k/UNext-Technical-Training.gi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Aranyaa A Khatawate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2-Sep-2024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DBMS is essential to know before working on any project since every project needs data. Data is stored, retrieved, updated, deleted and managed using a database.</a:t>
            </a:r>
          </a:p>
          <a:p>
            <a:r>
              <a:rPr lang="en-US" sz="2000" dirty="0" err="1"/>
              <a:t>PostGreSQL</a:t>
            </a:r>
            <a:r>
              <a:rPr lang="en-US" sz="2000" dirty="0"/>
              <a:t> is a Relational DBMS that Shell uses </a:t>
            </a:r>
          </a:p>
          <a:p>
            <a:r>
              <a:rPr lang="en-US" sz="2000" dirty="0"/>
              <a:t>Final case study was a run through of all the things learnt during the entire bootcamp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150C0-2CD5-B335-02C2-339394534D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98" y="2484396"/>
            <a:ext cx="5372417" cy="26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lot of theory. A lot of steps, methods, terminologies and details to keep in mind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2050" name="Picture 2" descr="Bug Life Cycle | Software Testing Basics">
            <a:extLst>
              <a:ext uri="{FF2B5EF4-FFF2-40B4-BE49-F238E27FC236}">
                <a16:creationId xmlns:a16="http://schemas.microsoft.com/office/drawing/2014/main" id="{D1783E0F-4402-E819-BCC3-6C6D2A0A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05" y="2260813"/>
            <a:ext cx="45148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Build Fails when Actions and workflows were created for the first time</a:t>
            </a:r>
          </a:p>
          <a:p>
            <a:r>
              <a:rPr lang="en-US" sz="2000" dirty="0"/>
              <a:t>VM creation problems 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DE839-4535-8954-2D6D-1C32839AE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459" y="3231958"/>
            <a:ext cx="4667490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Time management of all the tasks given for the case study</a:t>
            </a:r>
          </a:p>
          <a:p>
            <a:r>
              <a:rPr lang="en-US" sz="2000" dirty="0"/>
              <a:t>Finding the bugs in the site </a:t>
            </a:r>
            <a:r>
              <a:rPr lang="en-US" sz="2000" dirty="0" err="1"/>
              <a:t>OrangeHRM</a:t>
            </a:r>
            <a:r>
              <a:rPr lang="en-US" sz="2000" dirty="0"/>
              <a:t> site</a:t>
            </a:r>
          </a:p>
          <a:p>
            <a:r>
              <a:rPr lang="en-US" sz="2000" dirty="0"/>
              <a:t>Document creation </a:t>
            </a:r>
          </a:p>
          <a:p>
            <a:r>
              <a:rPr lang="en-US" sz="2000" dirty="0"/>
              <a:t>Creation of VM during the case study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" name="Picture 7" descr="A person standing in front of a large screen&#10;&#10;Description automatically generated">
            <a:extLst>
              <a:ext uri="{FF2B5EF4-FFF2-40B4-BE49-F238E27FC236}">
                <a16:creationId xmlns:a16="http://schemas.microsoft.com/office/drawing/2014/main" id="{CC9D839E-1941-28B5-BBC1-F8A7440424E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0" r="27158"/>
          <a:stretch/>
        </p:blipFill>
        <p:spPr>
          <a:xfrm rot="5400000">
            <a:off x="7085380" y="1453554"/>
            <a:ext cx="3981542" cy="48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Fun, interactive and engaging classes</a:t>
            </a:r>
          </a:p>
          <a:p>
            <a:r>
              <a:rPr lang="en-US" sz="2000" dirty="0"/>
              <a:t>Informative interactions</a:t>
            </a:r>
          </a:p>
          <a:p>
            <a:r>
              <a:rPr lang="en-US" sz="2000" dirty="0"/>
              <a:t>Team </a:t>
            </a:r>
            <a:r>
              <a:rPr lang="en-US" sz="2000" dirty="0" err="1"/>
              <a:t>activites</a:t>
            </a:r>
            <a:r>
              <a:rPr lang="en-US" sz="2000" dirty="0"/>
              <a:t> with heavy tasks </a:t>
            </a:r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8" name="Picture 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5252013-E245-3D03-469A-E787509A00E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994404"/>
            <a:ext cx="5394206" cy="40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en-US" sz="1800" dirty="0"/>
              <a:t>The final case study allowed better understanding of topics taught in class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Overall, we covered everything starting from soft skills, BA, </a:t>
            </a:r>
            <a:r>
              <a:rPr lang="en-US" sz="1800" dirty="0" err="1"/>
              <a:t>devops</a:t>
            </a:r>
            <a:r>
              <a:rPr lang="en-US" sz="1800" dirty="0"/>
              <a:t>, Cloud, DBMS, Agile etc.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Being the lead of all the group </a:t>
            </a:r>
            <a:r>
              <a:rPr lang="en-US" sz="1800" dirty="0" err="1"/>
              <a:t>activites</a:t>
            </a:r>
            <a:r>
              <a:rPr lang="en-US" sz="1800" dirty="0"/>
              <a:t> allowed me to learn and refresh leadership skills along with my teamwork skills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All the notes taken allow me to be able to refresh the topics whenever I wish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GitHub link: </a:t>
            </a:r>
            <a:r>
              <a:rPr lang="en-US" sz="1800" dirty="0">
                <a:hlinkClick r:id="rId7"/>
              </a:rPr>
              <a:t>https://github.com/Aranyaa-k/UNext-Technical-Training.git</a:t>
            </a:r>
            <a:r>
              <a:rPr lang="en-US" sz="1800" dirty="0"/>
              <a:t> 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GitHub link: </a:t>
            </a:r>
            <a:r>
              <a:rPr lang="en-US" sz="1800" dirty="0">
                <a:hlinkClick r:id="rId8"/>
              </a:rPr>
              <a:t>https://github.com/Aranyaa-k/Final-Case-Study.git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Some phrases that best describe me include:</a:t>
            </a:r>
          </a:p>
          <a:p>
            <a:pPr algn="ctr"/>
            <a:r>
              <a:rPr lang="en-US" sz="2000" dirty="0"/>
              <a:t>Open-minded</a:t>
            </a:r>
          </a:p>
          <a:p>
            <a:pPr algn="ctr"/>
            <a:r>
              <a:rPr lang="en-US" sz="2000" dirty="0"/>
              <a:t>Sociable</a:t>
            </a:r>
          </a:p>
          <a:p>
            <a:pPr algn="ctr"/>
            <a:r>
              <a:rPr lang="en-US" sz="2000" dirty="0"/>
              <a:t>Confident</a:t>
            </a:r>
          </a:p>
          <a:p>
            <a:pPr algn="ctr"/>
            <a:r>
              <a:rPr lang="en-US" sz="2000" dirty="0"/>
              <a:t>Grateful</a:t>
            </a:r>
          </a:p>
          <a:p>
            <a:pPr algn="ctr"/>
            <a:r>
              <a:rPr lang="en-US" sz="2000" dirty="0"/>
              <a:t>Creative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Please share an image / visual that best represents you</a:t>
            </a:r>
          </a:p>
        </p:txBody>
      </p:sp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Software testing hierarchy, functional and nonfunctional testing, white box, grey box, green box, black box, </a:t>
            </a:r>
          </a:p>
          <a:p>
            <a:r>
              <a:rPr lang="en-US" sz="1800" dirty="0"/>
              <a:t>Different types of testing – Smoke, regression, Performance, Ad Hoc</a:t>
            </a:r>
          </a:p>
          <a:p>
            <a:r>
              <a:rPr lang="en-US" sz="1800" dirty="0"/>
              <a:t>Negative testing, positive testing</a:t>
            </a:r>
          </a:p>
          <a:p>
            <a:r>
              <a:rPr lang="en-US" sz="1800" dirty="0"/>
              <a:t>STLC </a:t>
            </a:r>
          </a:p>
          <a:p>
            <a:r>
              <a:rPr lang="en-US" sz="1800" dirty="0"/>
              <a:t>Bugs/ tickets/ issues</a:t>
            </a:r>
          </a:p>
          <a:p>
            <a:r>
              <a:rPr lang="en-US" sz="1800" dirty="0"/>
              <a:t>Test drive development</a:t>
            </a:r>
          </a:p>
          <a:p>
            <a:r>
              <a:rPr lang="en-US" sz="1800" dirty="0"/>
              <a:t>User stories, scenarios, test cases</a:t>
            </a:r>
          </a:p>
          <a:p>
            <a:r>
              <a:rPr lang="en-US" sz="1800" dirty="0"/>
              <a:t>Bug report and bug life cycles</a:t>
            </a:r>
          </a:p>
          <a:p>
            <a:endParaRPr lang="en-US" sz="18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A361B632-BDA9-2EAB-47DA-3DC88347B75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29333" y="2355303"/>
            <a:ext cx="4093636" cy="30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Tier architecture – presentation layer, data layer, application layer</a:t>
            </a:r>
          </a:p>
          <a:p>
            <a:r>
              <a:rPr lang="en-US" sz="1800" dirty="0" err="1"/>
              <a:t>Github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Github</a:t>
            </a:r>
            <a:r>
              <a:rPr lang="en-US" sz="1800" dirty="0"/>
              <a:t> actions - workflows</a:t>
            </a:r>
          </a:p>
          <a:p>
            <a:r>
              <a:rPr lang="en-US" sz="1800" dirty="0"/>
              <a:t>CI/CD pipelines </a:t>
            </a:r>
          </a:p>
          <a:p>
            <a:r>
              <a:rPr lang="en-US" sz="1800" dirty="0"/>
              <a:t>Cloud </a:t>
            </a:r>
          </a:p>
          <a:p>
            <a:r>
              <a:rPr lang="en-US" sz="1800" dirty="0"/>
              <a:t>Build management tools</a:t>
            </a:r>
          </a:p>
          <a:p>
            <a:r>
              <a:rPr lang="en-US" sz="1800" dirty="0"/>
              <a:t>Creation of Azure VM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386C74CD-85FE-1421-1F1A-C8DE8D47395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03473" y="2194604"/>
            <a:ext cx="4545357" cy="34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PostGreSql</a:t>
            </a:r>
            <a:endParaRPr lang="en-US" sz="1800" dirty="0"/>
          </a:p>
          <a:p>
            <a:r>
              <a:rPr lang="en-US" sz="1800" dirty="0"/>
              <a:t>Database types – e.g. Relational, non-relational</a:t>
            </a:r>
          </a:p>
          <a:p>
            <a:r>
              <a:rPr lang="en-US" sz="1800" dirty="0"/>
              <a:t>SQL</a:t>
            </a:r>
          </a:p>
          <a:p>
            <a:r>
              <a:rPr lang="en-US" sz="1800" dirty="0"/>
              <a:t>Final case study – a complete run through of whatever was learnt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8" name="Picture 7" descr="A paper with writing on it&#10;&#10;Description automatically generated">
            <a:extLst>
              <a:ext uri="{FF2B5EF4-FFF2-40B4-BE49-F238E27FC236}">
                <a16:creationId xmlns:a16="http://schemas.microsoft.com/office/drawing/2014/main" id="{340A9081-2B39-B8D9-4204-C75312EEA0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9"/>
          <a:stretch/>
        </p:blipFill>
        <p:spPr>
          <a:xfrm rot="5400000">
            <a:off x="7248128" y="1680684"/>
            <a:ext cx="3656047" cy="44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1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Every Software that is created must be tested before production. The types and levels of testing allow us to understand how testing is done</a:t>
            </a:r>
          </a:p>
          <a:p>
            <a:r>
              <a:rPr lang="en-US" sz="2000" dirty="0"/>
              <a:t>STLC is a Test life cycle that is to be followed</a:t>
            </a:r>
          </a:p>
          <a:p>
            <a:r>
              <a:rPr lang="en-US" sz="2000" dirty="0"/>
              <a:t>Writing of user stories is what helps create applications</a:t>
            </a:r>
          </a:p>
          <a:p>
            <a:r>
              <a:rPr lang="en-US" sz="2000" dirty="0"/>
              <a:t>Every application has bugs, and those bugs need to be recorded into a bug report that allows the team to mitigate the bug.</a:t>
            </a:r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1026" name="Picture 2" descr="See related image detail. Software Testing Life Cycle - e2eHiring">
            <a:extLst>
              <a:ext uri="{FF2B5EF4-FFF2-40B4-BE49-F238E27FC236}">
                <a16:creationId xmlns:a16="http://schemas.microsoft.com/office/drawing/2014/main" id="{2BEE69B1-71A8-7E11-B952-B910A65C7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55" y="2181148"/>
            <a:ext cx="5178793" cy="343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Teaches us how projects are handled in any company</a:t>
            </a:r>
          </a:p>
          <a:p>
            <a:r>
              <a:rPr lang="en-US" sz="2000" dirty="0"/>
              <a:t>CI/CD is a crucial part of the same. </a:t>
            </a:r>
          </a:p>
          <a:p>
            <a:r>
              <a:rPr lang="en-US" sz="2000" dirty="0"/>
              <a:t>GitHub allows us to create workflows that aids CI/CD for projects in development</a:t>
            </a:r>
          </a:p>
          <a:p>
            <a:r>
              <a:rPr lang="en-US" sz="2000" dirty="0"/>
              <a:t>Working on projects in Azure VMs allows security of any project. </a:t>
            </a:r>
          </a:p>
          <a:p>
            <a:r>
              <a:rPr lang="en-US" sz="2000" dirty="0"/>
              <a:t>Build tools like maven are used to facilitate CI/CD pipelines </a:t>
            </a:r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1C5F1-56FF-4E7C-8947-95B491A36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637" y="3173742"/>
            <a:ext cx="5323029" cy="20336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093153-AD5E-ADA6-5338-06FEDD0D4D21}"/>
              </a:ext>
            </a:extLst>
          </p:cNvPr>
          <p:cNvSpPr txBox="1"/>
          <p:nvPr/>
        </p:nvSpPr>
        <p:spPr>
          <a:xfrm>
            <a:off x="6602931" y="2132115"/>
            <a:ext cx="485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runs for final case study</a:t>
            </a:r>
          </a:p>
        </p:txBody>
      </p:sp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20058</TotalTime>
  <Words>622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Khatawate, Aranyaa A SBOBNG-PTIY/BCH</cp:lastModifiedBy>
  <cp:revision>508</cp:revision>
  <dcterms:created xsi:type="dcterms:W3CDTF">2022-01-18T12:35:56Z</dcterms:created>
  <dcterms:modified xsi:type="dcterms:W3CDTF">2024-09-06T11:29:44Z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