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  <p:embeddedFont>
      <p:font typeface="Bebas Neue"/>
      <p:regular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Inter-bold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1bf8d60a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1bf8d60a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29751e16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29751e16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2978d25c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2978d25c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29751e16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29751e16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AEE2F4">
            <a:alpha val="3082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1"/>
          <p:cNvSpPr txBox="1"/>
          <p:nvPr>
            <p:ph hasCustomPrompt="1" type="title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4"/>
          <p:cNvSpPr txBox="1"/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19"/>
          <p:cNvSpPr txBox="1"/>
          <p:nvPr>
            <p:ph idx="2" type="subTitle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19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4" type="subTitle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4" type="subTitle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5" type="subTitle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6" type="subTitle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subTitle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3" type="subTitle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4" type="subTitle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5" type="subTitle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6" type="subTitle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2" type="subTitle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3" type="subTitle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4"/>
          <p:cNvSpPr txBox="1"/>
          <p:nvPr>
            <p:ph idx="4" type="subTitle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5" type="subTitle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6" type="subTitle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7" type="subTitle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8" type="subTitle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2" type="subTitle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3" type="subTitle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4" type="subTitle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5" type="subTitle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6" type="subTitle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7" type="subTitle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8" type="subTitle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9" type="subTitle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3" type="subTitle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5"/>
          <p:cNvSpPr txBox="1"/>
          <p:nvPr>
            <p:ph idx="14" type="subTitle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15" type="subTitle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hasCustomPrompt="1" idx="2" type="title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/>
          <p:nvPr>
            <p:ph idx="3" type="subTitle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hasCustomPrompt="1" idx="4" type="title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/>
          <p:nvPr>
            <p:ph idx="5" type="subTitle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8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8" name="Google Shape;98;p9"/>
          <p:cNvSpPr/>
          <p:nvPr>
            <p:ph idx="2" type="pic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82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ge.yucatan.gob.mx/noticias/5042" TargetMode="External"/><Relationship Id="rId4" Type="http://schemas.openxmlformats.org/officeDocument/2006/relationships/hyperlink" Target="http://fge.yucatan.gob.mx/noticias/5042" TargetMode="External"/><Relationship Id="rId9" Type="http://schemas.openxmlformats.org/officeDocument/2006/relationships/hyperlink" Target="https://www.diputados.gob.mx/sedia/sia/spi/SPI-ISS-32-10.pdf" TargetMode="External"/><Relationship Id="rId5" Type="http://schemas.openxmlformats.org/officeDocument/2006/relationships/hyperlink" Target="https://www.gob.mx/cms/uploads/attachment/file/610061/Anexo_1_Lineamientos_Informacion_y__Difusion_NNA_SSO_SIPINNA.pdf" TargetMode="External"/><Relationship Id="rId6" Type="http://schemas.openxmlformats.org/officeDocument/2006/relationships/hyperlink" Target="https://www.gob.mx/cms/uploads/attachment/file/610061/Anexo_1_Lineamientos_Informacion_y__Difusion_NNA_SSO_SIPINNA.pdf" TargetMode="External"/><Relationship Id="rId7" Type="http://schemas.openxmlformats.org/officeDocument/2006/relationships/hyperlink" Target="https://www.unicef.org/mexico/media/1251/file/M" TargetMode="External"/><Relationship Id="rId8" Type="http://schemas.openxmlformats.org/officeDocument/2006/relationships/hyperlink" Target="https://www.unicef.org/mexico/media/1251/file/M" TargetMode="External"/><Relationship Id="rId10" Type="http://schemas.openxmlformats.org/officeDocument/2006/relationships/hyperlink" Target="https://www.diputados.gob.mx/sedia/sia/spi/SPI-ISS-32-1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>
            <p:ph type="ctrTitle"/>
          </p:nvPr>
        </p:nvSpPr>
        <p:spPr>
          <a:xfrm>
            <a:off x="3900175" y="1213000"/>
            <a:ext cx="46824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Presentación preliminar del proyecto</a:t>
            </a:r>
            <a:endParaRPr b="0" i="1" sz="4800"/>
          </a:p>
        </p:txBody>
      </p:sp>
      <p:sp>
        <p:nvSpPr>
          <p:cNvPr id="530" name="Google Shape;530;p30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Equipo: educated </a:t>
            </a:r>
            <a:endParaRPr/>
          </a:p>
        </p:txBody>
      </p:sp>
      <p:grpSp>
        <p:nvGrpSpPr>
          <p:cNvPr id="531" name="Google Shape;531;p30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2" name="Google Shape;532;p30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0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1" name="Google Shape;541;p30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 y justificación</a:t>
            </a:r>
            <a:endParaRPr/>
          </a:p>
        </p:txBody>
      </p:sp>
      <p:sp>
        <p:nvSpPr>
          <p:cNvPr id="725" name="Google Shape;725;p31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adecuado acompañamiento de la niñez a través del sistema judicial en casos de abuso sexual.</a:t>
            </a:r>
            <a:endParaRPr/>
          </a:p>
        </p:txBody>
      </p:sp>
      <p:sp>
        <p:nvSpPr>
          <p:cNvPr id="726" name="Google Shape;726;p31"/>
          <p:cNvSpPr txBox="1"/>
          <p:nvPr>
            <p:ph idx="2" type="subTitle"/>
          </p:nvPr>
        </p:nvSpPr>
        <p:spPr>
          <a:xfrm>
            <a:off x="2266925" y="3300300"/>
            <a:ext cx="550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importante familiarizar a los niños con posible metodología que será usada durante el proceso judicial, les permitiría navegar de mejor forma por el proceso, los ayudaría a comunicarse de manera efectiva y a entender sus derechos.</a:t>
            </a:r>
            <a:endParaRPr/>
          </a:p>
        </p:txBody>
      </p:sp>
      <p:sp>
        <p:nvSpPr>
          <p:cNvPr id="727" name="Google Shape;727;p31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728" name="Google Shape;728;p31"/>
          <p:cNvSpPr txBox="1"/>
          <p:nvPr>
            <p:ph idx="4" type="subTitle"/>
          </p:nvPr>
        </p:nvSpPr>
        <p:spPr>
          <a:xfrm>
            <a:off x="2266925" y="2815387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</a:t>
            </a:r>
            <a:endParaRPr/>
          </a:p>
        </p:txBody>
      </p:sp>
      <p:sp>
        <p:nvSpPr>
          <p:cNvPr id="729" name="Google Shape;729;p31"/>
          <p:cNvSpPr/>
          <p:nvPr/>
        </p:nvSpPr>
        <p:spPr>
          <a:xfrm>
            <a:off x="1369375" y="17166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1"/>
          <p:cNvGrpSpPr/>
          <p:nvPr/>
        </p:nvGrpSpPr>
        <p:grpSpPr>
          <a:xfrm>
            <a:off x="1487925" y="1835343"/>
            <a:ext cx="379704" cy="379354"/>
            <a:chOff x="6974625" y="1969818"/>
            <a:chExt cx="379704" cy="379354"/>
          </a:xfrm>
        </p:grpSpPr>
        <p:sp>
          <p:nvSpPr>
            <p:cNvPr id="731" name="Google Shape;731;p31"/>
            <p:cNvSpPr/>
            <p:nvPr/>
          </p:nvSpPr>
          <p:spPr>
            <a:xfrm>
              <a:off x="7047557" y="2313306"/>
              <a:ext cx="233838" cy="19597"/>
            </a:xfrm>
            <a:custGeom>
              <a:rect b="b" l="l" r="r" t="t"/>
              <a:pathLst>
                <a:path extrusionOk="0" h="1006" w="12004">
                  <a:moveTo>
                    <a:pt x="124" y="1"/>
                  </a:moveTo>
                  <a:cubicBezTo>
                    <a:pt x="48" y="1"/>
                    <a:pt x="1" y="54"/>
                    <a:pt x="1" y="124"/>
                  </a:cubicBezTo>
                  <a:lnTo>
                    <a:pt x="1" y="859"/>
                  </a:lnTo>
                  <a:cubicBezTo>
                    <a:pt x="1" y="935"/>
                    <a:pt x="48" y="1006"/>
                    <a:pt x="124" y="1006"/>
                  </a:cubicBezTo>
                  <a:lnTo>
                    <a:pt x="11880" y="1006"/>
                  </a:lnTo>
                  <a:cubicBezTo>
                    <a:pt x="11950" y="1006"/>
                    <a:pt x="12003" y="935"/>
                    <a:pt x="12003" y="859"/>
                  </a:cubicBezTo>
                  <a:lnTo>
                    <a:pt x="12003" y="124"/>
                  </a:lnTo>
                  <a:cubicBezTo>
                    <a:pt x="12003" y="54"/>
                    <a:pt x="11950" y="1"/>
                    <a:pt x="11880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66588" y="2313306"/>
              <a:ext cx="14805" cy="19597"/>
            </a:xfrm>
            <a:custGeom>
              <a:rect b="b" l="l" r="r" t="t"/>
              <a:pathLst>
                <a:path extrusionOk="0" h="1006" w="760">
                  <a:moveTo>
                    <a:pt x="1" y="1"/>
                  </a:moveTo>
                  <a:lnTo>
                    <a:pt x="1" y="1006"/>
                  </a:lnTo>
                  <a:lnTo>
                    <a:pt x="636" y="1006"/>
                  </a:lnTo>
                  <a:cubicBezTo>
                    <a:pt x="706" y="1006"/>
                    <a:pt x="759" y="935"/>
                    <a:pt x="759" y="859"/>
                  </a:cubicBezTo>
                  <a:lnTo>
                    <a:pt x="759" y="124"/>
                  </a:lnTo>
                  <a:cubicBezTo>
                    <a:pt x="759" y="54"/>
                    <a:pt x="706" y="1"/>
                    <a:pt x="63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154385" y="2047095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154385" y="2150143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154385" y="2253191"/>
              <a:ext cx="20064" cy="60135"/>
            </a:xfrm>
            <a:custGeom>
              <a:rect b="b" l="l" r="r" t="t"/>
              <a:pathLst>
                <a:path extrusionOk="0" h="3087" w="1030">
                  <a:moveTo>
                    <a:pt x="1" y="1"/>
                  </a:moveTo>
                  <a:lnTo>
                    <a:pt x="1" y="3087"/>
                  </a:lnTo>
                  <a:lnTo>
                    <a:pt x="1029" y="308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164456" y="2047095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164456" y="2150143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164456" y="2253191"/>
              <a:ext cx="9993" cy="60135"/>
            </a:xfrm>
            <a:custGeom>
              <a:rect b="b" l="l" r="r" t="t"/>
              <a:pathLst>
                <a:path extrusionOk="0" h="3087" w="513">
                  <a:moveTo>
                    <a:pt x="1" y="1"/>
                  </a:moveTo>
                  <a:lnTo>
                    <a:pt x="1" y="3087"/>
                  </a:lnTo>
                  <a:lnTo>
                    <a:pt x="512" y="308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6980352" y="2078126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6980352" y="1975078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24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24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6980352" y="2181174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575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575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329002" y="1975078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24"/>
                    <a:pt x="247" y="248"/>
                  </a:cubicBezTo>
                  <a:lnTo>
                    <a:pt x="247" y="3457"/>
                  </a:lnTo>
                  <a:cubicBezTo>
                    <a:pt x="247" y="3604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604"/>
                    <a:pt x="1005" y="3457"/>
                  </a:cubicBezTo>
                  <a:lnTo>
                    <a:pt x="1005" y="248"/>
                  </a:lnTo>
                  <a:cubicBezTo>
                    <a:pt x="1005" y="124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329002" y="2181174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01"/>
                    <a:pt x="247" y="248"/>
                  </a:cubicBezTo>
                  <a:lnTo>
                    <a:pt x="247" y="3457"/>
                  </a:lnTo>
                  <a:cubicBezTo>
                    <a:pt x="247" y="3575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575"/>
                    <a:pt x="1005" y="3457"/>
                  </a:cubicBezTo>
                  <a:lnTo>
                    <a:pt x="1005" y="248"/>
                  </a:lnTo>
                  <a:cubicBezTo>
                    <a:pt x="1005" y="101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037603" y="1997986"/>
              <a:ext cx="133516" cy="26688"/>
            </a:xfrm>
            <a:custGeom>
              <a:rect b="b" l="l" r="r" t="t"/>
              <a:pathLst>
                <a:path extrusionOk="0" h="1370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70"/>
                    <a:pt x="94" y="1370"/>
                  </a:cubicBezTo>
                  <a:lnTo>
                    <a:pt x="6783" y="1370"/>
                  </a:lnTo>
                  <a:cubicBezTo>
                    <a:pt x="6830" y="1370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141567" y="1997986"/>
              <a:ext cx="29551" cy="26688"/>
            </a:xfrm>
            <a:custGeom>
              <a:rect b="b" l="l" r="r" t="t"/>
              <a:pathLst>
                <a:path extrusionOk="0" h="1370" w="1517">
                  <a:moveTo>
                    <a:pt x="0" y="0"/>
                  </a:moveTo>
                  <a:lnTo>
                    <a:pt x="0" y="1370"/>
                  </a:lnTo>
                  <a:lnTo>
                    <a:pt x="1446" y="1370"/>
                  </a:lnTo>
                  <a:cubicBezTo>
                    <a:pt x="1493" y="1370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154969" y="1997986"/>
              <a:ext cx="16149" cy="26688"/>
            </a:xfrm>
            <a:custGeom>
              <a:rect b="b" l="l" r="r" t="t"/>
              <a:pathLst>
                <a:path extrusionOk="0" h="1370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70"/>
                    <a:pt x="0" y="1370"/>
                  </a:cubicBezTo>
                  <a:lnTo>
                    <a:pt x="758" y="1370"/>
                  </a:lnTo>
                  <a:cubicBezTo>
                    <a:pt x="805" y="1370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037603" y="2101034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141567" y="2101034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154969" y="2101034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037603" y="2204083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141567" y="2204083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154969" y="2204083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143963" y="2302884"/>
              <a:ext cx="41025" cy="40557"/>
            </a:xfrm>
            <a:custGeom>
              <a:rect b="b" l="l" r="r" t="t"/>
              <a:pathLst>
                <a:path extrusionOk="0" h="2082" w="2106">
                  <a:moveTo>
                    <a:pt x="1053" y="1"/>
                  </a:moveTo>
                  <a:cubicBezTo>
                    <a:pt x="465" y="1"/>
                    <a:pt x="1" y="465"/>
                    <a:pt x="1" y="1030"/>
                  </a:cubicBezTo>
                  <a:cubicBezTo>
                    <a:pt x="1" y="1617"/>
                    <a:pt x="465" y="2082"/>
                    <a:pt x="1053" y="2082"/>
                  </a:cubicBezTo>
                  <a:cubicBezTo>
                    <a:pt x="1641" y="2082"/>
                    <a:pt x="2105" y="1617"/>
                    <a:pt x="2105" y="1030"/>
                  </a:cubicBezTo>
                  <a:cubicBezTo>
                    <a:pt x="2105" y="465"/>
                    <a:pt x="1641" y="1"/>
                    <a:pt x="105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031876" y="2198355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1"/>
                  </a:moveTo>
                  <a:cubicBezTo>
                    <a:pt x="171" y="1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1"/>
                    <a:pt x="70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04545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29850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54121" y="2211621"/>
              <a:ext cx="12954" cy="11162"/>
            </a:xfrm>
            <a:custGeom>
              <a:rect b="b" l="l" r="r" t="t"/>
              <a:pathLst>
                <a:path extrusionOk="0" h="573" w="665">
                  <a:moveTo>
                    <a:pt x="320" y="1"/>
                  </a:moveTo>
                  <a:cubicBezTo>
                    <a:pt x="211" y="1"/>
                    <a:pt x="111" y="70"/>
                    <a:pt x="77" y="178"/>
                  </a:cubicBezTo>
                  <a:cubicBezTo>
                    <a:pt x="0" y="325"/>
                    <a:pt x="77" y="495"/>
                    <a:pt x="224" y="542"/>
                  </a:cubicBezTo>
                  <a:cubicBezTo>
                    <a:pt x="263" y="563"/>
                    <a:pt x="305" y="572"/>
                    <a:pt x="345" y="572"/>
                  </a:cubicBezTo>
                  <a:cubicBezTo>
                    <a:pt x="454" y="572"/>
                    <a:pt x="554" y="502"/>
                    <a:pt x="588" y="395"/>
                  </a:cubicBezTo>
                  <a:cubicBezTo>
                    <a:pt x="664" y="248"/>
                    <a:pt x="588" y="78"/>
                    <a:pt x="441" y="31"/>
                  </a:cubicBezTo>
                  <a:cubicBezTo>
                    <a:pt x="401" y="10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79874" y="2211758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71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031876" y="1992259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6877" y="588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88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87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87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lnTo>
                    <a:pt x="3380" y="0"/>
                  </a:lnTo>
                  <a:cubicBezTo>
                    <a:pt x="3204" y="0"/>
                    <a:pt x="3086" y="124"/>
                    <a:pt x="3086" y="294"/>
                  </a:cubicBezTo>
                  <a:cubicBezTo>
                    <a:pt x="3086" y="441"/>
                    <a:pt x="3204" y="588"/>
                    <a:pt x="3380" y="588"/>
                  </a:cubicBezTo>
                  <a:lnTo>
                    <a:pt x="5337" y="588"/>
                  </a:lnTo>
                  <a:lnTo>
                    <a:pt x="5337" y="1370"/>
                  </a:lnTo>
                  <a:lnTo>
                    <a:pt x="588" y="1370"/>
                  </a:lnTo>
                  <a:lnTo>
                    <a:pt x="588" y="588"/>
                  </a:lnTo>
                  <a:lnTo>
                    <a:pt x="2058" y="588"/>
                  </a:lnTo>
                  <a:cubicBezTo>
                    <a:pt x="2205" y="588"/>
                    <a:pt x="2322" y="441"/>
                    <a:pt x="2322" y="294"/>
                  </a:cubicBezTo>
                  <a:cubicBezTo>
                    <a:pt x="2322" y="124"/>
                    <a:pt x="2205" y="0"/>
                    <a:pt x="20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04545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29850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54569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79874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031876" y="2095307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04545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29850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54569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79874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6974625" y="1969818"/>
              <a:ext cx="379704" cy="379354"/>
            </a:xfrm>
            <a:custGeom>
              <a:rect b="b" l="l" r="r" t="t"/>
              <a:pathLst>
                <a:path extrusionOk="0" h="19474" w="19492">
                  <a:moveTo>
                    <a:pt x="18927" y="565"/>
                  </a:moveTo>
                  <a:lnTo>
                    <a:pt x="18927" y="3698"/>
                  </a:lnTo>
                  <a:lnTo>
                    <a:pt x="559" y="3698"/>
                  </a:lnTo>
                  <a:lnTo>
                    <a:pt x="559" y="565"/>
                  </a:lnTo>
                  <a:close/>
                  <a:moveTo>
                    <a:pt x="9963" y="4262"/>
                  </a:moveTo>
                  <a:lnTo>
                    <a:pt x="9963" y="5267"/>
                  </a:lnTo>
                  <a:lnTo>
                    <a:pt x="9499" y="5267"/>
                  </a:lnTo>
                  <a:lnTo>
                    <a:pt x="9499" y="4262"/>
                  </a:lnTo>
                  <a:close/>
                  <a:moveTo>
                    <a:pt x="18927" y="5855"/>
                  </a:moveTo>
                  <a:lnTo>
                    <a:pt x="18927" y="8964"/>
                  </a:lnTo>
                  <a:lnTo>
                    <a:pt x="559" y="8964"/>
                  </a:lnTo>
                  <a:lnTo>
                    <a:pt x="559" y="5855"/>
                  </a:lnTo>
                  <a:close/>
                  <a:moveTo>
                    <a:pt x="9963" y="9552"/>
                  </a:moveTo>
                  <a:lnTo>
                    <a:pt x="9963" y="10557"/>
                  </a:lnTo>
                  <a:lnTo>
                    <a:pt x="9499" y="10557"/>
                  </a:lnTo>
                  <a:lnTo>
                    <a:pt x="9499" y="9552"/>
                  </a:lnTo>
                  <a:close/>
                  <a:moveTo>
                    <a:pt x="9963" y="14842"/>
                  </a:moveTo>
                  <a:lnTo>
                    <a:pt x="9963" y="16829"/>
                  </a:lnTo>
                  <a:cubicBezTo>
                    <a:pt x="9893" y="16805"/>
                    <a:pt x="9816" y="16805"/>
                    <a:pt x="9746" y="16805"/>
                  </a:cubicBezTo>
                  <a:cubicBezTo>
                    <a:pt x="9670" y="16805"/>
                    <a:pt x="9575" y="16805"/>
                    <a:pt x="9499" y="16829"/>
                  </a:cubicBezTo>
                  <a:lnTo>
                    <a:pt x="9499" y="14842"/>
                  </a:lnTo>
                  <a:close/>
                  <a:moveTo>
                    <a:pt x="8423" y="17928"/>
                  </a:moveTo>
                  <a:cubicBezTo>
                    <a:pt x="8423" y="17981"/>
                    <a:pt x="8400" y="18051"/>
                    <a:pt x="8400" y="18128"/>
                  </a:cubicBezTo>
                  <a:cubicBezTo>
                    <a:pt x="8400" y="18198"/>
                    <a:pt x="8423" y="18275"/>
                    <a:pt x="8423" y="18345"/>
                  </a:cubicBezTo>
                  <a:lnTo>
                    <a:pt x="4015" y="18345"/>
                  </a:lnTo>
                  <a:lnTo>
                    <a:pt x="4015" y="17928"/>
                  </a:lnTo>
                  <a:close/>
                  <a:moveTo>
                    <a:pt x="15453" y="17928"/>
                  </a:moveTo>
                  <a:lnTo>
                    <a:pt x="15453" y="18345"/>
                  </a:lnTo>
                  <a:lnTo>
                    <a:pt x="11068" y="18345"/>
                  </a:lnTo>
                  <a:lnTo>
                    <a:pt x="11068" y="18128"/>
                  </a:lnTo>
                  <a:lnTo>
                    <a:pt x="11068" y="17928"/>
                  </a:lnTo>
                  <a:close/>
                  <a:moveTo>
                    <a:pt x="9746" y="17363"/>
                  </a:moveTo>
                  <a:cubicBezTo>
                    <a:pt x="10163" y="17363"/>
                    <a:pt x="10504" y="17710"/>
                    <a:pt x="10504" y="18128"/>
                  </a:cubicBezTo>
                  <a:cubicBezTo>
                    <a:pt x="10504" y="18539"/>
                    <a:pt x="10163" y="18886"/>
                    <a:pt x="9746" y="18886"/>
                  </a:cubicBezTo>
                  <a:cubicBezTo>
                    <a:pt x="9329" y="18886"/>
                    <a:pt x="8988" y="18539"/>
                    <a:pt x="8988" y="18128"/>
                  </a:cubicBezTo>
                  <a:cubicBezTo>
                    <a:pt x="8988" y="17710"/>
                    <a:pt x="9329" y="17363"/>
                    <a:pt x="9746" y="17363"/>
                  </a:cubicBezTo>
                  <a:close/>
                  <a:moveTo>
                    <a:pt x="535" y="0"/>
                  </a:moveTo>
                  <a:cubicBezTo>
                    <a:pt x="242" y="0"/>
                    <a:pt x="1" y="224"/>
                    <a:pt x="1" y="518"/>
                  </a:cubicBezTo>
                  <a:lnTo>
                    <a:pt x="1" y="3727"/>
                  </a:lnTo>
                  <a:cubicBezTo>
                    <a:pt x="1" y="4021"/>
                    <a:pt x="242" y="4262"/>
                    <a:pt x="535" y="4262"/>
                  </a:cubicBezTo>
                  <a:lnTo>
                    <a:pt x="8935" y="4262"/>
                  </a:lnTo>
                  <a:lnTo>
                    <a:pt x="8935" y="5267"/>
                  </a:lnTo>
                  <a:lnTo>
                    <a:pt x="535" y="5267"/>
                  </a:lnTo>
                  <a:cubicBezTo>
                    <a:pt x="242" y="5267"/>
                    <a:pt x="1" y="5514"/>
                    <a:pt x="1" y="5808"/>
                  </a:cubicBezTo>
                  <a:lnTo>
                    <a:pt x="1" y="9017"/>
                  </a:lnTo>
                  <a:cubicBezTo>
                    <a:pt x="1" y="9311"/>
                    <a:pt x="242" y="9552"/>
                    <a:pt x="535" y="9552"/>
                  </a:cubicBezTo>
                  <a:lnTo>
                    <a:pt x="8935" y="9552"/>
                  </a:lnTo>
                  <a:lnTo>
                    <a:pt x="8935" y="10557"/>
                  </a:lnTo>
                  <a:lnTo>
                    <a:pt x="535" y="10557"/>
                  </a:lnTo>
                  <a:cubicBezTo>
                    <a:pt x="242" y="10557"/>
                    <a:pt x="1" y="10804"/>
                    <a:pt x="1" y="11098"/>
                  </a:cubicBezTo>
                  <a:lnTo>
                    <a:pt x="1" y="14307"/>
                  </a:lnTo>
                  <a:cubicBezTo>
                    <a:pt x="1" y="14601"/>
                    <a:pt x="242" y="14842"/>
                    <a:pt x="535" y="14842"/>
                  </a:cubicBezTo>
                  <a:lnTo>
                    <a:pt x="8935" y="14842"/>
                  </a:lnTo>
                  <a:lnTo>
                    <a:pt x="8935" y="17070"/>
                  </a:lnTo>
                  <a:cubicBezTo>
                    <a:pt x="8841" y="17146"/>
                    <a:pt x="8741" y="17246"/>
                    <a:pt x="8670" y="17340"/>
                  </a:cubicBezTo>
                  <a:lnTo>
                    <a:pt x="3868" y="17340"/>
                  </a:lnTo>
                  <a:cubicBezTo>
                    <a:pt x="3645" y="17340"/>
                    <a:pt x="3451" y="17540"/>
                    <a:pt x="3451" y="17757"/>
                  </a:cubicBezTo>
                  <a:lnTo>
                    <a:pt x="3451" y="18492"/>
                  </a:lnTo>
                  <a:cubicBezTo>
                    <a:pt x="3451" y="18739"/>
                    <a:pt x="3645" y="18909"/>
                    <a:pt x="3868" y="18909"/>
                  </a:cubicBezTo>
                  <a:lnTo>
                    <a:pt x="8670" y="18909"/>
                  </a:lnTo>
                  <a:cubicBezTo>
                    <a:pt x="8911" y="19250"/>
                    <a:pt x="9305" y="19474"/>
                    <a:pt x="9746" y="19474"/>
                  </a:cubicBezTo>
                  <a:cubicBezTo>
                    <a:pt x="10187" y="19474"/>
                    <a:pt x="10581" y="19250"/>
                    <a:pt x="10822" y="18909"/>
                  </a:cubicBezTo>
                  <a:lnTo>
                    <a:pt x="15624" y="18909"/>
                  </a:lnTo>
                  <a:cubicBezTo>
                    <a:pt x="15841" y="18909"/>
                    <a:pt x="16041" y="18739"/>
                    <a:pt x="16041" y="18492"/>
                  </a:cubicBezTo>
                  <a:lnTo>
                    <a:pt x="16041" y="17757"/>
                  </a:lnTo>
                  <a:cubicBezTo>
                    <a:pt x="16041" y="17540"/>
                    <a:pt x="15841" y="17340"/>
                    <a:pt x="15624" y="17340"/>
                  </a:cubicBezTo>
                  <a:lnTo>
                    <a:pt x="10822" y="17340"/>
                  </a:lnTo>
                  <a:cubicBezTo>
                    <a:pt x="10751" y="17246"/>
                    <a:pt x="10651" y="17146"/>
                    <a:pt x="10551" y="17070"/>
                  </a:cubicBezTo>
                  <a:lnTo>
                    <a:pt x="10551" y="14842"/>
                  </a:lnTo>
                  <a:lnTo>
                    <a:pt x="18956" y="14842"/>
                  </a:lnTo>
                  <a:cubicBezTo>
                    <a:pt x="19250" y="14842"/>
                    <a:pt x="19491" y="14601"/>
                    <a:pt x="19491" y="14307"/>
                  </a:cubicBezTo>
                  <a:lnTo>
                    <a:pt x="19491" y="11098"/>
                  </a:lnTo>
                  <a:cubicBezTo>
                    <a:pt x="19491" y="10804"/>
                    <a:pt x="19250" y="10557"/>
                    <a:pt x="18956" y="10557"/>
                  </a:cubicBezTo>
                  <a:lnTo>
                    <a:pt x="15012" y="10557"/>
                  </a:lnTo>
                  <a:cubicBezTo>
                    <a:pt x="14866" y="10557"/>
                    <a:pt x="14719" y="10680"/>
                    <a:pt x="14719" y="10851"/>
                  </a:cubicBezTo>
                  <a:cubicBezTo>
                    <a:pt x="14719" y="10998"/>
                    <a:pt x="14866" y="11121"/>
                    <a:pt x="15012" y="11121"/>
                  </a:cubicBezTo>
                  <a:lnTo>
                    <a:pt x="18927" y="11121"/>
                  </a:lnTo>
                  <a:lnTo>
                    <a:pt x="18927" y="14254"/>
                  </a:lnTo>
                  <a:lnTo>
                    <a:pt x="559" y="14254"/>
                  </a:lnTo>
                  <a:lnTo>
                    <a:pt x="559" y="11121"/>
                  </a:lnTo>
                  <a:lnTo>
                    <a:pt x="13690" y="11121"/>
                  </a:lnTo>
                  <a:cubicBezTo>
                    <a:pt x="13860" y="11121"/>
                    <a:pt x="13984" y="10998"/>
                    <a:pt x="13984" y="10851"/>
                  </a:cubicBezTo>
                  <a:cubicBezTo>
                    <a:pt x="13984" y="10680"/>
                    <a:pt x="13860" y="10557"/>
                    <a:pt x="13690" y="10557"/>
                  </a:cubicBezTo>
                  <a:lnTo>
                    <a:pt x="10551" y="10557"/>
                  </a:lnTo>
                  <a:lnTo>
                    <a:pt x="10551" y="9552"/>
                  </a:lnTo>
                  <a:lnTo>
                    <a:pt x="18956" y="9552"/>
                  </a:lnTo>
                  <a:cubicBezTo>
                    <a:pt x="19250" y="9552"/>
                    <a:pt x="19491" y="9311"/>
                    <a:pt x="19491" y="9017"/>
                  </a:cubicBezTo>
                  <a:lnTo>
                    <a:pt x="19491" y="5808"/>
                  </a:lnTo>
                  <a:cubicBezTo>
                    <a:pt x="19491" y="5514"/>
                    <a:pt x="19250" y="5267"/>
                    <a:pt x="18956" y="5267"/>
                  </a:cubicBezTo>
                  <a:lnTo>
                    <a:pt x="10551" y="5267"/>
                  </a:lnTo>
                  <a:lnTo>
                    <a:pt x="10551" y="4262"/>
                  </a:lnTo>
                  <a:lnTo>
                    <a:pt x="18956" y="4262"/>
                  </a:lnTo>
                  <a:cubicBezTo>
                    <a:pt x="19250" y="4262"/>
                    <a:pt x="19491" y="4021"/>
                    <a:pt x="19491" y="3727"/>
                  </a:cubicBezTo>
                  <a:lnTo>
                    <a:pt x="19491" y="518"/>
                  </a:lnTo>
                  <a:cubicBezTo>
                    <a:pt x="19491" y="224"/>
                    <a:pt x="19250" y="0"/>
                    <a:pt x="1895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31"/>
          <p:cNvSpPr/>
          <p:nvPr/>
        </p:nvSpPr>
        <p:spPr>
          <a:xfrm>
            <a:off x="1369375" y="28022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1"/>
          <p:cNvGrpSpPr/>
          <p:nvPr/>
        </p:nvGrpSpPr>
        <p:grpSpPr>
          <a:xfrm>
            <a:off x="1487925" y="2920943"/>
            <a:ext cx="379704" cy="379354"/>
            <a:chOff x="6974625" y="1969818"/>
            <a:chExt cx="379704" cy="379354"/>
          </a:xfrm>
        </p:grpSpPr>
        <p:sp>
          <p:nvSpPr>
            <p:cNvPr id="772" name="Google Shape;772;p31"/>
            <p:cNvSpPr/>
            <p:nvPr/>
          </p:nvSpPr>
          <p:spPr>
            <a:xfrm>
              <a:off x="7047557" y="2313306"/>
              <a:ext cx="233838" cy="19597"/>
            </a:xfrm>
            <a:custGeom>
              <a:rect b="b" l="l" r="r" t="t"/>
              <a:pathLst>
                <a:path extrusionOk="0" h="1006" w="12004">
                  <a:moveTo>
                    <a:pt x="124" y="1"/>
                  </a:moveTo>
                  <a:cubicBezTo>
                    <a:pt x="48" y="1"/>
                    <a:pt x="1" y="54"/>
                    <a:pt x="1" y="124"/>
                  </a:cubicBezTo>
                  <a:lnTo>
                    <a:pt x="1" y="859"/>
                  </a:lnTo>
                  <a:cubicBezTo>
                    <a:pt x="1" y="935"/>
                    <a:pt x="48" y="1006"/>
                    <a:pt x="124" y="1006"/>
                  </a:cubicBezTo>
                  <a:lnTo>
                    <a:pt x="11880" y="1006"/>
                  </a:lnTo>
                  <a:cubicBezTo>
                    <a:pt x="11950" y="1006"/>
                    <a:pt x="12003" y="935"/>
                    <a:pt x="12003" y="859"/>
                  </a:cubicBezTo>
                  <a:lnTo>
                    <a:pt x="12003" y="124"/>
                  </a:lnTo>
                  <a:cubicBezTo>
                    <a:pt x="12003" y="54"/>
                    <a:pt x="11950" y="1"/>
                    <a:pt x="11880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266588" y="2313306"/>
              <a:ext cx="14805" cy="19597"/>
            </a:xfrm>
            <a:custGeom>
              <a:rect b="b" l="l" r="r" t="t"/>
              <a:pathLst>
                <a:path extrusionOk="0" h="1006" w="760">
                  <a:moveTo>
                    <a:pt x="1" y="1"/>
                  </a:moveTo>
                  <a:lnTo>
                    <a:pt x="1" y="1006"/>
                  </a:lnTo>
                  <a:lnTo>
                    <a:pt x="636" y="1006"/>
                  </a:lnTo>
                  <a:cubicBezTo>
                    <a:pt x="706" y="1006"/>
                    <a:pt x="759" y="935"/>
                    <a:pt x="759" y="859"/>
                  </a:cubicBezTo>
                  <a:lnTo>
                    <a:pt x="759" y="124"/>
                  </a:lnTo>
                  <a:cubicBezTo>
                    <a:pt x="759" y="54"/>
                    <a:pt x="706" y="1"/>
                    <a:pt x="63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54385" y="2047095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54385" y="2150143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154385" y="2253191"/>
              <a:ext cx="20064" cy="60135"/>
            </a:xfrm>
            <a:custGeom>
              <a:rect b="b" l="l" r="r" t="t"/>
              <a:pathLst>
                <a:path extrusionOk="0" h="3087" w="1030">
                  <a:moveTo>
                    <a:pt x="1" y="1"/>
                  </a:moveTo>
                  <a:lnTo>
                    <a:pt x="1" y="3087"/>
                  </a:lnTo>
                  <a:lnTo>
                    <a:pt x="1029" y="308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164456" y="2047095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164456" y="2150143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164456" y="2253191"/>
              <a:ext cx="9993" cy="60135"/>
            </a:xfrm>
            <a:custGeom>
              <a:rect b="b" l="l" r="r" t="t"/>
              <a:pathLst>
                <a:path extrusionOk="0" h="3087" w="513">
                  <a:moveTo>
                    <a:pt x="1" y="1"/>
                  </a:moveTo>
                  <a:lnTo>
                    <a:pt x="1" y="3087"/>
                  </a:lnTo>
                  <a:lnTo>
                    <a:pt x="512" y="308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6980352" y="2078126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980352" y="1975078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24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24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6980352" y="2181174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575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575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329002" y="1975078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24"/>
                    <a:pt x="247" y="248"/>
                  </a:cubicBezTo>
                  <a:lnTo>
                    <a:pt x="247" y="3457"/>
                  </a:lnTo>
                  <a:cubicBezTo>
                    <a:pt x="247" y="3604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604"/>
                    <a:pt x="1005" y="3457"/>
                  </a:cubicBezTo>
                  <a:lnTo>
                    <a:pt x="1005" y="248"/>
                  </a:lnTo>
                  <a:cubicBezTo>
                    <a:pt x="1005" y="124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329002" y="2181174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01"/>
                    <a:pt x="247" y="248"/>
                  </a:cubicBezTo>
                  <a:lnTo>
                    <a:pt x="247" y="3457"/>
                  </a:lnTo>
                  <a:cubicBezTo>
                    <a:pt x="247" y="3575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575"/>
                    <a:pt x="1005" y="3457"/>
                  </a:cubicBezTo>
                  <a:lnTo>
                    <a:pt x="1005" y="248"/>
                  </a:lnTo>
                  <a:cubicBezTo>
                    <a:pt x="1005" y="101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037603" y="1997986"/>
              <a:ext cx="133516" cy="26688"/>
            </a:xfrm>
            <a:custGeom>
              <a:rect b="b" l="l" r="r" t="t"/>
              <a:pathLst>
                <a:path extrusionOk="0" h="1370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70"/>
                    <a:pt x="94" y="1370"/>
                  </a:cubicBezTo>
                  <a:lnTo>
                    <a:pt x="6783" y="1370"/>
                  </a:lnTo>
                  <a:cubicBezTo>
                    <a:pt x="6830" y="1370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141567" y="1997986"/>
              <a:ext cx="29551" cy="26688"/>
            </a:xfrm>
            <a:custGeom>
              <a:rect b="b" l="l" r="r" t="t"/>
              <a:pathLst>
                <a:path extrusionOk="0" h="1370" w="1517">
                  <a:moveTo>
                    <a:pt x="0" y="0"/>
                  </a:moveTo>
                  <a:lnTo>
                    <a:pt x="0" y="1370"/>
                  </a:lnTo>
                  <a:lnTo>
                    <a:pt x="1446" y="1370"/>
                  </a:lnTo>
                  <a:cubicBezTo>
                    <a:pt x="1493" y="1370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154969" y="1997986"/>
              <a:ext cx="16149" cy="26688"/>
            </a:xfrm>
            <a:custGeom>
              <a:rect b="b" l="l" r="r" t="t"/>
              <a:pathLst>
                <a:path extrusionOk="0" h="1370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70"/>
                    <a:pt x="0" y="1370"/>
                  </a:cubicBezTo>
                  <a:lnTo>
                    <a:pt x="758" y="1370"/>
                  </a:lnTo>
                  <a:cubicBezTo>
                    <a:pt x="805" y="1370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037603" y="2101034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141567" y="2101034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154969" y="2101034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37603" y="2204083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141567" y="2204083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7154969" y="2204083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143963" y="2302884"/>
              <a:ext cx="41025" cy="40557"/>
            </a:xfrm>
            <a:custGeom>
              <a:rect b="b" l="l" r="r" t="t"/>
              <a:pathLst>
                <a:path extrusionOk="0" h="2082" w="2106">
                  <a:moveTo>
                    <a:pt x="1053" y="1"/>
                  </a:moveTo>
                  <a:cubicBezTo>
                    <a:pt x="465" y="1"/>
                    <a:pt x="1" y="465"/>
                    <a:pt x="1" y="1030"/>
                  </a:cubicBezTo>
                  <a:cubicBezTo>
                    <a:pt x="1" y="1617"/>
                    <a:pt x="465" y="2082"/>
                    <a:pt x="1053" y="2082"/>
                  </a:cubicBezTo>
                  <a:cubicBezTo>
                    <a:pt x="1641" y="2082"/>
                    <a:pt x="2105" y="1617"/>
                    <a:pt x="2105" y="1030"/>
                  </a:cubicBezTo>
                  <a:cubicBezTo>
                    <a:pt x="2105" y="465"/>
                    <a:pt x="1641" y="1"/>
                    <a:pt x="105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031876" y="2198355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1"/>
                  </a:moveTo>
                  <a:cubicBezTo>
                    <a:pt x="171" y="1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1"/>
                    <a:pt x="70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204545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229850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254121" y="2211621"/>
              <a:ext cx="12954" cy="11162"/>
            </a:xfrm>
            <a:custGeom>
              <a:rect b="b" l="l" r="r" t="t"/>
              <a:pathLst>
                <a:path extrusionOk="0" h="573" w="665">
                  <a:moveTo>
                    <a:pt x="320" y="1"/>
                  </a:moveTo>
                  <a:cubicBezTo>
                    <a:pt x="211" y="1"/>
                    <a:pt x="111" y="70"/>
                    <a:pt x="77" y="178"/>
                  </a:cubicBezTo>
                  <a:cubicBezTo>
                    <a:pt x="0" y="325"/>
                    <a:pt x="77" y="495"/>
                    <a:pt x="224" y="542"/>
                  </a:cubicBezTo>
                  <a:cubicBezTo>
                    <a:pt x="263" y="563"/>
                    <a:pt x="305" y="572"/>
                    <a:pt x="345" y="572"/>
                  </a:cubicBezTo>
                  <a:cubicBezTo>
                    <a:pt x="454" y="572"/>
                    <a:pt x="554" y="502"/>
                    <a:pt x="588" y="395"/>
                  </a:cubicBezTo>
                  <a:cubicBezTo>
                    <a:pt x="664" y="248"/>
                    <a:pt x="588" y="78"/>
                    <a:pt x="441" y="31"/>
                  </a:cubicBezTo>
                  <a:cubicBezTo>
                    <a:pt x="401" y="10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279874" y="2211758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71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031876" y="1992259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6877" y="588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88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87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87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lnTo>
                    <a:pt x="3380" y="0"/>
                  </a:lnTo>
                  <a:cubicBezTo>
                    <a:pt x="3204" y="0"/>
                    <a:pt x="3086" y="124"/>
                    <a:pt x="3086" y="294"/>
                  </a:cubicBezTo>
                  <a:cubicBezTo>
                    <a:pt x="3086" y="441"/>
                    <a:pt x="3204" y="588"/>
                    <a:pt x="3380" y="588"/>
                  </a:cubicBezTo>
                  <a:lnTo>
                    <a:pt x="5337" y="588"/>
                  </a:lnTo>
                  <a:lnTo>
                    <a:pt x="5337" y="1370"/>
                  </a:lnTo>
                  <a:lnTo>
                    <a:pt x="588" y="1370"/>
                  </a:lnTo>
                  <a:lnTo>
                    <a:pt x="588" y="588"/>
                  </a:lnTo>
                  <a:lnTo>
                    <a:pt x="2058" y="588"/>
                  </a:lnTo>
                  <a:cubicBezTo>
                    <a:pt x="2205" y="588"/>
                    <a:pt x="2322" y="441"/>
                    <a:pt x="2322" y="294"/>
                  </a:cubicBezTo>
                  <a:cubicBezTo>
                    <a:pt x="2322" y="124"/>
                    <a:pt x="2205" y="0"/>
                    <a:pt x="20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04545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229850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7254569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7279874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7031876" y="2095307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7204545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229850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7254569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279874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974625" y="1969818"/>
              <a:ext cx="379704" cy="379354"/>
            </a:xfrm>
            <a:custGeom>
              <a:rect b="b" l="l" r="r" t="t"/>
              <a:pathLst>
                <a:path extrusionOk="0" h="19474" w="19492">
                  <a:moveTo>
                    <a:pt x="18927" y="565"/>
                  </a:moveTo>
                  <a:lnTo>
                    <a:pt x="18927" y="3698"/>
                  </a:lnTo>
                  <a:lnTo>
                    <a:pt x="559" y="3698"/>
                  </a:lnTo>
                  <a:lnTo>
                    <a:pt x="559" y="565"/>
                  </a:lnTo>
                  <a:close/>
                  <a:moveTo>
                    <a:pt x="9963" y="4262"/>
                  </a:moveTo>
                  <a:lnTo>
                    <a:pt x="9963" y="5267"/>
                  </a:lnTo>
                  <a:lnTo>
                    <a:pt x="9499" y="5267"/>
                  </a:lnTo>
                  <a:lnTo>
                    <a:pt x="9499" y="4262"/>
                  </a:lnTo>
                  <a:close/>
                  <a:moveTo>
                    <a:pt x="18927" y="5855"/>
                  </a:moveTo>
                  <a:lnTo>
                    <a:pt x="18927" y="8964"/>
                  </a:lnTo>
                  <a:lnTo>
                    <a:pt x="559" y="8964"/>
                  </a:lnTo>
                  <a:lnTo>
                    <a:pt x="559" y="5855"/>
                  </a:lnTo>
                  <a:close/>
                  <a:moveTo>
                    <a:pt x="9963" y="9552"/>
                  </a:moveTo>
                  <a:lnTo>
                    <a:pt x="9963" y="10557"/>
                  </a:lnTo>
                  <a:lnTo>
                    <a:pt x="9499" y="10557"/>
                  </a:lnTo>
                  <a:lnTo>
                    <a:pt x="9499" y="9552"/>
                  </a:lnTo>
                  <a:close/>
                  <a:moveTo>
                    <a:pt x="9963" y="14842"/>
                  </a:moveTo>
                  <a:lnTo>
                    <a:pt x="9963" y="16829"/>
                  </a:lnTo>
                  <a:cubicBezTo>
                    <a:pt x="9893" y="16805"/>
                    <a:pt x="9816" y="16805"/>
                    <a:pt x="9746" y="16805"/>
                  </a:cubicBezTo>
                  <a:cubicBezTo>
                    <a:pt x="9670" y="16805"/>
                    <a:pt x="9575" y="16805"/>
                    <a:pt x="9499" y="16829"/>
                  </a:cubicBezTo>
                  <a:lnTo>
                    <a:pt x="9499" y="14842"/>
                  </a:lnTo>
                  <a:close/>
                  <a:moveTo>
                    <a:pt x="8423" y="17928"/>
                  </a:moveTo>
                  <a:cubicBezTo>
                    <a:pt x="8423" y="17981"/>
                    <a:pt x="8400" y="18051"/>
                    <a:pt x="8400" y="18128"/>
                  </a:cubicBezTo>
                  <a:cubicBezTo>
                    <a:pt x="8400" y="18198"/>
                    <a:pt x="8423" y="18275"/>
                    <a:pt x="8423" y="18345"/>
                  </a:cubicBezTo>
                  <a:lnTo>
                    <a:pt x="4015" y="18345"/>
                  </a:lnTo>
                  <a:lnTo>
                    <a:pt x="4015" y="17928"/>
                  </a:lnTo>
                  <a:close/>
                  <a:moveTo>
                    <a:pt x="15453" y="17928"/>
                  </a:moveTo>
                  <a:lnTo>
                    <a:pt x="15453" y="18345"/>
                  </a:lnTo>
                  <a:lnTo>
                    <a:pt x="11068" y="18345"/>
                  </a:lnTo>
                  <a:lnTo>
                    <a:pt x="11068" y="18128"/>
                  </a:lnTo>
                  <a:lnTo>
                    <a:pt x="11068" y="17928"/>
                  </a:lnTo>
                  <a:close/>
                  <a:moveTo>
                    <a:pt x="9746" y="17363"/>
                  </a:moveTo>
                  <a:cubicBezTo>
                    <a:pt x="10163" y="17363"/>
                    <a:pt x="10504" y="17710"/>
                    <a:pt x="10504" y="18128"/>
                  </a:cubicBezTo>
                  <a:cubicBezTo>
                    <a:pt x="10504" y="18539"/>
                    <a:pt x="10163" y="18886"/>
                    <a:pt x="9746" y="18886"/>
                  </a:cubicBezTo>
                  <a:cubicBezTo>
                    <a:pt x="9329" y="18886"/>
                    <a:pt x="8988" y="18539"/>
                    <a:pt x="8988" y="18128"/>
                  </a:cubicBezTo>
                  <a:cubicBezTo>
                    <a:pt x="8988" y="17710"/>
                    <a:pt x="9329" y="17363"/>
                    <a:pt x="9746" y="17363"/>
                  </a:cubicBezTo>
                  <a:close/>
                  <a:moveTo>
                    <a:pt x="535" y="0"/>
                  </a:moveTo>
                  <a:cubicBezTo>
                    <a:pt x="242" y="0"/>
                    <a:pt x="1" y="224"/>
                    <a:pt x="1" y="518"/>
                  </a:cubicBezTo>
                  <a:lnTo>
                    <a:pt x="1" y="3727"/>
                  </a:lnTo>
                  <a:cubicBezTo>
                    <a:pt x="1" y="4021"/>
                    <a:pt x="242" y="4262"/>
                    <a:pt x="535" y="4262"/>
                  </a:cubicBezTo>
                  <a:lnTo>
                    <a:pt x="8935" y="4262"/>
                  </a:lnTo>
                  <a:lnTo>
                    <a:pt x="8935" y="5267"/>
                  </a:lnTo>
                  <a:lnTo>
                    <a:pt x="535" y="5267"/>
                  </a:lnTo>
                  <a:cubicBezTo>
                    <a:pt x="242" y="5267"/>
                    <a:pt x="1" y="5514"/>
                    <a:pt x="1" y="5808"/>
                  </a:cubicBezTo>
                  <a:lnTo>
                    <a:pt x="1" y="9017"/>
                  </a:lnTo>
                  <a:cubicBezTo>
                    <a:pt x="1" y="9311"/>
                    <a:pt x="242" y="9552"/>
                    <a:pt x="535" y="9552"/>
                  </a:cubicBezTo>
                  <a:lnTo>
                    <a:pt x="8935" y="9552"/>
                  </a:lnTo>
                  <a:lnTo>
                    <a:pt x="8935" y="10557"/>
                  </a:lnTo>
                  <a:lnTo>
                    <a:pt x="535" y="10557"/>
                  </a:lnTo>
                  <a:cubicBezTo>
                    <a:pt x="242" y="10557"/>
                    <a:pt x="1" y="10804"/>
                    <a:pt x="1" y="11098"/>
                  </a:cubicBezTo>
                  <a:lnTo>
                    <a:pt x="1" y="14307"/>
                  </a:lnTo>
                  <a:cubicBezTo>
                    <a:pt x="1" y="14601"/>
                    <a:pt x="242" y="14842"/>
                    <a:pt x="535" y="14842"/>
                  </a:cubicBezTo>
                  <a:lnTo>
                    <a:pt x="8935" y="14842"/>
                  </a:lnTo>
                  <a:lnTo>
                    <a:pt x="8935" y="17070"/>
                  </a:lnTo>
                  <a:cubicBezTo>
                    <a:pt x="8841" y="17146"/>
                    <a:pt x="8741" y="17246"/>
                    <a:pt x="8670" y="17340"/>
                  </a:cubicBezTo>
                  <a:lnTo>
                    <a:pt x="3868" y="17340"/>
                  </a:lnTo>
                  <a:cubicBezTo>
                    <a:pt x="3645" y="17340"/>
                    <a:pt x="3451" y="17540"/>
                    <a:pt x="3451" y="17757"/>
                  </a:cubicBezTo>
                  <a:lnTo>
                    <a:pt x="3451" y="18492"/>
                  </a:lnTo>
                  <a:cubicBezTo>
                    <a:pt x="3451" y="18739"/>
                    <a:pt x="3645" y="18909"/>
                    <a:pt x="3868" y="18909"/>
                  </a:cubicBezTo>
                  <a:lnTo>
                    <a:pt x="8670" y="18909"/>
                  </a:lnTo>
                  <a:cubicBezTo>
                    <a:pt x="8911" y="19250"/>
                    <a:pt x="9305" y="19474"/>
                    <a:pt x="9746" y="19474"/>
                  </a:cubicBezTo>
                  <a:cubicBezTo>
                    <a:pt x="10187" y="19474"/>
                    <a:pt x="10581" y="19250"/>
                    <a:pt x="10822" y="18909"/>
                  </a:cubicBezTo>
                  <a:lnTo>
                    <a:pt x="15624" y="18909"/>
                  </a:lnTo>
                  <a:cubicBezTo>
                    <a:pt x="15841" y="18909"/>
                    <a:pt x="16041" y="18739"/>
                    <a:pt x="16041" y="18492"/>
                  </a:cubicBezTo>
                  <a:lnTo>
                    <a:pt x="16041" y="17757"/>
                  </a:lnTo>
                  <a:cubicBezTo>
                    <a:pt x="16041" y="17540"/>
                    <a:pt x="15841" y="17340"/>
                    <a:pt x="15624" y="17340"/>
                  </a:cubicBezTo>
                  <a:lnTo>
                    <a:pt x="10822" y="17340"/>
                  </a:lnTo>
                  <a:cubicBezTo>
                    <a:pt x="10751" y="17246"/>
                    <a:pt x="10651" y="17146"/>
                    <a:pt x="10551" y="17070"/>
                  </a:cubicBezTo>
                  <a:lnTo>
                    <a:pt x="10551" y="14842"/>
                  </a:lnTo>
                  <a:lnTo>
                    <a:pt x="18956" y="14842"/>
                  </a:lnTo>
                  <a:cubicBezTo>
                    <a:pt x="19250" y="14842"/>
                    <a:pt x="19491" y="14601"/>
                    <a:pt x="19491" y="14307"/>
                  </a:cubicBezTo>
                  <a:lnTo>
                    <a:pt x="19491" y="11098"/>
                  </a:lnTo>
                  <a:cubicBezTo>
                    <a:pt x="19491" y="10804"/>
                    <a:pt x="19250" y="10557"/>
                    <a:pt x="18956" y="10557"/>
                  </a:cubicBezTo>
                  <a:lnTo>
                    <a:pt x="15012" y="10557"/>
                  </a:lnTo>
                  <a:cubicBezTo>
                    <a:pt x="14866" y="10557"/>
                    <a:pt x="14719" y="10680"/>
                    <a:pt x="14719" y="10851"/>
                  </a:cubicBezTo>
                  <a:cubicBezTo>
                    <a:pt x="14719" y="10998"/>
                    <a:pt x="14866" y="11121"/>
                    <a:pt x="15012" y="11121"/>
                  </a:cubicBezTo>
                  <a:lnTo>
                    <a:pt x="18927" y="11121"/>
                  </a:lnTo>
                  <a:lnTo>
                    <a:pt x="18927" y="14254"/>
                  </a:lnTo>
                  <a:lnTo>
                    <a:pt x="559" y="14254"/>
                  </a:lnTo>
                  <a:lnTo>
                    <a:pt x="559" y="11121"/>
                  </a:lnTo>
                  <a:lnTo>
                    <a:pt x="13690" y="11121"/>
                  </a:lnTo>
                  <a:cubicBezTo>
                    <a:pt x="13860" y="11121"/>
                    <a:pt x="13984" y="10998"/>
                    <a:pt x="13984" y="10851"/>
                  </a:cubicBezTo>
                  <a:cubicBezTo>
                    <a:pt x="13984" y="10680"/>
                    <a:pt x="13860" y="10557"/>
                    <a:pt x="13690" y="10557"/>
                  </a:cubicBezTo>
                  <a:lnTo>
                    <a:pt x="10551" y="10557"/>
                  </a:lnTo>
                  <a:lnTo>
                    <a:pt x="10551" y="9552"/>
                  </a:lnTo>
                  <a:lnTo>
                    <a:pt x="18956" y="9552"/>
                  </a:lnTo>
                  <a:cubicBezTo>
                    <a:pt x="19250" y="9552"/>
                    <a:pt x="19491" y="9311"/>
                    <a:pt x="19491" y="9017"/>
                  </a:cubicBezTo>
                  <a:lnTo>
                    <a:pt x="19491" y="5808"/>
                  </a:lnTo>
                  <a:cubicBezTo>
                    <a:pt x="19491" y="5514"/>
                    <a:pt x="19250" y="5267"/>
                    <a:pt x="18956" y="5267"/>
                  </a:cubicBezTo>
                  <a:lnTo>
                    <a:pt x="10551" y="5267"/>
                  </a:lnTo>
                  <a:lnTo>
                    <a:pt x="10551" y="4262"/>
                  </a:lnTo>
                  <a:lnTo>
                    <a:pt x="18956" y="4262"/>
                  </a:lnTo>
                  <a:cubicBezTo>
                    <a:pt x="19250" y="4262"/>
                    <a:pt x="19491" y="4021"/>
                    <a:pt x="19491" y="3727"/>
                  </a:cubicBezTo>
                  <a:lnTo>
                    <a:pt x="19491" y="518"/>
                  </a:lnTo>
                  <a:cubicBezTo>
                    <a:pt x="19491" y="224"/>
                    <a:pt x="19250" y="0"/>
                    <a:pt x="1895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816" name="Google Shape;816;p32"/>
          <p:cNvSpPr txBox="1"/>
          <p:nvPr>
            <p:ph idx="2" type="subTitle"/>
          </p:nvPr>
        </p:nvSpPr>
        <p:spPr>
          <a:xfrm>
            <a:off x="1143574" y="1472900"/>
            <a:ext cx="6741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Juego web tipo “Open The Box” que permita a niños y adolescentes aprender sobre términos o conceptos que se usan en el sistema judicial con el fin de que estos puedan expresarse claramente y facilitar la defensa de sus intereses.</a:t>
            </a:r>
            <a:endParaRPr/>
          </a:p>
        </p:txBody>
      </p:sp>
      <p:grpSp>
        <p:nvGrpSpPr>
          <p:cNvPr id="817" name="Google Shape;817;p32"/>
          <p:cNvGrpSpPr/>
          <p:nvPr/>
        </p:nvGrpSpPr>
        <p:grpSpPr>
          <a:xfrm>
            <a:off x="3460652" y="2498719"/>
            <a:ext cx="2222728" cy="2308490"/>
            <a:chOff x="1311900" y="2073147"/>
            <a:chExt cx="2222728" cy="2764328"/>
          </a:xfrm>
        </p:grpSpPr>
        <p:sp>
          <p:nvSpPr>
            <p:cNvPr id="818" name="Google Shape;818;p3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9" name="Google Shape;819;p3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820" name="Google Shape;820;p3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rect b="b" l="l" r="r" t="t"/>
                <a:pathLst>
                  <a:path extrusionOk="0" h="2970" w="2075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rect b="b" l="l" r="r" t="t"/>
                <a:pathLst>
                  <a:path extrusionOk="0" h="3101" w="2159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rect b="b" l="l" r="r" t="t"/>
                <a:pathLst>
                  <a:path extrusionOk="0" h="2248" w="2053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rect b="b" l="l" r="r" t="t"/>
                <a:pathLst>
                  <a:path extrusionOk="0" h="2248" w="2049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rect b="b" l="l" r="r" t="t"/>
                <a:pathLst>
                  <a:path extrusionOk="0" h="7024" w="8181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rect b="b" l="l" r="r" t="t"/>
                <a:pathLst>
                  <a:path extrusionOk="0" h="7118" w="8296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rect b="b" l="l" r="r" t="t"/>
                <a:pathLst>
                  <a:path extrusionOk="0" h="5390" w="5327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rect b="b" l="l" r="r" t="t"/>
                <a:pathLst>
                  <a:path extrusionOk="0" h="5479" w="5436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rect b="b" l="l" r="r" t="t"/>
                <a:pathLst>
                  <a:path extrusionOk="0" h="786" w="462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rect b="b" l="l" r="r" t="t"/>
                <a:pathLst>
                  <a:path extrusionOk="0" h="786" w="483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rect b="b" l="l" r="r" t="t"/>
                <a:pathLst>
                  <a:path extrusionOk="0" h="514" w="131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rect b="b" l="l" r="r" t="t"/>
                <a:pathLst>
                  <a:path extrusionOk="0" h="10171" w="849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rect b="b" l="l" r="r" t="t"/>
                <a:pathLst>
                  <a:path extrusionOk="0" h="10276" w="8621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rect b="b" l="l" r="r" t="t"/>
                <a:pathLst>
                  <a:path extrusionOk="0" h="10161" w="4473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rect b="b" l="l" r="r" t="t"/>
                <a:pathLst>
                  <a:path extrusionOk="0" h="10276" w="4693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rect b="b" l="l" r="r" t="t"/>
                <a:pathLst>
                  <a:path extrusionOk="0" h="3887" w="2138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rect b="b" l="l" r="r" t="t"/>
                <a:pathLst>
                  <a:path extrusionOk="0" h="3971" w="2247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rect b="b" l="l" r="r" t="t"/>
                <a:pathLst>
                  <a:path extrusionOk="0" h="2881" w="1311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rect b="b" l="l" r="r" t="t"/>
                <a:pathLst>
                  <a:path extrusionOk="0" h="2991" w="1421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rect b="b" l="l" r="r" t="t"/>
                <a:pathLst>
                  <a:path extrusionOk="0" h="2489" w="1133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rect b="b" l="l" r="r" t="t"/>
                <a:pathLst>
                  <a:path extrusionOk="0" h="2619" w="1248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rect b="b" l="l" r="r" t="t"/>
                <a:pathLst>
                  <a:path extrusionOk="0" h="2399" w="85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rect b="b" l="l" r="r" t="t"/>
                <a:pathLst>
                  <a:path extrusionOk="0" h="2530" w="944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rect b="b" l="l" r="r" t="t"/>
                <a:pathLst>
                  <a:path extrusionOk="0" h="1944" w="4583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rect b="b" l="l" r="r" t="t"/>
                <a:pathLst>
                  <a:path extrusionOk="0" h="2075" w="4714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rect b="b" l="l" r="r" t="t"/>
                <a:pathLst>
                  <a:path extrusionOk="0" h="3515" w="3494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rect b="b" l="l" r="r" t="t"/>
                <a:pathLst>
                  <a:path extrusionOk="0" h="3599" w="3619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rect b="b" l="l" r="r" t="t"/>
                <a:pathLst>
                  <a:path extrusionOk="0" h="1399" w="140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rect b="b" l="l" r="r" t="t"/>
                <a:pathLst>
                  <a:path extrusionOk="0" h="1483" w="1483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rect b="b" l="l" r="r" t="t"/>
                <a:pathLst>
                  <a:path extrusionOk="0" h="3019" w="3604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rect b="b" l="l" r="r" t="t"/>
                <a:pathLst>
                  <a:path extrusionOk="0" h="3163" w="3688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rect b="b" l="l" r="r" t="t"/>
                <a:pathLst>
                  <a:path extrusionOk="0" h="2950" w="264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rect b="b" l="l" r="r" t="t"/>
                <a:pathLst>
                  <a:path extrusionOk="0" h="677" w="745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rect b="b" l="l" r="r" t="t"/>
                <a:pathLst>
                  <a:path extrusionOk="0" h="787" w="87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rect b="b" l="l" r="r" t="t"/>
                <a:pathLst>
                  <a:path extrusionOk="0" h="2181" w="1834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rect b="b" l="l" r="r" t="t"/>
                <a:pathLst>
                  <a:path extrusionOk="0" h="2278" w="1876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rect b="b" l="l" r="r" t="t"/>
                <a:pathLst>
                  <a:path extrusionOk="0" h="3864" w="2337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rect b="b" l="l" r="r" t="t"/>
                <a:pathLst>
                  <a:path extrusionOk="0" h="3960" w="2446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rect b="b" l="l" r="r" t="t"/>
                <a:pathLst>
                  <a:path extrusionOk="0" h="1441" w="1462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rect b="b" l="l" r="r" t="t"/>
                <a:pathLst>
                  <a:path extrusionOk="0" h="1572" w="1551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rect b="b" l="l" r="r" t="t"/>
                <a:pathLst>
                  <a:path extrusionOk="0" h="808" w="985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rect b="b" l="l" r="r" t="t"/>
                <a:pathLst>
                  <a:path extrusionOk="0" h="939" w="1069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rect b="b" l="l" r="r" t="t"/>
                <a:pathLst>
                  <a:path extrusionOk="0" h="1417" w="1661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rect b="b" l="l" r="r" t="t"/>
                <a:pathLst>
                  <a:path extrusionOk="0" h="1543" w="1792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rect b="b" l="l" r="r" t="t"/>
                <a:pathLst>
                  <a:path extrusionOk="0" h="3798" w="661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rect b="b" l="l" r="r" t="t"/>
                <a:pathLst>
                  <a:path extrusionOk="0" h="3971" w="6767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rect b="b" l="l" r="r" t="t"/>
                <a:pathLst>
                  <a:path extrusionOk="0" h="3164" w="6327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rect b="b" l="l" r="r" t="t"/>
                <a:pathLst>
                  <a:path extrusionOk="0" h="3321" w="6484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rect b="b" l="l" r="r" t="t"/>
                <a:pathLst>
                  <a:path extrusionOk="0" h="1353" w="959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rect b="b" l="l" r="r" t="t"/>
                <a:pathLst>
                  <a:path extrusionOk="0" h="1510" w="109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rect b="b" l="l" r="r" t="t"/>
                <a:pathLst>
                  <a:path extrusionOk="0" h="1153" w="1331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rect b="b" l="l" r="r" t="t"/>
                <a:pathLst>
                  <a:path extrusionOk="0" h="1331" w="1441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rect b="b" l="l" r="r" t="t"/>
                <a:pathLst>
                  <a:path extrusionOk="0" h="373" w="414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rect b="b" l="l" r="r" t="t"/>
                <a:pathLst>
                  <a:path extrusionOk="0" h="546" w="524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rect b="b" l="l" r="r" t="t"/>
                <a:pathLst>
                  <a:path extrusionOk="0" h="2489" w="1373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rect b="b" l="l" r="r" t="t"/>
                <a:pathLst>
                  <a:path extrusionOk="0" h="2586" w="1399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rect b="b" l="l" r="r" t="t"/>
                <a:pathLst>
                  <a:path extrusionOk="0" h="2929" w="2572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rect b="b" l="l" r="r" t="t"/>
                <a:pathLst>
                  <a:path extrusionOk="0" h="8422" w="8532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rect b="b" l="l" r="r" t="t"/>
                <a:pathLst>
                  <a:path extrusionOk="0" h="8553" w="8663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rect b="b" l="l" r="r" t="t"/>
                <a:pathLst>
                  <a:path extrusionOk="0" h="2357" w="2557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rect b="b" l="l" r="r" t="t"/>
                <a:pathLst>
                  <a:path extrusionOk="0" h="2488" w="2683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rect b="b" l="l" r="r" t="t"/>
                <a:pathLst>
                  <a:path extrusionOk="0" h="284" w="174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rect b="b" l="l" r="r" t="t"/>
                <a:pathLst>
                  <a:path extrusionOk="0" h="373" w="31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Juegos similares</a:t>
            </a:r>
            <a:endParaRPr/>
          </a:p>
        </p:txBody>
      </p:sp>
      <p:sp>
        <p:nvSpPr>
          <p:cNvPr id="904" name="Google Shape;904;p33"/>
          <p:cNvSpPr txBox="1"/>
          <p:nvPr>
            <p:ph idx="2" type="subTitle"/>
          </p:nvPr>
        </p:nvSpPr>
        <p:spPr>
          <a:xfrm>
            <a:off x="1143575" y="1472900"/>
            <a:ext cx="6741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red hay juego del tipo</a:t>
            </a:r>
            <a:r>
              <a:rPr lang="en"/>
              <a:t> “Open The Box” cuyo enfoque es ayudar a niños sobre problemas matemáticos</a:t>
            </a:r>
            <a:endParaRPr/>
          </a:p>
        </p:txBody>
      </p:sp>
      <p:pic>
        <p:nvPicPr>
          <p:cNvPr id="905" name="Google Shape;9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25" y="2256275"/>
            <a:ext cx="2906150" cy="190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25" y="2163800"/>
            <a:ext cx="3069125" cy="1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Señal a favor</a:t>
            </a:r>
            <a:endParaRPr/>
          </a:p>
        </p:txBody>
      </p:sp>
      <p:pic>
        <p:nvPicPr>
          <p:cNvPr id="912" name="Google Shape;9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00" y="1530200"/>
            <a:ext cx="4260801" cy="28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918" name="Google Shape;918;p35"/>
          <p:cNvSpPr txBox="1"/>
          <p:nvPr>
            <p:ph idx="2" type="subTitle"/>
          </p:nvPr>
        </p:nvSpPr>
        <p:spPr>
          <a:xfrm>
            <a:off x="1143575" y="1472900"/>
            <a:ext cx="67419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Gobierno del Estado de Yucatán. (s.f.). Fiscalía General del Estado de Yucatán. Recuperado el 16 de junio de 2023, de</a:t>
            </a:r>
            <a:r>
              <a:rPr lang="en" sz="1050">
                <a:solidFill>
                  <a:srgbClr val="11111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http://fge.yucatan.gob.mx/noticias/5042</a:t>
            </a:r>
            <a:endParaRPr sz="105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Gobierno de México. (2016). Lineamientos Generales sobre la Información y Materiales para la Difusión entre Niñas, Niños y Adolescentes. Recuperado el 16 de junio de 2023, de</a:t>
            </a:r>
            <a:r>
              <a:rPr lang="en" sz="1050">
                <a:solidFill>
                  <a:srgbClr val="11111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https://www.gob.mx/cms/uploads/attachment/file/610061/Anexo_1_Lineamientos_Informacion_y__Difusion_NNA_SSO_SIPINNA.pdf</a:t>
            </a:r>
            <a:endParaRPr sz="105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UNICEF México. (2017). Guía para la protección de niñas, niños y adolescentes en México. Recuperado el 16 de junio de 2023, de</a:t>
            </a:r>
            <a:r>
              <a:rPr lang="en" sz="1050">
                <a:solidFill>
                  <a:srgbClr val="11111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https://www.unicef.org/mexico/media/1251/file/M</a:t>
            </a:r>
            <a:r>
              <a:rPr lang="en" sz="105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5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Cámara de Diputados del H. Congreso de la Unión. (2010). Sistema Nacional de Protección Integral de Niñas, Niños y Adolescentes. Recuperado el 16 de junio de 2023, de</a:t>
            </a:r>
            <a:r>
              <a:rPr lang="en" sz="1050">
                <a:solidFill>
                  <a:srgbClr val="11111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https://www.diputados.gob.mx/sedia/sia/spi/SPI-ISS-32-10.pdf</a:t>
            </a:r>
            <a:endParaRPr sz="105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Roboto"/>
              <a:buChar char="●"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https://citeseerx.ist.psu.edu/document?repid=rep1&amp;type=pdf&amp;doi=08bd3286c7672f614391a6f194fddb22d11e5192</a:t>
            </a:r>
            <a:endParaRPr sz="105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