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Inter"/>
      <p:regular r:id="rId20"/>
      <p:bold r:id="rId21"/>
    </p:embeddedFont>
    <p:embeddedFont>
      <p:font typeface="Bebas Neue"/>
      <p:regular r:id="rId22"/>
    </p:embeddedFont>
    <p:embeddedFont>
      <p:font typeface="PT Sans"/>
      <p:regular r:id="rId23"/>
      <p:bold r:id="rId24"/>
      <p:italic r:id="rId25"/>
      <p:boldItalic r:id="rId26"/>
    </p:embeddedFon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HQg/b4QpSEnyyaydMkTSxSFU4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3C76F-48A4-46AD-A833-C4F4AB32D79B}">
  <a:tblStyle styleId="{A493C76F-48A4-46AD-A833-C4F4AB32D7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BebasNeue-regular.fntdata"/><Relationship Id="rId21" Type="http://schemas.openxmlformats.org/officeDocument/2006/relationships/font" Target="fonts/Inter-bold.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boldItalic.fntdata"/><Relationship Id="rId25" Type="http://schemas.openxmlformats.org/officeDocument/2006/relationships/font" Target="fonts/PTSans-italic.fntdata"/><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DM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57e6a847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557e6a847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557e6a847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557e6a847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557e6a8479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2557e6a847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2b0775ac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2b0775ac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8"/>
          <p:cNvGrpSpPr/>
          <p:nvPr/>
        </p:nvGrpSpPr>
        <p:grpSpPr>
          <a:xfrm>
            <a:off x="281250" y="281700"/>
            <a:ext cx="8581500" cy="4580100"/>
            <a:chOff x="281250" y="281700"/>
            <a:chExt cx="8581500" cy="4580100"/>
          </a:xfrm>
        </p:grpSpPr>
        <p:sp>
          <p:nvSpPr>
            <p:cNvPr id="10" name="Google Shape;10;p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517475" y="382105"/>
              <a:ext cx="400500" cy="95700"/>
              <a:chOff x="517475" y="395577"/>
              <a:chExt cx="400500" cy="95700"/>
            </a:xfrm>
          </p:grpSpPr>
          <p:sp>
            <p:nvSpPr>
              <p:cNvPr id="12" name="Google Shape;12;p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8"/>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7" name="Google Shape;17;p8"/>
          <p:cNvSpPr txBox="1"/>
          <p:nvPr>
            <p:ph type="ctrTitle"/>
          </p:nvPr>
        </p:nvSpPr>
        <p:spPr>
          <a:xfrm>
            <a:off x="3900175" y="1213000"/>
            <a:ext cx="4530600" cy="222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8"/>
          <p:cNvSpPr txBox="1"/>
          <p:nvPr>
            <p:ph idx="1" type="subTitle"/>
          </p:nvPr>
        </p:nvSpPr>
        <p:spPr>
          <a:xfrm>
            <a:off x="3900175" y="3524550"/>
            <a:ext cx="45306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grpSp>
        <p:nvGrpSpPr>
          <p:cNvPr id="114" name="Google Shape;114;p17"/>
          <p:cNvGrpSpPr/>
          <p:nvPr/>
        </p:nvGrpSpPr>
        <p:grpSpPr>
          <a:xfrm>
            <a:off x="281250" y="281700"/>
            <a:ext cx="8581500" cy="4580100"/>
            <a:chOff x="281250" y="281700"/>
            <a:chExt cx="8581500" cy="4580100"/>
          </a:xfrm>
        </p:grpSpPr>
        <p:sp>
          <p:nvSpPr>
            <p:cNvPr id="115" name="Google Shape;115;p1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17"/>
            <p:cNvGrpSpPr/>
            <p:nvPr/>
          </p:nvGrpSpPr>
          <p:grpSpPr>
            <a:xfrm>
              <a:off x="517475" y="382105"/>
              <a:ext cx="400500" cy="95700"/>
              <a:chOff x="517475" y="395577"/>
              <a:chExt cx="400500" cy="95700"/>
            </a:xfrm>
          </p:grpSpPr>
          <p:sp>
            <p:nvSpPr>
              <p:cNvPr id="117" name="Google Shape;117;p1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1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17"/>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22" name="Google Shape;122;p17"/>
          <p:cNvSpPr txBox="1"/>
          <p:nvPr>
            <p:ph type="title"/>
          </p:nvPr>
        </p:nvSpPr>
        <p:spPr>
          <a:xfrm>
            <a:off x="933913" y="1262563"/>
            <a:ext cx="4332900" cy="1490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3" name="Google Shape;123;p17"/>
          <p:cNvSpPr txBox="1"/>
          <p:nvPr>
            <p:ph idx="1" type="subTitle"/>
          </p:nvPr>
        </p:nvSpPr>
        <p:spPr>
          <a:xfrm>
            <a:off x="933913" y="2810527"/>
            <a:ext cx="4332900" cy="107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124" name="Google Shape;124;p17"/>
          <p:cNvSpPr/>
          <p:nvPr>
            <p:ph idx="2" type="pic"/>
          </p:nvPr>
        </p:nvSpPr>
        <p:spPr>
          <a:xfrm>
            <a:off x="5297834" y="1262575"/>
            <a:ext cx="2912400" cy="26184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18"/>
          <p:cNvSpPr/>
          <p:nvPr>
            <p:ph idx="2" type="pic"/>
          </p:nvPr>
        </p:nvSpPr>
        <p:spPr>
          <a:xfrm>
            <a:off x="0" y="0"/>
            <a:ext cx="9144000" cy="5143500"/>
          </a:xfrm>
          <a:prstGeom prst="rect">
            <a:avLst/>
          </a:prstGeom>
          <a:noFill/>
          <a:ln>
            <a:noFill/>
          </a:ln>
        </p:spPr>
      </p:sp>
      <p:sp>
        <p:nvSpPr>
          <p:cNvPr id="127" name="Google Shape;127;p18"/>
          <p:cNvSpPr txBox="1"/>
          <p:nvPr>
            <p:ph type="title"/>
          </p:nvPr>
        </p:nvSpPr>
        <p:spPr>
          <a:xfrm>
            <a:off x="720000" y="38620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AEE2F4">
            <a:alpha val="30588"/>
          </a:srgbClr>
        </a:solidFill>
      </p:bgPr>
    </p:bg>
    <p:spTree>
      <p:nvGrpSpPr>
        <p:cNvPr id="128" name="Shape 128"/>
        <p:cNvGrpSpPr/>
        <p:nvPr/>
      </p:nvGrpSpPr>
      <p:grpSpPr>
        <a:xfrm>
          <a:off x="0" y="0"/>
          <a:ext cx="0" cy="0"/>
          <a:chOff x="0" y="0"/>
          <a:chExt cx="0" cy="0"/>
        </a:xfrm>
      </p:grpSpPr>
      <p:grpSp>
        <p:nvGrpSpPr>
          <p:cNvPr id="129" name="Google Shape;129;p19"/>
          <p:cNvGrpSpPr/>
          <p:nvPr/>
        </p:nvGrpSpPr>
        <p:grpSpPr>
          <a:xfrm>
            <a:off x="281250" y="281700"/>
            <a:ext cx="8581500" cy="4580100"/>
            <a:chOff x="281250" y="281700"/>
            <a:chExt cx="8581500" cy="4580100"/>
          </a:xfrm>
        </p:grpSpPr>
        <p:sp>
          <p:nvSpPr>
            <p:cNvPr id="130" name="Google Shape;130;p1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19"/>
            <p:cNvGrpSpPr/>
            <p:nvPr/>
          </p:nvGrpSpPr>
          <p:grpSpPr>
            <a:xfrm>
              <a:off x="517475" y="382105"/>
              <a:ext cx="400500" cy="95700"/>
              <a:chOff x="517475" y="395577"/>
              <a:chExt cx="400500" cy="95700"/>
            </a:xfrm>
          </p:grpSpPr>
          <p:sp>
            <p:nvSpPr>
              <p:cNvPr id="132" name="Google Shape;132;p1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1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1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37" name="Google Shape;137;p19"/>
          <p:cNvSpPr txBox="1"/>
          <p:nvPr>
            <p:ph hasCustomPrompt="1" type="title"/>
          </p:nvPr>
        </p:nvSpPr>
        <p:spPr>
          <a:xfrm>
            <a:off x="1284000" y="825000"/>
            <a:ext cx="6576000" cy="121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solidFill>
                  <a:schemeClr val="accen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38" name="Google Shape;138;p19"/>
          <p:cNvSpPr txBox="1"/>
          <p:nvPr>
            <p:ph idx="1" type="subTitle"/>
          </p:nvPr>
        </p:nvSpPr>
        <p:spPr>
          <a:xfrm>
            <a:off x="1284000" y="1939155"/>
            <a:ext cx="6576000" cy="32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9" name="Shape 13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0" name="Shape 140"/>
        <p:cNvGrpSpPr/>
        <p:nvPr/>
      </p:nvGrpSpPr>
      <p:grpSpPr>
        <a:xfrm>
          <a:off x="0" y="0"/>
          <a:ext cx="0" cy="0"/>
          <a:chOff x="0" y="0"/>
          <a:chExt cx="0" cy="0"/>
        </a:xfrm>
      </p:grpSpPr>
      <p:grpSp>
        <p:nvGrpSpPr>
          <p:cNvPr id="141" name="Google Shape;141;p21"/>
          <p:cNvGrpSpPr/>
          <p:nvPr/>
        </p:nvGrpSpPr>
        <p:grpSpPr>
          <a:xfrm>
            <a:off x="281250" y="281700"/>
            <a:ext cx="8581500" cy="4580100"/>
            <a:chOff x="281250" y="281700"/>
            <a:chExt cx="8581500" cy="4580100"/>
          </a:xfrm>
        </p:grpSpPr>
        <p:sp>
          <p:nvSpPr>
            <p:cNvPr id="142" name="Google Shape;142;p2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p21"/>
            <p:cNvGrpSpPr/>
            <p:nvPr/>
          </p:nvGrpSpPr>
          <p:grpSpPr>
            <a:xfrm>
              <a:off x="517475" y="382105"/>
              <a:ext cx="400500" cy="95700"/>
              <a:chOff x="517475" y="395577"/>
              <a:chExt cx="400500" cy="95700"/>
            </a:xfrm>
          </p:grpSpPr>
          <p:sp>
            <p:nvSpPr>
              <p:cNvPr id="144" name="Google Shape;144;p2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2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49" name="Google Shape;149;p2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0" name="Google Shape;150;p21"/>
          <p:cNvSpPr txBox="1"/>
          <p:nvPr>
            <p:ph idx="1" type="subTitle"/>
          </p:nvPr>
        </p:nvSpPr>
        <p:spPr>
          <a:xfrm>
            <a:off x="1276777" y="2273420"/>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21"/>
          <p:cNvSpPr txBox="1"/>
          <p:nvPr>
            <p:ph idx="2" type="subTitle"/>
          </p:nvPr>
        </p:nvSpPr>
        <p:spPr>
          <a:xfrm>
            <a:off x="4947925" y="2273420"/>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21"/>
          <p:cNvSpPr txBox="1"/>
          <p:nvPr>
            <p:ph idx="3" type="subTitle"/>
          </p:nvPr>
        </p:nvSpPr>
        <p:spPr>
          <a:xfrm>
            <a:off x="1276777" y="3969595"/>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21"/>
          <p:cNvSpPr txBox="1"/>
          <p:nvPr>
            <p:ph idx="4" type="subTitle"/>
          </p:nvPr>
        </p:nvSpPr>
        <p:spPr>
          <a:xfrm>
            <a:off x="4947925" y="3969595"/>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21"/>
          <p:cNvSpPr txBox="1"/>
          <p:nvPr>
            <p:ph idx="5" type="title"/>
          </p:nvPr>
        </p:nvSpPr>
        <p:spPr>
          <a:xfrm>
            <a:off x="1276775" y="1429475"/>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5" name="Google Shape;155;p21"/>
          <p:cNvSpPr txBox="1"/>
          <p:nvPr>
            <p:ph idx="6" type="title"/>
          </p:nvPr>
        </p:nvSpPr>
        <p:spPr>
          <a:xfrm>
            <a:off x="1276775" y="3125724"/>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6" name="Google Shape;156;p21"/>
          <p:cNvSpPr txBox="1"/>
          <p:nvPr>
            <p:ph idx="7" type="title"/>
          </p:nvPr>
        </p:nvSpPr>
        <p:spPr>
          <a:xfrm>
            <a:off x="4947925" y="1429475"/>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7" name="Google Shape;157;p21"/>
          <p:cNvSpPr txBox="1"/>
          <p:nvPr>
            <p:ph idx="8" type="title"/>
          </p:nvPr>
        </p:nvSpPr>
        <p:spPr>
          <a:xfrm>
            <a:off x="4947925" y="3125724"/>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8" name="Google Shape;158;p21"/>
          <p:cNvSpPr txBox="1"/>
          <p:nvPr>
            <p:ph idx="9" type="subTitle"/>
          </p:nvPr>
        </p:nvSpPr>
        <p:spPr>
          <a:xfrm>
            <a:off x="1276775" y="1900175"/>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 name="Google Shape;159;p21"/>
          <p:cNvSpPr txBox="1"/>
          <p:nvPr>
            <p:ph idx="13" type="subTitle"/>
          </p:nvPr>
        </p:nvSpPr>
        <p:spPr>
          <a:xfrm>
            <a:off x="4947926" y="1900175"/>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 name="Google Shape;160;p21"/>
          <p:cNvSpPr txBox="1"/>
          <p:nvPr>
            <p:ph idx="14" type="subTitle"/>
          </p:nvPr>
        </p:nvSpPr>
        <p:spPr>
          <a:xfrm>
            <a:off x="1276775" y="3596200"/>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1" name="Google Shape;161;p21"/>
          <p:cNvSpPr txBox="1"/>
          <p:nvPr>
            <p:ph idx="15" type="subTitle"/>
          </p:nvPr>
        </p:nvSpPr>
        <p:spPr>
          <a:xfrm>
            <a:off x="4947926" y="3596200"/>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2" name="Shape 162"/>
        <p:cNvGrpSpPr/>
        <p:nvPr/>
      </p:nvGrpSpPr>
      <p:grpSpPr>
        <a:xfrm>
          <a:off x="0" y="0"/>
          <a:ext cx="0" cy="0"/>
          <a:chOff x="0" y="0"/>
          <a:chExt cx="0" cy="0"/>
        </a:xfrm>
      </p:grpSpPr>
      <p:grpSp>
        <p:nvGrpSpPr>
          <p:cNvPr id="163" name="Google Shape;163;p22"/>
          <p:cNvGrpSpPr/>
          <p:nvPr/>
        </p:nvGrpSpPr>
        <p:grpSpPr>
          <a:xfrm>
            <a:off x="281250" y="281700"/>
            <a:ext cx="8581500" cy="4580100"/>
            <a:chOff x="281250" y="281700"/>
            <a:chExt cx="8581500" cy="4580100"/>
          </a:xfrm>
        </p:grpSpPr>
        <p:sp>
          <p:nvSpPr>
            <p:cNvPr id="164" name="Google Shape;164;p2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22"/>
            <p:cNvGrpSpPr/>
            <p:nvPr/>
          </p:nvGrpSpPr>
          <p:grpSpPr>
            <a:xfrm>
              <a:off x="517475" y="382105"/>
              <a:ext cx="400500" cy="95700"/>
              <a:chOff x="517475" y="395577"/>
              <a:chExt cx="400500" cy="95700"/>
            </a:xfrm>
          </p:grpSpPr>
          <p:sp>
            <p:nvSpPr>
              <p:cNvPr id="166" name="Google Shape;166;p2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2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22"/>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71" name="Google Shape;171;p22"/>
          <p:cNvSpPr txBox="1"/>
          <p:nvPr>
            <p:ph type="title"/>
          </p:nvPr>
        </p:nvSpPr>
        <p:spPr>
          <a:xfrm>
            <a:off x="3845122" y="3619117"/>
            <a:ext cx="4585800" cy="531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72" name="Google Shape;172;p22"/>
          <p:cNvSpPr txBox="1"/>
          <p:nvPr>
            <p:ph idx="1" type="subTitle"/>
          </p:nvPr>
        </p:nvSpPr>
        <p:spPr>
          <a:xfrm>
            <a:off x="3845075" y="916288"/>
            <a:ext cx="4585800" cy="27663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73" name="Shape 173"/>
        <p:cNvGrpSpPr/>
        <p:nvPr/>
      </p:nvGrpSpPr>
      <p:grpSpPr>
        <a:xfrm>
          <a:off x="0" y="0"/>
          <a:ext cx="0" cy="0"/>
          <a:chOff x="0" y="0"/>
          <a:chExt cx="0" cy="0"/>
        </a:xfrm>
      </p:grpSpPr>
      <p:grpSp>
        <p:nvGrpSpPr>
          <p:cNvPr id="174" name="Google Shape;174;p23"/>
          <p:cNvGrpSpPr/>
          <p:nvPr/>
        </p:nvGrpSpPr>
        <p:grpSpPr>
          <a:xfrm>
            <a:off x="281250" y="281700"/>
            <a:ext cx="8581500" cy="4580100"/>
            <a:chOff x="281250" y="281700"/>
            <a:chExt cx="8581500" cy="4580100"/>
          </a:xfrm>
        </p:grpSpPr>
        <p:sp>
          <p:nvSpPr>
            <p:cNvPr id="175" name="Google Shape;175;p2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23"/>
            <p:cNvGrpSpPr/>
            <p:nvPr/>
          </p:nvGrpSpPr>
          <p:grpSpPr>
            <a:xfrm>
              <a:off x="517475" y="382105"/>
              <a:ext cx="400500" cy="95700"/>
              <a:chOff x="517475" y="395577"/>
              <a:chExt cx="400500" cy="95700"/>
            </a:xfrm>
          </p:grpSpPr>
          <p:sp>
            <p:nvSpPr>
              <p:cNvPr id="177" name="Google Shape;177;p2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2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p23"/>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82" name="Google Shape;182;p2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83" name="Shape 183"/>
        <p:cNvGrpSpPr/>
        <p:nvPr/>
      </p:nvGrpSpPr>
      <p:grpSpPr>
        <a:xfrm>
          <a:off x="0" y="0"/>
          <a:ext cx="0" cy="0"/>
          <a:chOff x="0" y="0"/>
          <a:chExt cx="0" cy="0"/>
        </a:xfrm>
      </p:grpSpPr>
      <p:grpSp>
        <p:nvGrpSpPr>
          <p:cNvPr id="184" name="Google Shape;184;p24"/>
          <p:cNvGrpSpPr/>
          <p:nvPr/>
        </p:nvGrpSpPr>
        <p:grpSpPr>
          <a:xfrm>
            <a:off x="281250" y="281700"/>
            <a:ext cx="8581500" cy="4580100"/>
            <a:chOff x="281250" y="281700"/>
            <a:chExt cx="8581500" cy="4580100"/>
          </a:xfrm>
        </p:grpSpPr>
        <p:sp>
          <p:nvSpPr>
            <p:cNvPr id="185" name="Google Shape;185;p2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24"/>
            <p:cNvGrpSpPr/>
            <p:nvPr/>
          </p:nvGrpSpPr>
          <p:grpSpPr>
            <a:xfrm>
              <a:off x="517475" y="382105"/>
              <a:ext cx="400500" cy="95700"/>
              <a:chOff x="517475" y="395577"/>
              <a:chExt cx="400500" cy="95700"/>
            </a:xfrm>
          </p:grpSpPr>
          <p:sp>
            <p:nvSpPr>
              <p:cNvPr id="187" name="Google Shape;187;p2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2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4"/>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92" name="Google Shape;192;p2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93" name="Shape 193"/>
        <p:cNvGrpSpPr/>
        <p:nvPr/>
      </p:nvGrpSpPr>
      <p:grpSpPr>
        <a:xfrm>
          <a:off x="0" y="0"/>
          <a:ext cx="0" cy="0"/>
          <a:chOff x="0" y="0"/>
          <a:chExt cx="0" cy="0"/>
        </a:xfrm>
      </p:grpSpPr>
      <p:grpSp>
        <p:nvGrpSpPr>
          <p:cNvPr id="194" name="Google Shape;194;p25"/>
          <p:cNvGrpSpPr/>
          <p:nvPr/>
        </p:nvGrpSpPr>
        <p:grpSpPr>
          <a:xfrm>
            <a:off x="281250" y="281700"/>
            <a:ext cx="8581500" cy="4580100"/>
            <a:chOff x="281250" y="281700"/>
            <a:chExt cx="8581500" cy="4580100"/>
          </a:xfrm>
        </p:grpSpPr>
        <p:sp>
          <p:nvSpPr>
            <p:cNvPr id="195" name="Google Shape;195;p2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25"/>
            <p:cNvGrpSpPr/>
            <p:nvPr/>
          </p:nvGrpSpPr>
          <p:grpSpPr>
            <a:xfrm>
              <a:off x="517475" y="382105"/>
              <a:ext cx="400500" cy="95700"/>
              <a:chOff x="517475" y="395577"/>
              <a:chExt cx="400500" cy="95700"/>
            </a:xfrm>
          </p:grpSpPr>
          <p:sp>
            <p:nvSpPr>
              <p:cNvPr id="197" name="Google Shape;197;p2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2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p2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02" name="Google Shape;202;p25"/>
          <p:cNvSpPr txBox="1"/>
          <p:nvPr>
            <p:ph type="title"/>
          </p:nvPr>
        </p:nvSpPr>
        <p:spPr>
          <a:xfrm>
            <a:off x="720000" y="1965575"/>
            <a:ext cx="3785100" cy="62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3" name="Google Shape;203;p25"/>
          <p:cNvSpPr txBox="1"/>
          <p:nvPr>
            <p:ph idx="1" type="subTitle"/>
          </p:nvPr>
        </p:nvSpPr>
        <p:spPr>
          <a:xfrm>
            <a:off x="720000" y="2639855"/>
            <a:ext cx="37851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04" name="Shape 204"/>
        <p:cNvGrpSpPr/>
        <p:nvPr/>
      </p:nvGrpSpPr>
      <p:grpSpPr>
        <a:xfrm>
          <a:off x="0" y="0"/>
          <a:ext cx="0" cy="0"/>
          <a:chOff x="0" y="0"/>
          <a:chExt cx="0" cy="0"/>
        </a:xfrm>
      </p:grpSpPr>
      <p:grpSp>
        <p:nvGrpSpPr>
          <p:cNvPr id="205" name="Google Shape;205;p26"/>
          <p:cNvGrpSpPr/>
          <p:nvPr/>
        </p:nvGrpSpPr>
        <p:grpSpPr>
          <a:xfrm>
            <a:off x="281250" y="281700"/>
            <a:ext cx="8581500" cy="4580100"/>
            <a:chOff x="281250" y="281700"/>
            <a:chExt cx="8581500" cy="4580100"/>
          </a:xfrm>
        </p:grpSpPr>
        <p:sp>
          <p:nvSpPr>
            <p:cNvPr id="206" name="Google Shape;206;p2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26"/>
            <p:cNvGrpSpPr/>
            <p:nvPr/>
          </p:nvGrpSpPr>
          <p:grpSpPr>
            <a:xfrm>
              <a:off x="517475" y="382105"/>
              <a:ext cx="400500" cy="95700"/>
              <a:chOff x="517475" y="395577"/>
              <a:chExt cx="400500" cy="95700"/>
            </a:xfrm>
          </p:grpSpPr>
          <p:sp>
            <p:nvSpPr>
              <p:cNvPr id="208" name="Google Shape;208;p2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26"/>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13" name="Google Shape;213;p2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4" name="Google Shape;214;p26"/>
          <p:cNvSpPr txBox="1"/>
          <p:nvPr>
            <p:ph idx="1" type="body"/>
          </p:nvPr>
        </p:nvSpPr>
        <p:spPr>
          <a:xfrm>
            <a:off x="720000" y="1215750"/>
            <a:ext cx="7704000" cy="914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50">
                <a:solidFill>
                  <a:srgbClr val="434343"/>
                </a:solidFill>
              </a:defRPr>
            </a:lvl1pPr>
            <a:lvl2pPr indent="-304800" lvl="1" marL="914400" algn="l">
              <a:lnSpc>
                <a:spcPct val="100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00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00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00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00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00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00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00000"/>
              </a:lnSpc>
              <a:spcBef>
                <a:spcPts val="0"/>
              </a:spcBef>
              <a:spcAft>
                <a:spcPts val="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_1">
    <p:spTree>
      <p:nvGrpSpPr>
        <p:cNvPr id="19" name="Shape 19"/>
        <p:cNvGrpSpPr/>
        <p:nvPr/>
      </p:nvGrpSpPr>
      <p:grpSpPr>
        <a:xfrm>
          <a:off x="0" y="0"/>
          <a:ext cx="0" cy="0"/>
          <a:chOff x="0" y="0"/>
          <a:chExt cx="0" cy="0"/>
        </a:xfrm>
      </p:grpSpPr>
      <p:grpSp>
        <p:nvGrpSpPr>
          <p:cNvPr id="20" name="Google Shape;20;p9"/>
          <p:cNvGrpSpPr/>
          <p:nvPr/>
        </p:nvGrpSpPr>
        <p:grpSpPr>
          <a:xfrm>
            <a:off x="281250" y="281700"/>
            <a:ext cx="8581500" cy="4580100"/>
            <a:chOff x="281250" y="281700"/>
            <a:chExt cx="8581500" cy="4580100"/>
          </a:xfrm>
        </p:grpSpPr>
        <p:sp>
          <p:nvSpPr>
            <p:cNvPr id="21" name="Google Shape;21;p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9"/>
            <p:cNvGrpSpPr/>
            <p:nvPr/>
          </p:nvGrpSpPr>
          <p:grpSpPr>
            <a:xfrm>
              <a:off x="517475" y="382105"/>
              <a:ext cx="400500" cy="95700"/>
              <a:chOff x="517475" y="395577"/>
              <a:chExt cx="400500" cy="95700"/>
            </a:xfrm>
          </p:grpSpPr>
          <p:sp>
            <p:nvSpPr>
              <p:cNvPr id="23" name="Google Shape;23;p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8" name="Google Shape;28;p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9" name="Google Shape;29;p9"/>
          <p:cNvSpPr txBox="1"/>
          <p:nvPr>
            <p:ph idx="1" type="subTitle"/>
          </p:nvPr>
        </p:nvSpPr>
        <p:spPr>
          <a:xfrm>
            <a:off x="4572037" y="1472900"/>
            <a:ext cx="3428400" cy="190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9"/>
          <p:cNvSpPr txBox="1"/>
          <p:nvPr>
            <p:ph idx="2" type="subTitle"/>
          </p:nvPr>
        </p:nvSpPr>
        <p:spPr>
          <a:xfrm>
            <a:off x="1143563" y="1472900"/>
            <a:ext cx="3428400" cy="190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5" name="Shape 215"/>
        <p:cNvGrpSpPr/>
        <p:nvPr/>
      </p:nvGrpSpPr>
      <p:grpSpPr>
        <a:xfrm>
          <a:off x="0" y="0"/>
          <a:ext cx="0" cy="0"/>
          <a:chOff x="0" y="0"/>
          <a:chExt cx="0" cy="0"/>
        </a:xfrm>
      </p:grpSpPr>
      <p:grpSp>
        <p:nvGrpSpPr>
          <p:cNvPr id="216" name="Google Shape;216;p27"/>
          <p:cNvGrpSpPr/>
          <p:nvPr/>
        </p:nvGrpSpPr>
        <p:grpSpPr>
          <a:xfrm>
            <a:off x="281250" y="281700"/>
            <a:ext cx="8581500" cy="4580100"/>
            <a:chOff x="281250" y="281700"/>
            <a:chExt cx="8581500" cy="4580100"/>
          </a:xfrm>
        </p:grpSpPr>
        <p:sp>
          <p:nvSpPr>
            <p:cNvPr id="217" name="Google Shape;217;p2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27"/>
            <p:cNvGrpSpPr/>
            <p:nvPr/>
          </p:nvGrpSpPr>
          <p:grpSpPr>
            <a:xfrm>
              <a:off x="517475" y="382105"/>
              <a:ext cx="400500" cy="95700"/>
              <a:chOff x="517475" y="395577"/>
              <a:chExt cx="400500" cy="95700"/>
            </a:xfrm>
          </p:grpSpPr>
          <p:sp>
            <p:nvSpPr>
              <p:cNvPr id="219" name="Google Shape;219;p2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2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3" name="Google Shape;223;p27"/>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24" name="Google Shape;224;p27"/>
          <p:cNvSpPr txBox="1"/>
          <p:nvPr>
            <p:ph idx="1" type="subTitle"/>
          </p:nvPr>
        </p:nvSpPr>
        <p:spPr>
          <a:xfrm>
            <a:off x="713375"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27"/>
          <p:cNvSpPr txBox="1"/>
          <p:nvPr>
            <p:ph idx="2" type="subTitle"/>
          </p:nvPr>
        </p:nvSpPr>
        <p:spPr>
          <a:xfrm>
            <a:off x="3370568"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 name="Google Shape;226;p27"/>
          <p:cNvSpPr txBox="1"/>
          <p:nvPr>
            <p:ph idx="3" type="subTitle"/>
          </p:nvPr>
        </p:nvSpPr>
        <p:spPr>
          <a:xfrm>
            <a:off x="6027768"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2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8" name="Google Shape;228;p27"/>
          <p:cNvSpPr txBox="1"/>
          <p:nvPr>
            <p:ph idx="4" type="subTitle"/>
          </p:nvPr>
        </p:nvSpPr>
        <p:spPr>
          <a:xfrm>
            <a:off x="713375"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9" name="Google Shape;229;p27"/>
          <p:cNvSpPr txBox="1"/>
          <p:nvPr>
            <p:ph idx="5" type="subTitle"/>
          </p:nvPr>
        </p:nvSpPr>
        <p:spPr>
          <a:xfrm>
            <a:off x="3370568"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0" name="Google Shape;230;p27"/>
          <p:cNvSpPr txBox="1"/>
          <p:nvPr>
            <p:ph idx="6" type="subTitle"/>
          </p:nvPr>
        </p:nvSpPr>
        <p:spPr>
          <a:xfrm>
            <a:off x="6027769"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_1_1">
    <p:spTree>
      <p:nvGrpSpPr>
        <p:cNvPr id="231" name="Shape 231"/>
        <p:cNvGrpSpPr/>
        <p:nvPr/>
      </p:nvGrpSpPr>
      <p:grpSpPr>
        <a:xfrm>
          <a:off x="0" y="0"/>
          <a:ext cx="0" cy="0"/>
          <a:chOff x="0" y="0"/>
          <a:chExt cx="0" cy="0"/>
        </a:xfrm>
      </p:grpSpPr>
      <p:grpSp>
        <p:nvGrpSpPr>
          <p:cNvPr id="232" name="Google Shape;232;p28"/>
          <p:cNvGrpSpPr/>
          <p:nvPr/>
        </p:nvGrpSpPr>
        <p:grpSpPr>
          <a:xfrm>
            <a:off x="281250" y="281700"/>
            <a:ext cx="8581500" cy="4580100"/>
            <a:chOff x="281250" y="281700"/>
            <a:chExt cx="8581500" cy="4580100"/>
          </a:xfrm>
        </p:grpSpPr>
        <p:sp>
          <p:nvSpPr>
            <p:cNvPr id="233" name="Google Shape;233;p2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28"/>
            <p:cNvGrpSpPr/>
            <p:nvPr/>
          </p:nvGrpSpPr>
          <p:grpSpPr>
            <a:xfrm>
              <a:off x="517475" y="382105"/>
              <a:ext cx="400500" cy="95700"/>
              <a:chOff x="517475" y="395577"/>
              <a:chExt cx="400500" cy="95700"/>
            </a:xfrm>
          </p:grpSpPr>
          <p:sp>
            <p:nvSpPr>
              <p:cNvPr id="235" name="Google Shape;235;p2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9" name="Google Shape;239;p28"/>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40" name="Google Shape;240;p28"/>
          <p:cNvSpPr txBox="1"/>
          <p:nvPr>
            <p:ph idx="1" type="subTitle"/>
          </p:nvPr>
        </p:nvSpPr>
        <p:spPr>
          <a:xfrm>
            <a:off x="720000"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1" name="Google Shape;241;p28"/>
          <p:cNvSpPr txBox="1"/>
          <p:nvPr>
            <p:ph idx="2" type="subTitle"/>
          </p:nvPr>
        </p:nvSpPr>
        <p:spPr>
          <a:xfrm>
            <a:off x="720000"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28"/>
          <p:cNvSpPr txBox="1"/>
          <p:nvPr>
            <p:ph idx="3" type="subTitle"/>
          </p:nvPr>
        </p:nvSpPr>
        <p:spPr>
          <a:xfrm>
            <a:off x="3420057"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3" name="Google Shape;243;p28"/>
          <p:cNvSpPr txBox="1"/>
          <p:nvPr>
            <p:ph idx="4" type="subTitle"/>
          </p:nvPr>
        </p:nvSpPr>
        <p:spPr>
          <a:xfrm>
            <a:off x="3420057"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4" name="Google Shape;244;p28"/>
          <p:cNvSpPr txBox="1"/>
          <p:nvPr>
            <p:ph idx="5" type="subTitle"/>
          </p:nvPr>
        </p:nvSpPr>
        <p:spPr>
          <a:xfrm>
            <a:off x="6120115"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5" name="Google Shape;245;p28"/>
          <p:cNvSpPr txBox="1"/>
          <p:nvPr>
            <p:ph idx="6" type="subTitle"/>
          </p:nvPr>
        </p:nvSpPr>
        <p:spPr>
          <a:xfrm>
            <a:off x="6120115"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2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_1_1">
    <p:spTree>
      <p:nvGrpSpPr>
        <p:cNvPr id="247" name="Shape 247"/>
        <p:cNvGrpSpPr/>
        <p:nvPr/>
      </p:nvGrpSpPr>
      <p:grpSpPr>
        <a:xfrm>
          <a:off x="0" y="0"/>
          <a:ext cx="0" cy="0"/>
          <a:chOff x="0" y="0"/>
          <a:chExt cx="0" cy="0"/>
        </a:xfrm>
      </p:grpSpPr>
      <p:grpSp>
        <p:nvGrpSpPr>
          <p:cNvPr id="248" name="Google Shape;248;p29"/>
          <p:cNvGrpSpPr/>
          <p:nvPr/>
        </p:nvGrpSpPr>
        <p:grpSpPr>
          <a:xfrm>
            <a:off x="281250" y="281700"/>
            <a:ext cx="8581500" cy="4580100"/>
            <a:chOff x="281250" y="281700"/>
            <a:chExt cx="8581500" cy="4580100"/>
          </a:xfrm>
        </p:grpSpPr>
        <p:sp>
          <p:nvSpPr>
            <p:cNvPr id="249" name="Google Shape;249;p2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9"/>
            <p:cNvGrpSpPr/>
            <p:nvPr/>
          </p:nvGrpSpPr>
          <p:grpSpPr>
            <a:xfrm>
              <a:off x="517475" y="382105"/>
              <a:ext cx="400500" cy="95700"/>
              <a:chOff x="517475" y="395577"/>
              <a:chExt cx="400500" cy="95700"/>
            </a:xfrm>
          </p:grpSpPr>
          <p:sp>
            <p:nvSpPr>
              <p:cNvPr id="251" name="Google Shape;251;p2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2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2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56" name="Google Shape;256;p29"/>
          <p:cNvSpPr txBox="1"/>
          <p:nvPr>
            <p:ph idx="1" type="subTitle"/>
          </p:nvPr>
        </p:nvSpPr>
        <p:spPr>
          <a:xfrm>
            <a:off x="1683888" y="2262925"/>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7" name="Google Shape;257;p29"/>
          <p:cNvSpPr txBox="1"/>
          <p:nvPr>
            <p:ph idx="2" type="subTitle"/>
          </p:nvPr>
        </p:nvSpPr>
        <p:spPr>
          <a:xfrm>
            <a:off x="1683898" y="1833625"/>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8" name="Google Shape;258;p29"/>
          <p:cNvSpPr txBox="1"/>
          <p:nvPr>
            <p:ph idx="3" type="subTitle"/>
          </p:nvPr>
        </p:nvSpPr>
        <p:spPr>
          <a:xfrm>
            <a:off x="1683900" y="3205138"/>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9" name="Google Shape;259;p29"/>
          <p:cNvSpPr txBox="1"/>
          <p:nvPr>
            <p:ph idx="4" type="subTitle"/>
          </p:nvPr>
        </p:nvSpPr>
        <p:spPr>
          <a:xfrm>
            <a:off x="1683877" y="2775838"/>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 name="Google Shape;260;p29"/>
          <p:cNvSpPr txBox="1"/>
          <p:nvPr>
            <p:ph idx="5" type="subTitle"/>
          </p:nvPr>
        </p:nvSpPr>
        <p:spPr>
          <a:xfrm>
            <a:off x="1683888" y="4147350"/>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1" name="Google Shape;261;p29"/>
          <p:cNvSpPr txBox="1"/>
          <p:nvPr>
            <p:ph idx="6" type="subTitle"/>
          </p:nvPr>
        </p:nvSpPr>
        <p:spPr>
          <a:xfrm>
            <a:off x="1683888" y="3718050"/>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2" name="Google Shape;262;p2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3" name="Google Shape;263;p29"/>
          <p:cNvSpPr txBox="1"/>
          <p:nvPr>
            <p:ph idx="7" type="subTitle"/>
          </p:nvPr>
        </p:nvSpPr>
        <p:spPr>
          <a:xfrm>
            <a:off x="719975" y="1263375"/>
            <a:ext cx="77040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4" name="Shape 264"/>
        <p:cNvGrpSpPr/>
        <p:nvPr/>
      </p:nvGrpSpPr>
      <p:grpSpPr>
        <a:xfrm>
          <a:off x="0" y="0"/>
          <a:ext cx="0" cy="0"/>
          <a:chOff x="0" y="0"/>
          <a:chExt cx="0" cy="0"/>
        </a:xfrm>
      </p:grpSpPr>
      <p:grpSp>
        <p:nvGrpSpPr>
          <p:cNvPr id="265" name="Google Shape;265;p30"/>
          <p:cNvGrpSpPr/>
          <p:nvPr/>
        </p:nvGrpSpPr>
        <p:grpSpPr>
          <a:xfrm>
            <a:off x="281250" y="281700"/>
            <a:ext cx="8581500" cy="4580100"/>
            <a:chOff x="281250" y="281700"/>
            <a:chExt cx="8581500" cy="4580100"/>
          </a:xfrm>
        </p:grpSpPr>
        <p:sp>
          <p:nvSpPr>
            <p:cNvPr id="266" name="Google Shape;266;p3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30"/>
            <p:cNvGrpSpPr/>
            <p:nvPr/>
          </p:nvGrpSpPr>
          <p:grpSpPr>
            <a:xfrm>
              <a:off x="517475" y="382105"/>
              <a:ext cx="400500" cy="95700"/>
              <a:chOff x="517475" y="395577"/>
              <a:chExt cx="400500" cy="95700"/>
            </a:xfrm>
          </p:grpSpPr>
          <p:sp>
            <p:nvSpPr>
              <p:cNvPr id="268" name="Google Shape;268;p3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3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0"/>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73" name="Google Shape;273;p3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4" name="Google Shape;274;p30"/>
          <p:cNvSpPr txBox="1"/>
          <p:nvPr>
            <p:ph idx="1" type="subTitle"/>
          </p:nvPr>
        </p:nvSpPr>
        <p:spPr>
          <a:xfrm>
            <a:off x="1277525" y="2175222"/>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5" name="Google Shape;275;p30"/>
          <p:cNvSpPr txBox="1"/>
          <p:nvPr>
            <p:ph idx="2" type="subTitle"/>
          </p:nvPr>
        </p:nvSpPr>
        <p:spPr>
          <a:xfrm>
            <a:off x="4904675" y="2175222"/>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6" name="Google Shape;276;p30"/>
          <p:cNvSpPr txBox="1"/>
          <p:nvPr>
            <p:ph idx="3" type="subTitle"/>
          </p:nvPr>
        </p:nvSpPr>
        <p:spPr>
          <a:xfrm>
            <a:off x="1277525" y="3934947"/>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7" name="Google Shape;277;p30"/>
          <p:cNvSpPr txBox="1"/>
          <p:nvPr>
            <p:ph idx="4" type="subTitle"/>
          </p:nvPr>
        </p:nvSpPr>
        <p:spPr>
          <a:xfrm>
            <a:off x="4904675" y="3934947"/>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8" name="Google Shape;278;p30"/>
          <p:cNvSpPr txBox="1"/>
          <p:nvPr>
            <p:ph idx="5" type="subTitle"/>
          </p:nvPr>
        </p:nvSpPr>
        <p:spPr>
          <a:xfrm>
            <a:off x="1277525" y="1854925"/>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9" name="Google Shape;279;p30"/>
          <p:cNvSpPr txBox="1"/>
          <p:nvPr>
            <p:ph idx="6" type="subTitle"/>
          </p:nvPr>
        </p:nvSpPr>
        <p:spPr>
          <a:xfrm>
            <a:off x="4904678" y="1854925"/>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0" name="Google Shape;280;p30"/>
          <p:cNvSpPr txBox="1"/>
          <p:nvPr>
            <p:ph idx="7" type="subTitle"/>
          </p:nvPr>
        </p:nvSpPr>
        <p:spPr>
          <a:xfrm>
            <a:off x="1277525" y="3614706"/>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1" name="Google Shape;281;p30"/>
          <p:cNvSpPr txBox="1"/>
          <p:nvPr>
            <p:ph idx="8" type="subTitle"/>
          </p:nvPr>
        </p:nvSpPr>
        <p:spPr>
          <a:xfrm>
            <a:off x="4904678" y="3614706"/>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2" name="Shape 282"/>
        <p:cNvGrpSpPr/>
        <p:nvPr/>
      </p:nvGrpSpPr>
      <p:grpSpPr>
        <a:xfrm>
          <a:off x="0" y="0"/>
          <a:ext cx="0" cy="0"/>
          <a:chOff x="0" y="0"/>
          <a:chExt cx="0" cy="0"/>
        </a:xfrm>
      </p:grpSpPr>
      <p:grpSp>
        <p:nvGrpSpPr>
          <p:cNvPr id="283" name="Google Shape;283;p31"/>
          <p:cNvGrpSpPr/>
          <p:nvPr/>
        </p:nvGrpSpPr>
        <p:grpSpPr>
          <a:xfrm>
            <a:off x="281250" y="281700"/>
            <a:ext cx="8581500" cy="4580100"/>
            <a:chOff x="281250" y="281700"/>
            <a:chExt cx="8581500" cy="4580100"/>
          </a:xfrm>
        </p:grpSpPr>
        <p:sp>
          <p:nvSpPr>
            <p:cNvPr id="284" name="Google Shape;284;p3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p31"/>
            <p:cNvGrpSpPr/>
            <p:nvPr/>
          </p:nvGrpSpPr>
          <p:grpSpPr>
            <a:xfrm>
              <a:off x="517475" y="382105"/>
              <a:ext cx="400500" cy="95700"/>
              <a:chOff x="517475" y="395577"/>
              <a:chExt cx="400500" cy="95700"/>
            </a:xfrm>
          </p:grpSpPr>
          <p:sp>
            <p:nvSpPr>
              <p:cNvPr id="286" name="Google Shape;286;p3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3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0" name="Google Shape;290;p3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91" name="Google Shape;291;p3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2" name="Google Shape;292;p31"/>
          <p:cNvSpPr txBox="1"/>
          <p:nvPr>
            <p:ph idx="1" type="subTitle"/>
          </p:nvPr>
        </p:nvSpPr>
        <p:spPr>
          <a:xfrm>
            <a:off x="720000"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31"/>
          <p:cNvSpPr txBox="1"/>
          <p:nvPr>
            <p:ph idx="2" type="subTitle"/>
          </p:nvPr>
        </p:nvSpPr>
        <p:spPr>
          <a:xfrm>
            <a:off x="3469888"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4" name="Google Shape;294;p31"/>
          <p:cNvSpPr txBox="1"/>
          <p:nvPr>
            <p:ph idx="3" type="subTitle"/>
          </p:nvPr>
        </p:nvSpPr>
        <p:spPr>
          <a:xfrm>
            <a:off x="720000"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31"/>
          <p:cNvSpPr txBox="1"/>
          <p:nvPr>
            <p:ph idx="4" type="subTitle"/>
          </p:nvPr>
        </p:nvSpPr>
        <p:spPr>
          <a:xfrm>
            <a:off x="3469885"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6" name="Google Shape;296;p31"/>
          <p:cNvSpPr txBox="1"/>
          <p:nvPr>
            <p:ph idx="5" type="subTitle"/>
          </p:nvPr>
        </p:nvSpPr>
        <p:spPr>
          <a:xfrm>
            <a:off x="6219776"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31"/>
          <p:cNvSpPr txBox="1"/>
          <p:nvPr>
            <p:ph idx="6" type="subTitle"/>
          </p:nvPr>
        </p:nvSpPr>
        <p:spPr>
          <a:xfrm>
            <a:off x="6219776"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31"/>
          <p:cNvSpPr txBox="1"/>
          <p:nvPr>
            <p:ph idx="7" type="subTitle"/>
          </p:nvPr>
        </p:nvSpPr>
        <p:spPr>
          <a:xfrm>
            <a:off x="720000"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9" name="Google Shape;299;p31"/>
          <p:cNvSpPr txBox="1"/>
          <p:nvPr>
            <p:ph idx="8" type="subTitle"/>
          </p:nvPr>
        </p:nvSpPr>
        <p:spPr>
          <a:xfrm>
            <a:off x="3469889"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0" name="Google Shape;300;p31"/>
          <p:cNvSpPr txBox="1"/>
          <p:nvPr>
            <p:ph idx="9" type="subTitle"/>
          </p:nvPr>
        </p:nvSpPr>
        <p:spPr>
          <a:xfrm>
            <a:off x="720000"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1" name="Google Shape;301;p31"/>
          <p:cNvSpPr txBox="1"/>
          <p:nvPr>
            <p:ph idx="13" type="subTitle"/>
          </p:nvPr>
        </p:nvSpPr>
        <p:spPr>
          <a:xfrm>
            <a:off x="3469889"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2" name="Google Shape;302;p31"/>
          <p:cNvSpPr txBox="1"/>
          <p:nvPr>
            <p:ph idx="14" type="subTitle"/>
          </p:nvPr>
        </p:nvSpPr>
        <p:spPr>
          <a:xfrm>
            <a:off x="6219784"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3" name="Google Shape;303;p31"/>
          <p:cNvSpPr txBox="1"/>
          <p:nvPr>
            <p:ph idx="15" type="subTitle"/>
          </p:nvPr>
        </p:nvSpPr>
        <p:spPr>
          <a:xfrm>
            <a:off x="6219784"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4" name="Shape 304"/>
        <p:cNvGrpSpPr/>
        <p:nvPr/>
      </p:nvGrpSpPr>
      <p:grpSpPr>
        <a:xfrm>
          <a:off x="0" y="0"/>
          <a:ext cx="0" cy="0"/>
          <a:chOff x="0" y="0"/>
          <a:chExt cx="0" cy="0"/>
        </a:xfrm>
      </p:grpSpPr>
      <p:grpSp>
        <p:nvGrpSpPr>
          <p:cNvPr id="305" name="Google Shape;305;p32"/>
          <p:cNvGrpSpPr/>
          <p:nvPr/>
        </p:nvGrpSpPr>
        <p:grpSpPr>
          <a:xfrm>
            <a:off x="281250" y="281700"/>
            <a:ext cx="8581500" cy="4580100"/>
            <a:chOff x="281250" y="281700"/>
            <a:chExt cx="8581500" cy="4580100"/>
          </a:xfrm>
        </p:grpSpPr>
        <p:sp>
          <p:nvSpPr>
            <p:cNvPr id="306" name="Google Shape;306;p3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32"/>
            <p:cNvGrpSpPr/>
            <p:nvPr/>
          </p:nvGrpSpPr>
          <p:grpSpPr>
            <a:xfrm>
              <a:off x="517475" y="382105"/>
              <a:ext cx="400500" cy="95700"/>
              <a:chOff x="517475" y="395577"/>
              <a:chExt cx="400500" cy="95700"/>
            </a:xfrm>
          </p:grpSpPr>
          <p:sp>
            <p:nvSpPr>
              <p:cNvPr id="308" name="Google Shape;308;p3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3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2" name="Google Shape;312;p32"/>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313" name="Google Shape;313;p32"/>
          <p:cNvSpPr txBox="1"/>
          <p:nvPr>
            <p:ph type="title"/>
          </p:nvPr>
        </p:nvSpPr>
        <p:spPr>
          <a:xfrm>
            <a:off x="713225" y="773100"/>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14" name="Google Shape;314;p32"/>
          <p:cNvSpPr txBox="1"/>
          <p:nvPr>
            <p:ph idx="1" type="subTitle"/>
          </p:nvPr>
        </p:nvSpPr>
        <p:spPr>
          <a:xfrm>
            <a:off x="713225" y="1437101"/>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15" name="Google Shape;315;p32"/>
          <p:cNvSpPr txBox="1"/>
          <p:nvPr>
            <p:ph idx="2" type="title"/>
          </p:nvPr>
        </p:nvSpPr>
        <p:spPr>
          <a:xfrm>
            <a:off x="713225" y="2070798"/>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16" name="Google Shape;316;p32"/>
          <p:cNvSpPr txBox="1"/>
          <p:nvPr>
            <p:ph idx="3" type="subTitle"/>
          </p:nvPr>
        </p:nvSpPr>
        <p:spPr>
          <a:xfrm>
            <a:off x="713225" y="2727354"/>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17" name="Google Shape;317;p32"/>
          <p:cNvSpPr txBox="1"/>
          <p:nvPr>
            <p:ph idx="4" type="title"/>
          </p:nvPr>
        </p:nvSpPr>
        <p:spPr>
          <a:xfrm>
            <a:off x="713225" y="3368496"/>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18" name="Google Shape;318;p32"/>
          <p:cNvSpPr txBox="1"/>
          <p:nvPr>
            <p:ph idx="5" type="subTitle"/>
          </p:nvPr>
        </p:nvSpPr>
        <p:spPr>
          <a:xfrm>
            <a:off x="713225" y="4017606"/>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19" name="Shape 319"/>
        <p:cNvGrpSpPr/>
        <p:nvPr/>
      </p:nvGrpSpPr>
      <p:grpSpPr>
        <a:xfrm>
          <a:off x="0" y="0"/>
          <a:ext cx="0" cy="0"/>
          <a:chOff x="0" y="0"/>
          <a:chExt cx="0" cy="0"/>
        </a:xfrm>
      </p:grpSpPr>
      <p:grpSp>
        <p:nvGrpSpPr>
          <p:cNvPr id="320" name="Google Shape;320;p33"/>
          <p:cNvGrpSpPr/>
          <p:nvPr/>
        </p:nvGrpSpPr>
        <p:grpSpPr>
          <a:xfrm>
            <a:off x="281250" y="281700"/>
            <a:ext cx="8581500" cy="4580100"/>
            <a:chOff x="281250" y="281700"/>
            <a:chExt cx="8581500" cy="4580100"/>
          </a:xfrm>
        </p:grpSpPr>
        <p:sp>
          <p:nvSpPr>
            <p:cNvPr id="321" name="Google Shape;321;p3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33"/>
            <p:cNvGrpSpPr/>
            <p:nvPr/>
          </p:nvGrpSpPr>
          <p:grpSpPr>
            <a:xfrm>
              <a:off x="517475" y="382105"/>
              <a:ext cx="400500" cy="95700"/>
              <a:chOff x="517475" y="395577"/>
              <a:chExt cx="400500" cy="95700"/>
            </a:xfrm>
          </p:grpSpPr>
          <p:sp>
            <p:nvSpPr>
              <p:cNvPr id="323" name="Google Shape;323;p3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3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7" name="Google Shape;327;p33"/>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328" name="Google Shape;328;p33"/>
          <p:cNvSpPr txBox="1"/>
          <p:nvPr>
            <p:ph type="title"/>
          </p:nvPr>
        </p:nvSpPr>
        <p:spPr>
          <a:xfrm>
            <a:off x="4571998" y="609989"/>
            <a:ext cx="38589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9" name="Google Shape;329;p33"/>
          <p:cNvSpPr txBox="1"/>
          <p:nvPr>
            <p:ph idx="1" type="subTitle"/>
          </p:nvPr>
        </p:nvSpPr>
        <p:spPr>
          <a:xfrm>
            <a:off x="4572000" y="1718261"/>
            <a:ext cx="38589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0" name="Google Shape;330;p33"/>
          <p:cNvSpPr txBox="1"/>
          <p:nvPr/>
        </p:nvSpPr>
        <p:spPr>
          <a:xfrm>
            <a:off x="4572000" y="3459550"/>
            <a:ext cx="3858900" cy="782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Inter"/>
                <a:ea typeface="Inter"/>
                <a:cs typeface="Inter"/>
                <a:sym typeface="Inter"/>
              </a:rPr>
              <a:t>CREDITS: This presentation template was created by </a:t>
            </a:r>
            <a:r>
              <a:rPr b="1" i="0" lang="en" sz="1200" u="sng" cap="none" strike="noStrike">
                <a:solidFill>
                  <a:schemeClr val="hlink"/>
                </a:solidFill>
                <a:latin typeface="Inter"/>
                <a:ea typeface="Inter"/>
                <a:cs typeface="Inter"/>
                <a:sym typeface="Inter"/>
                <a:hlinkClick r:id="rId2"/>
              </a:rPr>
              <a:t>Slidesgo</a:t>
            </a:r>
            <a:r>
              <a:rPr b="1" i="0" lang="en" sz="1200" u="none" cap="none" strike="noStrike">
                <a:solidFill>
                  <a:schemeClr val="dk1"/>
                </a:solidFill>
                <a:latin typeface="Inter"/>
                <a:ea typeface="Inter"/>
                <a:cs typeface="Inter"/>
                <a:sym typeface="Inter"/>
              </a:rPr>
              <a:t>,</a:t>
            </a:r>
            <a:r>
              <a:rPr b="0" i="0" lang="en" sz="1200" u="none" cap="none" strike="noStrike">
                <a:solidFill>
                  <a:schemeClr val="dk1"/>
                </a:solidFill>
                <a:latin typeface="Inter"/>
                <a:ea typeface="Inter"/>
                <a:cs typeface="Inter"/>
                <a:sym typeface="Inter"/>
              </a:rPr>
              <a:t> and includes icons by </a:t>
            </a:r>
            <a:r>
              <a:rPr b="1" i="0" lang="en" sz="1200" u="sng" cap="none" strike="noStrike">
                <a:solidFill>
                  <a:schemeClr val="dk1"/>
                </a:solidFill>
                <a:latin typeface="Inter"/>
                <a:ea typeface="Inter"/>
                <a:cs typeface="Inter"/>
                <a:sym typeface="Inter"/>
                <a:hlinkClick r:id="rId3">
                  <a:extLst>
                    <a:ext uri="{A12FA001-AC4F-418D-AE19-62706E023703}">
                      <ahyp:hlinkClr val="tx"/>
                    </a:ext>
                  </a:extLst>
                </a:hlinkClick>
              </a:rPr>
              <a:t>Flaticon</a:t>
            </a:r>
            <a:r>
              <a:rPr b="0" i="0" lang="en" sz="1200" u="none" cap="none" strike="noStrike">
                <a:solidFill>
                  <a:schemeClr val="dk1"/>
                </a:solidFill>
                <a:latin typeface="Inter"/>
                <a:ea typeface="Inter"/>
                <a:cs typeface="Inter"/>
                <a:sym typeface="Inter"/>
              </a:rPr>
              <a:t>, and infographics &amp; images by </a:t>
            </a:r>
            <a:r>
              <a:rPr b="1" i="0" lang="en" sz="1200" u="sng" cap="none" strike="noStrike">
                <a:solidFill>
                  <a:schemeClr val="dk1"/>
                </a:solidFill>
                <a:latin typeface="Inter"/>
                <a:ea typeface="Inter"/>
                <a:cs typeface="Inter"/>
                <a:sym typeface="Inter"/>
                <a:hlinkClick r:id="rId4">
                  <a:extLst>
                    <a:ext uri="{A12FA001-AC4F-418D-AE19-62706E023703}">
                      <ahyp:hlinkClr val="tx"/>
                    </a:ext>
                  </a:extLst>
                </a:hlinkClick>
              </a:rPr>
              <a:t>Freepik</a:t>
            </a:r>
            <a:r>
              <a:rPr b="1" i="0" lang="en" sz="1200" u="sng" cap="none" strike="noStrike">
                <a:solidFill>
                  <a:schemeClr val="dk1"/>
                </a:solidFill>
                <a:latin typeface="Inter"/>
                <a:ea typeface="Inter"/>
                <a:cs typeface="Inter"/>
                <a:sym typeface="Inter"/>
              </a:rPr>
              <a:t> </a:t>
            </a:r>
            <a:endParaRPr b="1" i="0" sz="1200" u="sng" cap="none" strike="noStrike">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31" name="Shape 331"/>
        <p:cNvGrpSpPr/>
        <p:nvPr/>
      </p:nvGrpSpPr>
      <p:grpSpPr>
        <a:xfrm>
          <a:off x="0" y="0"/>
          <a:ext cx="0" cy="0"/>
          <a:chOff x="0" y="0"/>
          <a:chExt cx="0" cy="0"/>
        </a:xfrm>
      </p:grpSpPr>
      <p:grpSp>
        <p:nvGrpSpPr>
          <p:cNvPr id="332" name="Google Shape;332;p34"/>
          <p:cNvGrpSpPr/>
          <p:nvPr/>
        </p:nvGrpSpPr>
        <p:grpSpPr>
          <a:xfrm>
            <a:off x="281250" y="281700"/>
            <a:ext cx="8581500" cy="4580100"/>
            <a:chOff x="281250" y="281700"/>
            <a:chExt cx="8581500" cy="4580100"/>
          </a:xfrm>
        </p:grpSpPr>
        <p:sp>
          <p:nvSpPr>
            <p:cNvPr id="333" name="Google Shape;333;p3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34"/>
            <p:cNvGrpSpPr/>
            <p:nvPr/>
          </p:nvGrpSpPr>
          <p:grpSpPr>
            <a:xfrm>
              <a:off x="517475" y="382105"/>
              <a:ext cx="400500" cy="95700"/>
              <a:chOff x="517475" y="395577"/>
              <a:chExt cx="400500" cy="95700"/>
            </a:xfrm>
          </p:grpSpPr>
          <p:sp>
            <p:nvSpPr>
              <p:cNvPr id="335" name="Google Shape;335;p3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3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9" name="Google Shape;339;p34"/>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grpSp>
        <p:nvGrpSpPr>
          <p:cNvPr id="340" name="Google Shape;340;p34"/>
          <p:cNvGrpSpPr/>
          <p:nvPr/>
        </p:nvGrpSpPr>
        <p:grpSpPr>
          <a:xfrm>
            <a:off x="713219" y="2269869"/>
            <a:ext cx="2305488" cy="3069098"/>
            <a:chOff x="4962625" y="539501"/>
            <a:chExt cx="3266488" cy="4348396"/>
          </a:xfrm>
        </p:grpSpPr>
        <p:sp>
          <p:nvSpPr>
            <p:cNvPr id="341" name="Google Shape;341;p34"/>
            <p:cNvSpPr/>
            <p:nvPr/>
          </p:nvSpPr>
          <p:spPr>
            <a:xfrm>
              <a:off x="5689271" y="788278"/>
              <a:ext cx="1476799" cy="1488827"/>
            </a:xfrm>
            <a:custGeom>
              <a:rect b="b" l="l" r="r" t="t"/>
              <a:pathLst>
                <a:path extrusionOk="0" h="10892" w="10804">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4"/>
            <p:cNvSpPr/>
            <p:nvPr/>
          </p:nvSpPr>
          <p:spPr>
            <a:xfrm>
              <a:off x="5705127" y="780486"/>
              <a:ext cx="1462856" cy="1501676"/>
            </a:xfrm>
            <a:custGeom>
              <a:rect b="b" l="l" r="r" t="t"/>
              <a:pathLst>
                <a:path extrusionOk="0" h="10986" w="10702">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4"/>
            <p:cNvSpPr/>
            <p:nvPr/>
          </p:nvSpPr>
          <p:spPr>
            <a:xfrm>
              <a:off x="6841981" y="2138919"/>
              <a:ext cx="394897" cy="942751"/>
            </a:xfrm>
            <a:custGeom>
              <a:rect b="b" l="l" r="r" t="t"/>
              <a:pathLst>
                <a:path extrusionOk="0" h="6897" w="2889">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4"/>
            <p:cNvSpPr/>
            <p:nvPr/>
          </p:nvSpPr>
          <p:spPr>
            <a:xfrm>
              <a:off x="6833780" y="2131401"/>
              <a:ext cx="392300" cy="958470"/>
            </a:xfrm>
            <a:custGeom>
              <a:rect b="b" l="l" r="r" t="t"/>
              <a:pathLst>
                <a:path extrusionOk="0" h="7012" w="287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4"/>
            <p:cNvSpPr/>
            <p:nvPr/>
          </p:nvSpPr>
          <p:spPr>
            <a:xfrm>
              <a:off x="7031434" y="2479005"/>
              <a:ext cx="550314" cy="764097"/>
            </a:xfrm>
            <a:custGeom>
              <a:rect b="b" l="l" r="r" t="t"/>
              <a:pathLst>
                <a:path extrusionOk="0" h="5590" w="4026">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4"/>
            <p:cNvSpPr/>
            <p:nvPr/>
          </p:nvSpPr>
          <p:spPr>
            <a:xfrm>
              <a:off x="7023233" y="2468343"/>
              <a:ext cx="552774" cy="782277"/>
            </a:xfrm>
            <a:custGeom>
              <a:rect b="b" l="l" r="r" t="t"/>
              <a:pathLst>
                <a:path extrusionOk="0" h="5723" w="4044">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4"/>
            <p:cNvSpPr/>
            <p:nvPr/>
          </p:nvSpPr>
          <p:spPr>
            <a:xfrm>
              <a:off x="7215283" y="2004688"/>
              <a:ext cx="558379" cy="459552"/>
            </a:xfrm>
            <a:custGeom>
              <a:rect b="b" l="l" r="r" t="t"/>
              <a:pathLst>
                <a:path extrusionOk="0" h="3362" w="4085">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4"/>
            <p:cNvSpPr/>
            <p:nvPr/>
          </p:nvSpPr>
          <p:spPr>
            <a:xfrm>
              <a:off x="7218427" y="1997170"/>
              <a:ext cx="557832" cy="473768"/>
            </a:xfrm>
            <a:custGeom>
              <a:rect b="b" l="l" r="r" t="t"/>
              <a:pathLst>
                <a:path extrusionOk="0" h="3466" w="4081">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4"/>
            <p:cNvSpPr/>
            <p:nvPr/>
          </p:nvSpPr>
          <p:spPr>
            <a:xfrm>
              <a:off x="7262578" y="1796235"/>
              <a:ext cx="350747" cy="305092"/>
            </a:xfrm>
            <a:custGeom>
              <a:rect b="b" l="l" r="r" t="t"/>
              <a:pathLst>
                <a:path extrusionOk="0" h="2232" w="2566">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4"/>
            <p:cNvSpPr/>
            <p:nvPr/>
          </p:nvSpPr>
          <p:spPr>
            <a:xfrm>
              <a:off x="7257520" y="1791861"/>
              <a:ext cx="358264" cy="315891"/>
            </a:xfrm>
            <a:custGeom>
              <a:rect b="b" l="l" r="r" t="t"/>
              <a:pathLst>
                <a:path extrusionOk="0" h="2311" w="2621">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4"/>
            <p:cNvSpPr/>
            <p:nvPr/>
          </p:nvSpPr>
          <p:spPr>
            <a:xfrm>
              <a:off x="7157736" y="2361178"/>
              <a:ext cx="394897" cy="243855"/>
            </a:xfrm>
            <a:custGeom>
              <a:rect b="b" l="l" r="r" t="t"/>
              <a:pathLst>
                <a:path extrusionOk="0" h="1784" w="2889">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4"/>
            <p:cNvSpPr/>
            <p:nvPr/>
          </p:nvSpPr>
          <p:spPr>
            <a:xfrm>
              <a:off x="7152132" y="2352703"/>
              <a:ext cx="405559" cy="259711"/>
            </a:xfrm>
            <a:custGeom>
              <a:rect b="b" l="l" r="r" t="t"/>
              <a:pathLst>
                <a:path extrusionOk="0" h="1900" w="2967">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4"/>
            <p:cNvSpPr/>
            <p:nvPr/>
          </p:nvSpPr>
          <p:spPr>
            <a:xfrm>
              <a:off x="7886569" y="1908048"/>
              <a:ext cx="81604" cy="30208"/>
            </a:xfrm>
            <a:custGeom>
              <a:rect b="b" l="l" r="r" t="t"/>
              <a:pathLst>
                <a:path extrusionOk="0" h="221" w="597">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4"/>
            <p:cNvSpPr/>
            <p:nvPr/>
          </p:nvSpPr>
          <p:spPr>
            <a:xfrm>
              <a:off x="7812756" y="1942221"/>
              <a:ext cx="63287" cy="30208"/>
            </a:xfrm>
            <a:custGeom>
              <a:rect b="b" l="l" r="r" t="t"/>
              <a:pathLst>
                <a:path extrusionOk="0" h="221" w="463">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4"/>
            <p:cNvSpPr/>
            <p:nvPr/>
          </p:nvSpPr>
          <p:spPr>
            <a:xfrm>
              <a:off x="7918145" y="1948782"/>
              <a:ext cx="108122" cy="51669"/>
            </a:xfrm>
            <a:custGeom>
              <a:rect b="b" l="l" r="r" t="t"/>
              <a:pathLst>
                <a:path extrusionOk="0" h="378" w="791">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4"/>
            <p:cNvSpPr/>
            <p:nvPr/>
          </p:nvSpPr>
          <p:spPr>
            <a:xfrm>
              <a:off x="8020526" y="1977897"/>
              <a:ext cx="21597" cy="43331"/>
            </a:xfrm>
            <a:custGeom>
              <a:rect b="b" l="l" r="r" t="t"/>
              <a:pathLst>
                <a:path extrusionOk="0" h="317" w="158">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4"/>
            <p:cNvSpPr/>
            <p:nvPr/>
          </p:nvSpPr>
          <p:spPr>
            <a:xfrm>
              <a:off x="7999612" y="2048293"/>
              <a:ext cx="29252" cy="68755"/>
            </a:xfrm>
            <a:custGeom>
              <a:rect b="b" l="l" r="r" t="t"/>
              <a:pathLst>
                <a:path extrusionOk="0" h="503" w="214">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4"/>
            <p:cNvSpPr/>
            <p:nvPr/>
          </p:nvSpPr>
          <p:spPr>
            <a:xfrm>
              <a:off x="7881512" y="2052667"/>
              <a:ext cx="97460" cy="47568"/>
            </a:xfrm>
            <a:custGeom>
              <a:rect b="b" l="l" r="r" t="t"/>
              <a:pathLst>
                <a:path extrusionOk="0" h="348" w="713">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4"/>
            <p:cNvSpPr/>
            <p:nvPr/>
          </p:nvSpPr>
          <p:spPr>
            <a:xfrm>
              <a:off x="7854994" y="2186624"/>
              <a:ext cx="89805" cy="24741"/>
            </a:xfrm>
            <a:custGeom>
              <a:rect b="b" l="l" r="r" t="t"/>
              <a:pathLst>
                <a:path extrusionOk="0" h="181" w="657">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4"/>
            <p:cNvSpPr/>
            <p:nvPr/>
          </p:nvSpPr>
          <p:spPr>
            <a:xfrm>
              <a:off x="7962979" y="2160789"/>
              <a:ext cx="63287" cy="40187"/>
            </a:xfrm>
            <a:custGeom>
              <a:rect b="b" l="l" r="r" t="t"/>
              <a:pathLst>
                <a:path extrusionOk="0" h="294" w="463">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a:off x="7657339" y="1889868"/>
              <a:ext cx="347466" cy="239344"/>
            </a:xfrm>
            <a:custGeom>
              <a:rect b="b" l="l" r="r" t="t"/>
              <a:pathLst>
                <a:path extrusionOk="0" h="1751" w="2542">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a:off x="7657339" y="1883034"/>
              <a:ext cx="355667" cy="240574"/>
            </a:xfrm>
            <a:custGeom>
              <a:rect b="b" l="l" r="r" t="t"/>
              <a:pathLst>
                <a:path extrusionOk="0" h="1760" w="2602">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a:off x="7699713" y="1925134"/>
              <a:ext cx="368243" cy="255747"/>
            </a:xfrm>
            <a:custGeom>
              <a:rect b="b" l="l" r="r" t="t"/>
              <a:pathLst>
                <a:path extrusionOk="0" h="1871" w="2694">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a:off x="7731289" y="1917616"/>
              <a:ext cx="339811" cy="264085"/>
            </a:xfrm>
            <a:custGeom>
              <a:rect b="b" l="l" r="r" t="t"/>
              <a:pathLst>
                <a:path extrusionOk="0" h="1932" w="2486">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4"/>
            <p:cNvSpPr/>
            <p:nvPr/>
          </p:nvSpPr>
          <p:spPr>
            <a:xfrm>
              <a:off x="7715433" y="2016854"/>
              <a:ext cx="352524" cy="241668"/>
            </a:xfrm>
            <a:custGeom>
              <a:rect b="b" l="l" r="r" t="t"/>
              <a:pathLst>
                <a:path extrusionOk="0" h="1768" w="2579">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4"/>
            <p:cNvSpPr/>
            <p:nvPr/>
          </p:nvSpPr>
          <p:spPr>
            <a:xfrm>
              <a:off x="7747008" y="2010429"/>
              <a:ext cx="320948" cy="252740"/>
            </a:xfrm>
            <a:custGeom>
              <a:rect b="b" l="l" r="r" t="t"/>
              <a:pathLst>
                <a:path extrusionOk="0" h="1849" w="2348">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4"/>
            <p:cNvSpPr/>
            <p:nvPr/>
          </p:nvSpPr>
          <p:spPr>
            <a:xfrm>
              <a:off x="7741951" y="2127027"/>
              <a:ext cx="334207" cy="207495"/>
            </a:xfrm>
            <a:custGeom>
              <a:rect b="b" l="l" r="r" t="t"/>
              <a:pathLst>
                <a:path extrusionOk="0" h="1518" w="2445">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4"/>
            <p:cNvSpPr/>
            <p:nvPr/>
          </p:nvSpPr>
          <p:spPr>
            <a:xfrm>
              <a:off x="7739490" y="2120876"/>
              <a:ext cx="344322" cy="221301"/>
            </a:xfrm>
            <a:custGeom>
              <a:rect b="b" l="l" r="r" t="t"/>
              <a:pathLst>
                <a:path extrusionOk="0" h="1619" w="2519">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4"/>
            <p:cNvSpPr/>
            <p:nvPr/>
          </p:nvSpPr>
          <p:spPr>
            <a:xfrm>
              <a:off x="6607694" y="3218092"/>
              <a:ext cx="752889" cy="1662150"/>
            </a:xfrm>
            <a:custGeom>
              <a:rect b="b" l="l" r="r" t="t"/>
              <a:pathLst>
                <a:path extrusionOk="0" h="12160" w="5508">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4"/>
            <p:cNvSpPr/>
            <p:nvPr/>
          </p:nvSpPr>
          <p:spPr>
            <a:xfrm>
              <a:off x="6602636" y="3210437"/>
              <a:ext cx="765601" cy="1677460"/>
            </a:xfrm>
            <a:custGeom>
              <a:rect b="b" l="l" r="r" t="t"/>
              <a:pathLst>
                <a:path extrusionOk="0" h="12272" w="5601">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4"/>
            <p:cNvSpPr/>
            <p:nvPr/>
          </p:nvSpPr>
          <p:spPr>
            <a:xfrm>
              <a:off x="6007623" y="3286847"/>
              <a:ext cx="910902" cy="1547741"/>
            </a:xfrm>
            <a:custGeom>
              <a:rect b="b" l="l" r="r" t="t"/>
              <a:pathLst>
                <a:path extrusionOk="0" h="11323" w="6664">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4"/>
            <p:cNvSpPr/>
            <p:nvPr/>
          </p:nvSpPr>
          <p:spPr>
            <a:xfrm>
              <a:off x="5999422" y="3276049"/>
              <a:ext cx="926622" cy="1566741"/>
            </a:xfrm>
            <a:custGeom>
              <a:rect b="b" l="l" r="r" t="t"/>
              <a:pathLst>
                <a:path extrusionOk="0" h="11462" w="6779">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4"/>
            <p:cNvSpPr/>
            <p:nvPr/>
          </p:nvSpPr>
          <p:spPr>
            <a:xfrm>
              <a:off x="6110004" y="2110897"/>
              <a:ext cx="1005628" cy="1175671"/>
            </a:xfrm>
            <a:custGeom>
              <a:rect b="b" l="l" r="r" t="t"/>
              <a:pathLst>
                <a:path extrusionOk="0" h="8601" w="7357">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4"/>
            <p:cNvSpPr/>
            <p:nvPr/>
          </p:nvSpPr>
          <p:spPr>
            <a:xfrm>
              <a:off x="6102350" y="2105156"/>
              <a:ext cx="1005628" cy="1188793"/>
            </a:xfrm>
            <a:custGeom>
              <a:rect b="b" l="l" r="r" t="t"/>
              <a:pathLst>
                <a:path extrusionOk="0" h="8697" w="7357">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4"/>
            <p:cNvSpPr/>
            <p:nvPr/>
          </p:nvSpPr>
          <p:spPr>
            <a:xfrm>
              <a:off x="6260227" y="1815919"/>
              <a:ext cx="510537" cy="446566"/>
            </a:xfrm>
            <a:custGeom>
              <a:rect b="b" l="l" r="r" t="t"/>
              <a:pathLst>
                <a:path extrusionOk="0" h="3267" w="3735">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4"/>
            <p:cNvSpPr/>
            <p:nvPr/>
          </p:nvSpPr>
          <p:spPr>
            <a:xfrm>
              <a:off x="6246968" y="1807717"/>
              <a:ext cx="534458" cy="462832"/>
            </a:xfrm>
            <a:custGeom>
              <a:rect b="b" l="l" r="r" t="t"/>
              <a:pathLst>
                <a:path extrusionOk="0" h="3386" w="391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4"/>
            <p:cNvSpPr/>
            <p:nvPr/>
          </p:nvSpPr>
          <p:spPr>
            <a:xfrm>
              <a:off x="6183817" y="2042005"/>
              <a:ext cx="681673" cy="307963"/>
            </a:xfrm>
            <a:custGeom>
              <a:rect b="b" l="l" r="r" t="t"/>
              <a:pathLst>
                <a:path extrusionOk="0" h="2253" w="4987">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4"/>
            <p:cNvSpPr/>
            <p:nvPr/>
          </p:nvSpPr>
          <p:spPr>
            <a:xfrm>
              <a:off x="6192018" y="2034350"/>
              <a:ext cx="652558" cy="323409"/>
            </a:xfrm>
            <a:custGeom>
              <a:rect b="b" l="l" r="r" t="t"/>
              <a:pathLst>
                <a:path extrusionOk="0" h="2366" w="4774">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4"/>
            <p:cNvSpPr/>
            <p:nvPr/>
          </p:nvSpPr>
          <p:spPr>
            <a:xfrm>
              <a:off x="6797147" y="3315963"/>
              <a:ext cx="121381" cy="510400"/>
            </a:xfrm>
            <a:custGeom>
              <a:rect b="b" l="l" r="r" t="t"/>
              <a:pathLst>
                <a:path extrusionOk="0" h="3734" w="888">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4"/>
            <p:cNvSpPr/>
            <p:nvPr/>
          </p:nvSpPr>
          <p:spPr>
            <a:xfrm>
              <a:off x="6788945" y="3305164"/>
              <a:ext cx="137100" cy="529400"/>
            </a:xfrm>
            <a:custGeom>
              <a:rect b="b" l="l" r="r" t="t"/>
              <a:pathLst>
                <a:path extrusionOk="0" h="3873" w="1003">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4"/>
            <p:cNvSpPr/>
            <p:nvPr/>
          </p:nvSpPr>
          <p:spPr>
            <a:xfrm>
              <a:off x="6226191" y="2448387"/>
              <a:ext cx="889442" cy="852399"/>
            </a:xfrm>
            <a:custGeom>
              <a:rect b="b" l="l" r="r" t="t"/>
              <a:pathLst>
                <a:path extrusionOk="0" h="6236" w="6507">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4"/>
            <p:cNvSpPr/>
            <p:nvPr/>
          </p:nvSpPr>
          <p:spPr>
            <a:xfrm>
              <a:off x="6223594" y="2442372"/>
              <a:ext cx="900240" cy="866341"/>
            </a:xfrm>
            <a:custGeom>
              <a:rect b="b" l="l" r="r" t="t"/>
              <a:pathLst>
                <a:path extrusionOk="0" h="6338" w="6586">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4"/>
            <p:cNvSpPr/>
            <p:nvPr/>
          </p:nvSpPr>
          <p:spPr>
            <a:xfrm>
              <a:off x="6352493" y="2450027"/>
              <a:ext cx="607724" cy="210366"/>
            </a:xfrm>
            <a:custGeom>
              <a:rect b="b" l="l" r="r" t="t"/>
              <a:pathLst>
                <a:path extrusionOk="0" h="1539" w="4446">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4"/>
            <p:cNvSpPr/>
            <p:nvPr/>
          </p:nvSpPr>
          <p:spPr>
            <a:xfrm>
              <a:off x="6344292" y="2442372"/>
              <a:ext cx="624127" cy="228819"/>
            </a:xfrm>
            <a:custGeom>
              <a:rect b="b" l="l" r="r" t="t"/>
              <a:pathLst>
                <a:path extrusionOk="0" h="1674" w="4566">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4"/>
            <p:cNvSpPr/>
            <p:nvPr/>
          </p:nvSpPr>
          <p:spPr>
            <a:xfrm>
              <a:off x="6163040" y="2146710"/>
              <a:ext cx="294430" cy="460372"/>
            </a:xfrm>
            <a:custGeom>
              <a:rect b="b" l="l" r="r" t="t"/>
              <a:pathLst>
                <a:path extrusionOk="0" h="3368" w="2154">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4"/>
            <p:cNvSpPr/>
            <p:nvPr/>
          </p:nvSpPr>
          <p:spPr>
            <a:xfrm>
              <a:off x="6165500" y="2192365"/>
              <a:ext cx="137" cy="2597"/>
            </a:xfrm>
            <a:custGeom>
              <a:rect b="b" l="l" r="r" t="t"/>
              <a:pathLst>
                <a:path extrusionOk="0" h="19" w="1">
                  <a:moveTo>
                    <a:pt x="1" y="0"/>
                  </a:moveTo>
                  <a:lnTo>
                    <a:pt x="1" y="19"/>
                  </a:lnTo>
                  <a:lnTo>
                    <a:pt x="1" y="19"/>
                  </a:ln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4"/>
            <p:cNvSpPr/>
            <p:nvPr/>
          </p:nvSpPr>
          <p:spPr>
            <a:xfrm>
              <a:off x="6183817" y="2194825"/>
              <a:ext cx="118920" cy="152956"/>
            </a:xfrm>
            <a:custGeom>
              <a:rect b="b" l="l" r="r" t="t"/>
              <a:pathLst>
                <a:path extrusionOk="0" h="1119" w="87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4"/>
            <p:cNvSpPr/>
            <p:nvPr/>
          </p:nvSpPr>
          <p:spPr>
            <a:xfrm>
              <a:off x="6173155" y="2192365"/>
              <a:ext cx="10799" cy="2597"/>
            </a:xfrm>
            <a:custGeom>
              <a:rect b="b" l="l" r="r" t="t"/>
              <a:pathLst>
                <a:path extrusionOk="0" h="19" w="79">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4"/>
            <p:cNvSpPr/>
            <p:nvPr/>
          </p:nvSpPr>
          <p:spPr>
            <a:xfrm>
              <a:off x="6352493" y="2508120"/>
              <a:ext cx="7655" cy="39230"/>
            </a:xfrm>
            <a:custGeom>
              <a:rect b="b" l="l" r="r" t="t"/>
              <a:pathLst>
                <a:path extrusionOk="0" h="287" w="56">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4"/>
            <p:cNvSpPr/>
            <p:nvPr/>
          </p:nvSpPr>
          <p:spPr>
            <a:xfrm>
              <a:off x="6360011" y="2547214"/>
              <a:ext cx="137" cy="137"/>
            </a:xfrm>
            <a:custGeom>
              <a:rect b="b" l="l" r="r" t="t"/>
              <a:pathLst>
                <a:path extrusionOk="0" h="1" w="1">
                  <a:moveTo>
                    <a:pt x="1" y="1"/>
                  </a:moveTo>
                  <a:lnTo>
                    <a:pt x="1" y="1"/>
                  </a:lnTo>
                  <a:lnTo>
                    <a:pt x="1" y="1"/>
                  </a:lnTo>
                  <a:lnTo>
                    <a:pt x="1" y="1"/>
                  </a:ln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4"/>
            <p:cNvSpPr/>
            <p:nvPr/>
          </p:nvSpPr>
          <p:spPr>
            <a:xfrm>
              <a:off x="6362608" y="2560473"/>
              <a:ext cx="87208" cy="47568"/>
            </a:xfrm>
            <a:custGeom>
              <a:rect b="b" l="l" r="r" t="t"/>
              <a:pathLst>
                <a:path extrusionOk="0" h="348" w="638">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4"/>
            <p:cNvSpPr/>
            <p:nvPr/>
          </p:nvSpPr>
          <p:spPr>
            <a:xfrm>
              <a:off x="6360011" y="2547214"/>
              <a:ext cx="2734" cy="13396"/>
            </a:xfrm>
            <a:custGeom>
              <a:rect b="b" l="l" r="r" t="t"/>
              <a:pathLst>
                <a:path extrusionOk="0" h="98" w="2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4"/>
            <p:cNvSpPr/>
            <p:nvPr/>
          </p:nvSpPr>
          <p:spPr>
            <a:xfrm>
              <a:off x="6157299" y="2138645"/>
              <a:ext cx="300171" cy="476365"/>
            </a:xfrm>
            <a:custGeom>
              <a:rect b="b" l="l" r="r" t="t"/>
              <a:pathLst>
                <a:path extrusionOk="0" h="3485" w="2196">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4"/>
            <p:cNvSpPr/>
            <p:nvPr/>
          </p:nvSpPr>
          <p:spPr>
            <a:xfrm>
              <a:off x="6776233" y="2061142"/>
              <a:ext cx="194647" cy="443149"/>
            </a:xfrm>
            <a:custGeom>
              <a:rect b="b" l="l" r="r" t="t"/>
              <a:pathLst>
                <a:path extrusionOk="0" h="3242" w="1424">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4"/>
            <p:cNvSpPr/>
            <p:nvPr/>
          </p:nvSpPr>
          <p:spPr>
            <a:xfrm>
              <a:off x="6770629" y="2055264"/>
              <a:ext cx="197790" cy="455451"/>
            </a:xfrm>
            <a:custGeom>
              <a:rect b="b" l="l" r="r" t="t"/>
              <a:pathLst>
                <a:path extrusionOk="0" h="3332" w="1447">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4"/>
            <p:cNvSpPr/>
            <p:nvPr/>
          </p:nvSpPr>
          <p:spPr>
            <a:xfrm>
              <a:off x="6776233" y="2065926"/>
              <a:ext cx="186445" cy="436588"/>
            </a:xfrm>
            <a:custGeom>
              <a:rect b="b" l="l" r="r" t="t"/>
              <a:pathLst>
                <a:path extrusionOk="0" h="3194" w="1364">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4"/>
            <p:cNvSpPr/>
            <p:nvPr/>
          </p:nvSpPr>
          <p:spPr>
            <a:xfrm>
              <a:off x="6381471" y="2528897"/>
              <a:ext cx="57683" cy="58230"/>
            </a:xfrm>
            <a:custGeom>
              <a:rect b="b" l="l" r="r" t="t"/>
              <a:pathLst>
                <a:path extrusionOk="0" h="426" w="422">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4"/>
            <p:cNvSpPr/>
            <p:nvPr/>
          </p:nvSpPr>
          <p:spPr>
            <a:xfrm>
              <a:off x="6373270" y="2529260"/>
              <a:ext cx="74086" cy="73403"/>
            </a:xfrm>
            <a:custGeom>
              <a:rect b="b" l="l" r="r" t="t"/>
              <a:pathLst>
                <a:path extrusionOk="0" h="537" w="542">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4"/>
            <p:cNvSpPr/>
            <p:nvPr/>
          </p:nvSpPr>
          <p:spPr>
            <a:xfrm>
              <a:off x="6891873" y="2429113"/>
              <a:ext cx="58230" cy="60827"/>
            </a:xfrm>
            <a:custGeom>
              <a:rect b="b" l="l" r="r" t="t"/>
              <a:pathLst>
                <a:path extrusionOk="0" h="445" w="426">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4"/>
            <p:cNvSpPr/>
            <p:nvPr/>
          </p:nvSpPr>
          <p:spPr>
            <a:xfrm>
              <a:off x="6883672" y="2431389"/>
              <a:ext cx="73949" cy="71489"/>
            </a:xfrm>
            <a:custGeom>
              <a:rect b="b" l="l" r="r" t="t"/>
              <a:pathLst>
                <a:path extrusionOk="0" h="523" w="541">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4"/>
            <p:cNvSpPr/>
            <p:nvPr/>
          </p:nvSpPr>
          <p:spPr>
            <a:xfrm>
              <a:off x="6465536" y="2618566"/>
              <a:ext cx="473768" cy="448753"/>
            </a:xfrm>
            <a:custGeom>
              <a:rect b="b" l="l" r="r" t="t"/>
              <a:pathLst>
                <a:path extrusionOk="0" h="3283" w="3466">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4"/>
            <p:cNvSpPr/>
            <p:nvPr/>
          </p:nvSpPr>
          <p:spPr>
            <a:xfrm>
              <a:off x="6457334" y="2610365"/>
              <a:ext cx="487026" cy="465019"/>
            </a:xfrm>
            <a:custGeom>
              <a:rect b="b" l="l" r="r" t="t"/>
              <a:pathLst>
                <a:path extrusionOk="0" h="3402" w="3563">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4"/>
            <p:cNvSpPr/>
            <p:nvPr/>
          </p:nvSpPr>
          <p:spPr>
            <a:xfrm>
              <a:off x="6465536" y="2618566"/>
              <a:ext cx="455451" cy="199841"/>
            </a:xfrm>
            <a:custGeom>
              <a:rect b="b" l="l" r="r" t="t"/>
              <a:pathLst>
                <a:path extrusionOk="0" h="1462" w="3332">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4"/>
            <p:cNvSpPr/>
            <p:nvPr/>
          </p:nvSpPr>
          <p:spPr>
            <a:xfrm>
              <a:off x="6457334" y="2610365"/>
              <a:ext cx="471307" cy="221301"/>
            </a:xfrm>
            <a:custGeom>
              <a:rect b="b" l="l" r="r" t="t"/>
              <a:pathLst>
                <a:path extrusionOk="0" h="1619" w="3448">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4"/>
            <p:cNvSpPr/>
            <p:nvPr/>
          </p:nvSpPr>
          <p:spPr>
            <a:xfrm>
              <a:off x="6113148" y="3097394"/>
              <a:ext cx="1052376" cy="289919"/>
            </a:xfrm>
            <a:custGeom>
              <a:rect b="b" l="l" r="r" t="t"/>
              <a:pathLst>
                <a:path extrusionOk="0" h="2121" w="7699">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4"/>
            <p:cNvSpPr/>
            <p:nvPr/>
          </p:nvSpPr>
          <p:spPr>
            <a:xfrm>
              <a:off x="6107407" y="3086595"/>
              <a:ext cx="1063722" cy="308099"/>
            </a:xfrm>
            <a:custGeom>
              <a:rect b="b" l="l" r="r" t="t"/>
              <a:pathLst>
                <a:path extrusionOk="0" h="2254" w="7782">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4"/>
            <p:cNvSpPr/>
            <p:nvPr/>
          </p:nvSpPr>
          <p:spPr>
            <a:xfrm>
              <a:off x="6770629" y="3239416"/>
              <a:ext cx="103064" cy="103201"/>
            </a:xfrm>
            <a:custGeom>
              <a:rect b="b" l="l" r="r" t="t"/>
              <a:pathLst>
                <a:path extrusionOk="0" h="755" w="754">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4"/>
            <p:cNvSpPr/>
            <p:nvPr/>
          </p:nvSpPr>
          <p:spPr>
            <a:xfrm>
              <a:off x="6765571" y="3231898"/>
              <a:ext cx="115640" cy="115776"/>
            </a:xfrm>
            <a:custGeom>
              <a:rect b="b" l="l" r="r" t="t"/>
              <a:pathLst>
                <a:path extrusionOk="0" h="847" w="846">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4"/>
            <p:cNvSpPr/>
            <p:nvPr/>
          </p:nvSpPr>
          <p:spPr>
            <a:xfrm>
              <a:off x="6271025" y="3610668"/>
              <a:ext cx="547033" cy="271330"/>
            </a:xfrm>
            <a:custGeom>
              <a:rect b="b" l="l" r="r" t="t"/>
              <a:pathLst>
                <a:path extrusionOk="0" h="1985" w="4002">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4"/>
            <p:cNvSpPr/>
            <p:nvPr/>
          </p:nvSpPr>
          <p:spPr>
            <a:xfrm>
              <a:off x="6267882" y="3604115"/>
              <a:ext cx="555918" cy="284452"/>
            </a:xfrm>
            <a:custGeom>
              <a:rect b="b" l="l" r="r" t="t"/>
              <a:pathLst>
                <a:path extrusionOk="0" h="2081" w="4067">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4"/>
            <p:cNvSpPr/>
            <p:nvPr/>
          </p:nvSpPr>
          <p:spPr>
            <a:xfrm>
              <a:off x="6881075" y="3641560"/>
              <a:ext cx="363322" cy="206265"/>
            </a:xfrm>
            <a:custGeom>
              <a:rect b="b" l="l" r="r" t="t"/>
              <a:pathLst>
                <a:path extrusionOk="0" h="1509" w="2658">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4"/>
            <p:cNvSpPr/>
            <p:nvPr/>
          </p:nvSpPr>
          <p:spPr>
            <a:xfrm>
              <a:off x="6883672" y="3635281"/>
              <a:ext cx="360725" cy="221711"/>
            </a:xfrm>
            <a:custGeom>
              <a:rect b="b" l="l" r="r" t="t"/>
              <a:pathLst>
                <a:path extrusionOk="0" h="1622" w="2639">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4"/>
            <p:cNvSpPr/>
            <p:nvPr/>
          </p:nvSpPr>
          <p:spPr>
            <a:xfrm>
              <a:off x="7155276" y="547702"/>
              <a:ext cx="1065635" cy="936737"/>
            </a:xfrm>
            <a:custGeom>
              <a:rect b="b" l="l" r="r" t="t"/>
              <a:pathLst>
                <a:path extrusionOk="0" h="6853" w="7796">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4"/>
            <p:cNvSpPr/>
            <p:nvPr/>
          </p:nvSpPr>
          <p:spPr>
            <a:xfrm>
              <a:off x="7142017" y="539501"/>
              <a:ext cx="1087096" cy="952456"/>
            </a:xfrm>
            <a:custGeom>
              <a:rect b="b" l="l" r="r" t="t"/>
              <a:pathLst>
                <a:path extrusionOk="0" h="6968" w="7953">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4"/>
            <p:cNvSpPr/>
            <p:nvPr/>
          </p:nvSpPr>
          <p:spPr>
            <a:xfrm>
              <a:off x="6384068" y="3097394"/>
              <a:ext cx="25971" cy="50029"/>
            </a:xfrm>
            <a:custGeom>
              <a:rect b="b" l="l" r="r" t="t"/>
              <a:pathLst>
                <a:path extrusionOk="0" h="366" w="19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4"/>
            <p:cNvSpPr/>
            <p:nvPr/>
          </p:nvSpPr>
          <p:spPr>
            <a:xfrm>
              <a:off x="5883782" y="2218199"/>
              <a:ext cx="418955" cy="1058664"/>
            </a:xfrm>
            <a:custGeom>
              <a:rect b="b" l="l" r="r" t="t"/>
              <a:pathLst>
                <a:path extrusionOk="0" h="7745" w="3065">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4"/>
            <p:cNvSpPr/>
            <p:nvPr/>
          </p:nvSpPr>
          <p:spPr>
            <a:xfrm>
              <a:off x="5886379" y="2213142"/>
              <a:ext cx="423876" cy="1072060"/>
            </a:xfrm>
            <a:custGeom>
              <a:rect b="b" l="l" r="r" t="t"/>
              <a:pathLst>
                <a:path extrusionOk="0" h="7843" w="3101">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a:off x="5641976" y="2668595"/>
              <a:ext cx="641760" cy="743594"/>
            </a:xfrm>
            <a:custGeom>
              <a:rect b="b" l="l" r="r" t="t"/>
              <a:pathLst>
                <a:path extrusionOk="0" h="5440" w="4695">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4"/>
            <p:cNvSpPr/>
            <p:nvPr/>
          </p:nvSpPr>
          <p:spPr>
            <a:xfrm>
              <a:off x="5633775" y="2660257"/>
              <a:ext cx="658162" cy="758766"/>
            </a:xfrm>
            <a:custGeom>
              <a:rect b="b" l="l" r="r" t="t"/>
              <a:pathLst>
                <a:path extrusionOk="0" h="5551" w="4815">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4"/>
            <p:cNvSpPr/>
            <p:nvPr/>
          </p:nvSpPr>
          <p:spPr>
            <a:xfrm>
              <a:off x="5562969" y="2497048"/>
              <a:ext cx="521199" cy="381912"/>
            </a:xfrm>
            <a:custGeom>
              <a:rect b="b" l="l" r="r" t="t"/>
              <a:pathLst>
                <a:path extrusionOk="0" h="2794" w="3813">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4"/>
            <p:cNvSpPr/>
            <p:nvPr/>
          </p:nvSpPr>
          <p:spPr>
            <a:xfrm>
              <a:off x="5560509" y="2489804"/>
              <a:ext cx="531314" cy="396811"/>
            </a:xfrm>
            <a:custGeom>
              <a:rect b="b" l="l" r="r" t="t"/>
              <a:pathLst>
                <a:path extrusionOk="0" h="2903" w="3887">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4"/>
            <p:cNvSpPr/>
            <p:nvPr/>
          </p:nvSpPr>
          <p:spPr>
            <a:xfrm>
              <a:off x="5131028" y="2001818"/>
              <a:ext cx="373984" cy="354164"/>
            </a:xfrm>
            <a:custGeom>
              <a:rect b="b" l="l" r="r" t="t"/>
              <a:pathLst>
                <a:path extrusionOk="0" h="2591" w="2736">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4"/>
            <p:cNvSpPr/>
            <p:nvPr/>
          </p:nvSpPr>
          <p:spPr>
            <a:xfrm>
              <a:off x="5128430" y="1994573"/>
              <a:ext cx="387379" cy="345006"/>
            </a:xfrm>
            <a:custGeom>
              <a:rect b="b" l="l" r="r" t="t"/>
              <a:pathLst>
                <a:path extrusionOk="0" h="2524" w="2834">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4"/>
            <p:cNvSpPr/>
            <p:nvPr/>
          </p:nvSpPr>
          <p:spPr>
            <a:xfrm>
              <a:off x="5223157" y="2246494"/>
              <a:ext cx="753025" cy="439185"/>
            </a:xfrm>
            <a:custGeom>
              <a:rect b="b" l="l" r="r" t="t"/>
              <a:pathLst>
                <a:path extrusionOk="0" h="3213" w="5509">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4"/>
            <p:cNvSpPr/>
            <p:nvPr/>
          </p:nvSpPr>
          <p:spPr>
            <a:xfrm>
              <a:off x="5228898" y="2239660"/>
              <a:ext cx="754802" cy="453127"/>
            </a:xfrm>
            <a:custGeom>
              <a:rect b="b" l="l" r="r" t="t"/>
              <a:pathLst>
                <a:path extrusionOk="0" h="3315" w="5522">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4"/>
            <p:cNvSpPr/>
            <p:nvPr/>
          </p:nvSpPr>
          <p:spPr>
            <a:xfrm>
              <a:off x="5023179" y="2011796"/>
              <a:ext cx="423739" cy="388610"/>
            </a:xfrm>
            <a:custGeom>
              <a:rect b="b" l="l" r="r" t="t"/>
              <a:pathLst>
                <a:path extrusionOk="0" h="2843" w="310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4"/>
            <p:cNvSpPr/>
            <p:nvPr/>
          </p:nvSpPr>
          <p:spPr>
            <a:xfrm>
              <a:off x="5055164" y="2002775"/>
              <a:ext cx="368380" cy="389293"/>
            </a:xfrm>
            <a:custGeom>
              <a:rect b="b" l="l" r="r" t="t"/>
              <a:pathLst>
                <a:path extrusionOk="0" h="2848" w="2695">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4"/>
            <p:cNvSpPr/>
            <p:nvPr/>
          </p:nvSpPr>
          <p:spPr>
            <a:xfrm>
              <a:off x="5486696" y="1889185"/>
              <a:ext cx="392164" cy="451624"/>
            </a:xfrm>
            <a:custGeom>
              <a:rect b="b" l="l" r="r" t="t"/>
              <a:pathLst>
                <a:path extrusionOk="0" h="3304" w="2869">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4"/>
            <p:cNvSpPr/>
            <p:nvPr/>
          </p:nvSpPr>
          <p:spPr>
            <a:xfrm>
              <a:off x="5481502" y="1883034"/>
              <a:ext cx="386696" cy="433171"/>
            </a:xfrm>
            <a:custGeom>
              <a:rect b="b" l="l" r="r" t="t"/>
              <a:pathLst>
                <a:path extrusionOk="0" h="3169" w="2829">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4"/>
            <p:cNvSpPr/>
            <p:nvPr/>
          </p:nvSpPr>
          <p:spPr>
            <a:xfrm>
              <a:off x="4962625" y="2021775"/>
              <a:ext cx="440142" cy="433991"/>
            </a:xfrm>
            <a:custGeom>
              <a:rect b="b" l="l" r="r" t="t"/>
              <a:pathLst>
                <a:path extrusionOk="0" h="3175" w="322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4"/>
            <p:cNvSpPr/>
            <p:nvPr/>
          </p:nvSpPr>
          <p:spPr>
            <a:xfrm>
              <a:off x="4976294" y="2016034"/>
              <a:ext cx="402415" cy="439185"/>
            </a:xfrm>
            <a:custGeom>
              <a:rect b="b" l="l" r="r" t="t"/>
              <a:pathLst>
                <a:path extrusionOk="0" h="3213" w="2944">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4"/>
            <p:cNvSpPr/>
            <p:nvPr/>
          </p:nvSpPr>
          <p:spPr>
            <a:xfrm>
              <a:off x="5002129" y="2150811"/>
              <a:ext cx="358264" cy="402279"/>
            </a:xfrm>
            <a:custGeom>
              <a:rect b="b" l="l" r="r" t="t"/>
              <a:pathLst>
                <a:path extrusionOk="0" h="2943" w="2621">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4"/>
            <p:cNvSpPr/>
            <p:nvPr/>
          </p:nvSpPr>
          <p:spPr>
            <a:xfrm>
              <a:off x="4999668" y="2144933"/>
              <a:ext cx="318351" cy="415674"/>
            </a:xfrm>
            <a:custGeom>
              <a:rect b="b" l="l" r="r" t="t"/>
              <a:pathLst>
                <a:path extrusionOk="0" h="3041" w="2329">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4"/>
            <p:cNvSpPr/>
            <p:nvPr/>
          </p:nvSpPr>
          <p:spPr>
            <a:xfrm>
              <a:off x="6790722" y="1138889"/>
              <a:ext cx="282538" cy="281855"/>
            </a:xfrm>
            <a:custGeom>
              <a:rect b="b" l="l" r="r" t="t"/>
              <a:pathLst>
                <a:path extrusionOk="0" h="2062" w="2067">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4"/>
            <p:cNvSpPr/>
            <p:nvPr/>
          </p:nvSpPr>
          <p:spPr>
            <a:xfrm>
              <a:off x="6792089" y="1130825"/>
              <a:ext cx="268596" cy="296481"/>
            </a:xfrm>
            <a:custGeom>
              <a:rect b="b" l="l" r="r" t="t"/>
              <a:pathLst>
                <a:path extrusionOk="0" h="2169" w="1965">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4"/>
            <p:cNvSpPr/>
            <p:nvPr/>
          </p:nvSpPr>
          <p:spPr>
            <a:xfrm>
              <a:off x="5915357" y="865098"/>
              <a:ext cx="439732" cy="569451"/>
            </a:xfrm>
            <a:custGeom>
              <a:rect b="b" l="l" r="r" t="t"/>
              <a:pathLst>
                <a:path extrusionOk="0" h="4166" w="3217">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4"/>
            <p:cNvSpPr/>
            <p:nvPr/>
          </p:nvSpPr>
          <p:spPr>
            <a:xfrm>
              <a:off x="5926156" y="857717"/>
              <a:ext cx="433991" cy="584350"/>
            </a:xfrm>
            <a:custGeom>
              <a:rect b="b" l="l" r="r" t="t"/>
              <a:pathLst>
                <a:path extrusionOk="0" h="4275" w="3175">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4"/>
            <p:cNvSpPr/>
            <p:nvPr/>
          </p:nvSpPr>
          <p:spPr>
            <a:xfrm>
              <a:off x="5944472" y="1118659"/>
              <a:ext cx="976513" cy="732658"/>
            </a:xfrm>
            <a:custGeom>
              <a:rect b="b" l="l" r="r" t="t"/>
              <a:pathLst>
                <a:path extrusionOk="0" h="5360" w="7144">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4"/>
            <p:cNvSpPr/>
            <p:nvPr/>
          </p:nvSpPr>
          <p:spPr>
            <a:xfrm>
              <a:off x="5960328" y="1105400"/>
              <a:ext cx="955053" cy="753435"/>
            </a:xfrm>
            <a:custGeom>
              <a:rect b="b" l="l" r="r" t="t"/>
              <a:pathLst>
                <a:path extrusionOk="0" h="5512" w="6987">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4"/>
            <p:cNvSpPr/>
            <p:nvPr/>
          </p:nvSpPr>
          <p:spPr>
            <a:xfrm>
              <a:off x="6015278" y="1428674"/>
              <a:ext cx="110582" cy="110719"/>
            </a:xfrm>
            <a:custGeom>
              <a:rect b="b" l="l" r="r" t="t"/>
              <a:pathLst>
                <a:path extrusionOk="0" h="810" w="809">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4"/>
            <p:cNvSpPr/>
            <p:nvPr/>
          </p:nvSpPr>
          <p:spPr>
            <a:xfrm>
              <a:off x="6007623" y="1423616"/>
              <a:ext cx="123978" cy="123978"/>
            </a:xfrm>
            <a:custGeom>
              <a:rect b="b" l="l" r="r" t="t"/>
              <a:pathLst>
                <a:path extrusionOk="0" h="907" w="907">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4"/>
            <p:cNvSpPr/>
            <p:nvPr/>
          </p:nvSpPr>
          <p:spPr>
            <a:xfrm>
              <a:off x="6420701" y="1352947"/>
              <a:ext cx="47431" cy="91719"/>
            </a:xfrm>
            <a:custGeom>
              <a:rect b="b" l="l" r="r" t="t"/>
              <a:pathLst>
                <a:path extrusionOk="0" h="671" w="347">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4"/>
            <p:cNvSpPr/>
            <p:nvPr/>
          </p:nvSpPr>
          <p:spPr>
            <a:xfrm>
              <a:off x="6749715" y="1352947"/>
              <a:ext cx="50029" cy="91719"/>
            </a:xfrm>
            <a:custGeom>
              <a:rect b="b" l="l" r="r" t="t"/>
              <a:pathLst>
                <a:path extrusionOk="0" h="671" w="366">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4"/>
            <p:cNvSpPr/>
            <p:nvPr/>
          </p:nvSpPr>
          <p:spPr>
            <a:xfrm>
              <a:off x="6662643" y="1423616"/>
              <a:ext cx="55633" cy="75180"/>
            </a:xfrm>
            <a:custGeom>
              <a:rect b="b" l="l" r="r" t="t"/>
              <a:pathLst>
                <a:path extrusionOk="0" h="550" w="407">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a:off x="6458701" y="1497293"/>
              <a:ext cx="282948" cy="180567"/>
            </a:xfrm>
            <a:custGeom>
              <a:rect b="b" l="l" r="r" t="t"/>
              <a:pathLst>
                <a:path extrusionOk="0" h="1321" w="207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4"/>
            <p:cNvSpPr/>
            <p:nvPr/>
          </p:nvSpPr>
          <p:spPr>
            <a:xfrm>
              <a:off x="6463075" y="1489364"/>
              <a:ext cx="284315" cy="195603"/>
            </a:xfrm>
            <a:custGeom>
              <a:rect b="b" l="l" r="r" t="t"/>
              <a:pathLst>
                <a:path extrusionOk="0" h="1431" w="208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4"/>
            <p:cNvSpPr/>
            <p:nvPr/>
          </p:nvSpPr>
          <p:spPr>
            <a:xfrm>
              <a:off x="6492054" y="1500026"/>
              <a:ext cx="242078" cy="100057"/>
            </a:xfrm>
            <a:custGeom>
              <a:rect b="b" l="l" r="r" t="t"/>
              <a:pathLst>
                <a:path extrusionOk="0" h="732" w="1771">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4"/>
            <p:cNvSpPr/>
            <p:nvPr/>
          </p:nvSpPr>
          <p:spPr>
            <a:xfrm>
              <a:off x="6488910" y="1489364"/>
              <a:ext cx="252740" cy="118920"/>
            </a:xfrm>
            <a:custGeom>
              <a:rect b="b" l="l" r="r" t="t"/>
              <a:pathLst>
                <a:path extrusionOk="0" h="870" w="1849">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4"/>
            <p:cNvSpPr/>
            <p:nvPr/>
          </p:nvSpPr>
          <p:spPr>
            <a:xfrm>
              <a:off x="6486313" y="1592293"/>
              <a:ext cx="197927" cy="85568"/>
            </a:xfrm>
            <a:custGeom>
              <a:rect b="b" l="l" r="r" t="t"/>
              <a:pathLst>
                <a:path extrusionOk="0" h="626" w="1448">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4"/>
            <p:cNvSpPr/>
            <p:nvPr/>
          </p:nvSpPr>
          <p:spPr>
            <a:xfrm>
              <a:off x="6476334" y="1584091"/>
              <a:ext cx="218021" cy="100877"/>
            </a:xfrm>
            <a:custGeom>
              <a:rect b="b" l="l" r="r" t="t"/>
              <a:pathLst>
                <a:path extrusionOk="0" h="738" w="1595">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4"/>
            <p:cNvSpPr/>
            <p:nvPr/>
          </p:nvSpPr>
          <p:spPr>
            <a:xfrm>
              <a:off x="6354953" y="1239084"/>
              <a:ext cx="155553" cy="69575"/>
            </a:xfrm>
            <a:custGeom>
              <a:rect b="b" l="l" r="r" t="t"/>
              <a:pathLst>
                <a:path extrusionOk="0" h="509" w="1138">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4"/>
            <p:cNvSpPr/>
            <p:nvPr/>
          </p:nvSpPr>
          <p:spPr>
            <a:xfrm>
              <a:off x="6346752" y="1231019"/>
              <a:ext cx="166352" cy="84201"/>
            </a:xfrm>
            <a:custGeom>
              <a:rect b="b" l="l" r="r" t="t"/>
              <a:pathLst>
                <a:path extrusionOk="0" h="616" w="1217">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4"/>
            <p:cNvSpPr/>
            <p:nvPr/>
          </p:nvSpPr>
          <p:spPr>
            <a:xfrm>
              <a:off x="6684104" y="1218170"/>
              <a:ext cx="142158" cy="69165"/>
            </a:xfrm>
            <a:custGeom>
              <a:rect b="b" l="l" r="r" t="t"/>
              <a:pathLst>
                <a:path extrusionOk="0" h="506" w="104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4"/>
            <p:cNvSpPr/>
            <p:nvPr/>
          </p:nvSpPr>
          <p:spPr>
            <a:xfrm>
              <a:off x="6675902" y="1210789"/>
              <a:ext cx="152956" cy="84201"/>
            </a:xfrm>
            <a:custGeom>
              <a:rect b="b" l="l" r="r" t="t"/>
              <a:pathLst>
                <a:path extrusionOk="0" h="616" w="1119">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4"/>
            <p:cNvSpPr/>
            <p:nvPr/>
          </p:nvSpPr>
          <p:spPr>
            <a:xfrm>
              <a:off x="6384068" y="1353084"/>
              <a:ext cx="76000" cy="24057"/>
            </a:xfrm>
            <a:custGeom>
              <a:rect b="b" l="l" r="r" t="t"/>
              <a:pathLst>
                <a:path extrusionOk="0" h="176" w="556">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4"/>
            <p:cNvSpPr/>
            <p:nvPr/>
          </p:nvSpPr>
          <p:spPr>
            <a:xfrm>
              <a:off x="6765571" y="1352947"/>
              <a:ext cx="65748" cy="21324"/>
            </a:xfrm>
            <a:custGeom>
              <a:rect b="b" l="l" r="r" t="t"/>
              <a:pathLst>
                <a:path extrusionOk="0" h="156" w="481">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57" name="Shape 457"/>
        <p:cNvGrpSpPr/>
        <p:nvPr/>
      </p:nvGrpSpPr>
      <p:grpSpPr>
        <a:xfrm>
          <a:off x="0" y="0"/>
          <a:ext cx="0" cy="0"/>
          <a:chOff x="0" y="0"/>
          <a:chExt cx="0" cy="0"/>
        </a:xfrm>
      </p:grpSpPr>
      <p:grpSp>
        <p:nvGrpSpPr>
          <p:cNvPr id="458" name="Google Shape;458;p35"/>
          <p:cNvGrpSpPr/>
          <p:nvPr/>
        </p:nvGrpSpPr>
        <p:grpSpPr>
          <a:xfrm>
            <a:off x="281250" y="281700"/>
            <a:ext cx="8581500" cy="4580100"/>
            <a:chOff x="281250" y="281700"/>
            <a:chExt cx="8581500" cy="4580100"/>
          </a:xfrm>
        </p:grpSpPr>
        <p:sp>
          <p:nvSpPr>
            <p:cNvPr id="459" name="Google Shape;459;p3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35"/>
            <p:cNvGrpSpPr/>
            <p:nvPr/>
          </p:nvGrpSpPr>
          <p:grpSpPr>
            <a:xfrm>
              <a:off x="517475" y="382105"/>
              <a:ext cx="400500" cy="95700"/>
              <a:chOff x="517475" y="395577"/>
              <a:chExt cx="400500" cy="95700"/>
            </a:xfrm>
          </p:grpSpPr>
          <p:sp>
            <p:nvSpPr>
              <p:cNvPr id="461" name="Google Shape;461;p3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3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p3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grpSp>
        <p:nvGrpSpPr>
          <p:cNvPr id="466" name="Google Shape;466;p35"/>
          <p:cNvGrpSpPr/>
          <p:nvPr/>
        </p:nvGrpSpPr>
        <p:grpSpPr>
          <a:xfrm flipH="1">
            <a:off x="7258295" y="2477759"/>
            <a:ext cx="1172483" cy="2130823"/>
            <a:chOff x="1403000" y="292300"/>
            <a:chExt cx="2566731" cy="4664675"/>
          </a:xfrm>
        </p:grpSpPr>
        <p:sp>
          <p:nvSpPr>
            <p:cNvPr id="467" name="Google Shape;467;p35"/>
            <p:cNvSpPr/>
            <p:nvPr/>
          </p:nvSpPr>
          <p:spPr>
            <a:xfrm>
              <a:off x="2576566" y="4571564"/>
              <a:ext cx="1035537" cy="363600"/>
            </a:xfrm>
            <a:custGeom>
              <a:rect b="b" l="l" r="r" t="t"/>
              <a:pathLst>
                <a:path extrusionOk="0" h="1217" w="3466">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5"/>
            <p:cNvSpPr/>
            <p:nvPr/>
          </p:nvSpPr>
          <p:spPr>
            <a:xfrm>
              <a:off x="2559834" y="4555132"/>
              <a:ext cx="1070194" cy="396464"/>
            </a:xfrm>
            <a:custGeom>
              <a:rect b="b" l="l" r="r" t="t"/>
              <a:pathLst>
                <a:path extrusionOk="0" h="1327" w="3582">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5"/>
            <p:cNvSpPr/>
            <p:nvPr/>
          </p:nvSpPr>
          <p:spPr>
            <a:xfrm>
              <a:off x="2029818" y="2933116"/>
              <a:ext cx="87241" cy="1880443"/>
            </a:xfrm>
            <a:custGeom>
              <a:rect b="b" l="l" r="r" t="t"/>
              <a:pathLst>
                <a:path extrusionOk="0" h="6294" w="292">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5"/>
            <p:cNvSpPr/>
            <p:nvPr/>
          </p:nvSpPr>
          <p:spPr>
            <a:xfrm>
              <a:off x="2013087" y="2915190"/>
              <a:ext cx="120404" cy="1909423"/>
            </a:xfrm>
            <a:custGeom>
              <a:rect b="b" l="l" r="r" t="t"/>
              <a:pathLst>
                <a:path extrusionOk="0" h="6391" w="403">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5"/>
            <p:cNvSpPr/>
            <p:nvPr/>
          </p:nvSpPr>
          <p:spPr>
            <a:xfrm>
              <a:off x="2098834" y="2926245"/>
              <a:ext cx="921108" cy="1887314"/>
            </a:xfrm>
            <a:custGeom>
              <a:rect b="b" l="l" r="r" t="t"/>
              <a:pathLst>
                <a:path extrusionOk="0" h="6317" w="3083">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5"/>
            <p:cNvSpPr/>
            <p:nvPr/>
          </p:nvSpPr>
          <p:spPr>
            <a:xfrm>
              <a:off x="2082102" y="2914294"/>
              <a:ext cx="948894" cy="1913008"/>
            </a:xfrm>
            <a:custGeom>
              <a:rect b="b" l="l" r="r" t="t"/>
              <a:pathLst>
                <a:path extrusionOk="0" h="6403" w="3176">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5"/>
            <p:cNvSpPr/>
            <p:nvPr/>
          </p:nvSpPr>
          <p:spPr>
            <a:xfrm>
              <a:off x="1415548" y="735374"/>
              <a:ext cx="183744" cy="3773135"/>
            </a:xfrm>
            <a:custGeom>
              <a:rect b="b" l="l" r="r" t="t"/>
              <a:pathLst>
                <a:path extrusionOk="0" h="12629" w="615">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5"/>
            <p:cNvSpPr/>
            <p:nvPr/>
          </p:nvSpPr>
          <p:spPr>
            <a:xfrm>
              <a:off x="1403000" y="717448"/>
              <a:ext cx="207346" cy="3808987"/>
            </a:xfrm>
            <a:custGeom>
              <a:rect b="b" l="l" r="r" t="t"/>
              <a:pathLst>
                <a:path extrusionOk="0" h="12749" w="694">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5"/>
            <p:cNvSpPr/>
            <p:nvPr/>
          </p:nvSpPr>
          <p:spPr>
            <a:xfrm>
              <a:off x="1558958" y="729697"/>
              <a:ext cx="2024167" cy="3785384"/>
            </a:xfrm>
            <a:custGeom>
              <a:rect b="b" l="l" r="r" t="t"/>
              <a:pathLst>
                <a:path extrusionOk="0" h="12670" w="6775">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5"/>
            <p:cNvSpPr/>
            <p:nvPr/>
          </p:nvSpPr>
          <p:spPr>
            <a:xfrm>
              <a:off x="1546708" y="716850"/>
              <a:ext cx="2048666" cy="3811676"/>
            </a:xfrm>
            <a:custGeom>
              <a:rect b="b" l="l" r="r" t="t"/>
              <a:pathLst>
                <a:path extrusionOk="0" h="12758" w="6857">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1656954" y="867131"/>
              <a:ext cx="1851478" cy="3504244"/>
            </a:xfrm>
            <a:custGeom>
              <a:rect b="b" l="l" r="r" t="t"/>
              <a:pathLst>
                <a:path extrusionOk="0" h="11729" w="6197">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5"/>
            <p:cNvSpPr/>
            <p:nvPr/>
          </p:nvSpPr>
          <p:spPr>
            <a:xfrm>
              <a:off x="1644704" y="849504"/>
              <a:ext cx="1881653" cy="3539499"/>
            </a:xfrm>
            <a:custGeom>
              <a:rect b="b" l="l" r="r" t="t"/>
              <a:pathLst>
                <a:path extrusionOk="0" h="11847" w="6298">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5"/>
            <p:cNvSpPr/>
            <p:nvPr/>
          </p:nvSpPr>
          <p:spPr>
            <a:xfrm>
              <a:off x="1989783" y="4749630"/>
              <a:ext cx="661477" cy="190912"/>
            </a:xfrm>
            <a:custGeom>
              <a:rect b="b" l="l" r="r" t="t"/>
              <a:pathLst>
                <a:path extrusionOk="0" h="639" w="2214">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5"/>
            <p:cNvSpPr/>
            <p:nvPr/>
          </p:nvSpPr>
          <p:spPr>
            <a:xfrm>
              <a:off x="1973052" y="4738576"/>
              <a:ext cx="690756" cy="218399"/>
            </a:xfrm>
            <a:custGeom>
              <a:rect b="b" l="l" r="r" t="t"/>
              <a:pathLst>
                <a:path extrusionOk="0" h="731" w="2312">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2047744" y="4566186"/>
              <a:ext cx="1489667" cy="183742"/>
            </a:xfrm>
            <a:custGeom>
              <a:rect b="b" l="l" r="r" t="t"/>
              <a:pathLst>
                <a:path extrusionOk="0" h="615" w="4986">
                  <a:moveTo>
                    <a:pt x="3387" y="0"/>
                  </a:moveTo>
                  <a:lnTo>
                    <a:pt x="0" y="615"/>
                  </a:lnTo>
                  <a:lnTo>
                    <a:pt x="1770" y="615"/>
                  </a:lnTo>
                  <a:lnTo>
                    <a:pt x="4986" y="19"/>
                  </a:lnTo>
                  <a:lnTo>
                    <a:pt x="33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5"/>
            <p:cNvSpPr/>
            <p:nvPr/>
          </p:nvSpPr>
          <p:spPr>
            <a:xfrm>
              <a:off x="2042067" y="4555132"/>
              <a:ext cx="1501020" cy="212722"/>
            </a:xfrm>
            <a:custGeom>
              <a:rect b="b" l="l" r="r" t="t"/>
              <a:pathLst>
                <a:path extrusionOk="0" h="712" w="5024">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5"/>
            <p:cNvSpPr/>
            <p:nvPr/>
          </p:nvSpPr>
          <p:spPr>
            <a:xfrm>
              <a:off x="3433734" y="1154845"/>
              <a:ext cx="40334" cy="420067"/>
            </a:xfrm>
            <a:custGeom>
              <a:rect b="b" l="l" r="r" t="t"/>
              <a:pathLst>
                <a:path extrusionOk="0" h="1406" w="135">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3364719" y="1143791"/>
              <a:ext cx="23603" cy="98593"/>
            </a:xfrm>
            <a:custGeom>
              <a:rect b="b" l="l" r="r" t="t"/>
              <a:pathLst>
                <a:path extrusionOk="0" h="330" w="79">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1995161" y="303354"/>
              <a:ext cx="1956645" cy="2744478"/>
            </a:xfrm>
            <a:custGeom>
              <a:rect b="b" l="l" r="r" t="t"/>
              <a:pathLst>
                <a:path extrusionOk="0" h="9186" w="6549">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5"/>
            <p:cNvSpPr/>
            <p:nvPr/>
          </p:nvSpPr>
          <p:spPr>
            <a:xfrm>
              <a:off x="1984106" y="292300"/>
              <a:ext cx="1985625" cy="2766587"/>
            </a:xfrm>
            <a:custGeom>
              <a:rect b="b" l="l" r="r" t="t"/>
              <a:pathLst>
                <a:path extrusionOk="0" h="9260" w="6646">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p:nvPr/>
          </p:nvSpPr>
          <p:spPr>
            <a:xfrm>
              <a:off x="1995161" y="303354"/>
              <a:ext cx="1956645" cy="207345"/>
            </a:xfrm>
            <a:custGeom>
              <a:rect b="b" l="l" r="r" t="t"/>
              <a:pathLst>
                <a:path extrusionOk="0" h="694" w="6549">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5"/>
            <p:cNvSpPr/>
            <p:nvPr/>
          </p:nvSpPr>
          <p:spPr>
            <a:xfrm>
              <a:off x="1984106" y="292300"/>
              <a:ext cx="1985625" cy="230649"/>
            </a:xfrm>
            <a:custGeom>
              <a:rect b="b" l="l" r="r" t="t"/>
              <a:pathLst>
                <a:path extrusionOk="0" h="772" w="6646">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5"/>
            <p:cNvSpPr/>
            <p:nvPr/>
          </p:nvSpPr>
          <p:spPr>
            <a:xfrm>
              <a:off x="3428058" y="337713"/>
              <a:ext cx="120404" cy="121897"/>
            </a:xfrm>
            <a:custGeom>
              <a:rect b="b" l="l" r="r" t="t"/>
              <a:pathLst>
                <a:path extrusionOk="0" h="408" w="403">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5"/>
            <p:cNvSpPr/>
            <p:nvPr/>
          </p:nvSpPr>
          <p:spPr>
            <a:xfrm>
              <a:off x="3412367" y="321281"/>
              <a:ext cx="144007" cy="149384"/>
            </a:xfrm>
            <a:custGeom>
              <a:rect b="b" l="l" r="r" t="t"/>
              <a:pathLst>
                <a:path extrusionOk="0" h="500" w="482">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5"/>
            <p:cNvSpPr/>
            <p:nvPr/>
          </p:nvSpPr>
          <p:spPr>
            <a:xfrm>
              <a:off x="3629727" y="337713"/>
              <a:ext cx="120404" cy="121897"/>
            </a:xfrm>
            <a:custGeom>
              <a:rect b="b" l="l" r="r" t="t"/>
              <a:pathLst>
                <a:path extrusionOk="0" h="408" w="403">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5"/>
            <p:cNvSpPr/>
            <p:nvPr/>
          </p:nvSpPr>
          <p:spPr>
            <a:xfrm>
              <a:off x="3612543" y="321281"/>
              <a:ext cx="150879" cy="149384"/>
            </a:xfrm>
            <a:custGeom>
              <a:rect b="b" l="l" r="r" t="t"/>
              <a:pathLst>
                <a:path extrusionOk="0" h="500" w="505">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5"/>
            <p:cNvSpPr/>
            <p:nvPr/>
          </p:nvSpPr>
          <p:spPr>
            <a:xfrm>
              <a:off x="3778813" y="337713"/>
              <a:ext cx="121898" cy="121897"/>
            </a:xfrm>
            <a:custGeom>
              <a:rect b="b" l="l" r="r" t="t"/>
              <a:pathLst>
                <a:path extrusionOk="0" h="408" w="408">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5"/>
            <p:cNvSpPr/>
            <p:nvPr/>
          </p:nvSpPr>
          <p:spPr>
            <a:xfrm>
              <a:off x="3757745" y="321281"/>
              <a:ext cx="149385" cy="149384"/>
            </a:xfrm>
            <a:custGeom>
              <a:rect b="b" l="l" r="r" t="t"/>
              <a:pathLst>
                <a:path extrusionOk="0" h="500" w="50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5"/>
            <p:cNvSpPr/>
            <p:nvPr/>
          </p:nvSpPr>
          <p:spPr>
            <a:xfrm>
              <a:off x="2105705" y="597343"/>
              <a:ext cx="356433" cy="98295"/>
            </a:xfrm>
            <a:custGeom>
              <a:rect b="b" l="l" r="r" t="t"/>
              <a:pathLst>
                <a:path extrusionOk="0" h="329" w="1193">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5"/>
            <p:cNvSpPr/>
            <p:nvPr/>
          </p:nvSpPr>
          <p:spPr>
            <a:xfrm>
              <a:off x="2093157" y="586288"/>
              <a:ext cx="380035" cy="120403"/>
            </a:xfrm>
            <a:custGeom>
              <a:rect b="b" l="l" r="r" t="t"/>
              <a:pathLst>
                <a:path extrusionOk="0" h="403" w="1272">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5"/>
            <p:cNvSpPr/>
            <p:nvPr/>
          </p:nvSpPr>
          <p:spPr>
            <a:xfrm>
              <a:off x="2105705" y="1200557"/>
              <a:ext cx="356433" cy="92618"/>
            </a:xfrm>
            <a:custGeom>
              <a:rect b="b" l="l" r="r" t="t"/>
              <a:pathLst>
                <a:path extrusionOk="0" h="310" w="1193">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5"/>
            <p:cNvSpPr/>
            <p:nvPr/>
          </p:nvSpPr>
          <p:spPr>
            <a:xfrm>
              <a:off x="2093157" y="1183826"/>
              <a:ext cx="380035" cy="127574"/>
            </a:xfrm>
            <a:custGeom>
              <a:rect b="b" l="l" r="r" t="t"/>
              <a:pathLst>
                <a:path extrusionOk="0" h="427" w="1272">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5"/>
            <p:cNvSpPr/>
            <p:nvPr/>
          </p:nvSpPr>
          <p:spPr>
            <a:xfrm>
              <a:off x="2105705" y="1828569"/>
              <a:ext cx="356433" cy="97099"/>
            </a:xfrm>
            <a:custGeom>
              <a:rect b="b" l="l" r="r" t="t"/>
              <a:pathLst>
                <a:path extrusionOk="0" h="325" w="1193">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5"/>
            <p:cNvSpPr/>
            <p:nvPr/>
          </p:nvSpPr>
          <p:spPr>
            <a:xfrm>
              <a:off x="2093157" y="1816319"/>
              <a:ext cx="380035" cy="127275"/>
            </a:xfrm>
            <a:custGeom>
              <a:rect b="b" l="l" r="r" t="t"/>
              <a:pathLst>
                <a:path extrusionOk="0" h="426" w="1272">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p:nvPr/>
          </p:nvSpPr>
          <p:spPr>
            <a:xfrm>
              <a:off x="2485441" y="597343"/>
              <a:ext cx="1397347" cy="98295"/>
            </a:xfrm>
            <a:custGeom>
              <a:rect b="b" l="l" r="r" t="t"/>
              <a:pathLst>
                <a:path extrusionOk="0" h="329" w="4677">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5"/>
            <p:cNvSpPr/>
            <p:nvPr/>
          </p:nvSpPr>
          <p:spPr>
            <a:xfrm>
              <a:off x="2472893" y="586288"/>
              <a:ext cx="1427822" cy="120403"/>
            </a:xfrm>
            <a:custGeom>
              <a:rect b="b" l="l" r="r" t="t"/>
              <a:pathLst>
                <a:path extrusionOk="0" h="403" w="4779">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5"/>
            <p:cNvSpPr/>
            <p:nvPr/>
          </p:nvSpPr>
          <p:spPr>
            <a:xfrm>
              <a:off x="2485441" y="1200557"/>
              <a:ext cx="1397347" cy="92618"/>
            </a:xfrm>
            <a:custGeom>
              <a:rect b="b" l="l" r="r" t="t"/>
              <a:pathLst>
                <a:path extrusionOk="0" h="310" w="4677">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5"/>
            <p:cNvSpPr/>
            <p:nvPr/>
          </p:nvSpPr>
          <p:spPr>
            <a:xfrm>
              <a:off x="2472893" y="1183826"/>
              <a:ext cx="1427822" cy="127574"/>
            </a:xfrm>
            <a:custGeom>
              <a:rect b="b" l="l" r="r" t="t"/>
              <a:pathLst>
                <a:path extrusionOk="0" h="427" w="4779">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5"/>
            <p:cNvSpPr/>
            <p:nvPr/>
          </p:nvSpPr>
          <p:spPr>
            <a:xfrm>
              <a:off x="2485441" y="1828569"/>
              <a:ext cx="1397347" cy="97099"/>
            </a:xfrm>
            <a:custGeom>
              <a:rect b="b" l="l" r="r" t="t"/>
              <a:pathLst>
                <a:path extrusionOk="0" h="325" w="4677">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5"/>
            <p:cNvSpPr/>
            <p:nvPr/>
          </p:nvSpPr>
          <p:spPr>
            <a:xfrm>
              <a:off x="2472893" y="1816319"/>
              <a:ext cx="1427822" cy="127275"/>
            </a:xfrm>
            <a:custGeom>
              <a:rect b="b" l="l" r="r" t="t"/>
              <a:pathLst>
                <a:path extrusionOk="0" h="426" w="4779">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5"/>
            <p:cNvSpPr/>
            <p:nvPr/>
          </p:nvSpPr>
          <p:spPr>
            <a:xfrm>
              <a:off x="2127814" y="746428"/>
              <a:ext cx="1754975" cy="98295"/>
            </a:xfrm>
            <a:custGeom>
              <a:rect b="b" l="l" r="r" t="t"/>
              <a:pathLst>
                <a:path extrusionOk="0" h="329" w="5874">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2116760" y="735374"/>
              <a:ext cx="1783956" cy="120403"/>
            </a:xfrm>
            <a:custGeom>
              <a:rect b="b" l="l" r="r" t="t"/>
              <a:pathLst>
                <a:path extrusionOk="0" h="403" w="5971">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2127814" y="1351136"/>
              <a:ext cx="1754975" cy="98295"/>
            </a:xfrm>
            <a:custGeom>
              <a:rect b="b" l="l" r="r" t="t"/>
              <a:pathLst>
                <a:path extrusionOk="0" h="329" w="5874">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5"/>
            <p:cNvSpPr/>
            <p:nvPr/>
          </p:nvSpPr>
          <p:spPr>
            <a:xfrm>
              <a:off x="2116760" y="1338588"/>
              <a:ext cx="1783956" cy="121897"/>
            </a:xfrm>
            <a:custGeom>
              <a:rect b="b" l="l" r="r" t="t"/>
              <a:pathLst>
                <a:path extrusionOk="0" h="408" w="5971">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5"/>
            <p:cNvSpPr/>
            <p:nvPr/>
          </p:nvSpPr>
          <p:spPr>
            <a:xfrm>
              <a:off x="2127814" y="1983331"/>
              <a:ext cx="1754975" cy="92618"/>
            </a:xfrm>
            <a:custGeom>
              <a:rect b="b" l="l" r="r" t="t"/>
              <a:pathLst>
                <a:path extrusionOk="0" h="310" w="5874">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2116760" y="1966600"/>
              <a:ext cx="1783956" cy="126080"/>
            </a:xfrm>
            <a:custGeom>
              <a:rect b="b" l="l" r="r" t="t"/>
              <a:pathLst>
                <a:path extrusionOk="0" h="422" w="5971">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5"/>
            <p:cNvSpPr/>
            <p:nvPr/>
          </p:nvSpPr>
          <p:spPr>
            <a:xfrm>
              <a:off x="2127814" y="889837"/>
              <a:ext cx="1754975" cy="98295"/>
            </a:xfrm>
            <a:custGeom>
              <a:rect b="b" l="l" r="r" t="t"/>
              <a:pathLst>
                <a:path extrusionOk="0" h="329" w="5874">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5"/>
            <p:cNvSpPr/>
            <p:nvPr/>
          </p:nvSpPr>
          <p:spPr>
            <a:xfrm>
              <a:off x="2116760" y="878783"/>
              <a:ext cx="1783956" cy="121897"/>
            </a:xfrm>
            <a:custGeom>
              <a:rect b="b" l="l" r="r" t="t"/>
              <a:pathLst>
                <a:path extrusionOk="0" h="408" w="5971">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2127814" y="1494545"/>
              <a:ext cx="1754975" cy="98295"/>
            </a:xfrm>
            <a:custGeom>
              <a:rect b="b" l="l" r="r" t="t"/>
              <a:pathLst>
                <a:path extrusionOk="0" h="329" w="5874">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a:off x="2116760" y="1476619"/>
              <a:ext cx="1783956" cy="127275"/>
            </a:xfrm>
            <a:custGeom>
              <a:rect b="b" l="l" r="r" t="t"/>
              <a:pathLst>
                <a:path extrusionOk="0" h="426" w="5971">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5"/>
            <p:cNvSpPr/>
            <p:nvPr/>
          </p:nvSpPr>
          <p:spPr>
            <a:xfrm>
              <a:off x="2127814" y="2126740"/>
              <a:ext cx="1754975" cy="92917"/>
            </a:xfrm>
            <a:custGeom>
              <a:rect b="b" l="l" r="r" t="t"/>
              <a:pathLst>
                <a:path extrusionOk="0" h="311" w="5874">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5"/>
            <p:cNvSpPr/>
            <p:nvPr/>
          </p:nvSpPr>
          <p:spPr>
            <a:xfrm>
              <a:off x="2116760" y="2110308"/>
              <a:ext cx="1783956" cy="125781"/>
            </a:xfrm>
            <a:custGeom>
              <a:rect b="b" l="l" r="r" t="t"/>
              <a:pathLst>
                <a:path extrusionOk="0" h="421" w="5971">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5"/>
            <p:cNvSpPr/>
            <p:nvPr/>
          </p:nvSpPr>
          <p:spPr>
            <a:xfrm>
              <a:off x="2127814" y="1045795"/>
              <a:ext cx="875396" cy="98295"/>
            </a:xfrm>
            <a:custGeom>
              <a:rect b="b" l="l" r="r" t="t"/>
              <a:pathLst>
                <a:path extrusionOk="0" h="329" w="293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5"/>
            <p:cNvSpPr/>
            <p:nvPr/>
          </p:nvSpPr>
          <p:spPr>
            <a:xfrm>
              <a:off x="2116760" y="1034740"/>
              <a:ext cx="897505" cy="120403"/>
            </a:xfrm>
            <a:custGeom>
              <a:rect b="b" l="l" r="r" t="t"/>
              <a:pathLst>
                <a:path extrusionOk="0" h="403" w="3004">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5"/>
            <p:cNvSpPr/>
            <p:nvPr/>
          </p:nvSpPr>
          <p:spPr>
            <a:xfrm>
              <a:off x="2127814" y="1649307"/>
              <a:ext cx="875396" cy="92618"/>
            </a:xfrm>
            <a:custGeom>
              <a:rect b="b" l="l" r="r" t="t"/>
              <a:pathLst>
                <a:path extrusionOk="0" h="310" w="293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5"/>
            <p:cNvSpPr/>
            <p:nvPr/>
          </p:nvSpPr>
          <p:spPr>
            <a:xfrm>
              <a:off x="2116760" y="1632576"/>
              <a:ext cx="897505" cy="127275"/>
            </a:xfrm>
            <a:custGeom>
              <a:rect b="b" l="l" r="r" t="t"/>
              <a:pathLst>
                <a:path extrusionOk="0" h="426" w="3004">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5"/>
            <p:cNvSpPr/>
            <p:nvPr/>
          </p:nvSpPr>
          <p:spPr>
            <a:xfrm>
              <a:off x="2127814" y="2277319"/>
              <a:ext cx="875396" cy="96801"/>
            </a:xfrm>
            <a:custGeom>
              <a:rect b="b" l="l" r="r" t="t"/>
              <a:pathLst>
                <a:path extrusionOk="0" h="324" w="293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5"/>
            <p:cNvSpPr/>
            <p:nvPr/>
          </p:nvSpPr>
          <p:spPr>
            <a:xfrm>
              <a:off x="2116760" y="2264771"/>
              <a:ext cx="897505" cy="121897"/>
            </a:xfrm>
            <a:custGeom>
              <a:rect b="b" l="l" r="r" t="t"/>
              <a:pathLst>
                <a:path extrusionOk="0" h="408" w="3004">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1" name="Shape 31"/>
        <p:cNvGrpSpPr/>
        <p:nvPr/>
      </p:nvGrpSpPr>
      <p:grpSpPr>
        <a:xfrm>
          <a:off x="0" y="0"/>
          <a:ext cx="0" cy="0"/>
          <a:chOff x="0" y="0"/>
          <a:chExt cx="0" cy="0"/>
        </a:xfrm>
      </p:grpSpPr>
      <p:grpSp>
        <p:nvGrpSpPr>
          <p:cNvPr id="32" name="Google Shape;32;p10"/>
          <p:cNvGrpSpPr/>
          <p:nvPr/>
        </p:nvGrpSpPr>
        <p:grpSpPr>
          <a:xfrm>
            <a:off x="281250" y="281700"/>
            <a:ext cx="8581500" cy="4580100"/>
            <a:chOff x="281250" y="281700"/>
            <a:chExt cx="8581500" cy="4580100"/>
          </a:xfrm>
        </p:grpSpPr>
        <p:sp>
          <p:nvSpPr>
            <p:cNvPr id="33" name="Google Shape;33;p1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10"/>
            <p:cNvGrpSpPr/>
            <p:nvPr/>
          </p:nvGrpSpPr>
          <p:grpSpPr>
            <a:xfrm>
              <a:off x="517475" y="382105"/>
              <a:ext cx="400500" cy="95700"/>
              <a:chOff x="517475" y="395577"/>
              <a:chExt cx="400500" cy="95700"/>
            </a:xfrm>
          </p:grpSpPr>
          <p:sp>
            <p:nvSpPr>
              <p:cNvPr id="35" name="Google Shape;35;p1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10"/>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40" name="Google Shape;40;p1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10"/>
          <p:cNvSpPr txBox="1"/>
          <p:nvPr>
            <p:ph idx="1" type="subTitle"/>
          </p:nvPr>
        </p:nvSpPr>
        <p:spPr>
          <a:xfrm>
            <a:off x="2266925" y="2027675"/>
            <a:ext cx="55077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10"/>
          <p:cNvSpPr txBox="1"/>
          <p:nvPr>
            <p:ph idx="2" type="subTitle"/>
          </p:nvPr>
        </p:nvSpPr>
        <p:spPr>
          <a:xfrm>
            <a:off x="2266925" y="3483400"/>
            <a:ext cx="55077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10"/>
          <p:cNvSpPr txBox="1"/>
          <p:nvPr>
            <p:ph idx="3" type="subTitle"/>
          </p:nvPr>
        </p:nvSpPr>
        <p:spPr>
          <a:xfrm>
            <a:off x="2266925" y="1613950"/>
            <a:ext cx="5507700" cy="486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 name="Google Shape;44;p10"/>
          <p:cNvSpPr txBox="1"/>
          <p:nvPr>
            <p:ph idx="4" type="subTitle"/>
          </p:nvPr>
        </p:nvSpPr>
        <p:spPr>
          <a:xfrm>
            <a:off x="2266925" y="3072700"/>
            <a:ext cx="5507700" cy="486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grpSp>
        <p:nvGrpSpPr>
          <p:cNvPr id="46" name="Google Shape;46;p11"/>
          <p:cNvGrpSpPr/>
          <p:nvPr/>
        </p:nvGrpSpPr>
        <p:grpSpPr>
          <a:xfrm>
            <a:off x="281250" y="281700"/>
            <a:ext cx="8581500" cy="4580100"/>
            <a:chOff x="281250" y="281700"/>
            <a:chExt cx="8581500" cy="4580100"/>
          </a:xfrm>
        </p:grpSpPr>
        <p:sp>
          <p:nvSpPr>
            <p:cNvPr id="47" name="Google Shape;47;p1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11"/>
            <p:cNvGrpSpPr/>
            <p:nvPr/>
          </p:nvGrpSpPr>
          <p:grpSpPr>
            <a:xfrm>
              <a:off x="517475" y="382105"/>
              <a:ext cx="400500" cy="95700"/>
              <a:chOff x="517475" y="395577"/>
              <a:chExt cx="400500" cy="95700"/>
            </a:xfrm>
          </p:grpSpPr>
          <p:sp>
            <p:nvSpPr>
              <p:cNvPr id="49" name="Google Shape;49;p1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1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54" name="Google Shape;54;p11"/>
          <p:cNvSpPr txBox="1"/>
          <p:nvPr>
            <p:ph type="title"/>
          </p:nvPr>
        </p:nvSpPr>
        <p:spPr>
          <a:xfrm>
            <a:off x="720000" y="2150850"/>
            <a:ext cx="47409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 name="Google Shape;55;p11"/>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6" name="Google Shape;56;p11"/>
          <p:cNvSpPr txBox="1"/>
          <p:nvPr>
            <p:ph idx="1" type="subTitle"/>
          </p:nvPr>
        </p:nvSpPr>
        <p:spPr>
          <a:xfrm>
            <a:off x="720000" y="3024005"/>
            <a:ext cx="47409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grpSp>
        <p:nvGrpSpPr>
          <p:cNvPr id="58" name="Google Shape;58;p12"/>
          <p:cNvGrpSpPr/>
          <p:nvPr/>
        </p:nvGrpSpPr>
        <p:grpSpPr>
          <a:xfrm>
            <a:off x="281250" y="281700"/>
            <a:ext cx="8581500" cy="4580100"/>
            <a:chOff x="281250" y="281700"/>
            <a:chExt cx="8581500" cy="4580100"/>
          </a:xfrm>
        </p:grpSpPr>
        <p:sp>
          <p:nvSpPr>
            <p:cNvPr id="59" name="Google Shape;59;p1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2"/>
            <p:cNvGrpSpPr/>
            <p:nvPr/>
          </p:nvGrpSpPr>
          <p:grpSpPr>
            <a:xfrm>
              <a:off x="517475" y="382105"/>
              <a:ext cx="400500" cy="95700"/>
              <a:chOff x="517475" y="395577"/>
              <a:chExt cx="400500" cy="95700"/>
            </a:xfrm>
          </p:grpSpPr>
          <p:sp>
            <p:nvSpPr>
              <p:cNvPr id="61" name="Google Shape;61;p1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1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2"/>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66" name="Google Shape;66;p12"/>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7" name="Google Shape;67;p12"/>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sz="1250">
                <a:solidFill>
                  <a:srgbClr val="434343"/>
                </a:solidFill>
              </a:defRPr>
            </a:lvl1pPr>
            <a:lvl2pPr indent="-317500" lvl="1" marL="914400" algn="l">
              <a:lnSpc>
                <a:spcPct val="100000"/>
              </a:lnSpc>
              <a:spcBef>
                <a:spcPts val="0"/>
              </a:spcBef>
              <a:spcAft>
                <a:spcPts val="0"/>
              </a:spcAft>
              <a:buSzPts val="1400"/>
              <a:buFont typeface="Nunito Light"/>
              <a:buChar char="○"/>
              <a:defRPr>
                <a:solidFill>
                  <a:srgbClr val="434343"/>
                </a:solidFill>
              </a:defRPr>
            </a:lvl2pPr>
            <a:lvl3pPr indent="-317500" lvl="2" marL="1371600" algn="l">
              <a:lnSpc>
                <a:spcPct val="100000"/>
              </a:lnSpc>
              <a:spcBef>
                <a:spcPts val="0"/>
              </a:spcBef>
              <a:spcAft>
                <a:spcPts val="0"/>
              </a:spcAft>
              <a:buSzPts val="1400"/>
              <a:buFont typeface="Nunito Light"/>
              <a:buChar char="■"/>
              <a:defRPr>
                <a:solidFill>
                  <a:srgbClr val="434343"/>
                </a:solidFill>
              </a:defRPr>
            </a:lvl3pPr>
            <a:lvl4pPr indent="-317500" lvl="3" marL="1828800" algn="l">
              <a:lnSpc>
                <a:spcPct val="100000"/>
              </a:lnSpc>
              <a:spcBef>
                <a:spcPts val="0"/>
              </a:spcBef>
              <a:spcAft>
                <a:spcPts val="0"/>
              </a:spcAft>
              <a:buSzPts val="1400"/>
              <a:buFont typeface="Nunito Light"/>
              <a:buChar char="●"/>
              <a:defRPr>
                <a:solidFill>
                  <a:srgbClr val="434343"/>
                </a:solidFill>
              </a:defRPr>
            </a:lvl4pPr>
            <a:lvl5pPr indent="-317500" lvl="4" marL="2286000" algn="l">
              <a:lnSpc>
                <a:spcPct val="100000"/>
              </a:lnSpc>
              <a:spcBef>
                <a:spcPts val="0"/>
              </a:spcBef>
              <a:spcAft>
                <a:spcPts val="0"/>
              </a:spcAft>
              <a:buSzPts val="1400"/>
              <a:buFont typeface="Nunito Light"/>
              <a:buChar char="○"/>
              <a:defRPr>
                <a:solidFill>
                  <a:srgbClr val="434343"/>
                </a:solidFill>
              </a:defRPr>
            </a:lvl5pPr>
            <a:lvl6pPr indent="-317500" lvl="5" marL="2743200" algn="l">
              <a:lnSpc>
                <a:spcPct val="100000"/>
              </a:lnSpc>
              <a:spcBef>
                <a:spcPts val="0"/>
              </a:spcBef>
              <a:spcAft>
                <a:spcPts val="0"/>
              </a:spcAft>
              <a:buSzPts val="1400"/>
              <a:buFont typeface="Nunito Light"/>
              <a:buChar char="■"/>
              <a:defRPr>
                <a:solidFill>
                  <a:srgbClr val="434343"/>
                </a:solidFill>
              </a:defRPr>
            </a:lvl6pPr>
            <a:lvl7pPr indent="-317500" lvl="6" marL="3200400" algn="l">
              <a:lnSpc>
                <a:spcPct val="100000"/>
              </a:lnSpc>
              <a:spcBef>
                <a:spcPts val="0"/>
              </a:spcBef>
              <a:spcAft>
                <a:spcPts val="0"/>
              </a:spcAft>
              <a:buSzPts val="1400"/>
              <a:buFont typeface="Nunito Light"/>
              <a:buChar char="●"/>
              <a:defRPr>
                <a:solidFill>
                  <a:srgbClr val="434343"/>
                </a:solidFill>
              </a:defRPr>
            </a:lvl7pPr>
            <a:lvl8pPr indent="-317500" lvl="7" marL="3657600" algn="l">
              <a:lnSpc>
                <a:spcPct val="100000"/>
              </a:lnSpc>
              <a:spcBef>
                <a:spcPts val="0"/>
              </a:spcBef>
              <a:spcAft>
                <a:spcPts val="0"/>
              </a:spcAft>
              <a:buSzPts val="1400"/>
              <a:buFont typeface="Nunito Light"/>
              <a:buChar char="○"/>
              <a:defRPr>
                <a:solidFill>
                  <a:srgbClr val="434343"/>
                </a:solidFill>
              </a:defRPr>
            </a:lvl8pPr>
            <a:lvl9pPr indent="-317500" lvl="8" marL="4114800" algn="l">
              <a:lnSpc>
                <a:spcPct val="100000"/>
              </a:lnSpc>
              <a:spcBef>
                <a:spcPts val="0"/>
              </a:spcBef>
              <a:spcAft>
                <a:spcPts val="0"/>
              </a:spcAft>
              <a:buSzPts val="1400"/>
              <a:buFont typeface="Nunito Light"/>
              <a:buChar char="■"/>
              <a:defRPr>
                <a:solidFill>
                  <a:srgbClr val="43434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grpSp>
        <p:nvGrpSpPr>
          <p:cNvPr id="69" name="Google Shape;69;p13"/>
          <p:cNvGrpSpPr/>
          <p:nvPr/>
        </p:nvGrpSpPr>
        <p:grpSpPr>
          <a:xfrm>
            <a:off x="281250" y="281700"/>
            <a:ext cx="8581500" cy="4580100"/>
            <a:chOff x="281250" y="281700"/>
            <a:chExt cx="8581500" cy="4580100"/>
          </a:xfrm>
        </p:grpSpPr>
        <p:sp>
          <p:nvSpPr>
            <p:cNvPr id="70" name="Google Shape;70;p1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13"/>
            <p:cNvGrpSpPr/>
            <p:nvPr/>
          </p:nvGrpSpPr>
          <p:grpSpPr>
            <a:xfrm>
              <a:off x="517475" y="382105"/>
              <a:ext cx="400500" cy="95700"/>
              <a:chOff x="517475" y="395577"/>
              <a:chExt cx="400500" cy="95700"/>
            </a:xfrm>
          </p:grpSpPr>
          <p:sp>
            <p:nvSpPr>
              <p:cNvPr id="72" name="Google Shape;72;p1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3"/>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77" name="Google Shape;77;p1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13"/>
          <p:cNvSpPr txBox="1"/>
          <p:nvPr>
            <p:ph idx="1" type="subTitle"/>
          </p:nvPr>
        </p:nvSpPr>
        <p:spPr>
          <a:xfrm>
            <a:off x="4780709" y="2614160"/>
            <a:ext cx="28530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9" name="Google Shape;79;p13"/>
          <p:cNvSpPr txBox="1"/>
          <p:nvPr>
            <p:ph idx="2" type="subTitle"/>
          </p:nvPr>
        </p:nvSpPr>
        <p:spPr>
          <a:xfrm>
            <a:off x="1510291" y="2614160"/>
            <a:ext cx="28530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13"/>
          <p:cNvSpPr txBox="1"/>
          <p:nvPr>
            <p:ph idx="3" type="subTitle"/>
          </p:nvPr>
        </p:nvSpPr>
        <p:spPr>
          <a:xfrm>
            <a:off x="4780709" y="2276750"/>
            <a:ext cx="28530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 name="Google Shape;81;p13"/>
          <p:cNvSpPr txBox="1"/>
          <p:nvPr>
            <p:ph idx="4" type="subTitle"/>
          </p:nvPr>
        </p:nvSpPr>
        <p:spPr>
          <a:xfrm>
            <a:off x="1510291" y="2276750"/>
            <a:ext cx="28530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grpSp>
        <p:nvGrpSpPr>
          <p:cNvPr id="83" name="Google Shape;83;p14"/>
          <p:cNvGrpSpPr/>
          <p:nvPr/>
        </p:nvGrpSpPr>
        <p:grpSpPr>
          <a:xfrm>
            <a:off x="281250" y="281700"/>
            <a:ext cx="8581500" cy="4580100"/>
            <a:chOff x="281250" y="281700"/>
            <a:chExt cx="8581500" cy="4580100"/>
          </a:xfrm>
        </p:grpSpPr>
        <p:sp>
          <p:nvSpPr>
            <p:cNvPr id="84" name="Google Shape;84;p1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4"/>
            <p:cNvGrpSpPr/>
            <p:nvPr/>
          </p:nvGrpSpPr>
          <p:grpSpPr>
            <a:xfrm>
              <a:off x="517475" y="382105"/>
              <a:ext cx="400500" cy="95700"/>
              <a:chOff x="517475" y="395577"/>
              <a:chExt cx="400500" cy="95700"/>
            </a:xfrm>
          </p:grpSpPr>
          <p:sp>
            <p:nvSpPr>
              <p:cNvPr id="86" name="Google Shape;86;p1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4"/>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91" name="Google Shape;91;p1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grpSp>
        <p:nvGrpSpPr>
          <p:cNvPr id="93" name="Google Shape;93;p15"/>
          <p:cNvGrpSpPr/>
          <p:nvPr/>
        </p:nvGrpSpPr>
        <p:grpSpPr>
          <a:xfrm>
            <a:off x="281250" y="281700"/>
            <a:ext cx="8581500" cy="4580100"/>
            <a:chOff x="281250" y="281700"/>
            <a:chExt cx="8581500" cy="4580100"/>
          </a:xfrm>
        </p:grpSpPr>
        <p:sp>
          <p:nvSpPr>
            <p:cNvPr id="94" name="Google Shape;94;p1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15"/>
            <p:cNvGrpSpPr/>
            <p:nvPr/>
          </p:nvGrpSpPr>
          <p:grpSpPr>
            <a:xfrm>
              <a:off x="517475" y="382105"/>
              <a:ext cx="400500" cy="95700"/>
              <a:chOff x="517475" y="395577"/>
              <a:chExt cx="400500" cy="95700"/>
            </a:xfrm>
          </p:grpSpPr>
          <p:sp>
            <p:nvSpPr>
              <p:cNvPr id="96" name="Google Shape;96;p1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01" name="Google Shape;101;p15"/>
          <p:cNvSpPr txBox="1"/>
          <p:nvPr>
            <p:ph idx="1" type="subTitle"/>
          </p:nvPr>
        </p:nvSpPr>
        <p:spPr>
          <a:xfrm>
            <a:off x="719975" y="1263375"/>
            <a:ext cx="77040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102" name="Google Shape;102;p1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grpSp>
        <p:nvGrpSpPr>
          <p:cNvPr id="104" name="Google Shape;104;p16"/>
          <p:cNvGrpSpPr/>
          <p:nvPr/>
        </p:nvGrpSpPr>
        <p:grpSpPr>
          <a:xfrm>
            <a:off x="281250" y="281700"/>
            <a:ext cx="8581500" cy="4580100"/>
            <a:chOff x="281250" y="281700"/>
            <a:chExt cx="8581500" cy="4580100"/>
          </a:xfrm>
        </p:grpSpPr>
        <p:sp>
          <p:nvSpPr>
            <p:cNvPr id="105" name="Google Shape;105;p1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16"/>
            <p:cNvGrpSpPr/>
            <p:nvPr/>
          </p:nvGrpSpPr>
          <p:grpSpPr>
            <a:xfrm>
              <a:off x="517475" y="382105"/>
              <a:ext cx="400500" cy="95700"/>
              <a:chOff x="517475" y="395577"/>
              <a:chExt cx="400500" cy="95700"/>
            </a:xfrm>
          </p:grpSpPr>
          <p:sp>
            <p:nvSpPr>
              <p:cNvPr id="107" name="Google Shape;107;p1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16"/>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12" name="Google Shape;112;p16"/>
          <p:cNvSpPr txBox="1"/>
          <p:nvPr>
            <p:ph type="title"/>
          </p:nvPr>
        </p:nvSpPr>
        <p:spPr>
          <a:xfrm>
            <a:off x="713225" y="1825650"/>
            <a:ext cx="4286700" cy="1492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EE2F4">
            <a:alpha val="30588"/>
          </a:srgbClr>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7"/>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
          <p:cNvSpPr txBox="1"/>
          <p:nvPr>
            <p:ph type="ctrTitle"/>
          </p:nvPr>
        </p:nvSpPr>
        <p:spPr>
          <a:xfrm>
            <a:off x="3900175" y="1213000"/>
            <a:ext cx="4682400" cy="2224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5000"/>
              <a:t>Presentación primera entrega</a:t>
            </a:r>
            <a:endParaRPr b="0" i="1" sz="4800"/>
          </a:p>
        </p:txBody>
      </p:sp>
      <p:sp>
        <p:nvSpPr>
          <p:cNvPr id="530" name="Google Shape;530;p1"/>
          <p:cNvSpPr txBox="1"/>
          <p:nvPr>
            <p:ph idx="1" type="subTitle"/>
          </p:nvPr>
        </p:nvSpPr>
        <p:spPr>
          <a:xfrm>
            <a:off x="3900175" y="3524550"/>
            <a:ext cx="4530600" cy="4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Equipo: educated </a:t>
            </a:r>
            <a:endParaRPr/>
          </a:p>
        </p:txBody>
      </p:sp>
      <p:grpSp>
        <p:nvGrpSpPr>
          <p:cNvPr id="531" name="Google Shape;531;p1"/>
          <p:cNvGrpSpPr/>
          <p:nvPr/>
        </p:nvGrpSpPr>
        <p:grpSpPr>
          <a:xfrm>
            <a:off x="556725" y="779703"/>
            <a:ext cx="3208310" cy="3653947"/>
            <a:chOff x="556725" y="779703"/>
            <a:chExt cx="3208310" cy="3653947"/>
          </a:xfrm>
        </p:grpSpPr>
        <p:sp>
          <p:nvSpPr>
            <p:cNvPr id="532" name="Google Shape;532;p1"/>
            <p:cNvSpPr/>
            <p:nvPr/>
          </p:nvSpPr>
          <p:spPr>
            <a:xfrm>
              <a:off x="1745491" y="784984"/>
              <a:ext cx="119146" cy="78181"/>
            </a:xfrm>
            <a:custGeom>
              <a:rect b="b" l="l" r="r" t="t"/>
              <a:pathLst>
                <a:path extrusionOk="0" h="918" w="1399">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1738337" y="779703"/>
              <a:ext cx="131665" cy="89253"/>
            </a:xfrm>
            <a:custGeom>
              <a:rect b="b" l="l" r="r" t="t"/>
              <a:pathLst>
                <a:path extrusionOk="0" h="1048" w="1546">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3586532" y="1513484"/>
              <a:ext cx="122808" cy="119657"/>
            </a:xfrm>
            <a:custGeom>
              <a:rect b="b" l="l" r="r" t="t"/>
              <a:pathLst>
                <a:path extrusionOk="0" h="1405" w="1442">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3578952" y="1508545"/>
              <a:ext cx="135668" cy="129280"/>
            </a:xfrm>
            <a:custGeom>
              <a:rect b="b" l="l" r="r" t="t"/>
              <a:pathLst>
                <a:path extrusionOk="0" h="1518" w="1593">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3681148" y="1674016"/>
              <a:ext cx="78096" cy="119486"/>
            </a:xfrm>
            <a:custGeom>
              <a:rect b="b" l="l" r="r" t="t"/>
              <a:pathLst>
                <a:path extrusionOk="0" h="1403" w="917">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3675782" y="1670099"/>
              <a:ext cx="89253" cy="126981"/>
            </a:xfrm>
            <a:custGeom>
              <a:rect b="b" l="l" r="r" t="t"/>
              <a:pathLst>
                <a:path extrusionOk="0" h="1491" w="1048">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3584317" y="1833357"/>
              <a:ext cx="125022" cy="120083"/>
            </a:xfrm>
            <a:custGeom>
              <a:rect b="b" l="l" r="r" t="t"/>
              <a:pathLst>
                <a:path extrusionOk="0" h="1410" w="1468">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3578952" y="1829354"/>
              <a:ext cx="135668" cy="129280"/>
            </a:xfrm>
            <a:custGeom>
              <a:rect b="b" l="l" r="r" t="t"/>
              <a:pathLst>
                <a:path extrusionOk="0" h="1518" w="1593">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0" name="Google Shape;540;p1"/>
            <p:cNvGrpSpPr/>
            <p:nvPr/>
          </p:nvGrpSpPr>
          <p:grpSpPr>
            <a:xfrm>
              <a:off x="556725" y="832334"/>
              <a:ext cx="3148535" cy="3601316"/>
              <a:chOff x="556725" y="832334"/>
              <a:chExt cx="3148535" cy="3601316"/>
            </a:xfrm>
          </p:grpSpPr>
          <p:sp>
            <p:nvSpPr>
              <p:cNvPr id="541" name="Google Shape;541;p1"/>
              <p:cNvSpPr/>
              <p:nvPr/>
            </p:nvSpPr>
            <p:spPr>
              <a:xfrm>
                <a:off x="556725" y="3838150"/>
                <a:ext cx="2424600" cy="5955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914763" y="3436131"/>
                <a:ext cx="371597" cy="620974"/>
              </a:xfrm>
              <a:custGeom>
                <a:rect b="b" l="l" r="r" t="t"/>
                <a:pathLst>
                  <a:path extrusionOk="0" h="7291" w="4363">
                    <a:moveTo>
                      <a:pt x="0" y="1"/>
                    </a:moveTo>
                    <a:lnTo>
                      <a:pt x="0" y="6332"/>
                    </a:lnTo>
                    <a:lnTo>
                      <a:pt x="4363" y="7290"/>
                    </a:lnTo>
                    <a:lnTo>
                      <a:pt x="4363" y="48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908972" y="3430765"/>
                <a:ext cx="383180" cy="631706"/>
              </a:xfrm>
              <a:custGeom>
                <a:rect b="b" l="l" r="r" t="t"/>
                <a:pathLst>
                  <a:path extrusionOk="0" h="7417" w="4499">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1286270" y="3335802"/>
                <a:ext cx="530013" cy="721305"/>
              </a:xfrm>
              <a:custGeom>
                <a:rect b="b" l="l" r="r" t="t"/>
                <a:pathLst>
                  <a:path extrusionOk="0" h="8469" w="6223">
                    <a:moveTo>
                      <a:pt x="6222" y="0"/>
                    </a:moveTo>
                    <a:lnTo>
                      <a:pt x="1" y="1661"/>
                    </a:lnTo>
                    <a:lnTo>
                      <a:pt x="22" y="8468"/>
                    </a:lnTo>
                    <a:lnTo>
                      <a:pt x="6222" y="6725"/>
                    </a:lnTo>
                    <a:lnTo>
                      <a:pt x="622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1282693" y="3328648"/>
                <a:ext cx="537167" cy="736039"/>
              </a:xfrm>
              <a:custGeom>
                <a:rect b="b" l="l" r="r" t="t"/>
                <a:pathLst>
                  <a:path extrusionOk="0" h="8642" w="6307">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914763" y="3287597"/>
                <a:ext cx="901524" cy="189674"/>
              </a:xfrm>
              <a:custGeom>
                <a:rect b="b" l="l" r="r" t="t"/>
                <a:pathLst>
                  <a:path extrusionOk="0" h="2227" w="10585">
                    <a:moveTo>
                      <a:pt x="6656" y="1"/>
                    </a:moveTo>
                    <a:lnTo>
                      <a:pt x="0" y="1745"/>
                    </a:lnTo>
                    <a:lnTo>
                      <a:pt x="4363" y="2227"/>
                    </a:lnTo>
                    <a:lnTo>
                      <a:pt x="10584" y="566"/>
                    </a:lnTo>
                    <a:lnTo>
                      <a:pt x="66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912975" y="3281805"/>
                <a:ext cx="905102" cy="200831"/>
              </a:xfrm>
              <a:custGeom>
                <a:rect b="b" l="l" r="r" t="t"/>
                <a:pathLst>
                  <a:path extrusionOk="0" h="2358" w="10627">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1877257" y="4176077"/>
                <a:ext cx="585714" cy="105866"/>
              </a:xfrm>
              <a:custGeom>
                <a:rect b="b" l="l" r="r" t="t"/>
                <a:pathLst>
                  <a:path extrusionOk="0" h="1243" w="6877">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1873680" y="4170285"/>
                <a:ext cx="594657" cy="117364"/>
              </a:xfrm>
              <a:custGeom>
                <a:rect b="b" l="l" r="r" t="t"/>
                <a:pathLst>
                  <a:path extrusionOk="0" h="1378" w="6982">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1860734" y="3956341"/>
                <a:ext cx="607603" cy="308571"/>
              </a:xfrm>
              <a:custGeom>
                <a:rect b="b" l="l" r="r" t="t"/>
                <a:pathLst>
                  <a:path extrusionOk="0" h="3623" w="7134">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1866100" y="3950891"/>
                <a:ext cx="606240" cy="319217"/>
              </a:xfrm>
              <a:custGeom>
                <a:rect b="b" l="l" r="r" t="t"/>
                <a:pathLst>
                  <a:path extrusionOk="0" h="3748" w="7118">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1884837" y="3895105"/>
                <a:ext cx="282424" cy="168637"/>
              </a:xfrm>
              <a:custGeom>
                <a:rect b="b" l="l" r="r" t="t"/>
                <a:pathLst>
                  <a:path extrusionOk="0" h="1980" w="3316">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1881260" y="3891528"/>
                <a:ext cx="291792" cy="176387"/>
              </a:xfrm>
              <a:custGeom>
                <a:rect b="b" l="l" r="r" t="t"/>
                <a:pathLst>
                  <a:path extrusionOk="0" h="2071" w="3426">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1427650" y="4240805"/>
                <a:ext cx="583500" cy="155350"/>
              </a:xfrm>
              <a:custGeom>
                <a:rect b="b" l="l" r="r" t="t"/>
                <a:pathLst>
                  <a:path extrusionOk="0" h="1824" w="6851">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1427650" y="4235439"/>
                <a:ext cx="589291" cy="165145"/>
              </a:xfrm>
              <a:custGeom>
                <a:rect b="b" l="l" r="r" t="t"/>
                <a:pathLst>
                  <a:path extrusionOk="0" h="1939" w="6919">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1431228" y="4028905"/>
                <a:ext cx="595083" cy="351582"/>
              </a:xfrm>
              <a:custGeom>
                <a:rect b="b" l="l" r="r" t="t"/>
                <a:pathLst>
                  <a:path extrusionOk="0" h="4128" w="6987">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1427650" y="4024817"/>
                <a:ext cx="596446" cy="361036"/>
              </a:xfrm>
              <a:custGeom>
                <a:rect b="b" l="l" r="r" t="t"/>
                <a:pathLst>
                  <a:path extrusionOk="0" h="4239" w="7003">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1496382" y="3966051"/>
                <a:ext cx="275269" cy="175706"/>
              </a:xfrm>
              <a:custGeom>
                <a:rect b="b" l="l" r="r" t="t"/>
                <a:pathLst>
                  <a:path extrusionOk="0" h="2063" w="3232">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1492805" y="3960259"/>
                <a:ext cx="284212" cy="186948"/>
              </a:xfrm>
              <a:custGeom>
                <a:rect b="b" l="l" r="r" t="t"/>
                <a:pathLst>
                  <a:path extrusionOk="0" h="2195" w="3337">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2072634" y="3968521"/>
                <a:ext cx="390334" cy="194273"/>
              </a:xfrm>
              <a:custGeom>
                <a:rect b="b" l="l" r="r" t="t"/>
                <a:pathLst>
                  <a:path extrusionOk="0" h="2281" w="4583">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1336690" y="2795237"/>
                <a:ext cx="957226" cy="1149369"/>
              </a:xfrm>
              <a:custGeom>
                <a:rect b="b" l="l" r="r" t="t"/>
                <a:pathLst>
                  <a:path extrusionOk="0" h="13495" w="11239">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2076212" y="3963666"/>
                <a:ext cx="382754" cy="204919"/>
              </a:xfrm>
              <a:custGeom>
                <a:rect b="b" l="l" r="r" t="t"/>
                <a:pathLst>
                  <a:path extrusionOk="0" h="2406" w="4494">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1330899" y="2789445"/>
                <a:ext cx="944280" cy="1158993"/>
              </a:xfrm>
              <a:custGeom>
                <a:rect b="b" l="l" r="r" t="t"/>
                <a:pathLst>
                  <a:path extrusionOk="0" h="13608" w="11087">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1104349" y="2878617"/>
                <a:ext cx="921965" cy="1183948"/>
              </a:xfrm>
              <a:custGeom>
                <a:rect b="b" l="l" r="r" t="t"/>
                <a:pathLst>
                  <a:path extrusionOk="0" h="13901" w="10825">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1100772" y="2873251"/>
                <a:ext cx="919751" cy="1194083"/>
              </a:xfrm>
              <a:custGeom>
                <a:rect b="b" l="l" r="r" t="t"/>
                <a:pathLst>
                  <a:path extrusionOk="0" h="14020" w="10799">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1639551" y="4063143"/>
                <a:ext cx="378155" cy="219398"/>
              </a:xfrm>
              <a:custGeom>
                <a:rect b="b" l="l" r="r" t="t"/>
                <a:pathLst>
                  <a:path extrusionOk="0" h="2576" w="444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643128" y="4058799"/>
                <a:ext cx="373811" cy="227745"/>
              </a:xfrm>
              <a:custGeom>
                <a:rect b="b" l="l" r="r" t="t"/>
                <a:pathLst>
                  <a:path extrusionOk="0" h="2674" w="4389">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1901360" y="3100907"/>
                <a:ext cx="85681" cy="108762"/>
              </a:xfrm>
              <a:custGeom>
                <a:rect b="b" l="l" r="r" t="t"/>
                <a:pathLst>
                  <a:path extrusionOk="0" h="1277" w="1006">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1975797" y="3219973"/>
                <a:ext cx="18823" cy="78867"/>
              </a:xfrm>
              <a:custGeom>
                <a:rect b="b" l="l" r="r" t="t"/>
                <a:pathLst>
                  <a:path extrusionOk="0" h="926" w="221">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1975797" y="3086599"/>
                <a:ext cx="106292" cy="23422"/>
              </a:xfrm>
              <a:custGeom>
                <a:rect b="b" l="l" r="r" t="t"/>
                <a:pathLst>
                  <a:path extrusionOk="0" h="275" w="1248">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1992746" y="3132590"/>
                <a:ext cx="38923" cy="101182"/>
              </a:xfrm>
              <a:custGeom>
                <a:rect b="b" l="l" r="r" t="t"/>
                <a:pathLst>
                  <a:path extrusionOk="0" h="1188" w="457">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1147104" y="2760062"/>
                <a:ext cx="620549" cy="204664"/>
              </a:xfrm>
              <a:custGeom>
                <a:rect b="b" l="l" r="r" t="t"/>
                <a:pathLst>
                  <a:path extrusionOk="0" h="2403" w="7286">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1143101" y="2755292"/>
                <a:ext cx="624552" cy="214884"/>
              </a:xfrm>
              <a:custGeom>
                <a:rect b="b" l="l" r="r" t="t"/>
                <a:pathLst>
                  <a:path extrusionOk="0" h="2523" w="7333">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1230766" y="1096491"/>
                <a:ext cx="2248867" cy="2399609"/>
              </a:xfrm>
              <a:custGeom>
                <a:rect b="b" l="l" r="r" t="t"/>
                <a:pathLst>
                  <a:path extrusionOk="0" h="28176" w="26406">
                    <a:moveTo>
                      <a:pt x="6960" y="0"/>
                    </a:moveTo>
                    <a:lnTo>
                      <a:pt x="1" y="28175"/>
                    </a:lnTo>
                    <a:lnTo>
                      <a:pt x="21540" y="28175"/>
                    </a:lnTo>
                    <a:lnTo>
                      <a:pt x="26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1225401" y="1091126"/>
                <a:ext cx="2259513" cy="2408466"/>
              </a:xfrm>
              <a:custGeom>
                <a:rect b="b" l="l" r="r" t="t"/>
                <a:pathLst>
                  <a:path extrusionOk="0" h="28280" w="26531">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1905597" y="1163344"/>
                <a:ext cx="1445506" cy="65236"/>
              </a:xfrm>
              <a:custGeom>
                <a:rect b="b" l="l" r="r" t="t"/>
                <a:pathLst>
                  <a:path extrusionOk="0" h="766" w="16973">
                    <a:moveTo>
                      <a:pt x="173" y="1"/>
                    </a:moveTo>
                    <a:lnTo>
                      <a:pt x="0" y="766"/>
                    </a:lnTo>
                    <a:lnTo>
                      <a:pt x="16842" y="766"/>
                    </a:lnTo>
                    <a:lnTo>
                      <a:pt x="169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1899721" y="1159852"/>
                <a:ext cx="1457173" cy="72731"/>
              </a:xfrm>
              <a:custGeom>
                <a:rect b="b" l="l" r="r" t="t"/>
                <a:pathLst>
                  <a:path extrusionOk="0" h="854" w="1711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1881070" y="1267754"/>
                <a:ext cx="1451808" cy="65151"/>
              </a:xfrm>
              <a:custGeom>
                <a:rect b="b" l="l" r="r" t="t"/>
                <a:pathLst>
                  <a:path extrusionOk="0" h="765" w="17047">
                    <a:moveTo>
                      <a:pt x="178" y="0"/>
                    </a:moveTo>
                    <a:lnTo>
                      <a:pt x="0" y="765"/>
                    </a:lnTo>
                    <a:lnTo>
                      <a:pt x="16915" y="765"/>
                    </a:ln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1873916" y="1261963"/>
                <a:ext cx="1464242" cy="74519"/>
              </a:xfrm>
              <a:custGeom>
                <a:rect b="b" l="l" r="r" t="t"/>
                <a:pathLst>
                  <a:path extrusionOk="0" h="875" w="17193">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1855181" y="1371653"/>
                <a:ext cx="1458962" cy="65236"/>
              </a:xfrm>
              <a:custGeom>
                <a:rect b="b" l="l" r="r" t="t"/>
                <a:pathLst>
                  <a:path extrusionOk="0" h="766" w="17131">
                    <a:moveTo>
                      <a:pt x="199" y="1"/>
                    </a:moveTo>
                    <a:lnTo>
                      <a:pt x="0" y="765"/>
                    </a:lnTo>
                    <a:lnTo>
                      <a:pt x="16999" y="765"/>
                    </a:lnTo>
                    <a:lnTo>
                      <a:pt x="1713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1849815" y="1366288"/>
                <a:ext cx="1469607" cy="74179"/>
              </a:xfrm>
              <a:custGeom>
                <a:rect b="b" l="l" r="r" t="t"/>
                <a:pathLst>
                  <a:path extrusionOk="0" h="871" w="17256">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1829291" y="1475552"/>
                <a:ext cx="832318" cy="65236"/>
              </a:xfrm>
              <a:custGeom>
                <a:rect b="b" l="l" r="r" t="t"/>
                <a:pathLst>
                  <a:path extrusionOk="0" h="766" w="9773">
                    <a:moveTo>
                      <a:pt x="194" y="1"/>
                    </a:moveTo>
                    <a:lnTo>
                      <a:pt x="1" y="765"/>
                    </a:lnTo>
                    <a:lnTo>
                      <a:pt x="9621" y="765"/>
                    </a:lnTo>
                    <a:lnTo>
                      <a:pt x="9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1823500" y="1470187"/>
                <a:ext cx="845688" cy="76393"/>
              </a:xfrm>
              <a:custGeom>
                <a:rect b="b" l="l" r="r" t="t"/>
                <a:pathLst>
                  <a:path extrusionOk="0" h="897" w="993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1805190" y="1581750"/>
                <a:ext cx="1471907" cy="66940"/>
              </a:xfrm>
              <a:custGeom>
                <a:rect b="b" l="l" r="r" t="t"/>
                <a:pathLst>
                  <a:path extrusionOk="0" h="786" w="17283">
                    <a:moveTo>
                      <a:pt x="174" y="0"/>
                    </a:moveTo>
                    <a:lnTo>
                      <a:pt x="1" y="786"/>
                    </a:lnTo>
                    <a:lnTo>
                      <a:pt x="17152" y="786"/>
                    </a:lnTo>
                    <a:lnTo>
                      <a:pt x="172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1797610" y="1575959"/>
                <a:ext cx="1484852" cy="76308"/>
              </a:xfrm>
              <a:custGeom>
                <a:rect b="b" l="l" r="r" t="t"/>
                <a:pathLst>
                  <a:path extrusionOk="0" h="896" w="17435">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1778875" y="1687438"/>
                <a:ext cx="1479486" cy="66940"/>
              </a:xfrm>
              <a:custGeom>
                <a:rect b="b" l="l" r="r" t="t"/>
                <a:pathLst>
                  <a:path extrusionOk="0" h="786" w="17372">
                    <a:moveTo>
                      <a:pt x="179" y="0"/>
                    </a:moveTo>
                    <a:lnTo>
                      <a:pt x="1" y="786"/>
                    </a:lnTo>
                    <a:lnTo>
                      <a:pt x="17220" y="786"/>
                    </a:lnTo>
                    <a:lnTo>
                      <a:pt x="173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1771721" y="1683861"/>
                <a:ext cx="1492006" cy="76308"/>
              </a:xfrm>
              <a:custGeom>
                <a:rect b="b" l="l" r="r" t="t"/>
                <a:pathLst>
                  <a:path extrusionOk="0" h="896" w="17519">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1751282" y="1795339"/>
                <a:ext cx="1486555" cy="68813"/>
              </a:xfrm>
              <a:custGeom>
                <a:rect b="b" l="l" r="r" t="t"/>
                <a:pathLst>
                  <a:path extrusionOk="0" h="808" w="17455">
                    <a:moveTo>
                      <a:pt x="194" y="1"/>
                    </a:moveTo>
                    <a:lnTo>
                      <a:pt x="0" y="807"/>
                    </a:lnTo>
                    <a:lnTo>
                      <a:pt x="17324" y="807"/>
                    </a:lnTo>
                    <a:lnTo>
                      <a:pt x="17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1745491" y="1791762"/>
                <a:ext cx="1499926" cy="76393"/>
              </a:xfrm>
              <a:custGeom>
                <a:rect b="b" l="l" r="r" t="t"/>
                <a:pathLst>
                  <a:path extrusionOk="0" h="897" w="17612">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1724966" y="1905029"/>
                <a:ext cx="1291698" cy="68813"/>
              </a:xfrm>
              <a:custGeom>
                <a:rect b="b" l="l" r="r" t="t"/>
                <a:pathLst>
                  <a:path extrusionOk="0" h="808" w="15167">
                    <a:moveTo>
                      <a:pt x="199" y="1"/>
                    </a:moveTo>
                    <a:lnTo>
                      <a:pt x="0" y="807"/>
                    </a:lnTo>
                    <a:lnTo>
                      <a:pt x="15014" y="807"/>
                    </a:lnTo>
                    <a:lnTo>
                      <a:pt x="151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1719601" y="1899238"/>
                <a:ext cx="1302854" cy="78181"/>
              </a:xfrm>
              <a:custGeom>
                <a:rect b="b" l="l" r="r" t="t"/>
                <a:pathLst>
                  <a:path extrusionOk="0" h="918" w="15298">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1699077" y="2014804"/>
                <a:ext cx="1501714" cy="68728"/>
              </a:xfrm>
              <a:custGeom>
                <a:rect b="b" l="l" r="r" t="t"/>
                <a:pathLst>
                  <a:path extrusionOk="0" h="807" w="17633">
                    <a:moveTo>
                      <a:pt x="199" y="0"/>
                    </a:moveTo>
                    <a:lnTo>
                      <a:pt x="0" y="807"/>
                    </a:lnTo>
                    <a:lnTo>
                      <a:pt x="17481" y="807"/>
                    </a:lnTo>
                    <a:lnTo>
                      <a:pt x="17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1693712" y="2009013"/>
                <a:ext cx="1512445" cy="79885"/>
              </a:xfrm>
              <a:custGeom>
                <a:rect b="b" l="l" r="r" t="t"/>
                <a:pathLst>
                  <a:path extrusionOk="0" h="938" w="17759">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1671399" y="2124494"/>
                <a:ext cx="1508953" cy="70517"/>
              </a:xfrm>
              <a:custGeom>
                <a:rect b="b" l="l" r="r" t="t"/>
                <a:pathLst>
                  <a:path extrusionOk="0" h="828" w="17718">
                    <a:moveTo>
                      <a:pt x="194" y="1"/>
                    </a:moveTo>
                    <a:lnTo>
                      <a:pt x="1" y="828"/>
                    </a:lnTo>
                    <a:lnTo>
                      <a:pt x="17565" y="828"/>
                    </a:lnTo>
                    <a:lnTo>
                      <a:pt x="177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1665608" y="2120492"/>
                <a:ext cx="1520025" cy="79885"/>
              </a:xfrm>
              <a:custGeom>
                <a:rect b="b" l="l" r="r" t="t"/>
                <a:pathLst>
                  <a:path extrusionOk="0" h="938" w="17848">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1645084" y="2237761"/>
                <a:ext cx="1514745" cy="70602"/>
              </a:xfrm>
              <a:custGeom>
                <a:rect b="b" l="l" r="r" t="t"/>
                <a:pathLst>
                  <a:path extrusionOk="0" h="829" w="17786">
                    <a:moveTo>
                      <a:pt x="200" y="1"/>
                    </a:moveTo>
                    <a:lnTo>
                      <a:pt x="1" y="828"/>
                    </a:lnTo>
                    <a:lnTo>
                      <a:pt x="17633" y="828"/>
                    </a:lnTo>
                    <a:lnTo>
                      <a:pt x="177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1637930" y="2231970"/>
                <a:ext cx="1527690" cy="79970"/>
              </a:xfrm>
              <a:custGeom>
                <a:rect b="b" l="l" r="r" t="t"/>
                <a:pathLst>
                  <a:path extrusionOk="0" h="939" w="17938">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1617491" y="2349240"/>
                <a:ext cx="919697" cy="72390"/>
              </a:xfrm>
              <a:custGeom>
                <a:rect b="b" l="l" r="r" t="t"/>
                <a:pathLst>
                  <a:path extrusionOk="0" h="850" w="10799">
                    <a:moveTo>
                      <a:pt x="194" y="1"/>
                    </a:moveTo>
                    <a:lnTo>
                      <a:pt x="0" y="849"/>
                    </a:lnTo>
                    <a:lnTo>
                      <a:pt x="10626" y="849"/>
                    </a:lnTo>
                    <a:lnTo>
                      <a:pt x="107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1611615" y="2345237"/>
                <a:ext cx="931364" cy="80396"/>
              </a:xfrm>
              <a:custGeom>
                <a:rect b="b" l="l" r="r" t="t"/>
                <a:pathLst>
                  <a:path extrusionOk="0" h="944" w="10936">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1589387" y="2464380"/>
                <a:ext cx="1531607" cy="72731"/>
              </a:xfrm>
              <a:custGeom>
                <a:rect b="b" l="l" r="r" t="t"/>
                <a:pathLst>
                  <a:path extrusionOk="0" h="854" w="17984">
                    <a:moveTo>
                      <a:pt x="199" y="0"/>
                    </a:moveTo>
                    <a:lnTo>
                      <a:pt x="0" y="854"/>
                    </a:lnTo>
                    <a:lnTo>
                      <a:pt x="17826" y="854"/>
                    </a:lnTo>
                    <a:lnTo>
                      <a:pt x="179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1584022" y="2459015"/>
                <a:ext cx="1542338" cy="81673"/>
              </a:xfrm>
              <a:custGeom>
                <a:rect b="b" l="l" r="r" t="t"/>
                <a:pathLst>
                  <a:path extrusionOk="0" h="959" w="1811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1561709" y="2579435"/>
                <a:ext cx="1536973" cy="72731"/>
              </a:xfrm>
              <a:custGeom>
                <a:rect b="b" l="l" r="r" t="t"/>
                <a:pathLst>
                  <a:path extrusionOk="0" h="854" w="18047">
                    <a:moveTo>
                      <a:pt x="194" y="0"/>
                    </a:moveTo>
                    <a:lnTo>
                      <a:pt x="0" y="854"/>
                    </a:lnTo>
                    <a:lnTo>
                      <a:pt x="17916" y="854"/>
                    </a:lnTo>
                    <a:lnTo>
                      <a:pt x="1804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1555918" y="2574070"/>
                <a:ext cx="1549918" cy="81673"/>
              </a:xfrm>
              <a:custGeom>
                <a:rect b="b" l="l" r="r" t="t"/>
                <a:pathLst>
                  <a:path extrusionOk="0" h="959" w="18199">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1533605" y="2694917"/>
                <a:ext cx="1544552" cy="74094"/>
              </a:xfrm>
              <a:custGeom>
                <a:rect b="b" l="l" r="r" t="t"/>
                <a:pathLst>
                  <a:path extrusionOk="0" h="870" w="18136">
                    <a:moveTo>
                      <a:pt x="199" y="1"/>
                    </a:moveTo>
                    <a:lnTo>
                      <a:pt x="0" y="870"/>
                    </a:lnTo>
                    <a:lnTo>
                      <a:pt x="17984" y="870"/>
                    </a:lnTo>
                    <a:lnTo>
                      <a:pt x="181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1528240" y="2690914"/>
                <a:ext cx="1555283" cy="82184"/>
              </a:xfrm>
              <a:custGeom>
                <a:rect b="b" l="l" r="r" t="t"/>
                <a:pathLst>
                  <a:path extrusionOk="0" h="965" w="18262">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1504139" y="2813549"/>
                <a:ext cx="1553495" cy="72816"/>
              </a:xfrm>
              <a:custGeom>
                <a:rect b="b" l="l" r="r" t="t"/>
                <a:pathLst>
                  <a:path extrusionOk="0" h="855" w="18241">
                    <a:moveTo>
                      <a:pt x="216" y="1"/>
                    </a:moveTo>
                    <a:lnTo>
                      <a:pt x="1" y="854"/>
                    </a:lnTo>
                    <a:lnTo>
                      <a:pt x="18089" y="854"/>
                    </a:lnTo>
                    <a:lnTo>
                      <a:pt x="182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1498348" y="2808183"/>
                <a:ext cx="1564651" cy="83547"/>
              </a:xfrm>
              <a:custGeom>
                <a:rect b="b" l="l" r="r" t="t"/>
                <a:pathLst>
                  <a:path extrusionOk="0" h="981" w="18372">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1476035" y="2930818"/>
                <a:ext cx="804724" cy="76393"/>
              </a:xfrm>
              <a:custGeom>
                <a:rect b="b" l="l" r="r" t="t"/>
                <a:pathLst>
                  <a:path extrusionOk="0" h="897" w="9449">
                    <a:moveTo>
                      <a:pt x="221" y="1"/>
                    </a:moveTo>
                    <a:lnTo>
                      <a:pt x="1" y="896"/>
                    </a:lnTo>
                    <a:lnTo>
                      <a:pt x="9255" y="896"/>
                    </a:lnTo>
                    <a:lnTo>
                      <a:pt x="94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1470755" y="2927241"/>
                <a:ext cx="815796" cy="83547"/>
              </a:xfrm>
              <a:custGeom>
                <a:rect b="b" l="l" r="r" t="t"/>
                <a:pathLst>
                  <a:path extrusionOk="0" h="981" w="9579">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1446228" y="3051750"/>
                <a:ext cx="1568654" cy="74094"/>
              </a:xfrm>
              <a:custGeom>
                <a:rect b="b" l="l" r="r" t="t"/>
                <a:pathLst>
                  <a:path extrusionOk="0" h="870" w="18419">
                    <a:moveTo>
                      <a:pt x="220" y="0"/>
                    </a:moveTo>
                    <a:lnTo>
                      <a:pt x="0" y="869"/>
                    </a:lnTo>
                    <a:lnTo>
                      <a:pt x="18266" y="869"/>
                    </a:lnTo>
                    <a:lnTo>
                      <a:pt x="184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1440863" y="3045959"/>
                <a:ext cx="1579811" cy="85676"/>
              </a:xfrm>
              <a:custGeom>
                <a:rect b="b" l="l" r="r" t="t"/>
                <a:pathLst>
                  <a:path extrusionOk="0" h="1006" w="1855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1416762" y="3172596"/>
                <a:ext cx="1577596" cy="75882"/>
              </a:xfrm>
              <a:custGeom>
                <a:rect b="b" l="l" r="r" t="t"/>
                <a:pathLst>
                  <a:path extrusionOk="0" h="891" w="18524">
                    <a:moveTo>
                      <a:pt x="215" y="0"/>
                    </a:moveTo>
                    <a:lnTo>
                      <a:pt x="0" y="891"/>
                    </a:lnTo>
                    <a:lnTo>
                      <a:pt x="18350" y="891"/>
                    </a:lnTo>
                    <a:lnTo>
                      <a:pt x="1852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1410971" y="3166805"/>
                <a:ext cx="1589179" cy="87464"/>
              </a:xfrm>
              <a:custGeom>
                <a:rect b="b" l="l" r="r" t="t"/>
                <a:pathLst>
                  <a:path extrusionOk="0" h="1027" w="1866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1386870" y="3295231"/>
                <a:ext cx="1585176" cy="75882"/>
              </a:xfrm>
              <a:custGeom>
                <a:rect b="b" l="l" r="r" t="t"/>
                <a:pathLst>
                  <a:path extrusionOk="0" h="891" w="18613">
                    <a:moveTo>
                      <a:pt x="241" y="0"/>
                    </a:moveTo>
                    <a:lnTo>
                      <a:pt x="1" y="891"/>
                    </a:lnTo>
                    <a:lnTo>
                      <a:pt x="18461" y="891"/>
                    </a:lnTo>
                    <a:lnTo>
                      <a:pt x="186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1381504" y="3289440"/>
                <a:ext cx="1596333" cy="87464"/>
              </a:xfrm>
              <a:custGeom>
                <a:rect b="b" l="l" r="r" t="t"/>
                <a:pathLst>
                  <a:path extrusionOk="0" h="1027" w="18744">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1593390" y="1951443"/>
                <a:ext cx="53569" cy="196135"/>
              </a:xfrm>
              <a:custGeom>
                <a:rect b="b" l="l" r="r" t="t"/>
                <a:pathLst>
                  <a:path extrusionOk="0" h="2303" w="629">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1972306" y="1752431"/>
                <a:ext cx="492453" cy="652573"/>
              </a:xfrm>
              <a:custGeom>
                <a:rect b="b" l="l" r="r" t="t"/>
                <a:pathLst>
                  <a:path extrusionOk="0" h="7662" w="5782">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2271504" y="1748854"/>
                <a:ext cx="195039" cy="527713"/>
              </a:xfrm>
              <a:custGeom>
                <a:rect b="b" l="l" r="r" t="t"/>
                <a:pathLst>
                  <a:path extrusionOk="0" h="6196" w="229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1981674" y="2044134"/>
                <a:ext cx="349282" cy="366231"/>
              </a:xfrm>
              <a:custGeom>
                <a:rect b="b" l="l" r="r" t="t"/>
                <a:pathLst>
                  <a:path extrusionOk="0" h="4300" w="4101">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1533345" y="2170780"/>
                <a:ext cx="617397" cy="401236"/>
              </a:xfrm>
              <a:custGeom>
                <a:rect b="b" l="l" r="r" t="t"/>
                <a:pathLst>
                  <a:path extrusionOk="0" h="4711" w="7249">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1529853" y="2163200"/>
                <a:ext cx="628044" cy="413841"/>
              </a:xfrm>
              <a:custGeom>
                <a:rect b="b" l="l" r="r" t="t"/>
                <a:pathLst>
                  <a:path extrusionOk="0" h="4859" w="7374">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1907151" y="2140374"/>
                <a:ext cx="308741" cy="349282"/>
              </a:xfrm>
              <a:custGeom>
                <a:rect b="b" l="l" r="r" t="t"/>
                <a:pathLst>
                  <a:path extrusionOk="0" h="4101" w="3625">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1908940" y="2136201"/>
                <a:ext cx="312318" cy="358055"/>
              </a:xfrm>
              <a:custGeom>
                <a:rect b="b" l="l" r="r" t="t"/>
                <a:pathLst>
                  <a:path extrusionOk="0" h="4204" w="3667">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2093160" y="1854548"/>
                <a:ext cx="194954" cy="286427"/>
              </a:xfrm>
              <a:custGeom>
                <a:rect b="b" l="l" r="r" t="t"/>
                <a:pathLst>
                  <a:path extrusionOk="0" h="3363" w="2289">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2421827" y="2018242"/>
                <a:ext cx="117449" cy="163782"/>
              </a:xfrm>
              <a:custGeom>
                <a:rect b="b" l="l" r="r" t="t"/>
                <a:pathLst>
                  <a:path extrusionOk="0" h="1923" w="1379">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2420038" y="2012877"/>
                <a:ext cx="121027" cy="172725"/>
              </a:xfrm>
              <a:custGeom>
                <a:rect b="b" l="l" r="r" t="t"/>
                <a:pathLst>
                  <a:path extrusionOk="0" h="2028" w="1421">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2379072" y="1946019"/>
                <a:ext cx="130310" cy="182179"/>
              </a:xfrm>
              <a:custGeom>
                <a:rect b="b" l="l" r="r" t="t"/>
                <a:pathLst>
                  <a:path extrusionOk="0" h="2139" w="153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2384864" y="1940228"/>
                <a:ext cx="128096" cy="192314"/>
              </a:xfrm>
              <a:custGeom>
                <a:rect b="b" l="l" r="r" t="t"/>
                <a:pathLst>
                  <a:path extrusionOk="0" h="2258" w="1504">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2340235" y="1867920"/>
                <a:ext cx="141042" cy="199383"/>
              </a:xfrm>
              <a:custGeom>
                <a:rect b="b" l="l" r="r" t="t"/>
                <a:pathLst>
                  <a:path extrusionOk="0" h="2341" w="1656">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2340235" y="1862128"/>
                <a:ext cx="145045" cy="209092"/>
              </a:xfrm>
              <a:custGeom>
                <a:rect b="b" l="l" r="r" t="t"/>
                <a:pathLst>
                  <a:path extrusionOk="0" h="2455" w="1703">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1031615" y="2202633"/>
                <a:ext cx="758354" cy="758780"/>
              </a:xfrm>
              <a:custGeom>
                <a:rect b="b" l="l" r="r" t="t"/>
                <a:pathLst>
                  <a:path extrusionOk="0" h="8909" w="8904">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1042772" y="2197608"/>
                <a:ext cx="752988" cy="769341"/>
              </a:xfrm>
              <a:custGeom>
                <a:rect b="b" l="l" r="r" t="t"/>
                <a:pathLst>
                  <a:path extrusionOk="0" h="9033" w="8841">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1118998" y="2069770"/>
                <a:ext cx="535379" cy="319388"/>
              </a:xfrm>
              <a:custGeom>
                <a:rect b="b" l="l" r="r" t="t"/>
                <a:pathLst>
                  <a:path extrusionOk="0" h="3750" w="6286">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1115421" y="2064659"/>
                <a:ext cx="544747" cy="329693"/>
              </a:xfrm>
              <a:custGeom>
                <a:rect b="b" l="l" r="r" t="t"/>
                <a:pathLst>
                  <a:path extrusionOk="0" h="3871" w="6396">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1225204" y="2086974"/>
                <a:ext cx="343916" cy="234217"/>
              </a:xfrm>
              <a:custGeom>
                <a:rect b="b" l="l" r="r" t="t"/>
                <a:pathLst>
                  <a:path extrusionOk="0" h="2750" w="4038">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1226993" y="2081608"/>
                <a:ext cx="342128" cy="247163"/>
              </a:xfrm>
              <a:custGeom>
                <a:rect b="b" l="l" r="r" t="t"/>
                <a:pathLst>
                  <a:path extrusionOk="0" h="2902" w="4017">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1351424" y="2215408"/>
                <a:ext cx="186096" cy="105781"/>
              </a:xfrm>
              <a:custGeom>
                <a:rect b="b" l="l" r="r" t="t"/>
                <a:pathLst>
                  <a:path extrusionOk="0" h="1242" w="2185">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1332687" y="2209617"/>
                <a:ext cx="211903" cy="119153"/>
              </a:xfrm>
              <a:custGeom>
                <a:rect b="b" l="l" r="r" t="t"/>
                <a:pathLst>
                  <a:path extrusionOk="0" h="1399" w="2488">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288059" y="2086974"/>
                <a:ext cx="200831" cy="181582"/>
              </a:xfrm>
              <a:custGeom>
                <a:rect b="b" l="l" r="r" t="t"/>
                <a:pathLst>
                  <a:path extrusionOk="0" h="2132" w="2358">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279116" y="2081608"/>
                <a:ext cx="217354" cy="191547"/>
              </a:xfrm>
              <a:custGeom>
                <a:rect b="b" l="l" r="r" t="t"/>
                <a:pathLst>
                  <a:path extrusionOk="0" h="2249" w="2552">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1371950" y="2671742"/>
                <a:ext cx="377388" cy="253381"/>
              </a:xfrm>
              <a:custGeom>
                <a:rect b="b" l="l" r="r" t="t"/>
                <a:pathLst>
                  <a:path extrusionOk="0" h="2975" w="4431">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1371950" y="2666206"/>
                <a:ext cx="369808" cy="263516"/>
              </a:xfrm>
              <a:custGeom>
                <a:rect b="b" l="l" r="r" t="t"/>
                <a:pathLst>
                  <a:path extrusionOk="0" h="3094" w="4342">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1883049" y="3010628"/>
                <a:ext cx="514853" cy="57660"/>
              </a:xfrm>
              <a:custGeom>
                <a:rect b="b" l="l" r="r" t="t"/>
                <a:pathLst>
                  <a:path extrusionOk="0" h="677" w="6045">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1879046" y="3007051"/>
                <a:ext cx="524136" cy="67029"/>
              </a:xfrm>
              <a:custGeom>
                <a:rect b="b" l="l" r="r" t="t"/>
                <a:pathLst>
                  <a:path extrusionOk="0" h="787" w="6154">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1884837" y="3032942"/>
                <a:ext cx="514767" cy="35346"/>
              </a:xfrm>
              <a:custGeom>
                <a:rect b="b" l="l" r="r" t="t"/>
                <a:pathLst>
                  <a:path extrusionOk="0" h="415" w="6044">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1881260" y="3027577"/>
                <a:ext cx="521922" cy="46503"/>
              </a:xfrm>
              <a:custGeom>
                <a:rect b="b" l="l" r="r" t="t"/>
                <a:pathLst>
                  <a:path extrusionOk="0" h="546" w="6128">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1427650" y="3010628"/>
                <a:ext cx="514853" cy="57660"/>
              </a:xfrm>
              <a:custGeom>
                <a:rect b="b" l="l" r="r" t="t"/>
                <a:pathLst>
                  <a:path extrusionOk="0" h="677" w="6045">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424073" y="3007051"/>
                <a:ext cx="524221" cy="67029"/>
              </a:xfrm>
              <a:custGeom>
                <a:rect b="b" l="l" r="r" t="t"/>
                <a:pathLst>
                  <a:path extrusionOk="0" h="787" w="6155">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429439" y="3010628"/>
                <a:ext cx="968468" cy="22400"/>
              </a:xfrm>
              <a:custGeom>
                <a:rect b="b" l="l" r="r" t="t"/>
                <a:pathLst>
                  <a:path extrusionOk="0" h="263" w="11371">
                    <a:moveTo>
                      <a:pt x="1" y="1"/>
                    </a:moveTo>
                    <a:lnTo>
                      <a:pt x="6023" y="263"/>
                    </a:lnTo>
                    <a:lnTo>
                      <a:pt x="11370" y="263"/>
                    </a:lnTo>
                    <a:lnTo>
                      <a:pt x="53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1429439" y="3007618"/>
                <a:ext cx="968468" cy="29554"/>
              </a:xfrm>
              <a:custGeom>
                <a:rect b="b" l="l" r="r" t="t"/>
                <a:pathLst>
                  <a:path extrusionOk="0" h="347" w="11371">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908940" y="2592705"/>
                <a:ext cx="256532" cy="475589"/>
              </a:xfrm>
              <a:custGeom>
                <a:rect b="b" l="l" r="r" t="t"/>
                <a:pathLst>
                  <a:path extrusionOk="0" h="5584" w="3012">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903574" y="2587510"/>
                <a:ext cx="267689" cy="485469"/>
              </a:xfrm>
              <a:custGeom>
                <a:rect b="b" l="l" r="r" t="t"/>
                <a:pathLst>
                  <a:path extrusionOk="0" h="5700" w="3143">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2364338" y="2592705"/>
                <a:ext cx="256532" cy="475589"/>
              </a:xfrm>
              <a:custGeom>
                <a:rect b="b" l="l" r="r" t="t"/>
                <a:pathLst>
                  <a:path extrusionOk="0" h="5584" w="3012">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2358546" y="2587510"/>
                <a:ext cx="267689" cy="485469"/>
              </a:xfrm>
              <a:custGeom>
                <a:rect b="b" l="l" r="r" t="t"/>
                <a:pathLst>
                  <a:path extrusionOk="0" h="5700" w="3143">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2131912" y="2590491"/>
                <a:ext cx="490750" cy="17034"/>
              </a:xfrm>
              <a:custGeom>
                <a:rect b="b" l="l" r="r" t="t"/>
                <a:pathLst>
                  <a:path extrusionOk="0" h="200" w="5762">
                    <a:moveTo>
                      <a:pt x="1" y="1"/>
                    </a:moveTo>
                    <a:lnTo>
                      <a:pt x="394" y="200"/>
                    </a:lnTo>
                    <a:lnTo>
                      <a:pt x="5761" y="200"/>
                    </a:lnTo>
                    <a:lnTo>
                      <a:pt x="53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2130123" y="2586914"/>
                <a:ext cx="494327" cy="25977"/>
              </a:xfrm>
              <a:custGeom>
                <a:rect b="b" l="l" r="r" t="t"/>
                <a:pathLst>
                  <a:path extrusionOk="0" h="305" w="5804">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940623" y="2607440"/>
                <a:ext cx="682041" cy="460855"/>
              </a:xfrm>
              <a:custGeom>
                <a:rect b="b" l="l" r="r" t="t"/>
                <a:pathLst>
                  <a:path extrusionOk="0" h="5411" w="8008">
                    <a:moveTo>
                      <a:pt x="2640" y="1"/>
                    </a:moveTo>
                    <a:lnTo>
                      <a:pt x="0" y="5410"/>
                    </a:lnTo>
                    <a:lnTo>
                      <a:pt x="5347" y="5410"/>
                    </a:lnTo>
                    <a:lnTo>
                      <a:pt x="80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1933043" y="2601648"/>
                <a:ext cx="697202" cy="472438"/>
              </a:xfrm>
              <a:custGeom>
                <a:rect b="b" l="l" r="r" t="t"/>
                <a:pathLst>
                  <a:path extrusionOk="0" h="5547" w="8186">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533345" y="2748223"/>
                <a:ext cx="260620" cy="104418"/>
              </a:xfrm>
              <a:custGeom>
                <a:rect b="b" l="l" r="r" t="t"/>
                <a:pathLst>
                  <a:path extrusionOk="0" h="1226" w="306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528065" y="2742602"/>
                <a:ext cx="261898" cy="115405"/>
              </a:xfrm>
              <a:custGeom>
                <a:rect b="b" l="l" r="r" t="t"/>
                <a:pathLst>
                  <a:path extrusionOk="0" h="1355" w="3075">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879503" y="2206125"/>
                <a:ext cx="446120" cy="754691"/>
              </a:xfrm>
              <a:custGeom>
                <a:rect b="b" l="l" r="r" t="t"/>
                <a:pathLst>
                  <a:path extrusionOk="0" h="8861" w="5238">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890661" y="2200929"/>
                <a:ext cx="438540" cy="763464"/>
              </a:xfrm>
              <a:custGeom>
                <a:rect b="b" l="l" r="r" t="t"/>
                <a:pathLst>
                  <a:path extrusionOk="0" h="8964" w="5149">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044987" y="2600882"/>
                <a:ext cx="408646" cy="446376"/>
              </a:xfrm>
              <a:custGeom>
                <a:rect b="b" l="l" r="r" t="t"/>
                <a:pathLst>
                  <a:path extrusionOk="0" h="5241" w="4798">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046775" y="2595857"/>
                <a:ext cx="395700" cy="455489"/>
              </a:xfrm>
              <a:custGeom>
                <a:rect b="b" l="l" r="r" t="t"/>
                <a:pathLst>
                  <a:path extrusionOk="0" h="5348" w="4646">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1249307" y="2741240"/>
                <a:ext cx="590995" cy="301161"/>
              </a:xfrm>
              <a:custGeom>
                <a:rect b="b" l="l" r="r" t="t"/>
                <a:pathLst>
                  <a:path extrusionOk="0" h="3536" w="6939">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1251010" y="2736811"/>
                <a:ext cx="591080" cy="309252"/>
              </a:xfrm>
              <a:custGeom>
                <a:rect b="b" l="l" r="r" t="t"/>
                <a:pathLst>
                  <a:path extrusionOk="0" h="3631" w="694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1600288" y="2890285"/>
                <a:ext cx="187885" cy="116427"/>
              </a:xfrm>
              <a:custGeom>
                <a:rect b="b" l="l" r="r" t="t"/>
                <a:pathLst>
                  <a:path extrusionOk="0" h="1367" w="2206">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633759" y="2835777"/>
                <a:ext cx="180731" cy="137975"/>
              </a:xfrm>
              <a:custGeom>
                <a:rect b="b" l="l" r="r" t="t"/>
                <a:pathLst>
                  <a:path extrusionOk="0" h="1620" w="2122">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1680602" y="2806394"/>
                <a:ext cx="157905" cy="100415"/>
              </a:xfrm>
              <a:custGeom>
                <a:rect b="b" l="l" r="r" t="t"/>
                <a:pathLst>
                  <a:path extrusionOk="0" h="1179" w="1854">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1169399" y="1419677"/>
                <a:ext cx="667307" cy="502673"/>
              </a:xfrm>
              <a:custGeom>
                <a:rect b="b" l="l" r="r" t="t"/>
                <a:pathLst>
                  <a:path extrusionOk="0" h="5902" w="7835">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1169418" y="1414311"/>
                <a:ext cx="653935" cy="513745"/>
              </a:xfrm>
              <a:custGeom>
                <a:rect b="b" l="l" r="r" t="t"/>
                <a:pathLst>
                  <a:path extrusionOk="0" h="6032" w="7678">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1171548" y="1711806"/>
                <a:ext cx="538530" cy="447909"/>
              </a:xfrm>
              <a:custGeom>
                <a:rect b="b" l="l" r="r" t="t"/>
                <a:pathLst>
                  <a:path extrusionOk="0" h="5259" w="6323">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1174784" y="1707803"/>
                <a:ext cx="539296" cy="455574"/>
              </a:xfrm>
              <a:custGeom>
                <a:rect b="b" l="l" r="r" t="t"/>
                <a:pathLst>
                  <a:path extrusionOk="0" h="5349" w="6332">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1223415" y="1838026"/>
                <a:ext cx="48206" cy="48291"/>
              </a:xfrm>
              <a:custGeom>
                <a:rect b="b" l="l" r="r" t="t"/>
                <a:pathLst>
                  <a:path extrusionOk="0" h="567" w="566">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1453542" y="1904713"/>
                <a:ext cx="26403" cy="43352"/>
              </a:xfrm>
              <a:custGeom>
                <a:rect b="b" l="l" r="r" t="t"/>
                <a:pathLst>
                  <a:path extrusionOk="0" h="509" w="31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1626605" y="1919702"/>
                <a:ext cx="27765" cy="44629"/>
              </a:xfrm>
              <a:custGeom>
                <a:rect b="b" l="l" r="r" t="t"/>
                <a:pathLst>
                  <a:path extrusionOk="0" h="524" w="326">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1587342" y="1930093"/>
                <a:ext cx="31768" cy="68392"/>
              </a:xfrm>
              <a:custGeom>
                <a:rect b="b" l="l" r="r" t="t"/>
                <a:pathLst>
                  <a:path extrusionOk="0" h="803" w="373">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1473556" y="1989370"/>
                <a:ext cx="129033" cy="99479"/>
              </a:xfrm>
              <a:custGeom>
                <a:rect b="b" l="l" r="r" t="t"/>
                <a:pathLst>
                  <a:path extrusionOk="0" h="1168" w="1515">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1472279" y="1983749"/>
                <a:ext cx="135676" cy="110380"/>
              </a:xfrm>
              <a:custGeom>
                <a:rect b="b" l="l" r="r" t="t"/>
                <a:pathLst>
                  <a:path extrusionOk="0" h="1296" w="1593">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1496382" y="1988348"/>
                <a:ext cx="91047" cy="51187"/>
              </a:xfrm>
              <a:custGeom>
                <a:rect b="b" l="l" r="r" t="t"/>
                <a:pathLst>
                  <a:path extrusionOk="0" h="601" w="1069">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1488802" y="1982983"/>
                <a:ext cx="104418" cy="61408"/>
              </a:xfrm>
              <a:custGeom>
                <a:rect b="b" l="l" r="r" t="t"/>
                <a:pathLst>
                  <a:path extrusionOk="0" h="721" w="1226">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1483436" y="2040557"/>
                <a:ext cx="85681" cy="49143"/>
              </a:xfrm>
              <a:custGeom>
                <a:rect b="b" l="l" r="r" t="t"/>
                <a:pathLst>
                  <a:path extrusionOk="0" h="577" w="1006">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1477645" y="2035191"/>
                <a:ext cx="96838" cy="59619"/>
              </a:xfrm>
              <a:custGeom>
                <a:rect b="b" l="l" r="r" t="t"/>
                <a:pathLst>
                  <a:path extrusionOk="0" h="700" w="1137">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1424073" y="1819033"/>
                <a:ext cx="89343" cy="54338"/>
              </a:xfrm>
              <a:custGeom>
                <a:rect b="b" l="l" r="r" t="t"/>
                <a:pathLst>
                  <a:path extrusionOk="0" h="638" w="1049">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1420070" y="1815030"/>
                <a:ext cx="95135" cy="63452"/>
              </a:xfrm>
              <a:custGeom>
                <a:rect b="b" l="l" r="r" t="t"/>
                <a:pathLst>
                  <a:path extrusionOk="0" h="745" w="1117">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1609656" y="1843391"/>
                <a:ext cx="72820" cy="54253"/>
              </a:xfrm>
              <a:custGeom>
                <a:rect b="b" l="l" r="r" t="t"/>
                <a:pathLst>
                  <a:path extrusionOk="0" h="637" w="855">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1606079" y="1838026"/>
                <a:ext cx="79889" cy="64218"/>
              </a:xfrm>
              <a:custGeom>
                <a:rect b="b" l="l" r="r" t="t"/>
                <a:pathLst>
                  <a:path extrusionOk="0" h="754" w="938">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1903298" y="837529"/>
                <a:ext cx="122723" cy="120168"/>
              </a:xfrm>
              <a:custGeom>
                <a:rect b="b" l="l" r="r" t="t"/>
                <a:pathLst>
                  <a:path extrusionOk="0" h="1411" w="1441">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1898017" y="832334"/>
                <a:ext cx="133879" cy="129791"/>
              </a:xfrm>
              <a:custGeom>
                <a:rect b="b" l="l" r="r" t="t"/>
                <a:pathLst>
                  <a:path extrusionOk="0" h="1524" w="1572">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1998339" y="998658"/>
                <a:ext cx="78096" cy="117783"/>
              </a:xfrm>
              <a:custGeom>
                <a:rect b="b" l="l" r="r" t="t"/>
                <a:pathLst>
                  <a:path extrusionOk="0" h="1383" w="917">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1992548" y="993037"/>
                <a:ext cx="89253" cy="128599"/>
              </a:xfrm>
              <a:custGeom>
                <a:rect b="b" l="l" r="r" t="t"/>
                <a:pathLst>
                  <a:path extrusionOk="0" h="1510" w="1048">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1903298" y="1157998"/>
                <a:ext cx="122723" cy="119146"/>
              </a:xfrm>
              <a:custGeom>
                <a:rect b="b" l="l" r="r" t="t"/>
                <a:pathLst>
                  <a:path extrusionOk="0" h="1399" w="1441">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1898017" y="1153314"/>
                <a:ext cx="133879" cy="129025"/>
              </a:xfrm>
              <a:custGeom>
                <a:rect b="b" l="l" r="r" t="t"/>
                <a:pathLst>
                  <a:path extrusionOk="0" h="1515" w="1572">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1743702" y="1251507"/>
                <a:ext cx="119146" cy="78181"/>
              </a:xfrm>
              <a:custGeom>
                <a:rect b="b" l="l" r="r" t="t"/>
                <a:pathLst>
                  <a:path extrusionOk="0" h="918" w="1399">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1738337" y="1245716"/>
                <a:ext cx="131665" cy="89253"/>
              </a:xfrm>
              <a:custGeom>
                <a:rect b="b" l="l" r="r" t="t"/>
                <a:pathLst>
                  <a:path extrusionOk="0" h="1048" w="1546">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1582233" y="1157913"/>
                <a:ext cx="122723" cy="119231"/>
              </a:xfrm>
              <a:custGeom>
                <a:rect b="b" l="l" r="r" t="t"/>
                <a:pathLst>
                  <a:path extrusionOk="0" h="1400" w="1441">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1576442" y="1152547"/>
                <a:ext cx="135668" cy="129791"/>
              </a:xfrm>
              <a:custGeom>
                <a:rect b="b" l="l" r="r" t="t"/>
                <a:pathLst>
                  <a:path extrusionOk="0" h="1524" w="1593">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1531817" y="998317"/>
                <a:ext cx="79885" cy="117698"/>
              </a:xfrm>
              <a:custGeom>
                <a:rect b="b" l="l" r="r" t="t"/>
                <a:pathLst>
                  <a:path extrusionOk="0" h="1382" w="938">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1526452" y="993037"/>
                <a:ext cx="89338" cy="128599"/>
              </a:xfrm>
              <a:custGeom>
                <a:rect b="b" l="l" r="r" t="t"/>
                <a:pathLst>
                  <a:path extrusionOk="0" h="1510" w="1049">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1582233" y="837529"/>
                <a:ext cx="124511" cy="119146"/>
              </a:xfrm>
              <a:custGeom>
                <a:rect b="b" l="l" r="r" t="t"/>
                <a:pathLst>
                  <a:path extrusionOk="0" h="1399" w="1462">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1576442" y="832334"/>
                <a:ext cx="135668" cy="129791"/>
              </a:xfrm>
              <a:custGeom>
                <a:rect b="b" l="l" r="r" t="t"/>
                <a:pathLst>
                  <a:path extrusionOk="0" h="1524" w="1593">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1591176" y="842554"/>
                <a:ext cx="427784" cy="427784"/>
              </a:xfrm>
              <a:custGeom>
                <a:rect b="b" l="l" r="r" t="t"/>
                <a:pathLst>
                  <a:path extrusionOk="0" h="5023" w="5023">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1585810" y="838977"/>
                <a:ext cx="436726" cy="434938"/>
              </a:xfrm>
              <a:custGeom>
                <a:rect b="b" l="l" r="r" t="t"/>
                <a:pathLst>
                  <a:path extrusionOk="0" h="5107" w="5128">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1678553" y="929931"/>
                <a:ext cx="251152" cy="253025"/>
              </a:xfrm>
              <a:custGeom>
                <a:rect b="b" l="l" r="r" t="t"/>
                <a:pathLst>
                  <a:path extrusionOk="0" h="2971" w="2949">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1673187" y="926354"/>
                <a:ext cx="261882" cy="260179"/>
              </a:xfrm>
              <a:custGeom>
                <a:rect b="b" l="l" r="r" t="t"/>
                <a:pathLst>
                  <a:path extrusionOk="0" h="3055" w="3075">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3428214" y="1460427"/>
                <a:ext cx="119231" cy="79885"/>
              </a:xfrm>
              <a:custGeom>
                <a:rect b="b" l="l" r="r" t="t"/>
                <a:pathLst>
                  <a:path extrusionOk="0" h="938" w="140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3421145" y="1456425"/>
                <a:ext cx="132091" cy="89253"/>
              </a:xfrm>
              <a:custGeom>
                <a:rect b="b" l="l" r="r" t="t"/>
                <a:pathLst>
                  <a:path extrusionOk="0" h="1048" w="1551">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3426425" y="1926951"/>
                <a:ext cx="119231" cy="79885"/>
              </a:xfrm>
              <a:custGeom>
                <a:rect b="b" l="l" r="r" t="t"/>
                <a:pathLst>
                  <a:path extrusionOk="0" h="938" w="140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3421145" y="1921160"/>
                <a:ext cx="132091" cy="89253"/>
              </a:xfrm>
              <a:custGeom>
                <a:rect b="b" l="l" r="r" t="t"/>
                <a:pathLst>
                  <a:path extrusionOk="0" h="1048" w="1551">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3265042" y="1833697"/>
                <a:ext cx="122723" cy="119742"/>
              </a:xfrm>
              <a:custGeom>
                <a:rect b="b" l="l" r="r" t="t"/>
                <a:pathLst>
                  <a:path extrusionOk="0" h="1406" w="1441">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3259251" y="1829354"/>
                <a:ext cx="135668" cy="129280"/>
              </a:xfrm>
              <a:custGeom>
                <a:rect b="b" l="l" r="r" t="t"/>
                <a:pathLst>
                  <a:path extrusionOk="0" h="1518" w="1593">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3214625" y="1673676"/>
                <a:ext cx="78096" cy="119572"/>
              </a:xfrm>
              <a:custGeom>
                <a:rect b="b" l="l" r="r" t="t"/>
                <a:pathLst>
                  <a:path extrusionOk="0" h="1404" w="917">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3209260" y="1670099"/>
                <a:ext cx="89253" cy="126981"/>
              </a:xfrm>
              <a:custGeom>
                <a:rect b="b" l="l" r="r" t="t"/>
                <a:pathLst>
                  <a:path extrusionOk="0" h="1491" w="1048">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3265042" y="1513484"/>
                <a:ext cx="124511" cy="120083"/>
              </a:xfrm>
              <a:custGeom>
                <a:rect b="b" l="l" r="r" t="t"/>
                <a:pathLst>
                  <a:path extrusionOk="0" h="1410" w="1462">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3259251" y="1508545"/>
                <a:ext cx="135668" cy="129280"/>
              </a:xfrm>
              <a:custGeom>
                <a:rect b="b" l="l" r="r" t="t"/>
                <a:pathLst>
                  <a:path extrusionOk="0" h="1518" w="1593">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3274410" y="1519701"/>
                <a:ext cx="425570" cy="425570"/>
              </a:xfrm>
              <a:custGeom>
                <a:rect b="b" l="l" r="r" t="t"/>
                <a:pathLst>
                  <a:path extrusionOk="0" h="4997" w="4997">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3268619" y="1514421"/>
                <a:ext cx="436641" cy="436641"/>
              </a:xfrm>
              <a:custGeom>
                <a:rect b="b" l="l" r="r" t="t"/>
                <a:pathLst>
                  <a:path extrusionOk="0" h="5127" w="5127">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3361361" y="1607163"/>
                <a:ext cx="251152" cy="250726"/>
              </a:xfrm>
              <a:custGeom>
                <a:rect b="b" l="l" r="r" t="t"/>
                <a:pathLst>
                  <a:path extrusionOk="0" h="2944" w="2949">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3355996" y="1601815"/>
                <a:ext cx="261882" cy="262308"/>
              </a:xfrm>
              <a:custGeom>
                <a:rect b="b" l="l" r="r" t="t"/>
                <a:pathLst>
                  <a:path extrusionOk="0" h="3080" w="3075">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2"/>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Descripción de la aplicación</a:t>
            </a:r>
            <a:endParaRPr/>
          </a:p>
        </p:txBody>
      </p:sp>
      <p:sp>
        <p:nvSpPr>
          <p:cNvPr id="725" name="Google Shape;725;p2"/>
          <p:cNvSpPr txBox="1"/>
          <p:nvPr>
            <p:ph idx="2" type="subTitle"/>
          </p:nvPr>
        </p:nvSpPr>
        <p:spPr>
          <a:xfrm>
            <a:off x="1143562" y="1472900"/>
            <a:ext cx="7086038" cy="2059194"/>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None/>
            </a:pPr>
            <a:r>
              <a:rPr lang="en"/>
              <a:t>Juego interactivo que brinda acompañamiento/asesoramiento a niños a través del proceso legal por abuso sexual a través de elementos interactivos que faciliten el aprendizaje sobre terminología legal.</a:t>
            </a:r>
            <a:endParaRPr/>
          </a:p>
        </p:txBody>
      </p:sp>
      <p:grpSp>
        <p:nvGrpSpPr>
          <p:cNvPr id="726" name="Google Shape;726;p2"/>
          <p:cNvGrpSpPr/>
          <p:nvPr/>
        </p:nvGrpSpPr>
        <p:grpSpPr>
          <a:xfrm>
            <a:off x="3460636" y="2502497"/>
            <a:ext cx="2222728" cy="2308490"/>
            <a:chOff x="1311900" y="2073147"/>
            <a:chExt cx="2222728" cy="2764328"/>
          </a:xfrm>
        </p:grpSpPr>
        <p:sp>
          <p:nvSpPr>
            <p:cNvPr id="727" name="Google Shape;727;p2"/>
            <p:cNvSpPr/>
            <p:nvPr/>
          </p:nvSpPr>
          <p:spPr>
            <a:xfrm>
              <a:off x="1311900" y="4379675"/>
              <a:ext cx="2151000" cy="4578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8" name="Google Shape;728;p2"/>
            <p:cNvGrpSpPr/>
            <p:nvPr/>
          </p:nvGrpSpPr>
          <p:grpSpPr>
            <a:xfrm>
              <a:off x="1553108" y="2073147"/>
              <a:ext cx="1981520" cy="2535355"/>
              <a:chOff x="900306" y="1128050"/>
              <a:chExt cx="3138296" cy="4015449"/>
            </a:xfrm>
          </p:grpSpPr>
          <p:sp>
            <p:nvSpPr>
              <p:cNvPr id="729" name="Google Shape;729;p2"/>
              <p:cNvSpPr/>
              <p:nvPr/>
            </p:nvSpPr>
            <p:spPr>
              <a:xfrm flipH="1">
                <a:off x="1939169" y="2402385"/>
                <a:ext cx="398524" cy="570418"/>
              </a:xfrm>
              <a:custGeom>
                <a:rect b="b" l="l" r="r" t="t"/>
                <a:pathLst>
                  <a:path extrusionOk="0" h="2970" w="2075">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
              <p:cNvSpPr/>
              <p:nvPr/>
            </p:nvSpPr>
            <p:spPr>
              <a:xfrm flipH="1">
                <a:off x="1931103" y="2389325"/>
                <a:ext cx="414658" cy="595578"/>
              </a:xfrm>
              <a:custGeom>
                <a:rect b="b" l="l" r="r" t="t"/>
                <a:pathLst>
                  <a:path extrusionOk="0" h="3101" w="2159">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
              <p:cNvSpPr/>
              <p:nvPr/>
            </p:nvSpPr>
            <p:spPr>
              <a:xfrm flipH="1">
                <a:off x="2215740" y="4623204"/>
                <a:ext cx="394491" cy="431751"/>
              </a:xfrm>
              <a:custGeom>
                <a:rect b="b" l="l" r="r" t="t"/>
                <a:pathLst>
                  <a:path extrusionOk="0" h="2248" w="2054">
                    <a:moveTo>
                      <a:pt x="0" y="1"/>
                    </a:moveTo>
                    <a:lnTo>
                      <a:pt x="0" y="2247"/>
                    </a:lnTo>
                    <a:lnTo>
                      <a:pt x="2053" y="2247"/>
                    </a:lnTo>
                    <a:lnTo>
                      <a:pt x="205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
              <p:cNvSpPr/>
              <p:nvPr/>
            </p:nvSpPr>
            <p:spPr>
              <a:xfrm flipH="1">
                <a:off x="2207865" y="4615138"/>
                <a:ext cx="410432" cy="452877"/>
              </a:xfrm>
              <a:custGeom>
                <a:rect b="b" l="l" r="r" t="t"/>
                <a:pathLst>
                  <a:path extrusionOk="0" h="2358" w="2137">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
              <p:cNvSpPr/>
              <p:nvPr/>
            </p:nvSpPr>
            <p:spPr>
              <a:xfrm flipH="1">
                <a:off x="1473609" y="4623204"/>
                <a:ext cx="394299" cy="431751"/>
              </a:xfrm>
              <a:custGeom>
                <a:rect b="b" l="l" r="r" t="t"/>
                <a:pathLst>
                  <a:path extrusionOk="0" h="2248" w="2053">
                    <a:moveTo>
                      <a:pt x="0" y="1"/>
                    </a:moveTo>
                    <a:lnTo>
                      <a:pt x="0" y="2247"/>
                    </a:lnTo>
                    <a:lnTo>
                      <a:pt x="2053" y="2247"/>
                    </a:lnTo>
                    <a:lnTo>
                      <a:pt x="205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
              <p:cNvSpPr/>
              <p:nvPr/>
            </p:nvSpPr>
            <p:spPr>
              <a:xfrm flipH="1">
                <a:off x="1465543" y="4615138"/>
                <a:ext cx="415618" cy="452877"/>
              </a:xfrm>
              <a:custGeom>
                <a:rect b="b" l="l" r="r" t="t"/>
                <a:pathLst>
                  <a:path extrusionOk="0" h="2358" w="2164">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
              <p:cNvSpPr/>
              <p:nvPr/>
            </p:nvSpPr>
            <p:spPr>
              <a:xfrm flipH="1">
                <a:off x="2610044" y="4623204"/>
                <a:ext cx="393531" cy="431751"/>
              </a:xfrm>
              <a:custGeom>
                <a:rect b="b" l="l" r="r" t="t"/>
                <a:pathLst>
                  <a:path extrusionOk="0" h="2248" w="2049">
                    <a:moveTo>
                      <a:pt x="1" y="1"/>
                    </a:moveTo>
                    <a:lnTo>
                      <a:pt x="1" y="2247"/>
                    </a:lnTo>
                    <a:lnTo>
                      <a:pt x="2048" y="2247"/>
                    </a:lnTo>
                    <a:lnTo>
                      <a:pt x="20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
              <p:cNvSpPr/>
              <p:nvPr/>
            </p:nvSpPr>
            <p:spPr>
              <a:xfrm flipH="1">
                <a:off x="2596984" y="4615138"/>
                <a:ext cx="415618" cy="452877"/>
              </a:xfrm>
              <a:custGeom>
                <a:rect b="b" l="l" r="r" t="t"/>
                <a:pathLst>
                  <a:path extrusionOk="0" h="2358" w="2164">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
              <p:cNvSpPr/>
              <p:nvPr/>
            </p:nvSpPr>
            <p:spPr>
              <a:xfrm flipH="1">
                <a:off x="1867722" y="4623204"/>
                <a:ext cx="394491" cy="431751"/>
              </a:xfrm>
              <a:custGeom>
                <a:rect b="b" l="l" r="r" t="t"/>
                <a:pathLst>
                  <a:path extrusionOk="0" h="2248" w="2054">
                    <a:moveTo>
                      <a:pt x="0" y="1"/>
                    </a:moveTo>
                    <a:lnTo>
                      <a:pt x="0" y="2247"/>
                    </a:lnTo>
                    <a:lnTo>
                      <a:pt x="2053" y="2247"/>
                    </a:lnTo>
                    <a:lnTo>
                      <a:pt x="20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
              <p:cNvSpPr/>
              <p:nvPr/>
            </p:nvSpPr>
            <p:spPr>
              <a:xfrm flipH="1">
                <a:off x="1859847" y="4615138"/>
                <a:ext cx="410432" cy="452877"/>
              </a:xfrm>
              <a:custGeom>
                <a:rect b="b" l="l" r="r" t="t"/>
                <a:pathLst>
                  <a:path extrusionOk="0" h="2358" w="2137">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
              <p:cNvSpPr/>
              <p:nvPr/>
            </p:nvSpPr>
            <p:spPr>
              <a:xfrm flipH="1">
                <a:off x="2194615" y="4916868"/>
                <a:ext cx="553517" cy="213571"/>
              </a:xfrm>
              <a:custGeom>
                <a:rect b="b" l="l" r="r" t="t"/>
                <a:pathLst>
                  <a:path extrusionOk="0" h="1112" w="2882">
                    <a:moveTo>
                      <a:pt x="1" y="1"/>
                    </a:moveTo>
                    <a:lnTo>
                      <a:pt x="1" y="1111"/>
                    </a:lnTo>
                    <a:lnTo>
                      <a:pt x="2881" y="1111"/>
                    </a:lnTo>
                    <a:lnTo>
                      <a:pt x="28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
              <p:cNvSpPr/>
              <p:nvPr/>
            </p:nvSpPr>
            <p:spPr>
              <a:xfrm flipH="1">
                <a:off x="2182707" y="4903808"/>
                <a:ext cx="578485" cy="239691"/>
              </a:xfrm>
              <a:custGeom>
                <a:rect b="b" l="l" r="r" t="t"/>
                <a:pathLst>
                  <a:path extrusionOk="0" h="1248" w="3012">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
              <p:cNvSpPr/>
              <p:nvPr/>
            </p:nvSpPr>
            <p:spPr>
              <a:xfrm flipH="1">
                <a:off x="1453445" y="4916868"/>
                <a:ext cx="553325" cy="213571"/>
              </a:xfrm>
              <a:custGeom>
                <a:rect b="b" l="l" r="r" t="t"/>
                <a:pathLst>
                  <a:path extrusionOk="0" h="1112" w="2881">
                    <a:moveTo>
                      <a:pt x="0" y="1"/>
                    </a:moveTo>
                    <a:lnTo>
                      <a:pt x="0" y="1111"/>
                    </a:lnTo>
                    <a:lnTo>
                      <a:pt x="2881" y="1111"/>
                    </a:lnTo>
                    <a:lnTo>
                      <a:pt x="288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
              <p:cNvSpPr/>
              <p:nvPr/>
            </p:nvSpPr>
            <p:spPr>
              <a:xfrm flipH="1">
                <a:off x="1440385" y="4903808"/>
                <a:ext cx="578485" cy="239691"/>
              </a:xfrm>
              <a:custGeom>
                <a:rect b="b" l="l" r="r" t="t"/>
                <a:pathLst>
                  <a:path extrusionOk="0" h="1248" w="3012">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
              <p:cNvSpPr/>
              <p:nvPr/>
            </p:nvSpPr>
            <p:spPr>
              <a:xfrm flipH="1">
                <a:off x="1377979" y="1137077"/>
                <a:ext cx="1571243" cy="1349029"/>
              </a:xfrm>
              <a:custGeom>
                <a:rect b="b" l="l" r="r" t="t"/>
                <a:pathLst>
                  <a:path extrusionOk="0" h="7024" w="8181">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
              <p:cNvSpPr/>
              <p:nvPr/>
            </p:nvSpPr>
            <p:spPr>
              <a:xfrm flipH="1">
                <a:off x="1368952" y="1128050"/>
                <a:ext cx="1593330" cy="1367083"/>
              </a:xfrm>
              <a:custGeom>
                <a:rect b="b" l="l" r="r" t="t"/>
                <a:pathLst>
                  <a:path extrusionOk="0" h="7118" w="8296">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
              <p:cNvSpPr/>
              <p:nvPr/>
            </p:nvSpPr>
            <p:spPr>
              <a:xfrm flipH="1">
                <a:off x="1813569" y="1450907"/>
                <a:ext cx="1023104" cy="1035203"/>
              </a:xfrm>
              <a:custGeom>
                <a:rect b="b" l="l" r="r" t="t"/>
                <a:pathLst>
                  <a:path extrusionOk="0" h="5390" w="5327">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
              <p:cNvSpPr/>
              <p:nvPr/>
            </p:nvSpPr>
            <p:spPr>
              <a:xfrm flipH="1">
                <a:off x="1800509" y="1442841"/>
                <a:ext cx="1044038" cy="1052297"/>
              </a:xfrm>
              <a:custGeom>
                <a:rect b="b" l="l" r="r" t="t"/>
                <a:pathLst>
                  <a:path extrusionOk="0" h="5479" w="5436">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
              <p:cNvSpPr/>
              <p:nvPr/>
            </p:nvSpPr>
            <p:spPr>
              <a:xfrm flipH="1">
                <a:off x="2651333" y="1589768"/>
                <a:ext cx="88732" cy="150959"/>
              </a:xfrm>
              <a:custGeom>
                <a:rect b="b" l="l" r="r" t="t"/>
                <a:pathLst>
                  <a:path extrusionOk="0" h="786" w="462">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
              <p:cNvSpPr/>
              <p:nvPr/>
            </p:nvSpPr>
            <p:spPr>
              <a:xfrm flipH="1">
                <a:off x="2039806" y="1589768"/>
                <a:ext cx="92765" cy="150959"/>
              </a:xfrm>
              <a:custGeom>
                <a:rect b="b" l="l" r="r" t="t"/>
                <a:pathLst>
                  <a:path extrusionOk="0" h="786" w="483">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
              <p:cNvSpPr/>
              <p:nvPr/>
            </p:nvSpPr>
            <p:spPr>
              <a:xfrm flipH="1">
                <a:off x="2299285" y="1759168"/>
                <a:ext cx="251599" cy="98719"/>
              </a:xfrm>
              <a:custGeom>
                <a:rect b="b" l="l" r="r" t="t"/>
                <a:pathLst>
                  <a:path extrusionOk="0" h="514" w="131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
              <p:cNvSpPr/>
              <p:nvPr/>
            </p:nvSpPr>
            <p:spPr>
              <a:xfrm flipH="1">
                <a:off x="1561976" y="2829916"/>
                <a:ext cx="1630589" cy="1953442"/>
              </a:xfrm>
              <a:custGeom>
                <a:rect b="b" l="l" r="r" t="t"/>
                <a:pathLst>
                  <a:path extrusionOk="0" h="10171" w="849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
              <p:cNvSpPr/>
              <p:nvPr/>
            </p:nvSpPr>
            <p:spPr>
              <a:xfrm flipH="1">
                <a:off x="1548916" y="2821850"/>
                <a:ext cx="1655749" cy="1973609"/>
              </a:xfrm>
              <a:custGeom>
                <a:rect b="b" l="l" r="r" t="t"/>
                <a:pathLst>
                  <a:path extrusionOk="0" h="10276" w="8621">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
              <p:cNvSpPr/>
              <p:nvPr/>
            </p:nvSpPr>
            <p:spPr>
              <a:xfrm flipH="1">
                <a:off x="1130592" y="2831837"/>
                <a:ext cx="859084" cy="1951522"/>
              </a:xfrm>
              <a:custGeom>
                <a:rect b="b" l="l" r="r" t="t"/>
                <a:pathLst>
                  <a:path extrusionOk="0" h="10161" w="4473">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
              <p:cNvSpPr/>
              <p:nvPr/>
            </p:nvSpPr>
            <p:spPr>
              <a:xfrm flipH="1">
                <a:off x="1113499" y="2821850"/>
                <a:ext cx="901338" cy="1973609"/>
              </a:xfrm>
              <a:custGeom>
                <a:rect b="b" l="l" r="r" t="t"/>
                <a:pathLst>
                  <a:path extrusionOk="0" h="10276" w="4693">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
              <p:cNvSpPr/>
              <p:nvPr/>
            </p:nvSpPr>
            <p:spPr>
              <a:xfrm flipH="1">
                <a:off x="1264261" y="1472034"/>
                <a:ext cx="410624" cy="746537"/>
              </a:xfrm>
              <a:custGeom>
                <a:rect b="b" l="l" r="r" t="t"/>
                <a:pathLst>
                  <a:path extrusionOk="0" h="3887" w="2138">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
              <p:cNvSpPr/>
              <p:nvPr/>
            </p:nvSpPr>
            <p:spPr>
              <a:xfrm flipH="1">
                <a:off x="1252353" y="1463967"/>
                <a:ext cx="431559" cy="762670"/>
              </a:xfrm>
              <a:custGeom>
                <a:rect b="b" l="l" r="r" t="t"/>
                <a:pathLst>
                  <a:path extrusionOk="0" h="3971" w="2247">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
              <p:cNvSpPr/>
              <p:nvPr/>
            </p:nvSpPr>
            <p:spPr>
              <a:xfrm flipH="1">
                <a:off x="1260225" y="1568642"/>
                <a:ext cx="251791" cy="553325"/>
              </a:xfrm>
              <a:custGeom>
                <a:rect b="b" l="l" r="r" t="t"/>
                <a:pathLst>
                  <a:path extrusionOk="0" h="2881" w="1311">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
              <p:cNvSpPr/>
              <p:nvPr/>
            </p:nvSpPr>
            <p:spPr>
              <a:xfrm flipH="1">
                <a:off x="1248125" y="1559615"/>
                <a:ext cx="272917" cy="574451"/>
              </a:xfrm>
              <a:custGeom>
                <a:rect b="b" l="l" r="r" t="t"/>
                <a:pathLst>
                  <a:path extrusionOk="0" h="2991" w="1421">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
              <p:cNvSpPr/>
              <p:nvPr/>
            </p:nvSpPr>
            <p:spPr>
              <a:xfrm flipH="1">
                <a:off x="1277318" y="1605710"/>
                <a:ext cx="217604" cy="478037"/>
              </a:xfrm>
              <a:custGeom>
                <a:rect b="b" l="l" r="r" t="t"/>
                <a:pathLst>
                  <a:path extrusionOk="0" h="2489" w="1133">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
              <p:cNvSpPr/>
              <p:nvPr/>
            </p:nvSpPr>
            <p:spPr>
              <a:xfrm flipH="1">
                <a:off x="1264258" y="1593802"/>
                <a:ext cx="239691" cy="503005"/>
              </a:xfrm>
              <a:custGeom>
                <a:rect b="b" l="l" r="r" t="t"/>
                <a:pathLst>
                  <a:path extrusionOk="0" h="2619" w="1248">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
              <p:cNvSpPr/>
              <p:nvPr/>
            </p:nvSpPr>
            <p:spPr>
              <a:xfrm flipH="1">
                <a:off x="1331671" y="1614929"/>
                <a:ext cx="163251" cy="460752"/>
              </a:xfrm>
              <a:custGeom>
                <a:rect b="b" l="l" r="r" t="t"/>
                <a:pathLst>
                  <a:path extrusionOk="0" h="2399" w="85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
              <p:cNvSpPr/>
              <p:nvPr/>
            </p:nvSpPr>
            <p:spPr>
              <a:xfrm flipH="1">
                <a:off x="1322645" y="1601868"/>
                <a:ext cx="181305" cy="485912"/>
              </a:xfrm>
              <a:custGeom>
                <a:rect b="b" l="l" r="r" t="t"/>
                <a:pathLst>
                  <a:path extrusionOk="0" h="2530" w="944">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
              <p:cNvSpPr/>
              <p:nvPr/>
            </p:nvSpPr>
            <p:spPr>
              <a:xfrm flipH="1">
                <a:off x="2140458" y="4259054"/>
                <a:ext cx="880211" cy="373365"/>
              </a:xfrm>
              <a:custGeom>
                <a:rect b="b" l="l" r="r" t="t"/>
                <a:pathLst>
                  <a:path extrusionOk="0" h="1944" w="4583">
                    <a:moveTo>
                      <a:pt x="283" y="1"/>
                    </a:moveTo>
                    <a:lnTo>
                      <a:pt x="1" y="1944"/>
                    </a:lnTo>
                    <a:lnTo>
                      <a:pt x="4300" y="1944"/>
                    </a:lnTo>
                    <a:lnTo>
                      <a:pt x="45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
              <p:cNvSpPr/>
              <p:nvPr/>
            </p:nvSpPr>
            <p:spPr>
              <a:xfrm flipH="1">
                <a:off x="2127398" y="4245993"/>
                <a:ext cx="905371" cy="398525"/>
              </a:xfrm>
              <a:custGeom>
                <a:rect b="b" l="l" r="r" t="t"/>
                <a:pathLst>
                  <a:path extrusionOk="0" h="2075" w="4714">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
              <p:cNvSpPr/>
              <p:nvPr/>
            </p:nvSpPr>
            <p:spPr>
              <a:xfrm flipH="1">
                <a:off x="2588920" y="4916868"/>
                <a:ext cx="553517" cy="213571"/>
              </a:xfrm>
              <a:custGeom>
                <a:rect b="b" l="l" r="r" t="t"/>
                <a:pathLst>
                  <a:path extrusionOk="0" h="1112" w="2882">
                    <a:moveTo>
                      <a:pt x="1" y="1"/>
                    </a:moveTo>
                    <a:lnTo>
                      <a:pt x="1" y="1111"/>
                    </a:lnTo>
                    <a:lnTo>
                      <a:pt x="2881" y="1111"/>
                    </a:lnTo>
                    <a:lnTo>
                      <a:pt x="288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
              <p:cNvSpPr/>
              <p:nvPr/>
            </p:nvSpPr>
            <p:spPr>
              <a:xfrm flipH="1">
                <a:off x="2575860" y="4903808"/>
                <a:ext cx="578485" cy="239691"/>
              </a:xfrm>
              <a:custGeom>
                <a:rect b="b" l="l" r="r" t="t"/>
                <a:pathLst>
                  <a:path extrusionOk="0" h="1248" w="3012">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
              <p:cNvSpPr/>
              <p:nvPr/>
            </p:nvSpPr>
            <p:spPr>
              <a:xfrm flipH="1">
                <a:off x="1846789" y="4916868"/>
                <a:ext cx="553325" cy="213571"/>
              </a:xfrm>
              <a:custGeom>
                <a:rect b="b" l="l" r="r" t="t"/>
                <a:pathLst>
                  <a:path extrusionOk="0" h="1112" w="2881">
                    <a:moveTo>
                      <a:pt x="1" y="1"/>
                    </a:moveTo>
                    <a:lnTo>
                      <a:pt x="1" y="1111"/>
                    </a:lnTo>
                    <a:lnTo>
                      <a:pt x="2881" y="1111"/>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
              <p:cNvSpPr/>
              <p:nvPr/>
            </p:nvSpPr>
            <p:spPr>
              <a:xfrm flipH="1">
                <a:off x="1834690" y="4903808"/>
                <a:ext cx="578485" cy="239691"/>
              </a:xfrm>
              <a:custGeom>
                <a:rect b="b" l="l" r="r" t="t"/>
                <a:pathLst>
                  <a:path extrusionOk="0" h="1248" w="3012">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
              <p:cNvSpPr/>
              <p:nvPr/>
            </p:nvSpPr>
            <p:spPr>
              <a:xfrm flipH="1">
                <a:off x="912214" y="2687022"/>
                <a:ext cx="671058" cy="675091"/>
              </a:xfrm>
              <a:custGeom>
                <a:rect b="b" l="l" r="r" t="t"/>
                <a:pathLst>
                  <a:path extrusionOk="0" h="3515" w="3494">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
              <p:cNvSpPr/>
              <p:nvPr/>
            </p:nvSpPr>
            <p:spPr>
              <a:xfrm flipH="1">
                <a:off x="900306" y="2678955"/>
                <a:ext cx="695065" cy="691224"/>
              </a:xfrm>
              <a:custGeom>
                <a:rect b="b" l="l" r="r" t="t"/>
                <a:pathLst>
                  <a:path extrusionOk="0" h="3599" w="3619">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
              <p:cNvSpPr/>
              <p:nvPr/>
            </p:nvSpPr>
            <p:spPr>
              <a:xfrm flipH="1">
                <a:off x="937368" y="2855076"/>
                <a:ext cx="268884" cy="268692"/>
              </a:xfrm>
              <a:custGeom>
                <a:rect b="b" l="l" r="r" t="t"/>
                <a:pathLst>
                  <a:path extrusionOk="0" h="1399" w="140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
              <p:cNvSpPr/>
              <p:nvPr/>
            </p:nvSpPr>
            <p:spPr>
              <a:xfrm flipH="1">
                <a:off x="929302" y="2847010"/>
                <a:ext cx="284825" cy="284825"/>
              </a:xfrm>
              <a:custGeom>
                <a:rect b="b" l="l" r="r" t="t"/>
                <a:pathLst>
                  <a:path extrusionOk="0" h="1483" w="1483">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
              <p:cNvSpPr/>
              <p:nvPr/>
            </p:nvSpPr>
            <p:spPr>
              <a:xfrm flipH="1">
                <a:off x="1314585" y="3079982"/>
                <a:ext cx="692184" cy="579829"/>
              </a:xfrm>
              <a:custGeom>
                <a:rect b="b" l="l" r="r" t="t"/>
                <a:pathLst>
                  <a:path extrusionOk="0" h="3019" w="3604">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
              <p:cNvSpPr/>
              <p:nvPr/>
            </p:nvSpPr>
            <p:spPr>
              <a:xfrm flipH="1">
                <a:off x="1310552" y="3069418"/>
                <a:ext cx="708317" cy="607486"/>
              </a:xfrm>
              <a:custGeom>
                <a:rect b="b" l="l" r="r" t="t"/>
                <a:pathLst>
                  <a:path extrusionOk="0" h="3163" w="3688">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
              <p:cNvSpPr/>
              <p:nvPr/>
            </p:nvSpPr>
            <p:spPr>
              <a:xfrm flipH="1">
                <a:off x="2069005" y="2599633"/>
                <a:ext cx="503005" cy="540265"/>
              </a:xfrm>
              <a:custGeom>
                <a:rect b="b" l="l" r="r" t="t"/>
                <a:pathLst>
                  <a:path extrusionOk="0" h="2813" w="2619">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
              <p:cNvSpPr/>
              <p:nvPr/>
            </p:nvSpPr>
            <p:spPr>
              <a:xfrm flipH="1">
                <a:off x="2082065" y="2590414"/>
                <a:ext cx="507038" cy="566577"/>
              </a:xfrm>
              <a:custGeom>
                <a:rect b="b" l="l" r="r" t="t"/>
                <a:pathLst>
                  <a:path extrusionOk="0" h="2950" w="264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
              <p:cNvSpPr/>
              <p:nvPr/>
            </p:nvSpPr>
            <p:spPr>
              <a:xfrm flipH="1">
                <a:off x="2521500" y="2674922"/>
                <a:ext cx="143085" cy="130025"/>
              </a:xfrm>
              <a:custGeom>
                <a:rect b="b" l="l" r="r" t="t"/>
                <a:pathLst>
                  <a:path extrusionOk="0" h="677" w="745">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
              <p:cNvSpPr/>
              <p:nvPr/>
            </p:nvSpPr>
            <p:spPr>
              <a:xfrm flipH="1">
                <a:off x="2509592" y="2665895"/>
                <a:ext cx="167092" cy="151151"/>
              </a:xfrm>
              <a:custGeom>
                <a:rect b="b" l="l" r="r" t="t"/>
                <a:pathLst>
                  <a:path extrusionOk="0" h="787" w="87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
              <p:cNvSpPr/>
              <p:nvPr/>
            </p:nvSpPr>
            <p:spPr>
              <a:xfrm flipH="1">
                <a:off x="2291220" y="2704115"/>
                <a:ext cx="352238" cy="418883"/>
              </a:xfrm>
              <a:custGeom>
                <a:rect b="b" l="l" r="r" t="t"/>
                <a:pathLst>
                  <a:path extrusionOk="0" h="2181" w="1834">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
              <p:cNvSpPr/>
              <p:nvPr/>
            </p:nvSpPr>
            <p:spPr>
              <a:xfrm flipH="1">
                <a:off x="2295253" y="2696049"/>
                <a:ext cx="360305" cy="437513"/>
              </a:xfrm>
              <a:custGeom>
                <a:rect b="b" l="l" r="r" t="t"/>
                <a:pathLst>
                  <a:path extrusionOk="0" h="2278" w="1876">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
              <p:cNvSpPr/>
              <p:nvPr/>
            </p:nvSpPr>
            <p:spPr>
              <a:xfrm flipH="1">
                <a:off x="1850629" y="2934206"/>
                <a:ext cx="448844" cy="742120"/>
              </a:xfrm>
              <a:custGeom>
                <a:rect b="b" l="l" r="r" t="t"/>
                <a:pathLst>
                  <a:path extrusionOk="0" h="3864" w="2337">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
              <p:cNvSpPr/>
              <p:nvPr/>
            </p:nvSpPr>
            <p:spPr>
              <a:xfrm flipH="1">
                <a:off x="1842755" y="2924411"/>
                <a:ext cx="469779" cy="760558"/>
              </a:xfrm>
              <a:custGeom>
                <a:rect b="b" l="l" r="r" t="t"/>
                <a:pathLst>
                  <a:path extrusionOk="0" h="3960" w="2446">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
              <p:cNvSpPr/>
              <p:nvPr/>
            </p:nvSpPr>
            <p:spPr>
              <a:xfrm flipH="1">
                <a:off x="1817592" y="3445477"/>
                <a:ext cx="280792" cy="276758"/>
              </a:xfrm>
              <a:custGeom>
                <a:rect b="b" l="l" r="r" t="t"/>
                <a:pathLst>
                  <a:path extrusionOk="0" h="1441" w="1462">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
              <p:cNvSpPr/>
              <p:nvPr/>
            </p:nvSpPr>
            <p:spPr>
              <a:xfrm flipH="1">
                <a:off x="1809525" y="3433377"/>
                <a:ext cx="297885" cy="301918"/>
              </a:xfrm>
              <a:custGeom>
                <a:rect b="b" l="l" r="r" t="t"/>
                <a:pathLst>
                  <a:path extrusionOk="0" h="1572" w="1551">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
              <p:cNvSpPr/>
              <p:nvPr/>
            </p:nvSpPr>
            <p:spPr>
              <a:xfrm flipH="1">
                <a:off x="2454279" y="2997779"/>
                <a:ext cx="189179" cy="155184"/>
              </a:xfrm>
              <a:custGeom>
                <a:rect b="b" l="l" r="r" t="t"/>
                <a:pathLst>
                  <a:path extrusionOk="0" h="808" w="985">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
              <p:cNvSpPr/>
              <p:nvPr/>
            </p:nvSpPr>
            <p:spPr>
              <a:xfrm flipH="1">
                <a:off x="2446212" y="2984752"/>
                <a:ext cx="205312" cy="180344"/>
              </a:xfrm>
              <a:custGeom>
                <a:rect b="b" l="l" r="r" t="t"/>
                <a:pathLst>
                  <a:path extrusionOk="0" h="939" w="1069">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
              <p:cNvSpPr/>
              <p:nvPr/>
            </p:nvSpPr>
            <p:spPr>
              <a:xfrm flipH="1">
                <a:off x="1222006" y="2255841"/>
                <a:ext cx="319012" cy="272149"/>
              </a:xfrm>
              <a:custGeom>
                <a:rect b="b" l="l" r="r" t="t"/>
                <a:pathLst>
                  <a:path extrusionOk="0" h="1417" w="1661">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
              <p:cNvSpPr/>
              <p:nvPr/>
            </p:nvSpPr>
            <p:spPr>
              <a:xfrm flipH="1">
                <a:off x="1210098" y="2244126"/>
                <a:ext cx="344172" cy="296349"/>
              </a:xfrm>
              <a:custGeom>
                <a:rect b="b" l="l" r="r" t="t"/>
                <a:pathLst>
                  <a:path extrusionOk="0" h="1543" w="1792">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
              <p:cNvSpPr/>
              <p:nvPr/>
            </p:nvSpPr>
            <p:spPr>
              <a:xfrm flipH="1">
                <a:off x="1461522" y="2339004"/>
                <a:ext cx="1269517" cy="729444"/>
              </a:xfrm>
              <a:custGeom>
                <a:rect b="b" l="l" r="r" t="t"/>
                <a:pathLst>
                  <a:path extrusionOk="0" h="3798" w="6610">
                    <a:moveTo>
                      <a:pt x="6086" y="1"/>
                    </a:moveTo>
                    <a:lnTo>
                      <a:pt x="1" y="2645"/>
                    </a:lnTo>
                    <a:lnTo>
                      <a:pt x="498" y="3797"/>
                    </a:lnTo>
                    <a:lnTo>
                      <a:pt x="6610" y="1158"/>
                    </a:lnTo>
                    <a:lnTo>
                      <a:pt x="60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
              <p:cNvSpPr/>
              <p:nvPr/>
            </p:nvSpPr>
            <p:spPr>
              <a:xfrm flipH="1">
                <a:off x="1448462" y="2322871"/>
                <a:ext cx="1299670" cy="762670"/>
              </a:xfrm>
              <a:custGeom>
                <a:rect b="b" l="l" r="r" t="t"/>
                <a:pathLst>
                  <a:path extrusionOk="0" h="3971" w="6767">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
              <p:cNvSpPr/>
              <p:nvPr/>
            </p:nvSpPr>
            <p:spPr>
              <a:xfrm flipH="1">
                <a:off x="1490714" y="2398352"/>
                <a:ext cx="1215164" cy="607678"/>
              </a:xfrm>
              <a:custGeom>
                <a:rect b="b" l="l" r="r" t="t"/>
                <a:pathLst>
                  <a:path extrusionOk="0" h="3164" w="6327">
                    <a:moveTo>
                      <a:pt x="6107" y="1"/>
                    </a:moveTo>
                    <a:lnTo>
                      <a:pt x="1" y="2661"/>
                    </a:lnTo>
                    <a:lnTo>
                      <a:pt x="236" y="3164"/>
                    </a:lnTo>
                    <a:lnTo>
                      <a:pt x="6327" y="524"/>
                    </a:lnTo>
                    <a:lnTo>
                      <a:pt x="61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
              <p:cNvSpPr/>
              <p:nvPr/>
            </p:nvSpPr>
            <p:spPr>
              <a:xfrm flipH="1">
                <a:off x="1473621" y="2385291"/>
                <a:ext cx="1245317" cy="637831"/>
              </a:xfrm>
              <a:custGeom>
                <a:rect b="b" l="l" r="r" t="t"/>
                <a:pathLst>
                  <a:path extrusionOk="0" h="3321" w="6484">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
              <p:cNvSpPr/>
              <p:nvPr/>
            </p:nvSpPr>
            <p:spPr>
              <a:xfrm flipH="1">
                <a:off x="1377959" y="2301744"/>
                <a:ext cx="184186" cy="259857"/>
              </a:xfrm>
              <a:custGeom>
                <a:rect b="b" l="l" r="r" t="t"/>
                <a:pathLst>
                  <a:path extrusionOk="0" h="1353" w="959">
                    <a:moveTo>
                      <a:pt x="461" y="1"/>
                    </a:moveTo>
                    <a:lnTo>
                      <a:pt x="0" y="195"/>
                    </a:lnTo>
                    <a:lnTo>
                      <a:pt x="524" y="1352"/>
                    </a:lnTo>
                    <a:lnTo>
                      <a:pt x="958" y="1158"/>
                    </a:lnTo>
                    <a:lnTo>
                      <a:pt x="4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
              <p:cNvSpPr/>
              <p:nvPr/>
            </p:nvSpPr>
            <p:spPr>
              <a:xfrm flipH="1">
                <a:off x="1364899" y="2284651"/>
                <a:ext cx="209345" cy="290011"/>
              </a:xfrm>
              <a:custGeom>
                <a:rect b="b" l="l" r="r" t="t"/>
                <a:pathLst>
                  <a:path extrusionOk="0" h="1510" w="109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
              <p:cNvSpPr/>
              <p:nvPr/>
            </p:nvSpPr>
            <p:spPr>
              <a:xfrm flipH="1">
                <a:off x="2635203" y="2847010"/>
                <a:ext cx="255632" cy="221445"/>
              </a:xfrm>
              <a:custGeom>
                <a:rect b="b" l="l" r="r" t="t"/>
                <a:pathLst>
                  <a:path extrusionOk="0" h="1153" w="1331">
                    <a:moveTo>
                      <a:pt x="833" y="0"/>
                    </a:moveTo>
                    <a:lnTo>
                      <a:pt x="0" y="1048"/>
                    </a:lnTo>
                    <a:lnTo>
                      <a:pt x="1330" y="1152"/>
                    </a:lnTo>
                    <a:lnTo>
                      <a:pt x="1095" y="587"/>
                    </a:lnTo>
                    <a:lnTo>
                      <a:pt x="1068" y="587"/>
                    </a:lnTo>
                    <a:lnTo>
                      <a:pt x="833" y="0"/>
                    </a:ln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
              <p:cNvSpPr/>
              <p:nvPr/>
            </p:nvSpPr>
            <p:spPr>
              <a:xfrm flipH="1">
                <a:off x="2618109" y="2825883"/>
                <a:ext cx="276758" cy="255632"/>
              </a:xfrm>
              <a:custGeom>
                <a:rect b="b" l="l" r="r" t="t"/>
                <a:pathLst>
                  <a:path extrusionOk="0" h="1331" w="1441">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
              <p:cNvSpPr/>
              <p:nvPr/>
            </p:nvSpPr>
            <p:spPr>
              <a:xfrm flipH="1">
                <a:off x="2811322" y="2984719"/>
                <a:ext cx="79513" cy="71638"/>
              </a:xfrm>
              <a:custGeom>
                <a:rect b="b" l="l" r="r" t="t"/>
                <a:pathLst>
                  <a:path extrusionOk="0" h="373" w="414">
                    <a:moveTo>
                      <a:pt x="262" y="1"/>
                    </a:moveTo>
                    <a:lnTo>
                      <a:pt x="0" y="331"/>
                    </a:lnTo>
                    <a:lnTo>
                      <a:pt x="414" y="373"/>
                    </a:lnTo>
                    <a:lnTo>
                      <a:pt x="262" y="1"/>
                    </a:ln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
              <p:cNvSpPr/>
              <p:nvPr/>
            </p:nvSpPr>
            <p:spPr>
              <a:xfrm flipH="1">
                <a:off x="2794228" y="2963592"/>
                <a:ext cx="100639" cy="104865"/>
              </a:xfrm>
              <a:custGeom>
                <a:rect b="b" l="l" r="r" t="t"/>
                <a:pathLst>
                  <a:path extrusionOk="0" h="546" w="524">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
              <p:cNvSpPr/>
              <p:nvPr/>
            </p:nvSpPr>
            <p:spPr>
              <a:xfrm flipH="1">
                <a:off x="2262025" y="2674922"/>
                <a:ext cx="263698" cy="478037"/>
              </a:xfrm>
              <a:custGeom>
                <a:rect b="b" l="l" r="r" t="t"/>
                <a:pathLst>
                  <a:path extrusionOk="0" h="2489" w="1373">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
              <p:cNvSpPr/>
              <p:nvPr/>
            </p:nvSpPr>
            <p:spPr>
              <a:xfrm flipH="1">
                <a:off x="2270091" y="2666472"/>
                <a:ext cx="268692" cy="496667"/>
              </a:xfrm>
              <a:custGeom>
                <a:rect b="b" l="l" r="r" t="t"/>
                <a:pathLst>
                  <a:path extrusionOk="0" h="2586" w="1399">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
              <p:cNvSpPr/>
              <p:nvPr/>
            </p:nvSpPr>
            <p:spPr>
              <a:xfrm flipH="1">
                <a:off x="2069005" y="2599633"/>
                <a:ext cx="503005" cy="540265"/>
              </a:xfrm>
              <a:custGeom>
                <a:rect b="b" l="l" r="r" t="t"/>
                <a:pathLst>
                  <a:path extrusionOk="0" h="2813" w="2619">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
              <p:cNvSpPr/>
              <p:nvPr/>
            </p:nvSpPr>
            <p:spPr>
              <a:xfrm flipH="1">
                <a:off x="2082065" y="2590414"/>
                <a:ext cx="493978" cy="562544"/>
              </a:xfrm>
              <a:custGeom>
                <a:rect b="b" l="l" r="r" t="t"/>
                <a:pathLst>
                  <a:path extrusionOk="0" h="2929" w="2572">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
              <p:cNvSpPr/>
              <p:nvPr/>
            </p:nvSpPr>
            <p:spPr>
              <a:xfrm flipH="1">
                <a:off x="2387846" y="2595600"/>
                <a:ext cx="1638656" cy="1617529"/>
              </a:xfrm>
              <a:custGeom>
                <a:rect b="b" l="l" r="r" t="t"/>
                <a:pathLst>
                  <a:path extrusionOk="0" h="8422" w="8532">
                    <a:moveTo>
                      <a:pt x="1" y="0"/>
                    </a:moveTo>
                    <a:lnTo>
                      <a:pt x="1923" y="8421"/>
                    </a:lnTo>
                    <a:lnTo>
                      <a:pt x="8532" y="8421"/>
                    </a:lnTo>
                    <a:lnTo>
                      <a:pt x="6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
              <p:cNvSpPr/>
              <p:nvPr/>
            </p:nvSpPr>
            <p:spPr>
              <a:xfrm flipH="1">
                <a:off x="2374786" y="2582348"/>
                <a:ext cx="1663816" cy="1642689"/>
              </a:xfrm>
              <a:custGeom>
                <a:rect b="b" l="l" r="r" t="t"/>
                <a:pathLst>
                  <a:path extrusionOk="0" h="8553" w="8663">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
              <p:cNvSpPr/>
              <p:nvPr/>
            </p:nvSpPr>
            <p:spPr>
              <a:xfrm flipH="1">
                <a:off x="3510244" y="3199061"/>
                <a:ext cx="491097" cy="452685"/>
              </a:xfrm>
              <a:custGeom>
                <a:rect b="b" l="l" r="r" t="t"/>
                <a:pathLst>
                  <a:path extrusionOk="0" h="2357" w="2557">
                    <a:moveTo>
                      <a:pt x="2137" y="0"/>
                    </a:moveTo>
                    <a:lnTo>
                      <a:pt x="1" y="456"/>
                    </a:lnTo>
                    <a:lnTo>
                      <a:pt x="393" y="2357"/>
                    </a:lnTo>
                    <a:lnTo>
                      <a:pt x="2556" y="1896"/>
                    </a:lnTo>
                    <a:lnTo>
                      <a:pt x="2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
              <p:cNvSpPr/>
              <p:nvPr/>
            </p:nvSpPr>
            <p:spPr>
              <a:xfrm flipH="1">
                <a:off x="3498144" y="3186000"/>
                <a:ext cx="515297" cy="477845"/>
              </a:xfrm>
              <a:custGeom>
                <a:rect b="b" l="l" r="r" t="t"/>
                <a:pathLst>
                  <a:path extrusionOk="0" h="2488" w="2683">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
              <p:cNvSpPr/>
              <p:nvPr/>
            </p:nvSpPr>
            <p:spPr>
              <a:xfrm flipH="1">
                <a:off x="2287182" y="2976652"/>
                <a:ext cx="33418" cy="54545"/>
              </a:xfrm>
              <a:custGeom>
                <a:rect b="b" l="l" r="r" t="t"/>
                <a:pathLst>
                  <a:path extrusionOk="0" h="284" w="174">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
              <p:cNvSpPr/>
              <p:nvPr/>
            </p:nvSpPr>
            <p:spPr>
              <a:xfrm flipH="1">
                <a:off x="2274122" y="2967625"/>
                <a:ext cx="59539" cy="71638"/>
              </a:xfrm>
              <a:custGeom>
                <a:rect b="b" l="l" r="r" t="t"/>
                <a:pathLst>
                  <a:path extrusionOk="0" h="373" w="31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Justificación de la aplicación</a:t>
            </a:r>
            <a:endParaRPr/>
          </a:p>
        </p:txBody>
      </p:sp>
      <p:sp>
        <p:nvSpPr>
          <p:cNvPr id="813" name="Google Shape;813;p3"/>
          <p:cNvSpPr txBox="1"/>
          <p:nvPr>
            <p:ph idx="2" type="subTitle"/>
          </p:nvPr>
        </p:nvSpPr>
        <p:spPr>
          <a:xfrm>
            <a:off x="1143562" y="1472900"/>
            <a:ext cx="6754343" cy="1904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None/>
            </a:pPr>
            <a:r>
              <a:rPr lang="en"/>
              <a:t>Tener una forma de educar y capacitar niños en un tema delicado como es el abuso sexual, ayudarlos a entender sus derechos y ayudarlos a navegar por el proceso legal.</a:t>
            </a:r>
            <a:endParaRPr/>
          </a:p>
        </p:txBody>
      </p:sp>
      <p:pic>
        <p:nvPicPr>
          <p:cNvPr id="814" name="Google Shape;814;p3"/>
          <p:cNvPicPr preferRelativeResize="0"/>
          <p:nvPr/>
        </p:nvPicPr>
        <p:blipFill>
          <a:blip r:embed="rId3">
            <a:alphaModFix/>
          </a:blip>
          <a:stretch>
            <a:fillRect/>
          </a:stretch>
        </p:blipFill>
        <p:spPr>
          <a:xfrm>
            <a:off x="3268275" y="2435375"/>
            <a:ext cx="2417150" cy="218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Funcionalidades</a:t>
            </a:r>
            <a:endParaRPr/>
          </a:p>
        </p:txBody>
      </p:sp>
      <p:sp>
        <p:nvSpPr>
          <p:cNvPr id="820" name="Google Shape;820;p4"/>
          <p:cNvSpPr txBox="1"/>
          <p:nvPr>
            <p:ph idx="1" type="subTitle"/>
          </p:nvPr>
        </p:nvSpPr>
        <p:spPr>
          <a:xfrm>
            <a:off x="2140175" y="1176650"/>
            <a:ext cx="5507700" cy="606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sz="1200"/>
              <a:t>Funcionalidad 1: El juego presenta preguntas relacionadas con terminología legal y conceptos de abuso sexual.</a:t>
            </a:r>
            <a:endParaRPr sz="1200"/>
          </a:p>
          <a:p>
            <a:pPr indent="0" lvl="0" marL="0" rtl="0" algn="l">
              <a:spcBef>
                <a:spcPts val="1200"/>
              </a:spcBef>
              <a:spcAft>
                <a:spcPts val="0"/>
              </a:spcAft>
              <a:buNone/>
            </a:pPr>
            <a:r>
              <a:rPr lang="en" sz="1200"/>
              <a:t>Funcionalidad 2: El juego permite seleccionar cualquiera de las opciones de pregunta.</a:t>
            </a:r>
            <a:endParaRPr sz="1200"/>
          </a:p>
          <a:p>
            <a:pPr indent="0" lvl="0" marL="0" rtl="0" algn="l">
              <a:spcBef>
                <a:spcPts val="1200"/>
              </a:spcBef>
              <a:spcAft>
                <a:spcPts val="0"/>
              </a:spcAft>
              <a:buNone/>
            </a:pPr>
            <a:r>
              <a:rPr lang="en" sz="1200"/>
              <a:t>Funcionalidad 3: El juego permite al usuario seleccionar una respuesta de entre varias opciones proporcionadas.</a:t>
            </a:r>
            <a:endParaRPr sz="1200"/>
          </a:p>
          <a:p>
            <a:pPr indent="0" lvl="0" marL="0" rtl="0" algn="l">
              <a:spcBef>
                <a:spcPts val="1200"/>
              </a:spcBef>
              <a:spcAft>
                <a:spcPts val="0"/>
              </a:spcAft>
              <a:buNone/>
            </a:pPr>
            <a:r>
              <a:rPr lang="en" sz="1200"/>
              <a:t>Funcionalidad 4: El juego proporciona retroalimentación inmediata sobre la respuesta seleccionada, indicando si es correcta o incorrecta.</a:t>
            </a:r>
            <a:endParaRPr sz="1200"/>
          </a:p>
          <a:p>
            <a:pPr indent="0" lvl="0" marL="0" rtl="0" algn="l">
              <a:spcBef>
                <a:spcPts val="1200"/>
              </a:spcBef>
              <a:spcAft>
                <a:spcPts val="0"/>
              </a:spcAft>
              <a:buNone/>
            </a:pPr>
            <a:r>
              <a:rPr lang="en" sz="1200"/>
              <a:t>Funcionalidad 5: El juego avanza una vez que el usuario haya respondido correctamente.</a:t>
            </a:r>
            <a:endParaRPr sz="1200"/>
          </a:p>
          <a:p>
            <a:pPr indent="0" lvl="0" marL="0" rtl="0" algn="l">
              <a:spcBef>
                <a:spcPts val="1200"/>
              </a:spcBef>
              <a:spcAft>
                <a:spcPts val="0"/>
              </a:spcAft>
              <a:buNone/>
            </a:pPr>
            <a:r>
              <a:rPr lang="en" sz="1200"/>
              <a:t>Funcionalidad 6. En caso de responder de forma incorrecta se reducirá el número de opciones de respuesta.</a:t>
            </a:r>
            <a:endParaRPr sz="1200"/>
          </a:p>
          <a:p>
            <a:pPr indent="0" lvl="0" marL="0" rtl="0" algn="l">
              <a:lnSpc>
                <a:spcPct val="115000"/>
              </a:lnSpc>
              <a:spcBef>
                <a:spcPts val="1200"/>
              </a:spcBef>
              <a:spcAft>
                <a:spcPts val="0"/>
              </a:spcAft>
              <a:buSzPts val="2800"/>
              <a:buNone/>
            </a:pPr>
            <a:r>
              <a:t/>
            </a:r>
            <a:endParaRPr/>
          </a:p>
        </p:txBody>
      </p:sp>
      <p:sp>
        <p:nvSpPr>
          <p:cNvPr id="821" name="Google Shape;821;p4"/>
          <p:cNvSpPr/>
          <p:nvPr/>
        </p:nvSpPr>
        <p:spPr>
          <a:xfrm>
            <a:off x="1432750" y="10939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2" name="Google Shape;822;p4"/>
          <p:cNvGrpSpPr/>
          <p:nvPr/>
        </p:nvGrpSpPr>
        <p:grpSpPr>
          <a:xfrm>
            <a:off x="1551300" y="1212643"/>
            <a:ext cx="379704" cy="379354"/>
            <a:chOff x="6974625" y="1969818"/>
            <a:chExt cx="379704" cy="379354"/>
          </a:xfrm>
        </p:grpSpPr>
        <p:sp>
          <p:nvSpPr>
            <p:cNvPr id="823" name="Google Shape;823;p4"/>
            <p:cNvSpPr/>
            <p:nvPr/>
          </p:nvSpPr>
          <p:spPr>
            <a:xfrm>
              <a:off x="7047557" y="2313306"/>
              <a:ext cx="233838" cy="19597"/>
            </a:xfrm>
            <a:custGeom>
              <a:rect b="b" l="l" r="r" t="t"/>
              <a:pathLst>
                <a:path extrusionOk="0" h="1006" w="12004">
                  <a:moveTo>
                    <a:pt x="124" y="1"/>
                  </a:moveTo>
                  <a:cubicBezTo>
                    <a:pt x="48" y="1"/>
                    <a:pt x="1" y="54"/>
                    <a:pt x="1" y="124"/>
                  </a:cubicBezTo>
                  <a:lnTo>
                    <a:pt x="1" y="859"/>
                  </a:lnTo>
                  <a:cubicBezTo>
                    <a:pt x="1" y="935"/>
                    <a:pt x="48" y="1006"/>
                    <a:pt x="124" y="1006"/>
                  </a:cubicBezTo>
                  <a:lnTo>
                    <a:pt x="11880" y="1006"/>
                  </a:lnTo>
                  <a:cubicBezTo>
                    <a:pt x="11950" y="1006"/>
                    <a:pt x="12003" y="935"/>
                    <a:pt x="12003" y="859"/>
                  </a:cubicBezTo>
                  <a:lnTo>
                    <a:pt x="12003" y="124"/>
                  </a:lnTo>
                  <a:cubicBezTo>
                    <a:pt x="12003" y="54"/>
                    <a:pt x="11950" y="1"/>
                    <a:pt x="11880" y="1"/>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7266588" y="2313306"/>
              <a:ext cx="14805" cy="19597"/>
            </a:xfrm>
            <a:custGeom>
              <a:rect b="b" l="l" r="r" t="t"/>
              <a:pathLst>
                <a:path extrusionOk="0" h="1006" w="760">
                  <a:moveTo>
                    <a:pt x="1" y="1"/>
                  </a:moveTo>
                  <a:lnTo>
                    <a:pt x="1" y="1006"/>
                  </a:lnTo>
                  <a:lnTo>
                    <a:pt x="636" y="1006"/>
                  </a:lnTo>
                  <a:cubicBezTo>
                    <a:pt x="706" y="1006"/>
                    <a:pt x="759" y="935"/>
                    <a:pt x="759" y="859"/>
                  </a:cubicBezTo>
                  <a:lnTo>
                    <a:pt x="759" y="124"/>
                  </a:lnTo>
                  <a:cubicBezTo>
                    <a:pt x="759" y="54"/>
                    <a:pt x="706" y="1"/>
                    <a:pt x="636" y="1"/>
                  </a:cubicBez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7154385" y="2047095"/>
              <a:ext cx="20064" cy="31051"/>
            </a:xfrm>
            <a:custGeom>
              <a:rect b="b" l="l" r="r" t="t"/>
              <a:pathLst>
                <a:path extrusionOk="0" h="1594" w="1030">
                  <a:moveTo>
                    <a:pt x="1" y="1"/>
                  </a:moveTo>
                  <a:lnTo>
                    <a:pt x="1" y="1594"/>
                  </a:lnTo>
                  <a:lnTo>
                    <a:pt x="1029" y="1594"/>
                  </a:lnTo>
                  <a:lnTo>
                    <a:pt x="1029" y="1"/>
                  </a:ln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7154385" y="2150143"/>
              <a:ext cx="20064" cy="31051"/>
            </a:xfrm>
            <a:custGeom>
              <a:rect b="b" l="l" r="r" t="t"/>
              <a:pathLst>
                <a:path extrusionOk="0" h="1594" w="1030">
                  <a:moveTo>
                    <a:pt x="1" y="1"/>
                  </a:moveTo>
                  <a:lnTo>
                    <a:pt x="1" y="1594"/>
                  </a:lnTo>
                  <a:lnTo>
                    <a:pt x="1029" y="1594"/>
                  </a:lnTo>
                  <a:lnTo>
                    <a:pt x="1029" y="1"/>
                  </a:ln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7154385" y="2253191"/>
              <a:ext cx="20064" cy="60135"/>
            </a:xfrm>
            <a:custGeom>
              <a:rect b="b" l="l" r="r" t="t"/>
              <a:pathLst>
                <a:path extrusionOk="0" h="3087" w="1030">
                  <a:moveTo>
                    <a:pt x="1" y="1"/>
                  </a:moveTo>
                  <a:lnTo>
                    <a:pt x="1" y="3087"/>
                  </a:lnTo>
                  <a:lnTo>
                    <a:pt x="1029" y="3087"/>
                  </a:lnTo>
                  <a:lnTo>
                    <a:pt x="1029" y="1"/>
                  </a:ln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7164456" y="2047095"/>
              <a:ext cx="9993" cy="31051"/>
            </a:xfrm>
            <a:custGeom>
              <a:rect b="b" l="l" r="r" t="t"/>
              <a:pathLst>
                <a:path extrusionOk="0" h="1594" w="513">
                  <a:moveTo>
                    <a:pt x="1" y="1"/>
                  </a:moveTo>
                  <a:lnTo>
                    <a:pt x="1" y="1594"/>
                  </a:lnTo>
                  <a:lnTo>
                    <a:pt x="512" y="1594"/>
                  </a:lnTo>
                  <a:lnTo>
                    <a:pt x="512" y="1"/>
                  </a:ln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7164456" y="2150143"/>
              <a:ext cx="9993" cy="31051"/>
            </a:xfrm>
            <a:custGeom>
              <a:rect b="b" l="l" r="r" t="t"/>
              <a:pathLst>
                <a:path extrusionOk="0" h="1594" w="513">
                  <a:moveTo>
                    <a:pt x="1" y="1"/>
                  </a:moveTo>
                  <a:lnTo>
                    <a:pt x="1" y="1594"/>
                  </a:lnTo>
                  <a:lnTo>
                    <a:pt x="512" y="1594"/>
                  </a:lnTo>
                  <a:lnTo>
                    <a:pt x="512" y="1"/>
                  </a:ln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7164456" y="2253191"/>
              <a:ext cx="9993" cy="60135"/>
            </a:xfrm>
            <a:custGeom>
              <a:rect b="b" l="l" r="r" t="t"/>
              <a:pathLst>
                <a:path extrusionOk="0" h="3087" w="513">
                  <a:moveTo>
                    <a:pt x="1" y="1"/>
                  </a:moveTo>
                  <a:lnTo>
                    <a:pt x="1" y="3087"/>
                  </a:lnTo>
                  <a:lnTo>
                    <a:pt x="512" y="3087"/>
                  </a:lnTo>
                  <a:lnTo>
                    <a:pt x="512" y="1"/>
                  </a:ln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6980352" y="2078126"/>
              <a:ext cx="368250" cy="72037"/>
            </a:xfrm>
            <a:custGeom>
              <a:rect b="b" l="l" r="r" t="t"/>
              <a:pathLst>
                <a:path extrusionOk="0" h="3698" w="18904">
                  <a:moveTo>
                    <a:pt x="241" y="1"/>
                  </a:moveTo>
                  <a:cubicBezTo>
                    <a:pt x="94" y="1"/>
                    <a:pt x="0" y="101"/>
                    <a:pt x="0" y="248"/>
                  </a:cubicBezTo>
                  <a:lnTo>
                    <a:pt x="0" y="3457"/>
                  </a:lnTo>
                  <a:cubicBezTo>
                    <a:pt x="0" y="3604"/>
                    <a:pt x="94" y="3698"/>
                    <a:pt x="241" y="3698"/>
                  </a:cubicBezTo>
                  <a:lnTo>
                    <a:pt x="18662" y="3698"/>
                  </a:lnTo>
                  <a:cubicBezTo>
                    <a:pt x="18809" y="3698"/>
                    <a:pt x="18903" y="3604"/>
                    <a:pt x="18903" y="3457"/>
                  </a:cubicBezTo>
                  <a:lnTo>
                    <a:pt x="18903" y="248"/>
                  </a:lnTo>
                  <a:cubicBezTo>
                    <a:pt x="18903" y="101"/>
                    <a:pt x="18809" y="1"/>
                    <a:pt x="18662" y="1"/>
                  </a:cubicBezTo>
                  <a:close/>
                </a:path>
              </a:pathLst>
            </a:custGeom>
            <a:solidFill>
              <a:srgbClr val="356B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6980352" y="1975078"/>
              <a:ext cx="368250" cy="72037"/>
            </a:xfrm>
            <a:custGeom>
              <a:rect b="b" l="l" r="r" t="t"/>
              <a:pathLst>
                <a:path extrusionOk="0" h="3698" w="18904">
                  <a:moveTo>
                    <a:pt x="241" y="1"/>
                  </a:moveTo>
                  <a:cubicBezTo>
                    <a:pt x="94" y="1"/>
                    <a:pt x="0" y="124"/>
                    <a:pt x="0" y="248"/>
                  </a:cubicBezTo>
                  <a:lnTo>
                    <a:pt x="0" y="3457"/>
                  </a:lnTo>
                  <a:cubicBezTo>
                    <a:pt x="0" y="3604"/>
                    <a:pt x="94" y="3698"/>
                    <a:pt x="241" y="3698"/>
                  </a:cubicBezTo>
                  <a:lnTo>
                    <a:pt x="18662" y="3698"/>
                  </a:lnTo>
                  <a:cubicBezTo>
                    <a:pt x="18809" y="3698"/>
                    <a:pt x="18903" y="3604"/>
                    <a:pt x="18903" y="3457"/>
                  </a:cubicBezTo>
                  <a:lnTo>
                    <a:pt x="18903" y="248"/>
                  </a:lnTo>
                  <a:cubicBezTo>
                    <a:pt x="18903" y="124"/>
                    <a:pt x="18809" y="1"/>
                    <a:pt x="18662"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6980352" y="2181174"/>
              <a:ext cx="368250" cy="72037"/>
            </a:xfrm>
            <a:custGeom>
              <a:rect b="b" l="l" r="r" t="t"/>
              <a:pathLst>
                <a:path extrusionOk="0" h="3698" w="18904">
                  <a:moveTo>
                    <a:pt x="241" y="1"/>
                  </a:moveTo>
                  <a:cubicBezTo>
                    <a:pt x="94" y="1"/>
                    <a:pt x="0" y="101"/>
                    <a:pt x="0" y="248"/>
                  </a:cubicBezTo>
                  <a:lnTo>
                    <a:pt x="0" y="3457"/>
                  </a:lnTo>
                  <a:cubicBezTo>
                    <a:pt x="0" y="3575"/>
                    <a:pt x="94" y="3698"/>
                    <a:pt x="241" y="3698"/>
                  </a:cubicBezTo>
                  <a:lnTo>
                    <a:pt x="18662" y="3698"/>
                  </a:lnTo>
                  <a:cubicBezTo>
                    <a:pt x="18809" y="3698"/>
                    <a:pt x="18903" y="3575"/>
                    <a:pt x="18903" y="3457"/>
                  </a:cubicBezTo>
                  <a:lnTo>
                    <a:pt x="18903" y="248"/>
                  </a:lnTo>
                  <a:cubicBezTo>
                    <a:pt x="18903" y="101"/>
                    <a:pt x="18809" y="1"/>
                    <a:pt x="18662"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7329002" y="1975078"/>
              <a:ext cx="19597" cy="72037"/>
            </a:xfrm>
            <a:custGeom>
              <a:rect b="b" l="l" r="r" t="t"/>
              <a:pathLst>
                <a:path extrusionOk="0" h="3698" w="1006">
                  <a:moveTo>
                    <a:pt x="0" y="1"/>
                  </a:moveTo>
                  <a:cubicBezTo>
                    <a:pt x="147" y="1"/>
                    <a:pt x="247" y="124"/>
                    <a:pt x="247" y="248"/>
                  </a:cubicBezTo>
                  <a:lnTo>
                    <a:pt x="247" y="3457"/>
                  </a:lnTo>
                  <a:cubicBezTo>
                    <a:pt x="247" y="3604"/>
                    <a:pt x="147" y="3698"/>
                    <a:pt x="0" y="3698"/>
                  </a:cubicBezTo>
                  <a:lnTo>
                    <a:pt x="764" y="3698"/>
                  </a:lnTo>
                  <a:cubicBezTo>
                    <a:pt x="911" y="3698"/>
                    <a:pt x="1005" y="3604"/>
                    <a:pt x="1005" y="3457"/>
                  </a:cubicBezTo>
                  <a:lnTo>
                    <a:pt x="1005" y="248"/>
                  </a:lnTo>
                  <a:cubicBezTo>
                    <a:pt x="1005" y="124"/>
                    <a:pt x="911" y="1"/>
                    <a:pt x="7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7329002" y="2181174"/>
              <a:ext cx="19597" cy="72037"/>
            </a:xfrm>
            <a:custGeom>
              <a:rect b="b" l="l" r="r" t="t"/>
              <a:pathLst>
                <a:path extrusionOk="0" h="3698" w="1006">
                  <a:moveTo>
                    <a:pt x="0" y="1"/>
                  </a:moveTo>
                  <a:cubicBezTo>
                    <a:pt x="147" y="1"/>
                    <a:pt x="247" y="101"/>
                    <a:pt x="247" y="248"/>
                  </a:cubicBezTo>
                  <a:lnTo>
                    <a:pt x="247" y="3457"/>
                  </a:lnTo>
                  <a:cubicBezTo>
                    <a:pt x="247" y="3575"/>
                    <a:pt x="147" y="3698"/>
                    <a:pt x="0" y="3698"/>
                  </a:cubicBezTo>
                  <a:lnTo>
                    <a:pt x="764" y="3698"/>
                  </a:lnTo>
                  <a:cubicBezTo>
                    <a:pt x="911" y="3698"/>
                    <a:pt x="1005" y="3575"/>
                    <a:pt x="1005" y="3457"/>
                  </a:cubicBezTo>
                  <a:lnTo>
                    <a:pt x="1005" y="248"/>
                  </a:lnTo>
                  <a:cubicBezTo>
                    <a:pt x="1005" y="101"/>
                    <a:pt x="911" y="1"/>
                    <a:pt x="7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7037603" y="1997986"/>
              <a:ext cx="133516" cy="26688"/>
            </a:xfrm>
            <a:custGeom>
              <a:rect b="b" l="l" r="r" t="t"/>
              <a:pathLst>
                <a:path extrusionOk="0" h="1370" w="6854">
                  <a:moveTo>
                    <a:pt x="94" y="0"/>
                  </a:moveTo>
                  <a:cubicBezTo>
                    <a:pt x="47" y="0"/>
                    <a:pt x="0" y="24"/>
                    <a:pt x="0" y="77"/>
                  </a:cubicBezTo>
                  <a:lnTo>
                    <a:pt x="0" y="1276"/>
                  </a:lnTo>
                  <a:cubicBezTo>
                    <a:pt x="0" y="1323"/>
                    <a:pt x="47" y="1370"/>
                    <a:pt x="94" y="1370"/>
                  </a:cubicBezTo>
                  <a:lnTo>
                    <a:pt x="6783" y="1370"/>
                  </a:lnTo>
                  <a:cubicBezTo>
                    <a:pt x="6830" y="1370"/>
                    <a:pt x="6854" y="1323"/>
                    <a:pt x="6854" y="1276"/>
                  </a:cubicBezTo>
                  <a:lnTo>
                    <a:pt x="6854" y="77"/>
                  </a:lnTo>
                  <a:cubicBezTo>
                    <a:pt x="6854" y="24"/>
                    <a:pt x="6830" y="0"/>
                    <a:pt x="6783" y="0"/>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7141567" y="1997986"/>
              <a:ext cx="29551" cy="26688"/>
            </a:xfrm>
            <a:custGeom>
              <a:rect b="b" l="l" r="r" t="t"/>
              <a:pathLst>
                <a:path extrusionOk="0" h="1370" w="1517">
                  <a:moveTo>
                    <a:pt x="0" y="0"/>
                  </a:moveTo>
                  <a:lnTo>
                    <a:pt x="0" y="1370"/>
                  </a:lnTo>
                  <a:lnTo>
                    <a:pt x="1446" y="1370"/>
                  </a:lnTo>
                  <a:cubicBezTo>
                    <a:pt x="1493" y="1370"/>
                    <a:pt x="1517" y="1323"/>
                    <a:pt x="1517" y="1276"/>
                  </a:cubicBezTo>
                  <a:lnTo>
                    <a:pt x="1517" y="77"/>
                  </a:lnTo>
                  <a:cubicBezTo>
                    <a:pt x="1517" y="24"/>
                    <a:pt x="1493" y="0"/>
                    <a:pt x="1446"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7154969" y="1997986"/>
              <a:ext cx="16149" cy="26688"/>
            </a:xfrm>
            <a:custGeom>
              <a:rect b="b" l="l" r="r" t="t"/>
              <a:pathLst>
                <a:path extrusionOk="0" h="1370" w="829">
                  <a:moveTo>
                    <a:pt x="0" y="0"/>
                  </a:moveTo>
                  <a:cubicBezTo>
                    <a:pt x="24" y="0"/>
                    <a:pt x="71" y="24"/>
                    <a:pt x="71" y="77"/>
                  </a:cubicBezTo>
                  <a:lnTo>
                    <a:pt x="71" y="1276"/>
                  </a:lnTo>
                  <a:cubicBezTo>
                    <a:pt x="71" y="1323"/>
                    <a:pt x="24" y="1370"/>
                    <a:pt x="0" y="1370"/>
                  </a:cubicBezTo>
                  <a:lnTo>
                    <a:pt x="758" y="1370"/>
                  </a:lnTo>
                  <a:cubicBezTo>
                    <a:pt x="805" y="1370"/>
                    <a:pt x="829" y="1323"/>
                    <a:pt x="829" y="1276"/>
                  </a:cubicBezTo>
                  <a:lnTo>
                    <a:pt x="829" y="77"/>
                  </a:lnTo>
                  <a:cubicBezTo>
                    <a:pt x="829" y="24"/>
                    <a:pt x="805" y="0"/>
                    <a:pt x="758"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7037603" y="2101034"/>
              <a:ext cx="133516" cy="26240"/>
            </a:xfrm>
            <a:custGeom>
              <a:rect b="b" l="l" r="r" t="t"/>
              <a:pathLst>
                <a:path extrusionOk="0" h="1347" w="6854">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7141567" y="2101034"/>
              <a:ext cx="29551" cy="26240"/>
            </a:xfrm>
            <a:custGeom>
              <a:rect b="b" l="l" r="r" t="t"/>
              <a:pathLst>
                <a:path extrusionOk="0" h="1347" w="1517">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7154969" y="2101034"/>
              <a:ext cx="16149" cy="26240"/>
            </a:xfrm>
            <a:custGeom>
              <a:rect b="b" l="l" r="r" t="t"/>
              <a:pathLst>
                <a:path extrusionOk="0" h="1347" w="829">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7037603" y="2204083"/>
              <a:ext cx="133516" cy="26240"/>
            </a:xfrm>
            <a:custGeom>
              <a:rect b="b" l="l" r="r" t="t"/>
              <a:pathLst>
                <a:path extrusionOk="0" h="1347" w="6854">
                  <a:moveTo>
                    <a:pt x="94" y="0"/>
                  </a:moveTo>
                  <a:cubicBezTo>
                    <a:pt x="47" y="0"/>
                    <a:pt x="0" y="24"/>
                    <a:pt x="0" y="77"/>
                  </a:cubicBezTo>
                  <a:lnTo>
                    <a:pt x="0" y="1276"/>
                  </a:lnTo>
                  <a:cubicBezTo>
                    <a:pt x="0" y="1323"/>
                    <a:pt x="47" y="1346"/>
                    <a:pt x="94" y="1346"/>
                  </a:cubicBezTo>
                  <a:lnTo>
                    <a:pt x="6783" y="1346"/>
                  </a:lnTo>
                  <a:cubicBezTo>
                    <a:pt x="6830" y="1346"/>
                    <a:pt x="6854" y="1323"/>
                    <a:pt x="6854" y="1276"/>
                  </a:cubicBezTo>
                  <a:lnTo>
                    <a:pt x="6854" y="77"/>
                  </a:lnTo>
                  <a:cubicBezTo>
                    <a:pt x="6854" y="24"/>
                    <a:pt x="6830" y="0"/>
                    <a:pt x="6783" y="0"/>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7141567" y="2204083"/>
              <a:ext cx="29551" cy="26240"/>
            </a:xfrm>
            <a:custGeom>
              <a:rect b="b" l="l" r="r" t="t"/>
              <a:pathLst>
                <a:path extrusionOk="0" h="1347" w="1517">
                  <a:moveTo>
                    <a:pt x="0" y="0"/>
                  </a:moveTo>
                  <a:lnTo>
                    <a:pt x="0" y="1346"/>
                  </a:lnTo>
                  <a:lnTo>
                    <a:pt x="1446" y="1346"/>
                  </a:lnTo>
                  <a:cubicBezTo>
                    <a:pt x="1493" y="1346"/>
                    <a:pt x="1517" y="1323"/>
                    <a:pt x="1517" y="1276"/>
                  </a:cubicBezTo>
                  <a:lnTo>
                    <a:pt x="1517" y="77"/>
                  </a:lnTo>
                  <a:cubicBezTo>
                    <a:pt x="1517" y="24"/>
                    <a:pt x="1493" y="0"/>
                    <a:pt x="1446"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7154969" y="2204083"/>
              <a:ext cx="16149" cy="26240"/>
            </a:xfrm>
            <a:custGeom>
              <a:rect b="b" l="l" r="r" t="t"/>
              <a:pathLst>
                <a:path extrusionOk="0" h="1347" w="829">
                  <a:moveTo>
                    <a:pt x="0" y="0"/>
                  </a:moveTo>
                  <a:cubicBezTo>
                    <a:pt x="24" y="0"/>
                    <a:pt x="71" y="24"/>
                    <a:pt x="71" y="77"/>
                  </a:cubicBezTo>
                  <a:lnTo>
                    <a:pt x="71" y="1276"/>
                  </a:lnTo>
                  <a:cubicBezTo>
                    <a:pt x="71" y="1323"/>
                    <a:pt x="24" y="1346"/>
                    <a:pt x="0" y="1346"/>
                  </a:cubicBezTo>
                  <a:lnTo>
                    <a:pt x="758" y="1346"/>
                  </a:lnTo>
                  <a:cubicBezTo>
                    <a:pt x="805" y="1346"/>
                    <a:pt x="829" y="1323"/>
                    <a:pt x="829" y="1276"/>
                  </a:cubicBezTo>
                  <a:lnTo>
                    <a:pt x="829" y="77"/>
                  </a:lnTo>
                  <a:cubicBezTo>
                    <a:pt x="829" y="24"/>
                    <a:pt x="805" y="0"/>
                    <a:pt x="758"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7143963" y="2302884"/>
              <a:ext cx="41025" cy="40557"/>
            </a:xfrm>
            <a:custGeom>
              <a:rect b="b" l="l" r="r" t="t"/>
              <a:pathLst>
                <a:path extrusionOk="0" h="2082" w="2106">
                  <a:moveTo>
                    <a:pt x="1053" y="1"/>
                  </a:moveTo>
                  <a:cubicBezTo>
                    <a:pt x="465" y="1"/>
                    <a:pt x="1" y="465"/>
                    <a:pt x="1" y="1030"/>
                  </a:cubicBezTo>
                  <a:cubicBezTo>
                    <a:pt x="1" y="1617"/>
                    <a:pt x="465" y="2082"/>
                    <a:pt x="1053" y="2082"/>
                  </a:cubicBezTo>
                  <a:cubicBezTo>
                    <a:pt x="1641" y="2082"/>
                    <a:pt x="2105" y="1617"/>
                    <a:pt x="2105" y="1030"/>
                  </a:cubicBezTo>
                  <a:cubicBezTo>
                    <a:pt x="2105" y="465"/>
                    <a:pt x="1641" y="1"/>
                    <a:pt x="1053" y="1"/>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7031876" y="2198355"/>
              <a:ext cx="144970" cy="37694"/>
            </a:xfrm>
            <a:custGeom>
              <a:rect b="b" l="l" r="r" t="t"/>
              <a:pathLst>
                <a:path extrusionOk="0" h="1935" w="7442">
                  <a:moveTo>
                    <a:pt x="5337" y="565"/>
                  </a:moveTo>
                  <a:lnTo>
                    <a:pt x="5337" y="1370"/>
                  </a:lnTo>
                  <a:lnTo>
                    <a:pt x="588" y="1370"/>
                  </a:lnTo>
                  <a:lnTo>
                    <a:pt x="588" y="565"/>
                  </a:lnTo>
                  <a:close/>
                  <a:moveTo>
                    <a:pt x="6877" y="565"/>
                  </a:moveTo>
                  <a:lnTo>
                    <a:pt x="6877" y="1370"/>
                  </a:lnTo>
                  <a:lnTo>
                    <a:pt x="5902" y="1370"/>
                  </a:lnTo>
                  <a:lnTo>
                    <a:pt x="5902" y="565"/>
                  </a:lnTo>
                  <a:close/>
                  <a:moveTo>
                    <a:pt x="388" y="1"/>
                  </a:moveTo>
                  <a:cubicBezTo>
                    <a:pt x="171" y="1"/>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1"/>
                    <a:pt x="70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7204545" y="2211758"/>
              <a:ext cx="11006" cy="11006"/>
            </a:xfrm>
            <a:custGeom>
              <a:rect b="b" l="l" r="r" t="t"/>
              <a:pathLst>
                <a:path extrusionOk="0" h="565" w="565">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7229850" y="2211758"/>
              <a:ext cx="11006" cy="11006"/>
            </a:xfrm>
            <a:custGeom>
              <a:rect b="b" l="l" r="r" t="t"/>
              <a:pathLst>
                <a:path extrusionOk="0" h="565" w="565">
                  <a:moveTo>
                    <a:pt x="271" y="0"/>
                  </a:moveTo>
                  <a:cubicBezTo>
                    <a:pt x="124" y="0"/>
                    <a:pt x="0" y="124"/>
                    <a:pt x="0" y="271"/>
                  </a:cubicBezTo>
                  <a:cubicBezTo>
                    <a:pt x="0" y="441"/>
                    <a:pt x="124" y="564"/>
                    <a:pt x="271" y="564"/>
                  </a:cubicBezTo>
                  <a:cubicBezTo>
                    <a:pt x="441" y="564"/>
                    <a:pt x="564" y="441"/>
                    <a:pt x="564" y="271"/>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7254121" y="2211621"/>
              <a:ext cx="12954" cy="11162"/>
            </a:xfrm>
            <a:custGeom>
              <a:rect b="b" l="l" r="r" t="t"/>
              <a:pathLst>
                <a:path extrusionOk="0" h="573" w="665">
                  <a:moveTo>
                    <a:pt x="320" y="1"/>
                  </a:moveTo>
                  <a:cubicBezTo>
                    <a:pt x="211" y="1"/>
                    <a:pt x="111" y="70"/>
                    <a:pt x="77" y="178"/>
                  </a:cubicBezTo>
                  <a:cubicBezTo>
                    <a:pt x="0" y="325"/>
                    <a:pt x="77" y="495"/>
                    <a:pt x="224" y="542"/>
                  </a:cubicBezTo>
                  <a:cubicBezTo>
                    <a:pt x="263" y="563"/>
                    <a:pt x="305" y="572"/>
                    <a:pt x="345" y="572"/>
                  </a:cubicBezTo>
                  <a:cubicBezTo>
                    <a:pt x="454" y="572"/>
                    <a:pt x="554" y="502"/>
                    <a:pt x="588" y="395"/>
                  </a:cubicBezTo>
                  <a:cubicBezTo>
                    <a:pt x="664" y="248"/>
                    <a:pt x="588" y="78"/>
                    <a:pt x="441" y="31"/>
                  </a:cubicBezTo>
                  <a:cubicBezTo>
                    <a:pt x="401" y="10"/>
                    <a:pt x="360" y="1"/>
                    <a:pt x="32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7279874" y="2211758"/>
              <a:ext cx="11474" cy="11006"/>
            </a:xfrm>
            <a:custGeom>
              <a:rect b="b" l="l" r="r" t="t"/>
              <a:pathLst>
                <a:path extrusionOk="0" h="565" w="589">
                  <a:moveTo>
                    <a:pt x="295" y="0"/>
                  </a:moveTo>
                  <a:cubicBezTo>
                    <a:pt x="148" y="0"/>
                    <a:pt x="1" y="124"/>
                    <a:pt x="1" y="271"/>
                  </a:cubicBezTo>
                  <a:cubicBezTo>
                    <a:pt x="1" y="441"/>
                    <a:pt x="148" y="564"/>
                    <a:pt x="295" y="564"/>
                  </a:cubicBezTo>
                  <a:cubicBezTo>
                    <a:pt x="442" y="564"/>
                    <a:pt x="589" y="441"/>
                    <a:pt x="589" y="271"/>
                  </a:cubicBezTo>
                  <a:cubicBezTo>
                    <a:pt x="589" y="124"/>
                    <a:pt x="442"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7031876" y="1992259"/>
              <a:ext cx="144970" cy="37694"/>
            </a:xfrm>
            <a:custGeom>
              <a:rect b="b" l="l" r="r" t="t"/>
              <a:pathLst>
                <a:path extrusionOk="0" h="1935" w="7442">
                  <a:moveTo>
                    <a:pt x="6877" y="588"/>
                  </a:moveTo>
                  <a:lnTo>
                    <a:pt x="6877" y="1370"/>
                  </a:lnTo>
                  <a:lnTo>
                    <a:pt x="5902" y="1370"/>
                  </a:lnTo>
                  <a:lnTo>
                    <a:pt x="5902" y="588"/>
                  </a:lnTo>
                  <a:close/>
                  <a:moveTo>
                    <a:pt x="388" y="0"/>
                  </a:moveTo>
                  <a:cubicBezTo>
                    <a:pt x="171" y="0"/>
                    <a:pt x="0" y="171"/>
                    <a:pt x="0" y="371"/>
                  </a:cubicBezTo>
                  <a:lnTo>
                    <a:pt x="0" y="1570"/>
                  </a:lnTo>
                  <a:cubicBezTo>
                    <a:pt x="0" y="1787"/>
                    <a:pt x="171" y="1934"/>
                    <a:pt x="388" y="1934"/>
                  </a:cubicBezTo>
                  <a:lnTo>
                    <a:pt x="7077" y="1934"/>
                  </a:lnTo>
                  <a:cubicBezTo>
                    <a:pt x="7271" y="1934"/>
                    <a:pt x="7442" y="1787"/>
                    <a:pt x="7442" y="1570"/>
                  </a:cubicBezTo>
                  <a:lnTo>
                    <a:pt x="7442" y="371"/>
                  </a:lnTo>
                  <a:cubicBezTo>
                    <a:pt x="7442" y="171"/>
                    <a:pt x="7271" y="0"/>
                    <a:pt x="7077" y="0"/>
                  </a:cubicBezTo>
                  <a:lnTo>
                    <a:pt x="3380" y="0"/>
                  </a:lnTo>
                  <a:cubicBezTo>
                    <a:pt x="3204" y="0"/>
                    <a:pt x="3086" y="124"/>
                    <a:pt x="3086" y="294"/>
                  </a:cubicBezTo>
                  <a:cubicBezTo>
                    <a:pt x="3086" y="441"/>
                    <a:pt x="3204" y="588"/>
                    <a:pt x="3380" y="588"/>
                  </a:cubicBezTo>
                  <a:lnTo>
                    <a:pt x="5337" y="588"/>
                  </a:lnTo>
                  <a:lnTo>
                    <a:pt x="5337" y="1370"/>
                  </a:lnTo>
                  <a:lnTo>
                    <a:pt x="588" y="1370"/>
                  </a:lnTo>
                  <a:lnTo>
                    <a:pt x="588" y="588"/>
                  </a:lnTo>
                  <a:lnTo>
                    <a:pt x="2058" y="588"/>
                  </a:lnTo>
                  <a:cubicBezTo>
                    <a:pt x="2205" y="588"/>
                    <a:pt x="2322" y="441"/>
                    <a:pt x="2322" y="294"/>
                  </a:cubicBezTo>
                  <a:cubicBezTo>
                    <a:pt x="2322" y="124"/>
                    <a:pt x="2205" y="0"/>
                    <a:pt x="20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7204545" y="2005661"/>
              <a:ext cx="11006" cy="11006"/>
            </a:xfrm>
            <a:custGeom>
              <a:rect b="b" l="l" r="r" t="t"/>
              <a:pathLst>
                <a:path extrusionOk="0" h="565" w="565">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7229850" y="2005661"/>
              <a:ext cx="11006" cy="11006"/>
            </a:xfrm>
            <a:custGeom>
              <a:rect b="b" l="l" r="r" t="t"/>
              <a:pathLst>
                <a:path extrusionOk="0" h="565" w="565">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7254569" y="2005661"/>
              <a:ext cx="11474" cy="11006"/>
            </a:xfrm>
            <a:custGeom>
              <a:rect b="b" l="l" r="r" t="t"/>
              <a:pathLst>
                <a:path extrusionOk="0" h="565" w="589">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7279874" y="2005661"/>
              <a:ext cx="11474" cy="11006"/>
            </a:xfrm>
            <a:custGeom>
              <a:rect b="b" l="l" r="r" t="t"/>
              <a:pathLst>
                <a:path extrusionOk="0" h="565" w="589">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7031876" y="2095307"/>
              <a:ext cx="144970" cy="37694"/>
            </a:xfrm>
            <a:custGeom>
              <a:rect b="b" l="l" r="r" t="t"/>
              <a:pathLst>
                <a:path extrusionOk="0" h="1935" w="7442">
                  <a:moveTo>
                    <a:pt x="5337" y="565"/>
                  </a:moveTo>
                  <a:lnTo>
                    <a:pt x="5337" y="1370"/>
                  </a:lnTo>
                  <a:lnTo>
                    <a:pt x="588" y="1370"/>
                  </a:lnTo>
                  <a:lnTo>
                    <a:pt x="588" y="565"/>
                  </a:lnTo>
                  <a:close/>
                  <a:moveTo>
                    <a:pt x="6877" y="565"/>
                  </a:moveTo>
                  <a:lnTo>
                    <a:pt x="6877" y="1370"/>
                  </a:lnTo>
                  <a:lnTo>
                    <a:pt x="5902" y="1370"/>
                  </a:lnTo>
                  <a:lnTo>
                    <a:pt x="5902" y="565"/>
                  </a:lnTo>
                  <a:close/>
                  <a:moveTo>
                    <a:pt x="388" y="0"/>
                  </a:moveTo>
                  <a:cubicBezTo>
                    <a:pt x="171" y="0"/>
                    <a:pt x="0" y="171"/>
                    <a:pt x="0" y="371"/>
                  </a:cubicBezTo>
                  <a:lnTo>
                    <a:pt x="0" y="1570"/>
                  </a:lnTo>
                  <a:cubicBezTo>
                    <a:pt x="0" y="1764"/>
                    <a:pt x="171" y="1934"/>
                    <a:pt x="388" y="1934"/>
                  </a:cubicBezTo>
                  <a:lnTo>
                    <a:pt x="7077" y="1934"/>
                  </a:lnTo>
                  <a:cubicBezTo>
                    <a:pt x="7271" y="1934"/>
                    <a:pt x="7442" y="1764"/>
                    <a:pt x="7442" y="1570"/>
                  </a:cubicBezTo>
                  <a:lnTo>
                    <a:pt x="7442" y="371"/>
                  </a:lnTo>
                  <a:cubicBezTo>
                    <a:pt x="7442" y="171"/>
                    <a:pt x="7271" y="0"/>
                    <a:pt x="70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7204545" y="2108709"/>
              <a:ext cx="11006" cy="11006"/>
            </a:xfrm>
            <a:custGeom>
              <a:rect b="b" l="l" r="r" t="t"/>
              <a:pathLst>
                <a:path extrusionOk="0" h="565" w="565">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7229850" y="2108709"/>
              <a:ext cx="11006" cy="11006"/>
            </a:xfrm>
            <a:custGeom>
              <a:rect b="b" l="l" r="r" t="t"/>
              <a:pathLst>
                <a:path extrusionOk="0" h="565" w="565">
                  <a:moveTo>
                    <a:pt x="271" y="0"/>
                  </a:moveTo>
                  <a:cubicBezTo>
                    <a:pt x="124" y="0"/>
                    <a:pt x="0" y="124"/>
                    <a:pt x="0" y="294"/>
                  </a:cubicBezTo>
                  <a:cubicBezTo>
                    <a:pt x="0" y="441"/>
                    <a:pt x="124" y="564"/>
                    <a:pt x="271" y="564"/>
                  </a:cubicBezTo>
                  <a:cubicBezTo>
                    <a:pt x="441" y="564"/>
                    <a:pt x="564" y="441"/>
                    <a:pt x="564" y="294"/>
                  </a:cubicBezTo>
                  <a:cubicBezTo>
                    <a:pt x="564"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7254569" y="2108709"/>
              <a:ext cx="11474" cy="11006"/>
            </a:xfrm>
            <a:custGeom>
              <a:rect b="b" l="l" r="r" t="t"/>
              <a:pathLst>
                <a:path extrusionOk="0" h="565" w="589">
                  <a:moveTo>
                    <a:pt x="295" y="0"/>
                  </a:moveTo>
                  <a:cubicBezTo>
                    <a:pt x="148" y="0"/>
                    <a:pt x="1" y="124"/>
                    <a:pt x="1" y="294"/>
                  </a:cubicBezTo>
                  <a:cubicBezTo>
                    <a:pt x="1" y="441"/>
                    <a:pt x="148" y="564"/>
                    <a:pt x="295" y="564"/>
                  </a:cubicBezTo>
                  <a:cubicBezTo>
                    <a:pt x="471" y="564"/>
                    <a:pt x="589" y="441"/>
                    <a:pt x="589" y="294"/>
                  </a:cubicBezTo>
                  <a:cubicBezTo>
                    <a:pt x="589" y="124"/>
                    <a:pt x="471"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7279874" y="2108709"/>
              <a:ext cx="11474" cy="11006"/>
            </a:xfrm>
            <a:custGeom>
              <a:rect b="b" l="l" r="r" t="t"/>
              <a:pathLst>
                <a:path extrusionOk="0" h="565" w="589">
                  <a:moveTo>
                    <a:pt x="295" y="0"/>
                  </a:moveTo>
                  <a:cubicBezTo>
                    <a:pt x="148" y="0"/>
                    <a:pt x="1" y="124"/>
                    <a:pt x="1" y="294"/>
                  </a:cubicBezTo>
                  <a:cubicBezTo>
                    <a:pt x="1" y="441"/>
                    <a:pt x="148" y="564"/>
                    <a:pt x="295" y="564"/>
                  </a:cubicBezTo>
                  <a:cubicBezTo>
                    <a:pt x="442" y="564"/>
                    <a:pt x="589" y="441"/>
                    <a:pt x="589" y="294"/>
                  </a:cubicBezTo>
                  <a:cubicBezTo>
                    <a:pt x="589" y="124"/>
                    <a:pt x="442"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6974625" y="1969818"/>
              <a:ext cx="379704" cy="379354"/>
            </a:xfrm>
            <a:custGeom>
              <a:rect b="b" l="l" r="r" t="t"/>
              <a:pathLst>
                <a:path extrusionOk="0" h="19474" w="19492">
                  <a:moveTo>
                    <a:pt x="18927" y="565"/>
                  </a:moveTo>
                  <a:lnTo>
                    <a:pt x="18927" y="3698"/>
                  </a:lnTo>
                  <a:lnTo>
                    <a:pt x="559" y="3698"/>
                  </a:lnTo>
                  <a:lnTo>
                    <a:pt x="559" y="565"/>
                  </a:lnTo>
                  <a:close/>
                  <a:moveTo>
                    <a:pt x="9963" y="4262"/>
                  </a:moveTo>
                  <a:lnTo>
                    <a:pt x="9963" y="5267"/>
                  </a:lnTo>
                  <a:lnTo>
                    <a:pt x="9499" y="5267"/>
                  </a:lnTo>
                  <a:lnTo>
                    <a:pt x="9499" y="4262"/>
                  </a:lnTo>
                  <a:close/>
                  <a:moveTo>
                    <a:pt x="18927" y="5855"/>
                  </a:moveTo>
                  <a:lnTo>
                    <a:pt x="18927" y="8964"/>
                  </a:lnTo>
                  <a:lnTo>
                    <a:pt x="559" y="8964"/>
                  </a:lnTo>
                  <a:lnTo>
                    <a:pt x="559" y="5855"/>
                  </a:lnTo>
                  <a:close/>
                  <a:moveTo>
                    <a:pt x="9963" y="9552"/>
                  </a:moveTo>
                  <a:lnTo>
                    <a:pt x="9963" y="10557"/>
                  </a:lnTo>
                  <a:lnTo>
                    <a:pt x="9499" y="10557"/>
                  </a:lnTo>
                  <a:lnTo>
                    <a:pt x="9499" y="9552"/>
                  </a:lnTo>
                  <a:close/>
                  <a:moveTo>
                    <a:pt x="9963" y="14842"/>
                  </a:moveTo>
                  <a:lnTo>
                    <a:pt x="9963" y="16829"/>
                  </a:lnTo>
                  <a:cubicBezTo>
                    <a:pt x="9893" y="16805"/>
                    <a:pt x="9816" y="16805"/>
                    <a:pt x="9746" y="16805"/>
                  </a:cubicBezTo>
                  <a:cubicBezTo>
                    <a:pt x="9670" y="16805"/>
                    <a:pt x="9575" y="16805"/>
                    <a:pt x="9499" y="16829"/>
                  </a:cubicBezTo>
                  <a:lnTo>
                    <a:pt x="9499" y="14842"/>
                  </a:lnTo>
                  <a:close/>
                  <a:moveTo>
                    <a:pt x="8423" y="17928"/>
                  </a:moveTo>
                  <a:cubicBezTo>
                    <a:pt x="8423" y="17981"/>
                    <a:pt x="8400" y="18051"/>
                    <a:pt x="8400" y="18128"/>
                  </a:cubicBezTo>
                  <a:cubicBezTo>
                    <a:pt x="8400" y="18198"/>
                    <a:pt x="8423" y="18275"/>
                    <a:pt x="8423" y="18345"/>
                  </a:cubicBezTo>
                  <a:lnTo>
                    <a:pt x="4015" y="18345"/>
                  </a:lnTo>
                  <a:lnTo>
                    <a:pt x="4015" y="17928"/>
                  </a:lnTo>
                  <a:close/>
                  <a:moveTo>
                    <a:pt x="15453" y="17928"/>
                  </a:moveTo>
                  <a:lnTo>
                    <a:pt x="15453" y="18345"/>
                  </a:lnTo>
                  <a:lnTo>
                    <a:pt x="11068" y="18345"/>
                  </a:lnTo>
                  <a:lnTo>
                    <a:pt x="11068" y="18128"/>
                  </a:lnTo>
                  <a:lnTo>
                    <a:pt x="11068" y="17928"/>
                  </a:lnTo>
                  <a:close/>
                  <a:moveTo>
                    <a:pt x="9746" y="17363"/>
                  </a:moveTo>
                  <a:cubicBezTo>
                    <a:pt x="10163" y="17363"/>
                    <a:pt x="10504" y="17710"/>
                    <a:pt x="10504" y="18128"/>
                  </a:cubicBezTo>
                  <a:cubicBezTo>
                    <a:pt x="10504" y="18539"/>
                    <a:pt x="10163" y="18886"/>
                    <a:pt x="9746" y="18886"/>
                  </a:cubicBezTo>
                  <a:cubicBezTo>
                    <a:pt x="9329" y="18886"/>
                    <a:pt x="8988" y="18539"/>
                    <a:pt x="8988" y="18128"/>
                  </a:cubicBezTo>
                  <a:cubicBezTo>
                    <a:pt x="8988" y="17710"/>
                    <a:pt x="9329" y="17363"/>
                    <a:pt x="9746" y="17363"/>
                  </a:cubicBezTo>
                  <a:close/>
                  <a:moveTo>
                    <a:pt x="535" y="0"/>
                  </a:moveTo>
                  <a:cubicBezTo>
                    <a:pt x="242" y="0"/>
                    <a:pt x="1" y="224"/>
                    <a:pt x="1" y="518"/>
                  </a:cubicBezTo>
                  <a:lnTo>
                    <a:pt x="1" y="3727"/>
                  </a:lnTo>
                  <a:cubicBezTo>
                    <a:pt x="1" y="4021"/>
                    <a:pt x="242" y="4262"/>
                    <a:pt x="535" y="4262"/>
                  </a:cubicBezTo>
                  <a:lnTo>
                    <a:pt x="8935" y="4262"/>
                  </a:lnTo>
                  <a:lnTo>
                    <a:pt x="8935" y="5267"/>
                  </a:lnTo>
                  <a:lnTo>
                    <a:pt x="535" y="5267"/>
                  </a:lnTo>
                  <a:cubicBezTo>
                    <a:pt x="242" y="5267"/>
                    <a:pt x="1" y="5514"/>
                    <a:pt x="1" y="5808"/>
                  </a:cubicBezTo>
                  <a:lnTo>
                    <a:pt x="1" y="9017"/>
                  </a:lnTo>
                  <a:cubicBezTo>
                    <a:pt x="1" y="9311"/>
                    <a:pt x="242" y="9552"/>
                    <a:pt x="535" y="9552"/>
                  </a:cubicBezTo>
                  <a:lnTo>
                    <a:pt x="8935" y="9552"/>
                  </a:lnTo>
                  <a:lnTo>
                    <a:pt x="8935" y="10557"/>
                  </a:lnTo>
                  <a:lnTo>
                    <a:pt x="535" y="10557"/>
                  </a:lnTo>
                  <a:cubicBezTo>
                    <a:pt x="242" y="10557"/>
                    <a:pt x="1" y="10804"/>
                    <a:pt x="1" y="11098"/>
                  </a:cubicBezTo>
                  <a:lnTo>
                    <a:pt x="1" y="14307"/>
                  </a:lnTo>
                  <a:cubicBezTo>
                    <a:pt x="1" y="14601"/>
                    <a:pt x="242" y="14842"/>
                    <a:pt x="535" y="14842"/>
                  </a:cubicBezTo>
                  <a:lnTo>
                    <a:pt x="8935" y="14842"/>
                  </a:lnTo>
                  <a:lnTo>
                    <a:pt x="8935" y="17070"/>
                  </a:lnTo>
                  <a:cubicBezTo>
                    <a:pt x="8841" y="17146"/>
                    <a:pt x="8741" y="17246"/>
                    <a:pt x="8670" y="17340"/>
                  </a:cubicBezTo>
                  <a:lnTo>
                    <a:pt x="3868" y="17340"/>
                  </a:lnTo>
                  <a:cubicBezTo>
                    <a:pt x="3645" y="17340"/>
                    <a:pt x="3451" y="17540"/>
                    <a:pt x="3451" y="17757"/>
                  </a:cubicBezTo>
                  <a:lnTo>
                    <a:pt x="3451" y="18492"/>
                  </a:lnTo>
                  <a:cubicBezTo>
                    <a:pt x="3451" y="18739"/>
                    <a:pt x="3645" y="18909"/>
                    <a:pt x="3868" y="18909"/>
                  </a:cubicBezTo>
                  <a:lnTo>
                    <a:pt x="8670" y="18909"/>
                  </a:lnTo>
                  <a:cubicBezTo>
                    <a:pt x="8911" y="19250"/>
                    <a:pt x="9305" y="19474"/>
                    <a:pt x="9746" y="19474"/>
                  </a:cubicBezTo>
                  <a:cubicBezTo>
                    <a:pt x="10187" y="19474"/>
                    <a:pt x="10581" y="19250"/>
                    <a:pt x="10822" y="18909"/>
                  </a:cubicBezTo>
                  <a:lnTo>
                    <a:pt x="15624" y="18909"/>
                  </a:lnTo>
                  <a:cubicBezTo>
                    <a:pt x="15841" y="18909"/>
                    <a:pt x="16041" y="18739"/>
                    <a:pt x="16041" y="18492"/>
                  </a:cubicBezTo>
                  <a:lnTo>
                    <a:pt x="16041" y="17757"/>
                  </a:lnTo>
                  <a:cubicBezTo>
                    <a:pt x="16041" y="17540"/>
                    <a:pt x="15841" y="17340"/>
                    <a:pt x="15624" y="17340"/>
                  </a:cubicBezTo>
                  <a:lnTo>
                    <a:pt x="10822" y="17340"/>
                  </a:lnTo>
                  <a:cubicBezTo>
                    <a:pt x="10751" y="17246"/>
                    <a:pt x="10651" y="17146"/>
                    <a:pt x="10551" y="17070"/>
                  </a:cubicBezTo>
                  <a:lnTo>
                    <a:pt x="10551" y="14842"/>
                  </a:lnTo>
                  <a:lnTo>
                    <a:pt x="18956" y="14842"/>
                  </a:lnTo>
                  <a:cubicBezTo>
                    <a:pt x="19250" y="14842"/>
                    <a:pt x="19491" y="14601"/>
                    <a:pt x="19491" y="14307"/>
                  </a:cubicBezTo>
                  <a:lnTo>
                    <a:pt x="19491" y="11098"/>
                  </a:lnTo>
                  <a:cubicBezTo>
                    <a:pt x="19491" y="10804"/>
                    <a:pt x="19250" y="10557"/>
                    <a:pt x="18956" y="10557"/>
                  </a:cubicBezTo>
                  <a:lnTo>
                    <a:pt x="15012" y="10557"/>
                  </a:lnTo>
                  <a:cubicBezTo>
                    <a:pt x="14866" y="10557"/>
                    <a:pt x="14719" y="10680"/>
                    <a:pt x="14719" y="10851"/>
                  </a:cubicBezTo>
                  <a:cubicBezTo>
                    <a:pt x="14719" y="10998"/>
                    <a:pt x="14866" y="11121"/>
                    <a:pt x="15012" y="11121"/>
                  </a:cubicBezTo>
                  <a:lnTo>
                    <a:pt x="18927" y="11121"/>
                  </a:lnTo>
                  <a:lnTo>
                    <a:pt x="18927" y="14254"/>
                  </a:lnTo>
                  <a:lnTo>
                    <a:pt x="559" y="14254"/>
                  </a:lnTo>
                  <a:lnTo>
                    <a:pt x="559" y="11121"/>
                  </a:lnTo>
                  <a:lnTo>
                    <a:pt x="13690" y="11121"/>
                  </a:lnTo>
                  <a:cubicBezTo>
                    <a:pt x="13860" y="11121"/>
                    <a:pt x="13984" y="10998"/>
                    <a:pt x="13984" y="10851"/>
                  </a:cubicBezTo>
                  <a:cubicBezTo>
                    <a:pt x="13984" y="10680"/>
                    <a:pt x="13860" y="10557"/>
                    <a:pt x="13690" y="10557"/>
                  </a:cubicBezTo>
                  <a:lnTo>
                    <a:pt x="10551" y="10557"/>
                  </a:lnTo>
                  <a:lnTo>
                    <a:pt x="10551" y="9552"/>
                  </a:lnTo>
                  <a:lnTo>
                    <a:pt x="18956" y="9552"/>
                  </a:lnTo>
                  <a:cubicBezTo>
                    <a:pt x="19250" y="9552"/>
                    <a:pt x="19491" y="9311"/>
                    <a:pt x="19491" y="9017"/>
                  </a:cubicBezTo>
                  <a:lnTo>
                    <a:pt x="19491" y="5808"/>
                  </a:lnTo>
                  <a:cubicBezTo>
                    <a:pt x="19491" y="5514"/>
                    <a:pt x="19250" y="5267"/>
                    <a:pt x="18956" y="5267"/>
                  </a:cubicBezTo>
                  <a:lnTo>
                    <a:pt x="10551" y="5267"/>
                  </a:lnTo>
                  <a:lnTo>
                    <a:pt x="10551" y="4262"/>
                  </a:lnTo>
                  <a:lnTo>
                    <a:pt x="18956" y="4262"/>
                  </a:lnTo>
                  <a:cubicBezTo>
                    <a:pt x="19250" y="4262"/>
                    <a:pt x="19491" y="4021"/>
                    <a:pt x="19491" y="3727"/>
                  </a:cubicBezTo>
                  <a:lnTo>
                    <a:pt x="19491" y="518"/>
                  </a:lnTo>
                  <a:cubicBezTo>
                    <a:pt x="19491" y="224"/>
                    <a:pt x="19250" y="0"/>
                    <a:pt x="1895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Requerimientos de la aplicación</a:t>
            </a:r>
            <a:endParaRPr/>
          </a:p>
        </p:txBody>
      </p:sp>
      <p:pic>
        <p:nvPicPr>
          <p:cNvPr id="867" name="Google Shape;867;p5"/>
          <p:cNvPicPr preferRelativeResize="0"/>
          <p:nvPr/>
        </p:nvPicPr>
        <p:blipFill>
          <a:blip r:embed="rId3">
            <a:alphaModFix/>
          </a:blip>
          <a:stretch>
            <a:fillRect/>
          </a:stretch>
        </p:blipFill>
        <p:spPr>
          <a:xfrm>
            <a:off x="4489000" y="1093925"/>
            <a:ext cx="3581958" cy="3744774"/>
          </a:xfrm>
          <a:prstGeom prst="rect">
            <a:avLst/>
          </a:prstGeom>
          <a:noFill/>
          <a:ln>
            <a:noFill/>
          </a:ln>
        </p:spPr>
      </p:pic>
      <p:sp>
        <p:nvSpPr>
          <p:cNvPr id="868" name="Google Shape;868;p5"/>
          <p:cNvSpPr txBox="1"/>
          <p:nvPr/>
        </p:nvSpPr>
        <p:spPr>
          <a:xfrm>
            <a:off x="1321800" y="1394225"/>
            <a:ext cx="26436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Inter"/>
                <a:ea typeface="Inter"/>
                <a:cs typeface="Inter"/>
                <a:sym typeface="Inter"/>
              </a:rPr>
              <a:t>Se recolectarán los requerimientos mediante encuestas aplicadas a niños de entre 6 a 13 años en general.</a:t>
            </a:r>
            <a:endParaRPr>
              <a:latin typeface="Inter"/>
              <a:ea typeface="Inter"/>
              <a:cs typeface="Inter"/>
              <a:sym typeface="Inter"/>
            </a:endParaRPr>
          </a:p>
          <a:p>
            <a:pPr indent="0" lvl="0" marL="0" rtl="0" algn="l">
              <a:spcBef>
                <a:spcPts val="1200"/>
              </a:spcBef>
              <a:spcAft>
                <a:spcPts val="0"/>
              </a:spcAft>
              <a:buNone/>
            </a:pPr>
            <a:r>
              <a:t/>
            </a:r>
            <a:endParaRPr>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g2557e6a8479_3_1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Perfil</a:t>
            </a:r>
            <a:endParaRPr/>
          </a:p>
        </p:txBody>
      </p:sp>
      <p:graphicFrame>
        <p:nvGraphicFramePr>
          <p:cNvPr id="874" name="Google Shape;874;g2557e6a8479_3_11"/>
          <p:cNvGraphicFramePr/>
          <p:nvPr/>
        </p:nvGraphicFramePr>
        <p:xfrm>
          <a:off x="952500" y="1388113"/>
          <a:ext cx="3000000" cy="3000000"/>
        </p:xfrm>
        <a:graphic>
          <a:graphicData uri="http://schemas.openxmlformats.org/drawingml/2006/table">
            <a:tbl>
              <a:tblPr>
                <a:noFill/>
                <a:tableStyleId>{A493C76F-48A4-46AD-A833-C4F4AB32D79B}</a:tableStyleId>
              </a:tblPr>
              <a:tblGrid>
                <a:gridCol w="1767425"/>
                <a:gridCol w="5471575"/>
              </a:tblGrid>
              <a:tr h="381000">
                <a:tc>
                  <a:txBody>
                    <a:bodyPr/>
                    <a:lstStyle/>
                    <a:p>
                      <a:pPr indent="0" lvl="0" marL="0" rtl="0" algn="l">
                        <a:spcBef>
                          <a:spcPts val="0"/>
                        </a:spcBef>
                        <a:spcAft>
                          <a:spcPts val="0"/>
                        </a:spcAft>
                        <a:buNone/>
                      </a:pPr>
                      <a:r>
                        <a:rPr b="1" lang="en">
                          <a:latin typeface="Inter"/>
                          <a:ea typeface="Inter"/>
                          <a:cs typeface="Inter"/>
                          <a:sym typeface="Inter"/>
                        </a:rPr>
                        <a:t>Edad</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5-12 años</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Inter"/>
                          <a:ea typeface="Inter"/>
                          <a:cs typeface="Inter"/>
                          <a:sym typeface="Inter"/>
                        </a:rPr>
                        <a:t>Género</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Masculino y femenino</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Inter"/>
                          <a:ea typeface="Inter"/>
                          <a:cs typeface="Inter"/>
                          <a:sym typeface="Inter"/>
                        </a:rPr>
                        <a:t>Limitaciones</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Ninguna, no poder leer</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Inter"/>
                          <a:ea typeface="Inter"/>
                          <a:cs typeface="Inter"/>
                          <a:sym typeface="Inter"/>
                        </a:rPr>
                        <a:t>Educación</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Kinder, primaria</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Inter"/>
                          <a:ea typeface="Inter"/>
                          <a:cs typeface="Inter"/>
                          <a:sym typeface="Inter"/>
                        </a:rPr>
                        <a:t>Ubicación</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Yucatán</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Inter"/>
                          <a:ea typeface="Inter"/>
                          <a:cs typeface="Inter"/>
                          <a:sym typeface="Inter"/>
                        </a:rPr>
                        <a:t>Experiencia en computadoras</a:t>
                      </a:r>
                      <a:endParaRPr b="1">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nter"/>
                          <a:ea typeface="Inter"/>
                          <a:cs typeface="Inter"/>
                          <a:sym typeface="Inter"/>
                        </a:rPr>
                        <a:t>Baja a media</a:t>
                      </a:r>
                      <a:endParaRPr>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2557e6a8479_3_1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Persona</a:t>
            </a:r>
            <a:endParaRPr/>
          </a:p>
        </p:txBody>
      </p:sp>
      <p:graphicFrame>
        <p:nvGraphicFramePr>
          <p:cNvPr id="880" name="Google Shape;880;g2557e6a8479_3_17"/>
          <p:cNvGraphicFramePr/>
          <p:nvPr/>
        </p:nvGraphicFramePr>
        <p:xfrm>
          <a:off x="720000" y="1653725"/>
          <a:ext cx="3000000" cy="3000000"/>
        </p:xfrm>
        <a:graphic>
          <a:graphicData uri="http://schemas.openxmlformats.org/drawingml/2006/table">
            <a:tbl>
              <a:tblPr>
                <a:noFill/>
                <a:tableStyleId>{A493C76F-48A4-46AD-A833-C4F4AB32D79B}</a:tableStyleId>
              </a:tblPr>
              <a:tblGrid>
                <a:gridCol w="995925"/>
                <a:gridCol w="2672500"/>
              </a:tblGrid>
              <a:tr h="274300">
                <a:tc>
                  <a:txBody>
                    <a:bodyPr/>
                    <a:lstStyle/>
                    <a:p>
                      <a:pPr indent="0" lvl="0" marL="0" rtl="0" algn="l">
                        <a:spcBef>
                          <a:spcPts val="0"/>
                        </a:spcBef>
                        <a:spcAft>
                          <a:spcPts val="0"/>
                        </a:spcAft>
                        <a:buNone/>
                      </a:pPr>
                      <a:r>
                        <a:rPr b="1" lang="en" sz="1000">
                          <a:latin typeface="Inter"/>
                          <a:ea typeface="Inter"/>
                          <a:cs typeface="Inter"/>
                          <a:sym typeface="Inter"/>
                        </a:rPr>
                        <a:t>Nombre:</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Pablo</a:t>
                      </a:r>
                      <a:r>
                        <a:rPr lang="en" sz="1000">
                          <a:latin typeface="Inter"/>
                          <a:ea typeface="Inter"/>
                          <a:cs typeface="Inter"/>
                          <a:sym typeface="Inter"/>
                        </a:rPr>
                        <a:t> </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Edad:</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9</a:t>
                      </a:r>
                      <a:r>
                        <a:rPr lang="en" sz="1000">
                          <a:latin typeface="Inter"/>
                          <a:ea typeface="Inter"/>
                          <a:cs typeface="Inter"/>
                          <a:sym typeface="Inter"/>
                        </a:rPr>
                        <a:t> años</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Educación:</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Primaria</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Ubicación:</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Telchac Puerto</a:t>
                      </a:r>
                      <a:r>
                        <a:rPr lang="en" sz="1000">
                          <a:latin typeface="Inter"/>
                          <a:ea typeface="Inter"/>
                          <a:cs typeface="Inter"/>
                          <a:sym typeface="Inter"/>
                        </a:rPr>
                        <a:t>, Yucatán.</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Tecnología:</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Experiencia mínima</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Familia:</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Vive con su padres y sus 3 hermanas</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Hobbies:</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Jugar pesca pesca, ir a pescar con su papá</a:t>
                      </a:r>
                      <a:endParaRPr sz="1000">
                        <a:latin typeface="Inter"/>
                        <a:ea typeface="Inter"/>
                        <a:cs typeface="Inter"/>
                        <a:sym typeface="Inter"/>
                      </a:endParaRPr>
                    </a:p>
                  </a:txBody>
                  <a:tcPr marT="91425" marB="91425" marR="91425" marL="91425"/>
                </a:tc>
              </a:tr>
              <a:tr h="274300">
                <a:tc>
                  <a:txBody>
                    <a:bodyPr/>
                    <a:lstStyle/>
                    <a:p>
                      <a:pPr indent="0" lvl="0" marL="0" rtl="0" algn="l">
                        <a:spcBef>
                          <a:spcPts val="0"/>
                        </a:spcBef>
                        <a:spcAft>
                          <a:spcPts val="0"/>
                        </a:spcAft>
                        <a:buNone/>
                      </a:pPr>
                      <a:r>
                        <a:rPr b="1" lang="en" sz="1000">
                          <a:latin typeface="Inter"/>
                          <a:ea typeface="Inter"/>
                          <a:cs typeface="Inter"/>
                          <a:sym typeface="Inter"/>
                        </a:rPr>
                        <a:t>Metas:</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latin typeface="Inter"/>
                          <a:ea typeface="Inter"/>
                          <a:cs typeface="Inter"/>
                          <a:sym typeface="Inter"/>
                        </a:rPr>
                        <a:t>Tener una granja de tilapias</a:t>
                      </a:r>
                      <a:endParaRPr sz="1000">
                        <a:latin typeface="Inter"/>
                        <a:ea typeface="Inter"/>
                        <a:cs typeface="Inter"/>
                        <a:sym typeface="Inter"/>
                      </a:endParaRPr>
                    </a:p>
                  </a:txBody>
                  <a:tcPr marT="91425" marB="91425" marR="91425" marL="91425"/>
                </a:tc>
              </a:tr>
            </a:tbl>
          </a:graphicData>
        </a:graphic>
      </p:graphicFrame>
      <p:pic>
        <p:nvPicPr>
          <p:cNvPr id="881" name="Google Shape;881;g2557e6a8479_3_17"/>
          <p:cNvPicPr preferRelativeResize="0"/>
          <p:nvPr/>
        </p:nvPicPr>
        <p:blipFill>
          <a:blip r:embed="rId3">
            <a:alphaModFix/>
          </a:blip>
          <a:stretch>
            <a:fillRect/>
          </a:stretch>
        </p:blipFill>
        <p:spPr>
          <a:xfrm>
            <a:off x="5740025" y="792675"/>
            <a:ext cx="2433200" cy="1622124"/>
          </a:xfrm>
          <a:prstGeom prst="rect">
            <a:avLst/>
          </a:prstGeom>
          <a:noFill/>
          <a:ln>
            <a:noFill/>
          </a:ln>
        </p:spPr>
      </p:pic>
      <p:sp>
        <p:nvSpPr>
          <p:cNvPr id="882" name="Google Shape;882;g2557e6a8479_3_17"/>
          <p:cNvSpPr txBox="1"/>
          <p:nvPr/>
        </p:nvSpPr>
        <p:spPr>
          <a:xfrm>
            <a:off x="4572000" y="2414800"/>
            <a:ext cx="41940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nter"/>
                <a:ea typeface="Inter"/>
                <a:cs typeface="Inter"/>
                <a:sym typeface="Inter"/>
              </a:rPr>
              <a:t>Pablo es un niño de Telchac que disfruta del mar y las actividades al aire libre. Su papá es pescador y su mamá vende pescado frito. Cuando va al parque con sus amigos, la encargada de vigilarlo es su hermana mayor. Después de clases camina al trabajo de su mamá para que ella cuide de él. Pablo se interesó en la pesca a raíz de que sus papás le enseñaron. Últimamente su mamá se dio cuenta de que a Pablo le incomoda el contacto físico, así que ella se puso a investigar posibles causas.</a:t>
            </a:r>
            <a:endParaRPr sz="130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g2557e6a8479_3_2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Escenario</a:t>
            </a:r>
            <a:endParaRPr/>
          </a:p>
        </p:txBody>
      </p:sp>
      <p:sp>
        <p:nvSpPr>
          <p:cNvPr id="888" name="Google Shape;888;g2557e6a8479_3_23"/>
          <p:cNvSpPr txBox="1"/>
          <p:nvPr/>
        </p:nvSpPr>
        <p:spPr>
          <a:xfrm>
            <a:off x="464400" y="1171575"/>
            <a:ext cx="8215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Pablo, un niño de 9 años, ha pasado por una experiencia relacionada al abuso sexual y está siendo acompañado por un equipo multidisciplinario que incluye a un psicólogo infantil y a un abogado especializado en casos de abuso sexual infantil. Los especialistas reconocen que Pablo necesita comprender ciertos conceptos usados por la Fiscalía para poder participar activamente en el proceso legal. Deciden usar una herramienta interactiva llamada “Jurisbox: Descubriendo la justicia” para ayudar a Pablo a adquirir dicho conocimiento.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Pablo ingresa al sistema y aprieta el botón de jugar. </a:t>
            </a:r>
            <a:endParaRPr/>
          </a:p>
          <a:p>
            <a:pPr indent="0" lvl="0" marL="0" rtl="0" algn="l">
              <a:spcBef>
                <a:spcPts val="0"/>
              </a:spcBef>
              <a:spcAft>
                <a:spcPts val="0"/>
              </a:spcAft>
              <a:buNone/>
            </a:pPr>
            <a:r>
              <a:rPr lang="en"/>
              <a:t>2. El sistema muestra varias cajas. Pablo debe seleccionar una. </a:t>
            </a:r>
            <a:endParaRPr/>
          </a:p>
          <a:p>
            <a:pPr indent="0" lvl="0" marL="0" rtl="0" algn="l">
              <a:spcBef>
                <a:spcPts val="0"/>
              </a:spcBef>
              <a:spcAft>
                <a:spcPts val="0"/>
              </a:spcAft>
              <a:buNone/>
            </a:pPr>
            <a:r>
              <a:rPr lang="en"/>
              <a:t>3. El sistema le muestra a Pablo una definición y 4 conceptos. Pablo debe elegir el correcto. </a:t>
            </a:r>
            <a:endParaRPr/>
          </a:p>
          <a:p>
            <a:pPr indent="457200" lvl="0" marL="0" rtl="0" algn="l">
              <a:spcBef>
                <a:spcPts val="0"/>
              </a:spcBef>
              <a:spcAft>
                <a:spcPts val="0"/>
              </a:spcAft>
              <a:buNone/>
            </a:pPr>
            <a:r>
              <a:rPr lang="en"/>
              <a:t>○ Si Pablo elige un concepto erróneo, el sistema le muestra un mensaje de error alentador. Posteriormente lo regresa a la definición, pero ahora con un concepto menos. </a:t>
            </a:r>
            <a:endParaRPr/>
          </a:p>
          <a:p>
            <a:pPr indent="0" lvl="0" marL="0" rtl="0" algn="l">
              <a:spcBef>
                <a:spcPts val="0"/>
              </a:spcBef>
              <a:spcAft>
                <a:spcPts val="0"/>
              </a:spcAft>
              <a:buNone/>
            </a:pPr>
            <a:r>
              <a:rPr lang="en"/>
              <a:t>4. Pablo elige el concepto correcto y el sistema lo felicita. </a:t>
            </a:r>
            <a:endParaRPr/>
          </a:p>
          <a:p>
            <a:pPr indent="0" lvl="0" marL="0" rtl="0" algn="l">
              <a:spcBef>
                <a:spcPts val="0"/>
              </a:spcBef>
              <a:spcAft>
                <a:spcPts val="0"/>
              </a:spcAft>
              <a:buNone/>
            </a:pPr>
            <a:r>
              <a:rPr lang="en"/>
              <a:t>5. El sistema redirige a Pablo al paso 2, pero ocultando la caja que acaba de seleccionar. Esto se repite hasta que se acaben las cajas.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22b0775acca_0_1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Escenario</a:t>
            </a:r>
            <a:endParaRPr/>
          </a:p>
        </p:txBody>
      </p:sp>
      <p:sp>
        <p:nvSpPr>
          <p:cNvPr id="894" name="Google Shape;894;g22b0775acca_0_11"/>
          <p:cNvSpPr txBox="1"/>
          <p:nvPr>
            <p:ph idx="1" type="subTitle"/>
          </p:nvPr>
        </p:nvSpPr>
        <p:spPr>
          <a:xfrm>
            <a:off x="4572037" y="1472900"/>
            <a:ext cx="3428400" cy="19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g22b0775acca_0_11"/>
          <p:cNvSpPr txBox="1"/>
          <p:nvPr>
            <p:ph idx="2" type="subTitle"/>
          </p:nvPr>
        </p:nvSpPr>
        <p:spPr>
          <a:xfrm>
            <a:off x="1143563" y="1472900"/>
            <a:ext cx="3428400" cy="19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g22b0775acca_0_11"/>
          <p:cNvPicPr preferRelativeResize="0"/>
          <p:nvPr/>
        </p:nvPicPr>
        <p:blipFill>
          <a:blip r:embed="rId3">
            <a:alphaModFix/>
          </a:blip>
          <a:stretch>
            <a:fillRect/>
          </a:stretch>
        </p:blipFill>
        <p:spPr>
          <a:xfrm>
            <a:off x="2616475" y="699288"/>
            <a:ext cx="3448050" cy="51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andres mena salazar</dc:creator>
</cp:coreProperties>
</file>