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Fredoka"/>
      <p:regular r:id="rId27"/>
      <p:bold r:id="rId28"/>
    </p:embeddedFont>
    <p:embeddedFont>
      <p:font typeface="Assistant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A82D9C1-FD7F-4E9E-AB7C-D3DE0FE97113}">
  <a:tblStyle styleId="{9A82D9C1-FD7F-4E9E-AB7C-D3DE0FE9711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Fredoka-bold.fntdata"/><Relationship Id="rId27" Type="http://schemas.openxmlformats.org/officeDocument/2006/relationships/font" Target="fonts/Fredok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ssistan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Assistant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1bf8d60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d1bf8d60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2ec1e10d82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2ec1e10d8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2ec1e10d82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2ec1e10d82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2ec1e10d82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2ec1e10d8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0f41e19245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0f41e19245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d1bf8d60a4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d1bf8d60a4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56e04546bf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56e04546bf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56e04546bf_3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56e04546bf_3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56e04546bf_3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256e04546bf_3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256e04546bf_3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256e04546bf_3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56e04546bf_3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256e04546bf_3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56e04546bf_3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56e04546bf_3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256e04546bf_3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256e04546bf_3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d1bf8d60a4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d1bf8d60a4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0f41e192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0f41e192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2ec1e10d8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2ec1e10d8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2ec1e10d8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2ec1e10d8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2ec1e10d8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2ec1e10d8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2ec1e10d8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2ec1e10d8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2ec1e10d8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2ec1e10d8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2ec1e10d8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2ec1e10d8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225" y="1574675"/>
            <a:ext cx="4217700" cy="17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3225" y="3518550"/>
            <a:ext cx="3556200" cy="432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400000" dist="38100">
              <a:schemeClr val="dk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826775" y="2126700"/>
            <a:ext cx="4134000" cy="8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subTitle"/>
          </p:nvPr>
        </p:nvSpPr>
        <p:spPr>
          <a:xfrm>
            <a:off x="3826775" y="3303825"/>
            <a:ext cx="4134000" cy="4971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460000" dist="38100">
              <a:schemeClr val="dk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1699724" y="1604525"/>
            <a:ext cx="3613800" cy="3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2" type="subTitle"/>
          </p:nvPr>
        </p:nvSpPr>
        <p:spPr>
          <a:xfrm>
            <a:off x="1699724" y="2397742"/>
            <a:ext cx="3613800" cy="3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3" type="subTitle"/>
          </p:nvPr>
        </p:nvSpPr>
        <p:spPr>
          <a:xfrm>
            <a:off x="1699724" y="3190958"/>
            <a:ext cx="3613800" cy="3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4" type="subTitle"/>
          </p:nvPr>
        </p:nvSpPr>
        <p:spPr>
          <a:xfrm>
            <a:off x="1699724" y="3984175"/>
            <a:ext cx="3613800" cy="3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hasCustomPrompt="1" idx="5" type="title"/>
          </p:nvPr>
        </p:nvSpPr>
        <p:spPr>
          <a:xfrm>
            <a:off x="789424" y="1420975"/>
            <a:ext cx="738600" cy="522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400000" dist="3810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/>
          <p:nvPr>
            <p:ph hasCustomPrompt="1" idx="6" type="title"/>
          </p:nvPr>
        </p:nvSpPr>
        <p:spPr>
          <a:xfrm>
            <a:off x="789424" y="3007375"/>
            <a:ext cx="738600" cy="522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400000" dist="3810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/>
          <p:nvPr>
            <p:ph hasCustomPrompt="1" idx="7" type="title"/>
          </p:nvPr>
        </p:nvSpPr>
        <p:spPr>
          <a:xfrm>
            <a:off x="789425" y="2214175"/>
            <a:ext cx="738600" cy="522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400000" dist="3810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/>
          <p:nvPr>
            <p:ph hasCustomPrompt="1" idx="8" type="title"/>
          </p:nvPr>
        </p:nvSpPr>
        <p:spPr>
          <a:xfrm>
            <a:off x="796200" y="3800575"/>
            <a:ext cx="738600" cy="522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400000" dist="3810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/>
          <p:nvPr>
            <p:ph idx="9" type="subTitle"/>
          </p:nvPr>
        </p:nvSpPr>
        <p:spPr>
          <a:xfrm>
            <a:off x="1699725" y="1345175"/>
            <a:ext cx="3613800" cy="4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b="1" sz="2000">
                <a:latin typeface="Fredoka"/>
                <a:ea typeface="Fredoka"/>
                <a:cs typeface="Fredoka"/>
                <a:sym typeface="Fredok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13" type="subTitle"/>
          </p:nvPr>
        </p:nvSpPr>
        <p:spPr>
          <a:xfrm>
            <a:off x="1699725" y="2138342"/>
            <a:ext cx="3613800" cy="4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b="1" sz="2000">
                <a:latin typeface="Fredoka"/>
                <a:ea typeface="Fredoka"/>
                <a:cs typeface="Fredoka"/>
                <a:sym typeface="Fredok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idx="14" type="subTitle"/>
          </p:nvPr>
        </p:nvSpPr>
        <p:spPr>
          <a:xfrm>
            <a:off x="1699725" y="2931508"/>
            <a:ext cx="3613800" cy="4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b="1" sz="2000">
                <a:latin typeface="Fredoka"/>
                <a:ea typeface="Fredoka"/>
                <a:cs typeface="Fredoka"/>
                <a:sym typeface="Fredok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15" type="subTitle"/>
          </p:nvPr>
        </p:nvSpPr>
        <p:spPr>
          <a:xfrm>
            <a:off x="1699725" y="3724675"/>
            <a:ext cx="3613800" cy="4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b="1" sz="2000">
                <a:latin typeface="Fredoka"/>
                <a:ea typeface="Fredoka"/>
                <a:cs typeface="Fredoka"/>
                <a:sym typeface="Fredok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9pPr>
          </a:lstStyle>
          <a:p/>
        </p:txBody>
      </p:sp>
      <p:sp>
        <p:nvSpPr>
          <p:cNvPr id="72" name="Google Shape;72;p13"/>
          <p:cNvSpPr/>
          <p:nvPr/>
        </p:nvSpPr>
        <p:spPr>
          <a:xfrm>
            <a:off x="414823" y="4669976"/>
            <a:ext cx="444397" cy="248750"/>
          </a:xfrm>
          <a:custGeom>
            <a:rect b="b" l="l" r="r" t="t"/>
            <a:pathLst>
              <a:path extrusionOk="0" h="2830" w="5056">
                <a:moveTo>
                  <a:pt x="3812" y="0"/>
                </a:moveTo>
                <a:cubicBezTo>
                  <a:pt x="3785" y="0"/>
                  <a:pt x="3757" y="2"/>
                  <a:pt x="3730" y="6"/>
                </a:cubicBezTo>
                <a:cubicBezTo>
                  <a:pt x="3637" y="18"/>
                  <a:pt x="3538" y="52"/>
                  <a:pt x="3455" y="102"/>
                </a:cubicBezTo>
                <a:cubicBezTo>
                  <a:pt x="3241" y="219"/>
                  <a:pt x="2990" y="294"/>
                  <a:pt x="2876" y="554"/>
                </a:cubicBezTo>
                <a:cubicBezTo>
                  <a:pt x="2839" y="637"/>
                  <a:pt x="2740" y="696"/>
                  <a:pt x="2703" y="783"/>
                </a:cubicBezTo>
                <a:cubicBezTo>
                  <a:pt x="2631" y="934"/>
                  <a:pt x="2585" y="1095"/>
                  <a:pt x="2526" y="1253"/>
                </a:cubicBezTo>
                <a:cubicBezTo>
                  <a:pt x="2501" y="1315"/>
                  <a:pt x="2467" y="1374"/>
                  <a:pt x="2433" y="1445"/>
                </a:cubicBezTo>
                <a:cubicBezTo>
                  <a:pt x="2402" y="1488"/>
                  <a:pt x="2359" y="1547"/>
                  <a:pt x="2319" y="1603"/>
                </a:cubicBezTo>
                <a:cubicBezTo>
                  <a:pt x="2306" y="1621"/>
                  <a:pt x="2294" y="1652"/>
                  <a:pt x="2278" y="1655"/>
                </a:cubicBezTo>
                <a:cubicBezTo>
                  <a:pt x="2189" y="1677"/>
                  <a:pt x="2094" y="1711"/>
                  <a:pt x="2005" y="1711"/>
                </a:cubicBezTo>
                <a:cubicBezTo>
                  <a:pt x="1990" y="1711"/>
                  <a:pt x="1975" y="1710"/>
                  <a:pt x="1960" y="1708"/>
                </a:cubicBezTo>
                <a:cubicBezTo>
                  <a:pt x="1805" y="1686"/>
                  <a:pt x="1635" y="1683"/>
                  <a:pt x="1505" y="1563"/>
                </a:cubicBezTo>
                <a:cubicBezTo>
                  <a:pt x="1483" y="1541"/>
                  <a:pt x="1437" y="1541"/>
                  <a:pt x="1399" y="1538"/>
                </a:cubicBezTo>
                <a:cubicBezTo>
                  <a:pt x="1344" y="1529"/>
                  <a:pt x="1285" y="1525"/>
                  <a:pt x="1229" y="1522"/>
                </a:cubicBezTo>
                <a:cubicBezTo>
                  <a:pt x="1167" y="1516"/>
                  <a:pt x="1102" y="1513"/>
                  <a:pt x="1040" y="1507"/>
                </a:cubicBezTo>
                <a:cubicBezTo>
                  <a:pt x="1034" y="1506"/>
                  <a:pt x="1027" y="1506"/>
                  <a:pt x="1020" y="1506"/>
                </a:cubicBezTo>
                <a:cubicBezTo>
                  <a:pt x="1010" y="1506"/>
                  <a:pt x="1000" y="1507"/>
                  <a:pt x="989" y="1507"/>
                </a:cubicBezTo>
                <a:cubicBezTo>
                  <a:pt x="968" y="1507"/>
                  <a:pt x="948" y="1505"/>
                  <a:pt x="932" y="1495"/>
                </a:cubicBezTo>
                <a:cubicBezTo>
                  <a:pt x="899" y="1470"/>
                  <a:pt x="866" y="1462"/>
                  <a:pt x="835" y="1462"/>
                </a:cubicBezTo>
                <a:cubicBezTo>
                  <a:pt x="761" y="1462"/>
                  <a:pt x="692" y="1509"/>
                  <a:pt x="622" y="1522"/>
                </a:cubicBezTo>
                <a:cubicBezTo>
                  <a:pt x="570" y="1535"/>
                  <a:pt x="520" y="1581"/>
                  <a:pt x="480" y="1625"/>
                </a:cubicBezTo>
                <a:cubicBezTo>
                  <a:pt x="397" y="1711"/>
                  <a:pt x="335" y="1823"/>
                  <a:pt x="239" y="1891"/>
                </a:cubicBezTo>
                <a:cubicBezTo>
                  <a:pt x="164" y="1946"/>
                  <a:pt x="137" y="2002"/>
                  <a:pt x="130" y="2086"/>
                </a:cubicBezTo>
                <a:cubicBezTo>
                  <a:pt x="127" y="2107"/>
                  <a:pt x="130" y="2138"/>
                  <a:pt x="118" y="2157"/>
                </a:cubicBezTo>
                <a:cubicBezTo>
                  <a:pt x="22" y="2296"/>
                  <a:pt x="0" y="2448"/>
                  <a:pt x="22" y="2612"/>
                </a:cubicBezTo>
                <a:cubicBezTo>
                  <a:pt x="39" y="2713"/>
                  <a:pt x="112" y="2829"/>
                  <a:pt x="181" y="2829"/>
                </a:cubicBezTo>
                <a:cubicBezTo>
                  <a:pt x="188" y="2829"/>
                  <a:pt x="195" y="2828"/>
                  <a:pt x="202" y="2826"/>
                </a:cubicBezTo>
                <a:cubicBezTo>
                  <a:pt x="297" y="2791"/>
                  <a:pt x="375" y="2708"/>
                  <a:pt x="458" y="2643"/>
                </a:cubicBezTo>
                <a:cubicBezTo>
                  <a:pt x="465" y="2640"/>
                  <a:pt x="449" y="2609"/>
                  <a:pt x="449" y="2590"/>
                </a:cubicBezTo>
                <a:cubicBezTo>
                  <a:pt x="446" y="2392"/>
                  <a:pt x="443" y="2197"/>
                  <a:pt x="666" y="2098"/>
                </a:cubicBezTo>
                <a:cubicBezTo>
                  <a:pt x="700" y="2080"/>
                  <a:pt x="718" y="2027"/>
                  <a:pt x="746" y="1993"/>
                </a:cubicBezTo>
                <a:cubicBezTo>
                  <a:pt x="768" y="1965"/>
                  <a:pt x="790" y="1915"/>
                  <a:pt x="814" y="1912"/>
                </a:cubicBezTo>
                <a:cubicBezTo>
                  <a:pt x="861" y="1907"/>
                  <a:pt x="907" y="1904"/>
                  <a:pt x="954" y="1904"/>
                </a:cubicBezTo>
                <a:cubicBezTo>
                  <a:pt x="994" y="1904"/>
                  <a:pt x="1034" y="1907"/>
                  <a:pt x="1074" y="1912"/>
                </a:cubicBezTo>
                <a:cubicBezTo>
                  <a:pt x="1145" y="1922"/>
                  <a:pt x="1206" y="1993"/>
                  <a:pt x="1268" y="1993"/>
                </a:cubicBezTo>
                <a:cubicBezTo>
                  <a:pt x="1285" y="1993"/>
                  <a:pt x="1302" y="1988"/>
                  <a:pt x="1319" y="1974"/>
                </a:cubicBezTo>
                <a:cubicBezTo>
                  <a:pt x="1474" y="2039"/>
                  <a:pt x="1607" y="2110"/>
                  <a:pt x="1749" y="2148"/>
                </a:cubicBezTo>
                <a:cubicBezTo>
                  <a:pt x="1768" y="2153"/>
                  <a:pt x="1788" y="2155"/>
                  <a:pt x="1809" y="2155"/>
                </a:cubicBezTo>
                <a:cubicBezTo>
                  <a:pt x="1874" y="2155"/>
                  <a:pt x="1946" y="2134"/>
                  <a:pt x="2012" y="2129"/>
                </a:cubicBezTo>
                <a:cubicBezTo>
                  <a:pt x="2229" y="2114"/>
                  <a:pt x="2430" y="2064"/>
                  <a:pt x="2582" y="1897"/>
                </a:cubicBezTo>
                <a:cubicBezTo>
                  <a:pt x="2641" y="1835"/>
                  <a:pt x="2681" y="1755"/>
                  <a:pt x="2740" y="1690"/>
                </a:cubicBezTo>
                <a:cubicBezTo>
                  <a:pt x="2839" y="1578"/>
                  <a:pt x="2950" y="1473"/>
                  <a:pt x="2953" y="1303"/>
                </a:cubicBezTo>
                <a:cubicBezTo>
                  <a:pt x="2956" y="1269"/>
                  <a:pt x="2981" y="1228"/>
                  <a:pt x="3003" y="1194"/>
                </a:cubicBezTo>
                <a:cubicBezTo>
                  <a:pt x="3080" y="1067"/>
                  <a:pt x="3173" y="947"/>
                  <a:pt x="3229" y="814"/>
                </a:cubicBezTo>
                <a:cubicBezTo>
                  <a:pt x="3269" y="724"/>
                  <a:pt x="3325" y="662"/>
                  <a:pt x="3390" y="597"/>
                </a:cubicBezTo>
                <a:cubicBezTo>
                  <a:pt x="3504" y="480"/>
                  <a:pt x="3638" y="443"/>
                  <a:pt x="3776" y="443"/>
                </a:cubicBezTo>
                <a:cubicBezTo>
                  <a:pt x="3836" y="443"/>
                  <a:pt x="3896" y="450"/>
                  <a:pt x="3956" y="461"/>
                </a:cubicBezTo>
                <a:cubicBezTo>
                  <a:pt x="4080" y="479"/>
                  <a:pt x="4195" y="563"/>
                  <a:pt x="4306" y="628"/>
                </a:cubicBezTo>
                <a:cubicBezTo>
                  <a:pt x="4359" y="656"/>
                  <a:pt x="4402" y="705"/>
                  <a:pt x="4451" y="745"/>
                </a:cubicBezTo>
                <a:cubicBezTo>
                  <a:pt x="4520" y="801"/>
                  <a:pt x="4594" y="857"/>
                  <a:pt x="4662" y="913"/>
                </a:cubicBezTo>
                <a:cubicBezTo>
                  <a:pt x="4721" y="962"/>
                  <a:pt x="4776" y="1018"/>
                  <a:pt x="4838" y="1058"/>
                </a:cubicBezTo>
                <a:cubicBezTo>
                  <a:pt x="4853" y="1068"/>
                  <a:pt x="4873" y="1073"/>
                  <a:pt x="4893" y="1073"/>
                </a:cubicBezTo>
                <a:cubicBezTo>
                  <a:pt x="4966" y="1073"/>
                  <a:pt x="5055" y="1018"/>
                  <a:pt x="5046" y="962"/>
                </a:cubicBezTo>
                <a:cubicBezTo>
                  <a:pt x="5021" y="807"/>
                  <a:pt x="5033" y="637"/>
                  <a:pt x="4906" y="513"/>
                </a:cubicBezTo>
                <a:cubicBezTo>
                  <a:pt x="4810" y="424"/>
                  <a:pt x="4711" y="334"/>
                  <a:pt x="4612" y="247"/>
                </a:cubicBezTo>
                <a:cubicBezTo>
                  <a:pt x="4600" y="238"/>
                  <a:pt x="4585" y="232"/>
                  <a:pt x="4569" y="225"/>
                </a:cubicBezTo>
                <a:cubicBezTo>
                  <a:pt x="4383" y="157"/>
                  <a:pt x="4198" y="86"/>
                  <a:pt x="4006" y="27"/>
                </a:cubicBezTo>
                <a:cubicBezTo>
                  <a:pt x="3945" y="10"/>
                  <a:pt x="3878" y="0"/>
                  <a:pt x="38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" name="Google Shape;73;p13"/>
          <p:cNvGrpSpPr/>
          <p:nvPr/>
        </p:nvGrpSpPr>
        <p:grpSpPr>
          <a:xfrm>
            <a:off x="8631995" y="186552"/>
            <a:ext cx="328529" cy="831174"/>
            <a:chOff x="8631995" y="186552"/>
            <a:chExt cx="328529" cy="831174"/>
          </a:xfrm>
        </p:grpSpPr>
        <p:sp>
          <p:nvSpPr>
            <p:cNvPr id="74" name="Google Shape;74;p13"/>
            <p:cNvSpPr/>
            <p:nvPr/>
          </p:nvSpPr>
          <p:spPr>
            <a:xfrm rot="5400000">
              <a:off x="8380673" y="437874"/>
              <a:ext cx="831174" cy="328529"/>
            </a:xfrm>
            <a:custGeom>
              <a:rect b="b" l="l" r="r" t="t"/>
              <a:pathLst>
                <a:path extrusionOk="0" fill="none" h="11457" w="28986">
                  <a:moveTo>
                    <a:pt x="23259" y="11457"/>
                  </a:moveTo>
                  <a:lnTo>
                    <a:pt x="5727" y="11457"/>
                  </a:lnTo>
                  <a:cubicBezTo>
                    <a:pt x="2563" y="11457"/>
                    <a:pt x="0" y="8891"/>
                    <a:pt x="0" y="5727"/>
                  </a:cubicBezTo>
                  <a:lnTo>
                    <a:pt x="0" y="5727"/>
                  </a:lnTo>
                  <a:cubicBezTo>
                    <a:pt x="0" y="2564"/>
                    <a:pt x="2563" y="1"/>
                    <a:pt x="5727" y="1"/>
                  </a:cubicBezTo>
                  <a:lnTo>
                    <a:pt x="23259" y="1"/>
                  </a:lnTo>
                  <a:cubicBezTo>
                    <a:pt x="26422" y="1"/>
                    <a:pt x="28985" y="2564"/>
                    <a:pt x="28985" y="5727"/>
                  </a:cubicBezTo>
                  <a:lnTo>
                    <a:pt x="28985" y="5727"/>
                  </a:lnTo>
                  <a:cubicBezTo>
                    <a:pt x="28985" y="8891"/>
                    <a:pt x="26422" y="11457"/>
                    <a:pt x="23259" y="11457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0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 rot="5400000">
              <a:off x="8765523" y="369064"/>
              <a:ext cx="61484" cy="60775"/>
            </a:xfrm>
            <a:custGeom>
              <a:rect b="b" l="l" r="r" t="t"/>
              <a:pathLst>
                <a:path extrusionOk="0" h="6311" w="6383">
                  <a:moveTo>
                    <a:pt x="3330" y="1"/>
                  </a:moveTo>
                  <a:cubicBezTo>
                    <a:pt x="3310" y="1"/>
                    <a:pt x="3286" y="8"/>
                    <a:pt x="3275" y="20"/>
                  </a:cubicBezTo>
                  <a:cubicBezTo>
                    <a:pt x="3244" y="54"/>
                    <a:pt x="3210" y="66"/>
                    <a:pt x="3176" y="66"/>
                  </a:cubicBezTo>
                  <a:cubicBezTo>
                    <a:pt x="3135" y="66"/>
                    <a:pt x="3095" y="49"/>
                    <a:pt x="3061" y="36"/>
                  </a:cubicBezTo>
                  <a:cubicBezTo>
                    <a:pt x="3007" y="15"/>
                    <a:pt x="2954" y="7"/>
                    <a:pt x="2902" y="7"/>
                  </a:cubicBezTo>
                  <a:cubicBezTo>
                    <a:pt x="2800" y="7"/>
                    <a:pt x="2702" y="37"/>
                    <a:pt x="2603" y="58"/>
                  </a:cubicBezTo>
                  <a:cubicBezTo>
                    <a:pt x="2511" y="75"/>
                    <a:pt x="2421" y="148"/>
                    <a:pt x="2335" y="148"/>
                  </a:cubicBezTo>
                  <a:cubicBezTo>
                    <a:pt x="2331" y="148"/>
                    <a:pt x="2328" y="148"/>
                    <a:pt x="2325" y="147"/>
                  </a:cubicBezTo>
                  <a:cubicBezTo>
                    <a:pt x="2315" y="147"/>
                    <a:pt x="2305" y="146"/>
                    <a:pt x="2296" y="146"/>
                  </a:cubicBezTo>
                  <a:cubicBezTo>
                    <a:pt x="2153" y="146"/>
                    <a:pt x="2048" y="211"/>
                    <a:pt x="1935" y="280"/>
                  </a:cubicBezTo>
                  <a:cubicBezTo>
                    <a:pt x="1771" y="379"/>
                    <a:pt x="1603" y="472"/>
                    <a:pt x="1439" y="568"/>
                  </a:cubicBezTo>
                  <a:cubicBezTo>
                    <a:pt x="1387" y="599"/>
                    <a:pt x="1340" y="658"/>
                    <a:pt x="1288" y="664"/>
                  </a:cubicBezTo>
                  <a:cubicBezTo>
                    <a:pt x="1170" y="680"/>
                    <a:pt x="1093" y="751"/>
                    <a:pt x="1049" y="838"/>
                  </a:cubicBezTo>
                  <a:cubicBezTo>
                    <a:pt x="997" y="943"/>
                    <a:pt x="926" y="1005"/>
                    <a:pt x="830" y="1067"/>
                  </a:cubicBezTo>
                  <a:cubicBezTo>
                    <a:pt x="771" y="1104"/>
                    <a:pt x="740" y="1184"/>
                    <a:pt x="700" y="1246"/>
                  </a:cubicBezTo>
                  <a:cubicBezTo>
                    <a:pt x="687" y="1268"/>
                    <a:pt x="684" y="1305"/>
                    <a:pt x="669" y="1314"/>
                  </a:cubicBezTo>
                  <a:cubicBezTo>
                    <a:pt x="557" y="1376"/>
                    <a:pt x="526" y="1491"/>
                    <a:pt x="467" y="1593"/>
                  </a:cubicBezTo>
                  <a:cubicBezTo>
                    <a:pt x="402" y="1707"/>
                    <a:pt x="328" y="1803"/>
                    <a:pt x="303" y="1946"/>
                  </a:cubicBezTo>
                  <a:cubicBezTo>
                    <a:pt x="275" y="2091"/>
                    <a:pt x="164" y="2221"/>
                    <a:pt x="124" y="2367"/>
                  </a:cubicBezTo>
                  <a:cubicBezTo>
                    <a:pt x="71" y="2549"/>
                    <a:pt x="25" y="2744"/>
                    <a:pt x="37" y="2933"/>
                  </a:cubicBezTo>
                  <a:cubicBezTo>
                    <a:pt x="43" y="3038"/>
                    <a:pt x="43" y="3125"/>
                    <a:pt x="0" y="3218"/>
                  </a:cubicBezTo>
                  <a:lnTo>
                    <a:pt x="0" y="3366"/>
                  </a:lnTo>
                  <a:cubicBezTo>
                    <a:pt x="31" y="3465"/>
                    <a:pt x="96" y="3565"/>
                    <a:pt x="87" y="3660"/>
                  </a:cubicBezTo>
                  <a:cubicBezTo>
                    <a:pt x="71" y="3790"/>
                    <a:pt x="93" y="3896"/>
                    <a:pt x="176" y="3992"/>
                  </a:cubicBezTo>
                  <a:cubicBezTo>
                    <a:pt x="195" y="4013"/>
                    <a:pt x="204" y="4060"/>
                    <a:pt x="195" y="4085"/>
                  </a:cubicBezTo>
                  <a:cubicBezTo>
                    <a:pt x="152" y="4177"/>
                    <a:pt x="195" y="4236"/>
                    <a:pt x="251" y="4304"/>
                  </a:cubicBezTo>
                  <a:cubicBezTo>
                    <a:pt x="279" y="4335"/>
                    <a:pt x="279" y="4388"/>
                    <a:pt x="297" y="4428"/>
                  </a:cubicBezTo>
                  <a:cubicBezTo>
                    <a:pt x="353" y="4558"/>
                    <a:pt x="409" y="4688"/>
                    <a:pt x="477" y="4815"/>
                  </a:cubicBezTo>
                  <a:cubicBezTo>
                    <a:pt x="511" y="4880"/>
                    <a:pt x="570" y="4930"/>
                    <a:pt x="613" y="4991"/>
                  </a:cubicBezTo>
                  <a:cubicBezTo>
                    <a:pt x="644" y="5038"/>
                    <a:pt x="656" y="5103"/>
                    <a:pt x="693" y="5140"/>
                  </a:cubicBezTo>
                  <a:cubicBezTo>
                    <a:pt x="808" y="5255"/>
                    <a:pt x="932" y="5357"/>
                    <a:pt x="1049" y="5465"/>
                  </a:cubicBezTo>
                  <a:cubicBezTo>
                    <a:pt x="1077" y="5490"/>
                    <a:pt x="1114" y="5511"/>
                    <a:pt x="1130" y="5542"/>
                  </a:cubicBezTo>
                  <a:cubicBezTo>
                    <a:pt x="1192" y="5672"/>
                    <a:pt x="1322" y="5719"/>
                    <a:pt x="1430" y="5793"/>
                  </a:cubicBezTo>
                  <a:cubicBezTo>
                    <a:pt x="1483" y="5830"/>
                    <a:pt x="1545" y="5864"/>
                    <a:pt x="1606" y="5892"/>
                  </a:cubicBezTo>
                  <a:cubicBezTo>
                    <a:pt x="1681" y="5926"/>
                    <a:pt x="1767" y="5945"/>
                    <a:pt x="1842" y="5979"/>
                  </a:cubicBezTo>
                  <a:cubicBezTo>
                    <a:pt x="1935" y="6022"/>
                    <a:pt x="2015" y="6090"/>
                    <a:pt x="2108" y="6127"/>
                  </a:cubicBezTo>
                  <a:cubicBezTo>
                    <a:pt x="2226" y="6171"/>
                    <a:pt x="2346" y="6202"/>
                    <a:pt x="2467" y="6227"/>
                  </a:cubicBezTo>
                  <a:cubicBezTo>
                    <a:pt x="2582" y="6251"/>
                    <a:pt x="2699" y="6270"/>
                    <a:pt x="2817" y="6282"/>
                  </a:cubicBezTo>
                  <a:cubicBezTo>
                    <a:pt x="2937" y="6295"/>
                    <a:pt x="3058" y="6298"/>
                    <a:pt x="3179" y="6307"/>
                  </a:cubicBezTo>
                  <a:cubicBezTo>
                    <a:pt x="3185" y="6307"/>
                    <a:pt x="3191" y="6298"/>
                    <a:pt x="3201" y="6298"/>
                  </a:cubicBezTo>
                  <a:cubicBezTo>
                    <a:pt x="3245" y="6294"/>
                    <a:pt x="3295" y="6281"/>
                    <a:pt x="3339" y="6281"/>
                  </a:cubicBezTo>
                  <a:cubicBezTo>
                    <a:pt x="3359" y="6281"/>
                    <a:pt x="3379" y="6284"/>
                    <a:pt x="3396" y="6292"/>
                  </a:cubicBezTo>
                  <a:cubicBezTo>
                    <a:pt x="3423" y="6305"/>
                    <a:pt x="3448" y="6310"/>
                    <a:pt x="3471" y="6310"/>
                  </a:cubicBezTo>
                  <a:cubicBezTo>
                    <a:pt x="3507" y="6310"/>
                    <a:pt x="3539" y="6297"/>
                    <a:pt x="3575" y="6282"/>
                  </a:cubicBezTo>
                  <a:cubicBezTo>
                    <a:pt x="3631" y="6261"/>
                    <a:pt x="3687" y="6236"/>
                    <a:pt x="3745" y="6220"/>
                  </a:cubicBezTo>
                  <a:cubicBezTo>
                    <a:pt x="3813" y="6202"/>
                    <a:pt x="3885" y="6196"/>
                    <a:pt x="3953" y="6183"/>
                  </a:cubicBezTo>
                  <a:cubicBezTo>
                    <a:pt x="4114" y="6162"/>
                    <a:pt x="4262" y="6127"/>
                    <a:pt x="4402" y="6022"/>
                  </a:cubicBezTo>
                  <a:cubicBezTo>
                    <a:pt x="4535" y="5920"/>
                    <a:pt x="4711" y="5874"/>
                    <a:pt x="4857" y="5784"/>
                  </a:cubicBezTo>
                  <a:cubicBezTo>
                    <a:pt x="4999" y="5694"/>
                    <a:pt x="5129" y="5583"/>
                    <a:pt x="5253" y="5471"/>
                  </a:cubicBezTo>
                  <a:cubicBezTo>
                    <a:pt x="5460" y="5282"/>
                    <a:pt x="5683" y="5106"/>
                    <a:pt x="5798" y="4837"/>
                  </a:cubicBezTo>
                  <a:cubicBezTo>
                    <a:pt x="5804" y="4821"/>
                    <a:pt x="5825" y="4818"/>
                    <a:pt x="5832" y="4803"/>
                  </a:cubicBezTo>
                  <a:cubicBezTo>
                    <a:pt x="5909" y="4682"/>
                    <a:pt x="6027" y="4567"/>
                    <a:pt x="6048" y="4437"/>
                  </a:cubicBezTo>
                  <a:cubicBezTo>
                    <a:pt x="6070" y="4307"/>
                    <a:pt x="6126" y="4190"/>
                    <a:pt x="6172" y="4078"/>
                  </a:cubicBezTo>
                  <a:cubicBezTo>
                    <a:pt x="6228" y="3939"/>
                    <a:pt x="6240" y="3797"/>
                    <a:pt x="6253" y="3657"/>
                  </a:cubicBezTo>
                  <a:cubicBezTo>
                    <a:pt x="6268" y="3515"/>
                    <a:pt x="6383" y="3376"/>
                    <a:pt x="6287" y="3221"/>
                  </a:cubicBezTo>
                  <a:cubicBezTo>
                    <a:pt x="6280" y="3209"/>
                    <a:pt x="6308" y="3178"/>
                    <a:pt x="6315" y="3156"/>
                  </a:cubicBezTo>
                  <a:cubicBezTo>
                    <a:pt x="6321" y="3128"/>
                    <a:pt x="6327" y="3100"/>
                    <a:pt x="6321" y="3075"/>
                  </a:cubicBezTo>
                  <a:cubicBezTo>
                    <a:pt x="6293" y="2921"/>
                    <a:pt x="6259" y="2769"/>
                    <a:pt x="6237" y="2614"/>
                  </a:cubicBezTo>
                  <a:cubicBezTo>
                    <a:pt x="6228" y="2552"/>
                    <a:pt x="6271" y="2484"/>
                    <a:pt x="6256" y="2429"/>
                  </a:cubicBezTo>
                  <a:cubicBezTo>
                    <a:pt x="6215" y="2280"/>
                    <a:pt x="6185" y="2122"/>
                    <a:pt x="6101" y="1998"/>
                  </a:cubicBezTo>
                  <a:cubicBezTo>
                    <a:pt x="6045" y="1915"/>
                    <a:pt x="6005" y="1844"/>
                    <a:pt x="6008" y="1748"/>
                  </a:cubicBezTo>
                  <a:cubicBezTo>
                    <a:pt x="6008" y="1732"/>
                    <a:pt x="5983" y="1717"/>
                    <a:pt x="5971" y="1701"/>
                  </a:cubicBezTo>
                  <a:cubicBezTo>
                    <a:pt x="5887" y="1599"/>
                    <a:pt x="5807" y="1494"/>
                    <a:pt x="5720" y="1395"/>
                  </a:cubicBezTo>
                  <a:cubicBezTo>
                    <a:pt x="5599" y="1255"/>
                    <a:pt x="5572" y="1039"/>
                    <a:pt x="5367" y="964"/>
                  </a:cubicBezTo>
                  <a:cubicBezTo>
                    <a:pt x="5352" y="958"/>
                    <a:pt x="5346" y="924"/>
                    <a:pt x="5333" y="903"/>
                  </a:cubicBezTo>
                  <a:cubicBezTo>
                    <a:pt x="5279" y="814"/>
                    <a:pt x="5233" y="713"/>
                    <a:pt x="5123" y="713"/>
                  </a:cubicBezTo>
                  <a:cubicBezTo>
                    <a:pt x="5107" y="713"/>
                    <a:pt x="5089" y="715"/>
                    <a:pt x="5070" y="720"/>
                  </a:cubicBezTo>
                  <a:cubicBezTo>
                    <a:pt x="5049" y="670"/>
                    <a:pt x="5039" y="618"/>
                    <a:pt x="5008" y="599"/>
                  </a:cubicBezTo>
                  <a:cubicBezTo>
                    <a:pt x="4919" y="540"/>
                    <a:pt x="4823" y="494"/>
                    <a:pt x="4727" y="448"/>
                  </a:cubicBezTo>
                  <a:cubicBezTo>
                    <a:pt x="4671" y="420"/>
                    <a:pt x="4609" y="398"/>
                    <a:pt x="4550" y="373"/>
                  </a:cubicBezTo>
                  <a:cubicBezTo>
                    <a:pt x="4358" y="286"/>
                    <a:pt x="4186" y="147"/>
                    <a:pt x="3965" y="147"/>
                  </a:cubicBezTo>
                  <a:cubicBezTo>
                    <a:pt x="3958" y="147"/>
                    <a:pt x="3951" y="147"/>
                    <a:pt x="3943" y="147"/>
                  </a:cubicBezTo>
                  <a:cubicBezTo>
                    <a:pt x="3940" y="148"/>
                    <a:pt x="3936" y="148"/>
                    <a:pt x="3933" y="148"/>
                  </a:cubicBezTo>
                  <a:cubicBezTo>
                    <a:pt x="3907" y="148"/>
                    <a:pt x="3879" y="139"/>
                    <a:pt x="3863" y="123"/>
                  </a:cubicBezTo>
                  <a:cubicBezTo>
                    <a:pt x="3784" y="41"/>
                    <a:pt x="3688" y="37"/>
                    <a:pt x="3591" y="37"/>
                  </a:cubicBezTo>
                  <a:cubicBezTo>
                    <a:pt x="3578" y="37"/>
                    <a:pt x="3566" y="37"/>
                    <a:pt x="3553" y="37"/>
                  </a:cubicBezTo>
                  <a:cubicBezTo>
                    <a:pt x="3485" y="37"/>
                    <a:pt x="3417" y="35"/>
                    <a:pt x="3355" y="5"/>
                  </a:cubicBezTo>
                  <a:cubicBezTo>
                    <a:pt x="3349" y="2"/>
                    <a:pt x="3340" y="1"/>
                    <a:pt x="3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 rot="5400000">
              <a:off x="8765523" y="571741"/>
              <a:ext cx="61484" cy="60775"/>
            </a:xfrm>
            <a:custGeom>
              <a:rect b="b" l="l" r="r" t="t"/>
              <a:pathLst>
                <a:path extrusionOk="0" h="6311" w="6383">
                  <a:moveTo>
                    <a:pt x="3330" y="1"/>
                  </a:moveTo>
                  <a:cubicBezTo>
                    <a:pt x="3310" y="1"/>
                    <a:pt x="3286" y="8"/>
                    <a:pt x="3275" y="20"/>
                  </a:cubicBezTo>
                  <a:cubicBezTo>
                    <a:pt x="3244" y="54"/>
                    <a:pt x="3210" y="66"/>
                    <a:pt x="3176" y="66"/>
                  </a:cubicBezTo>
                  <a:cubicBezTo>
                    <a:pt x="3135" y="66"/>
                    <a:pt x="3095" y="49"/>
                    <a:pt x="3061" y="36"/>
                  </a:cubicBezTo>
                  <a:cubicBezTo>
                    <a:pt x="3007" y="15"/>
                    <a:pt x="2954" y="7"/>
                    <a:pt x="2902" y="7"/>
                  </a:cubicBezTo>
                  <a:cubicBezTo>
                    <a:pt x="2800" y="7"/>
                    <a:pt x="2702" y="37"/>
                    <a:pt x="2603" y="58"/>
                  </a:cubicBezTo>
                  <a:cubicBezTo>
                    <a:pt x="2511" y="75"/>
                    <a:pt x="2421" y="148"/>
                    <a:pt x="2335" y="148"/>
                  </a:cubicBezTo>
                  <a:cubicBezTo>
                    <a:pt x="2331" y="148"/>
                    <a:pt x="2328" y="148"/>
                    <a:pt x="2325" y="147"/>
                  </a:cubicBezTo>
                  <a:cubicBezTo>
                    <a:pt x="2315" y="147"/>
                    <a:pt x="2305" y="146"/>
                    <a:pt x="2296" y="146"/>
                  </a:cubicBezTo>
                  <a:cubicBezTo>
                    <a:pt x="2153" y="146"/>
                    <a:pt x="2048" y="211"/>
                    <a:pt x="1935" y="280"/>
                  </a:cubicBezTo>
                  <a:cubicBezTo>
                    <a:pt x="1771" y="379"/>
                    <a:pt x="1603" y="472"/>
                    <a:pt x="1439" y="568"/>
                  </a:cubicBezTo>
                  <a:cubicBezTo>
                    <a:pt x="1387" y="599"/>
                    <a:pt x="1340" y="658"/>
                    <a:pt x="1288" y="664"/>
                  </a:cubicBezTo>
                  <a:cubicBezTo>
                    <a:pt x="1170" y="680"/>
                    <a:pt x="1093" y="751"/>
                    <a:pt x="1049" y="838"/>
                  </a:cubicBezTo>
                  <a:cubicBezTo>
                    <a:pt x="997" y="943"/>
                    <a:pt x="926" y="1005"/>
                    <a:pt x="830" y="1067"/>
                  </a:cubicBezTo>
                  <a:cubicBezTo>
                    <a:pt x="771" y="1104"/>
                    <a:pt x="740" y="1184"/>
                    <a:pt x="700" y="1246"/>
                  </a:cubicBezTo>
                  <a:cubicBezTo>
                    <a:pt x="687" y="1268"/>
                    <a:pt x="684" y="1305"/>
                    <a:pt x="669" y="1314"/>
                  </a:cubicBezTo>
                  <a:cubicBezTo>
                    <a:pt x="557" y="1376"/>
                    <a:pt x="526" y="1491"/>
                    <a:pt x="467" y="1593"/>
                  </a:cubicBezTo>
                  <a:cubicBezTo>
                    <a:pt x="402" y="1707"/>
                    <a:pt x="328" y="1803"/>
                    <a:pt x="303" y="1946"/>
                  </a:cubicBezTo>
                  <a:cubicBezTo>
                    <a:pt x="275" y="2091"/>
                    <a:pt x="164" y="2221"/>
                    <a:pt x="124" y="2367"/>
                  </a:cubicBezTo>
                  <a:cubicBezTo>
                    <a:pt x="71" y="2549"/>
                    <a:pt x="25" y="2744"/>
                    <a:pt x="37" y="2933"/>
                  </a:cubicBezTo>
                  <a:cubicBezTo>
                    <a:pt x="43" y="3038"/>
                    <a:pt x="43" y="3125"/>
                    <a:pt x="0" y="3218"/>
                  </a:cubicBezTo>
                  <a:lnTo>
                    <a:pt x="0" y="3366"/>
                  </a:lnTo>
                  <a:cubicBezTo>
                    <a:pt x="31" y="3465"/>
                    <a:pt x="96" y="3565"/>
                    <a:pt x="87" y="3660"/>
                  </a:cubicBezTo>
                  <a:cubicBezTo>
                    <a:pt x="71" y="3790"/>
                    <a:pt x="93" y="3896"/>
                    <a:pt x="176" y="3992"/>
                  </a:cubicBezTo>
                  <a:cubicBezTo>
                    <a:pt x="195" y="4013"/>
                    <a:pt x="204" y="4060"/>
                    <a:pt x="195" y="4085"/>
                  </a:cubicBezTo>
                  <a:cubicBezTo>
                    <a:pt x="152" y="4177"/>
                    <a:pt x="195" y="4236"/>
                    <a:pt x="251" y="4304"/>
                  </a:cubicBezTo>
                  <a:cubicBezTo>
                    <a:pt x="279" y="4335"/>
                    <a:pt x="279" y="4388"/>
                    <a:pt x="297" y="4428"/>
                  </a:cubicBezTo>
                  <a:cubicBezTo>
                    <a:pt x="353" y="4558"/>
                    <a:pt x="409" y="4688"/>
                    <a:pt x="477" y="4815"/>
                  </a:cubicBezTo>
                  <a:cubicBezTo>
                    <a:pt x="511" y="4880"/>
                    <a:pt x="570" y="4930"/>
                    <a:pt x="613" y="4991"/>
                  </a:cubicBezTo>
                  <a:cubicBezTo>
                    <a:pt x="644" y="5038"/>
                    <a:pt x="656" y="5103"/>
                    <a:pt x="693" y="5140"/>
                  </a:cubicBezTo>
                  <a:cubicBezTo>
                    <a:pt x="808" y="5255"/>
                    <a:pt x="932" y="5357"/>
                    <a:pt x="1049" y="5465"/>
                  </a:cubicBezTo>
                  <a:cubicBezTo>
                    <a:pt x="1077" y="5490"/>
                    <a:pt x="1114" y="5511"/>
                    <a:pt x="1130" y="5542"/>
                  </a:cubicBezTo>
                  <a:cubicBezTo>
                    <a:pt x="1192" y="5672"/>
                    <a:pt x="1322" y="5719"/>
                    <a:pt x="1430" y="5793"/>
                  </a:cubicBezTo>
                  <a:cubicBezTo>
                    <a:pt x="1483" y="5830"/>
                    <a:pt x="1545" y="5864"/>
                    <a:pt x="1606" y="5892"/>
                  </a:cubicBezTo>
                  <a:cubicBezTo>
                    <a:pt x="1681" y="5926"/>
                    <a:pt x="1767" y="5945"/>
                    <a:pt x="1842" y="5979"/>
                  </a:cubicBezTo>
                  <a:cubicBezTo>
                    <a:pt x="1935" y="6022"/>
                    <a:pt x="2015" y="6090"/>
                    <a:pt x="2108" y="6127"/>
                  </a:cubicBezTo>
                  <a:cubicBezTo>
                    <a:pt x="2226" y="6171"/>
                    <a:pt x="2346" y="6202"/>
                    <a:pt x="2467" y="6227"/>
                  </a:cubicBezTo>
                  <a:cubicBezTo>
                    <a:pt x="2582" y="6251"/>
                    <a:pt x="2699" y="6270"/>
                    <a:pt x="2817" y="6282"/>
                  </a:cubicBezTo>
                  <a:cubicBezTo>
                    <a:pt x="2937" y="6295"/>
                    <a:pt x="3058" y="6298"/>
                    <a:pt x="3179" y="6307"/>
                  </a:cubicBezTo>
                  <a:cubicBezTo>
                    <a:pt x="3185" y="6307"/>
                    <a:pt x="3191" y="6298"/>
                    <a:pt x="3201" y="6298"/>
                  </a:cubicBezTo>
                  <a:cubicBezTo>
                    <a:pt x="3245" y="6294"/>
                    <a:pt x="3295" y="6281"/>
                    <a:pt x="3339" y="6281"/>
                  </a:cubicBezTo>
                  <a:cubicBezTo>
                    <a:pt x="3359" y="6281"/>
                    <a:pt x="3379" y="6284"/>
                    <a:pt x="3396" y="6292"/>
                  </a:cubicBezTo>
                  <a:cubicBezTo>
                    <a:pt x="3423" y="6305"/>
                    <a:pt x="3448" y="6310"/>
                    <a:pt x="3471" y="6310"/>
                  </a:cubicBezTo>
                  <a:cubicBezTo>
                    <a:pt x="3507" y="6310"/>
                    <a:pt x="3539" y="6297"/>
                    <a:pt x="3575" y="6282"/>
                  </a:cubicBezTo>
                  <a:cubicBezTo>
                    <a:pt x="3631" y="6261"/>
                    <a:pt x="3687" y="6236"/>
                    <a:pt x="3745" y="6220"/>
                  </a:cubicBezTo>
                  <a:cubicBezTo>
                    <a:pt x="3813" y="6202"/>
                    <a:pt x="3885" y="6196"/>
                    <a:pt x="3953" y="6183"/>
                  </a:cubicBezTo>
                  <a:cubicBezTo>
                    <a:pt x="4114" y="6162"/>
                    <a:pt x="4262" y="6127"/>
                    <a:pt x="4402" y="6022"/>
                  </a:cubicBezTo>
                  <a:cubicBezTo>
                    <a:pt x="4535" y="5920"/>
                    <a:pt x="4711" y="5874"/>
                    <a:pt x="4857" y="5784"/>
                  </a:cubicBezTo>
                  <a:cubicBezTo>
                    <a:pt x="4999" y="5694"/>
                    <a:pt x="5129" y="5583"/>
                    <a:pt x="5253" y="5471"/>
                  </a:cubicBezTo>
                  <a:cubicBezTo>
                    <a:pt x="5460" y="5282"/>
                    <a:pt x="5683" y="5106"/>
                    <a:pt x="5798" y="4837"/>
                  </a:cubicBezTo>
                  <a:cubicBezTo>
                    <a:pt x="5804" y="4821"/>
                    <a:pt x="5825" y="4818"/>
                    <a:pt x="5832" y="4803"/>
                  </a:cubicBezTo>
                  <a:cubicBezTo>
                    <a:pt x="5909" y="4682"/>
                    <a:pt x="6027" y="4567"/>
                    <a:pt x="6048" y="4437"/>
                  </a:cubicBezTo>
                  <a:cubicBezTo>
                    <a:pt x="6070" y="4307"/>
                    <a:pt x="6126" y="4190"/>
                    <a:pt x="6172" y="4078"/>
                  </a:cubicBezTo>
                  <a:cubicBezTo>
                    <a:pt x="6228" y="3939"/>
                    <a:pt x="6240" y="3797"/>
                    <a:pt x="6253" y="3657"/>
                  </a:cubicBezTo>
                  <a:cubicBezTo>
                    <a:pt x="6268" y="3515"/>
                    <a:pt x="6383" y="3376"/>
                    <a:pt x="6287" y="3221"/>
                  </a:cubicBezTo>
                  <a:cubicBezTo>
                    <a:pt x="6280" y="3209"/>
                    <a:pt x="6308" y="3178"/>
                    <a:pt x="6315" y="3156"/>
                  </a:cubicBezTo>
                  <a:cubicBezTo>
                    <a:pt x="6321" y="3128"/>
                    <a:pt x="6327" y="3100"/>
                    <a:pt x="6321" y="3075"/>
                  </a:cubicBezTo>
                  <a:cubicBezTo>
                    <a:pt x="6293" y="2921"/>
                    <a:pt x="6259" y="2769"/>
                    <a:pt x="6237" y="2614"/>
                  </a:cubicBezTo>
                  <a:cubicBezTo>
                    <a:pt x="6228" y="2552"/>
                    <a:pt x="6271" y="2484"/>
                    <a:pt x="6256" y="2429"/>
                  </a:cubicBezTo>
                  <a:cubicBezTo>
                    <a:pt x="6215" y="2280"/>
                    <a:pt x="6185" y="2122"/>
                    <a:pt x="6101" y="1998"/>
                  </a:cubicBezTo>
                  <a:cubicBezTo>
                    <a:pt x="6045" y="1915"/>
                    <a:pt x="6005" y="1844"/>
                    <a:pt x="6008" y="1748"/>
                  </a:cubicBezTo>
                  <a:cubicBezTo>
                    <a:pt x="6008" y="1732"/>
                    <a:pt x="5983" y="1717"/>
                    <a:pt x="5971" y="1701"/>
                  </a:cubicBezTo>
                  <a:cubicBezTo>
                    <a:pt x="5887" y="1599"/>
                    <a:pt x="5807" y="1494"/>
                    <a:pt x="5720" y="1395"/>
                  </a:cubicBezTo>
                  <a:cubicBezTo>
                    <a:pt x="5599" y="1255"/>
                    <a:pt x="5572" y="1039"/>
                    <a:pt x="5367" y="964"/>
                  </a:cubicBezTo>
                  <a:cubicBezTo>
                    <a:pt x="5352" y="958"/>
                    <a:pt x="5346" y="924"/>
                    <a:pt x="5333" y="903"/>
                  </a:cubicBezTo>
                  <a:cubicBezTo>
                    <a:pt x="5279" y="814"/>
                    <a:pt x="5233" y="713"/>
                    <a:pt x="5123" y="713"/>
                  </a:cubicBezTo>
                  <a:cubicBezTo>
                    <a:pt x="5107" y="713"/>
                    <a:pt x="5089" y="715"/>
                    <a:pt x="5070" y="720"/>
                  </a:cubicBezTo>
                  <a:cubicBezTo>
                    <a:pt x="5049" y="670"/>
                    <a:pt x="5039" y="618"/>
                    <a:pt x="5008" y="599"/>
                  </a:cubicBezTo>
                  <a:cubicBezTo>
                    <a:pt x="4919" y="540"/>
                    <a:pt x="4823" y="494"/>
                    <a:pt x="4727" y="448"/>
                  </a:cubicBezTo>
                  <a:cubicBezTo>
                    <a:pt x="4671" y="420"/>
                    <a:pt x="4609" y="398"/>
                    <a:pt x="4550" y="373"/>
                  </a:cubicBezTo>
                  <a:cubicBezTo>
                    <a:pt x="4358" y="286"/>
                    <a:pt x="4186" y="147"/>
                    <a:pt x="3965" y="147"/>
                  </a:cubicBezTo>
                  <a:cubicBezTo>
                    <a:pt x="3958" y="147"/>
                    <a:pt x="3951" y="147"/>
                    <a:pt x="3943" y="147"/>
                  </a:cubicBezTo>
                  <a:cubicBezTo>
                    <a:pt x="3940" y="148"/>
                    <a:pt x="3936" y="148"/>
                    <a:pt x="3933" y="148"/>
                  </a:cubicBezTo>
                  <a:cubicBezTo>
                    <a:pt x="3907" y="148"/>
                    <a:pt x="3879" y="139"/>
                    <a:pt x="3863" y="123"/>
                  </a:cubicBezTo>
                  <a:cubicBezTo>
                    <a:pt x="3784" y="41"/>
                    <a:pt x="3688" y="37"/>
                    <a:pt x="3591" y="37"/>
                  </a:cubicBezTo>
                  <a:cubicBezTo>
                    <a:pt x="3578" y="37"/>
                    <a:pt x="3566" y="37"/>
                    <a:pt x="3553" y="37"/>
                  </a:cubicBezTo>
                  <a:cubicBezTo>
                    <a:pt x="3485" y="37"/>
                    <a:pt x="3417" y="35"/>
                    <a:pt x="3355" y="5"/>
                  </a:cubicBezTo>
                  <a:cubicBezTo>
                    <a:pt x="3349" y="2"/>
                    <a:pt x="3340" y="1"/>
                    <a:pt x="3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 rot="5400000">
              <a:off x="8765523" y="774419"/>
              <a:ext cx="61484" cy="60775"/>
            </a:xfrm>
            <a:custGeom>
              <a:rect b="b" l="l" r="r" t="t"/>
              <a:pathLst>
                <a:path extrusionOk="0" h="6311" w="6383">
                  <a:moveTo>
                    <a:pt x="3330" y="1"/>
                  </a:moveTo>
                  <a:cubicBezTo>
                    <a:pt x="3310" y="1"/>
                    <a:pt x="3286" y="8"/>
                    <a:pt x="3275" y="20"/>
                  </a:cubicBezTo>
                  <a:cubicBezTo>
                    <a:pt x="3244" y="54"/>
                    <a:pt x="3210" y="66"/>
                    <a:pt x="3176" y="66"/>
                  </a:cubicBezTo>
                  <a:cubicBezTo>
                    <a:pt x="3135" y="66"/>
                    <a:pt x="3095" y="49"/>
                    <a:pt x="3061" y="36"/>
                  </a:cubicBezTo>
                  <a:cubicBezTo>
                    <a:pt x="3007" y="15"/>
                    <a:pt x="2954" y="7"/>
                    <a:pt x="2902" y="7"/>
                  </a:cubicBezTo>
                  <a:cubicBezTo>
                    <a:pt x="2800" y="7"/>
                    <a:pt x="2702" y="37"/>
                    <a:pt x="2603" y="58"/>
                  </a:cubicBezTo>
                  <a:cubicBezTo>
                    <a:pt x="2511" y="75"/>
                    <a:pt x="2421" y="148"/>
                    <a:pt x="2335" y="148"/>
                  </a:cubicBezTo>
                  <a:cubicBezTo>
                    <a:pt x="2331" y="148"/>
                    <a:pt x="2328" y="148"/>
                    <a:pt x="2325" y="147"/>
                  </a:cubicBezTo>
                  <a:cubicBezTo>
                    <a:pt x="2315" y="147"/>
                    <a:pt x="2305" y="146"/>
                    <a:pt x="2296" y="146"/>
                  </a:cubicBezTo>
                  <a:cubicBezTo>
                    <a:pt x="2153" y="146"/>
                    <a:pt x="2048" y="211"/>
                    <a:pt x="1935" y="280"/>
                  </a:cubicBezTo>
                  <a:cubicBezTo>
                    <a:pt x="1771" y="379"/>
                    <a:pt x="1603" y="472"/>
                    <a:pt x="1439" y="568"/>
                  </a:cubicBezTo>
                  <a:cubicBezTo>
                    <a:pt x="1387" y="599"/>
                    <a:pt x="1340" y="658"/>
                    <a:pt x="1288" y="664"/>
                  </a:cubicBezTo>
                  <a:cubicBezTo>
                    <a:pt x="1170" y="680"/>
                    <a:pt x="1093" y="751"/>
                    <a:pt x="1049" y="838"/>
                  </a:cubicBezTo>
                  <a:cubicBezTo>
                    <a:pt x="997" y="943"/>
                    <a:pt x="926" y="1005"/>
                    <a:pt x="830" y="1067"/>
                  </a:cubicBezTo>
                  <a:cubicBezTo>
                    <a:pt x="771" y="1104"/>
                    <a:pt x="740" y="1184"/>
                    <a:pt x="700" y="1246"/>
                  </a:cubicBezTo>
                  <a:cubicBezTo>
                    <a:pt x="687" y="1268"/>
                    <a:pt x="684" y="1305"/>
                    <a:pt x="669" y="1314"/>
                  </a:cubicBezTo>
                  <a:cubicBezTo>
                    <a:pt x="557" y="1376"/>
                    <a:pt x="526" y="1491"/>
                    <a:pt x="467" y="1593"/>
                  </a:cubicBezTo>
                  <a:cubicBezTo>
                    <a:pt x="402" y="1707"/>
                    <a:pt x="328" y="1803"/>
                    <a:pt x="303" y="1946"/>
                  </a:cubicBezTo>
                  <a:cubicBezTo>
                    <a:pt x="275" y="2091"/>
                    <a:pt x="164" y="2221"/>
                    <a:pt x="124" y="2367"/>
                  </a:cubicBezTo>
                  <a:cubicBezTo>
                    <a:pt x="71" y="2549"/>
                    <a:pt x="25" y="2744"/>
                    <a:pt x="37" y="2933"/>
                  </a:cubicBezTo>
                  <a:cubicBezTo>
                    <a:pt x="43" y="3038"/>
                    <a:pt x="43" y="3125"/>
                    <a:pt x="0" y="3218"/>
                  </a:cubicBezTo>
                  <a:lnTo>
                    <a:pt x="0" y="3366"/>
                  </a:lnTo>
                  <a:cubicBezTo>
                    <a:pt x="31" y="3465"/>
                    <a:pt x="96" y="3565"/>
                    <a:pt x="87" y="3660"/>
                  </a:cubicBezTo>
                  <a:cubicBezTo>
                    <a:pt x="71" y="3790"/>
                    <a:pt x="93" y="3896"/>
                    <a:pt x="176" y="3992"/>
                  </a:cubicBezTo>
                  <a:cubicBezTo>
                    <a:pt x="195" y="4013"/>
                    <a:pt x="204" y="4060"/>
                    <a:pt x="195" y="4085"/>
                  </a:cubicBezTo>
                  <a:cubicBezTo>
                    <a:pt x="152" y="4177"/>
                    <a:pt x="195" y="4236"/>
                    <a:pt x="251" y="4304"/>
                  </a:cubicBezTo>
                  <a:cubicBezTo>
                    <a:pt x="279" y="4335"/>
                    <a:pt x="279" y="4388"/>
                    <a:pt x="297" y="4428"/>
                  </a:cubicBezTo>
                  <a:cubicBezTo>
                    <a:pt x="353" y="4558"/>
                    <a:pt x="409" y="4688"/>
                    <a:pt x="477" y="4815"/>
                  </a:cubicBezTo>
                  <a:cubicBezTo>
                    <a:pt x="511" y="4880"/>
                    <a:pt x="570" y="4930"/>
                    <a:pt x="613" y="4991"/>
                  </a:cubicBezTo>
                  <a:cubicBezTo>
                    <a:pt x="644" y="5038"/>
                    <a:pt x="656" y="5103"/>
                    <a:pt x="693" y="5140"/>
                  </a:cubicBezTo>
                  <a:cubicBezTo>
                    <a:pt x="808" y="5255"/>
                    <a:pt x="932" y="5357"/>
                    <a:pt x="1049" y="5465"/>
                  </a:cubicBezTo>
                  <a:cubicBezTo>
                    <a:pt x="1077" y="5490"/>
                    <a:pt x="1114" y="5511"/>
                    <a:pt x="1130" y="5542"/>
                  </a:cubicBezTo>
                  <a:cubicBezTo>
                    <a:pt x="1192" y="5672"/>
                    <a:pt x="1322" y="5719"/>
                    <a:pt x="1430" y="5793"/>
                  </a:cubicBezTo>
                  <a:cubicBezTo>
                    <a:pt x="1483" y="5830"/>
                    <a:pt x="1545" y="5864"/>
                    <a:pt x="1606" y="5892"/>
                  </a:cubicBezTo>
                  <a:cubicBezTo>
                    <a:pt x="1681" y="5926"/>
                    <a:pt x="1767" y="5945"/>
                    <a:pt x="1842" y="5979"/>
                  </a:cubicBezTo>
                  <a:cubicBezTo>
                    <a:pt x="1935" y="6022"/>
                    <a:pt x="2015" y="6090"/>
                    <a:pt x="2108" y="6127"/>
                  </a:cubicBezTo>
                  <a:cubicBezTo>
                    <a:pt x="2226" y="6171"/>
                    <a:pt x="2346" y="6202"/>
                    <a:pt x="2467" y="6227"/>
                  </a:cubicBezTo>
                  <a:cubicBezTo>
                    <a:pt x="2582" y="6251"/>
                    <a:pt x="2699" y="6270"/>
                    <a:pt x="2817" y="6282"/>
                  </a:cubicBezTo>
                  <a:cubicBezTo>
                    <a:pt x="2937" y="6295"/>
                    <a:pt x="3058" y="6298"/>
                    <a:pt x="3179" y="6307"/>
                  </a:cubicBezTo>
                  <a:cubicBezTo>
                    <a:pt x="3185" y="6307"/>
                    <a:pt x="3191" y="6298"/>
                    <a:pt x="3201" y="6298"/>
                  </a:cubicBezTo>
                  <a:cubicBezTo>
                    <a:pt x="3245" y="6294"/>
                    <a:pt x="3295" y="6281"/>
                    <a:pt x="3339" y="6281"/>
                  </a:cubicBezTo>
                  <a:cubicBezTo>
                    <a:pt x="3359" y="6281"/>
                    <a:pt x="3379" y="6284"/>
                    <a:pt x="3396" y="6292"/>
                  </a:cubicBezTo>
                  <a:cubicBezTo>
                    <a:pt x="3423" y="6305"/>
                    <a:pt x="3448" y="6310"/>
                    <a:pt x="3471" y="6310"/>
                  </a:cubicBezTo>
                  <a:cubicBezTo>
                    <a:pt x="3507" y="6310"/>
                    <a:pt x="3539" y="6297"/>
                    <a:pt x="3575" y="6282"/>
                  </a:cubicBezTo>
                  <a:cubicBezTo>
                    <a:pt x="3631" y="6261"/>
                    <a:pt x="3687" y="6236"/>
                    <a:pt x="3745" y="6220"/>
                  </a:cubicBezTo>
                  <a:cubicBezTo>
                    <a:pt x="3813" y="6202"/>
                    <a:pt x="3885" y="6196"/>
                    <a:pt x="3953" y="6183"/>
                  </a:cubicBezTo>
                  <a:cubicBezTo>
                    <a:pt x="4114" y="6162"/>
                    <a:pt x="4262" y="6127"/>
                    <a:pt x="4402" y="6022"/>
                  </a:cubicBezTo>
                  <a:cubicBezTo>
                    <a:pt x="4535" y="5920"/>
                    <a:pt x="4711" y="5874"/>
                    <a:pt x="4857" y="5784"/>
                  </a:cubicBezTo>
                  <a:cubicBezTo>
                    <a:pt x="4999" y="5694"/>
                    <a:pt x="5129" y="5583"/>
                    <a:pt x="5253" y="5471"/>
                  </a:cubicBezTo>
                  <a:cubicBezTo>
                    <a:pt x="5460" y="5282"/>
                    <a:pt x="5683" y="5106"/>
                    <a:pt x="5798" y="4837"/>
                  </a:cubicBezTo>
                  <a:cubicBezTo>
                    <a:pt x="5804" y="4821"/>
                    <a:pt x="5825" y="4818"/>
                    <a:pt x="5832" y="4803"/>
                  </a:cubicBezTo>
                  <a:cubicBezTo>
                    <a:pt x="5909" y="4682"/>
                    <a:pt x="6027" y="4567"/>
                    <a:pt x="6048" y="4437"/>
                  </a:cubicBezTo>
                  <a:cubicBezTo>
                    <a:pt x="6070" y="4307"/>
                    <a:pt x="6126" y="4190"/>
                    <a:pt x="6172" y="4078"/>
                  </a:cubicBezTo>
                  <a:cubicBezTo>
                    <a:pt x="6228" y="3939"/>
                    <a:pt x="6240" y="3797"/>
                    <a:pt x="6253" y="3657"/>
                  </a:cubicBezTo>
                  <a:cubicBezTo>
                    <a:pt x="6268" y="3515"/>
                    <a:pt x="6383" y="3376"/>
                    <a:pt x="6287" y="3221"/>
                  </a:cubicBezTo>
                  <a:cubicBezTo>
                    <a:pt x="6280" y="3209"/>
                    <a:pt x="6308" y="3178"/>
                    <a:pt x="6315" y="3156"/>
                  </a:cubicBezTo>
                  <a:cubicBezTo>
                    <a:pt x="6321" y="3128"/>
                    <a:pt x="6327" y="3100"/>
                    <a:pt x="6321" y="3075"/>
                  </a:cubicBezTo>
                  <a:cubicBezTo>
                    <a:pt x="6293" y="2921"/>
                    <a:pt x="6259" y="2769"/>
                    <a:pt x="6237" y="2614"/>
                  </a:cubicBezTo>
                  <a:cubicBezTo>
                    <a:pt x="6228" y="2552"/>
                    <a:pt x="6271" y="2484"/>
                    <a:pt x="6256" y="2429"/>
                  </a:cubicBezTo>
                  <a:cubicBezTo>
                    <a:pt x="6215" y="2280"/>
                    <a:pt x="6185" y="2122"/>
                    <a:pt x="6101" y="1998"/>
                  </a:cubicBezTo>
                  <a:cubicBezTo>
                    <a:pt x="6045" y="1915"/>
                    <a:pt x="6005" y="1844"/>
                    <a:pt x="6008" y="1748"/>
                  </a:cubicBezTo>
                  <a:cubicBezTo>
                    <a:pt x="6008" y="1732"/>
                    <a:pt x="5983" y="1717"/>
                    <a:pt x="5971" y="1701"/>
                  </a:cubicBezTo>
                  <a:cubicBezTo>
                    <a:pt x="5887" y="1599"/>
                    <a:pt x="5807" y="1494"/>
                    <a:pt x="5720" y="1395"/>
                  </a:cubicBezTo>
                  <a:cubicBezTo>
                    <a:pt x="5599" y="1255"/>
                    <a:pt x="5572" y="1039"/>
                    <a:pt x="5367" y="964"/>
                  </a:cubicBezTo>
                  <a:cubicBezTo>
                    <a:pt x="5352" y="958"/>
                    <a:pt x="5346" y="924"/>
                    <a:pt x="5333" y="903"/>
                  </a:cubicBezTo>
                  <a:cubicBezTo>
                    <a:pt x="5279" y="814"/>
                    <a:pt x="5233" y="713"/>
                    <a:pt x="5123" y="713"/>
                  </a:cubicBezTo>
                  <a:cubicBezTo>
                    <a:pt x="5107" y="713"/>
                    <a:pt x="5089" y="715"/>
                    <a:pt x="5070" y="720"/>
                  </a:cubicBezTo>
                  <a:cubicBezTo>
                    <a:pt x="5049" y="670"/>
                    <a:pt x="5039" y="618"/>
                    <a:pt x="5008" y="599"/>
                  </a:cubicBezTo>
                  <a:cubicBezTo>
                    <a:pt x="4919" y="540"/>
                    <a:pt x="4823" y="494"/>
                    <a:pt x="4727" y="448"/>
                  </a:cubicBezTo>
                  <a:cubicBezTo>
                    <a:pt x="4671" y="420"/>
                    <a:pt x="4609" y="398"/>
                    <a:pt x="4550" y="373"/>
                  </a:cubicBezTo>
                  <a:cubicBezTo>
                    <a:pt x="4358" y="286"/>
                    <a:pt x="4186" y="147"/>
                    <a:pt x="3965" y="147"/>
                  </a:cubicBezTo>
                  <a:cubicBezTo>
                    <a:pt x="3958" y="147"/>
                    <a:pt x="3951" y="147"/>
                    <a:pt x="3943" y="147"/>
                  </a:cubicBezTo>
                  <a:cubicBezTo>
                    <a:pt x="3940" y="148"/>
                    <a:pt x="3936" y="148"/>
                    <a:pt x="3933" y="148"/>
                  </a:cubicBezTo>
                  <a:cubicBezTo>
                    <a:pt x="3907" y="148"/>
                    <a:pt x="3879" y="139"/>
                    <a:pt x="3863" y="123"/>
                  </a:cubicBezTo>
                  <a:cubicBezTo>
                    <a:pt x="3784" y="41"/>
                    <a:pt x="3688" y="37"/>
                    <a:pt x="3591" y="37"/>
                  </a:cubicBezTo>
                  <a:cubicBezTo>
                    <a:pt x="3578" y="37"/>
                    <a:pt x="3566" y="37"/>
                    <a:pt x="3553" y="37"/>
                  </a:cubicBezTo>
                  <a:cubicBezTo>
                    <a:pt x="3485" y="37"/>
                    <a:pt x="3417" y="35"/>
                    <a:pt x="3355" y="5"/>
                  </a:cubicBezTo>
                  <a:cubicBezTo>
                    <a:pt x="3349" y="2"/>
                    <a:pt x="3340" y="1"/>
                    <a:pt x="3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3489248" y="3613200"/>
            <a:ext cx="49416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0" name="Google Shape;80;p14"/>
          <p:cNvSpPr txBox="1"/>
          <p:nvPr>
            <p:ph idx="1" type="subTitle"/>
          </p:nvPr>
        </p:nvSpPr>
        <p:spPr>
          <a:xfrm>
            <a:off x="3489200" y="1443425"/>
            <a:ext cx="4941600" cy="216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3" name="Google Shape;83;p15"/>
          <p:cNvSpPr/>
          <p:nvPr/>
        </p:nvSpPr>
        <p:spPr>
          <a:xfrm>
            <a:off x="201225" y="4462825"/>
            <a:ext cx="294831" cy="291505"/>
          </a:xfrm>
          <a:custGeom>
            <a:rect b="b" l="l" r="r" t="t"/>
            <a:pathLst>
              <a:path extrusionOk="0" h="6311" w="6383">
                <a:moveTo>
                  <a:pt x="3330" y="1"/>
                </a:moveTo>
                <a:cubicBezTo>
                  <a:pt x="3310" y="1"/>
                  <a:pt x="3286" y="8"/>
                  <a:pt x="3275" y="20"/>
                </a:cubicBezTo>
                <a:cubicBezTo>
                  <a:pt x="3244" y="54"/>
                  <a:pt x="3210" y="66"/>
                  <a:pt x="3176" y="66"/>
                </a:cubicBezTo>
                <a:cubicBezTo>
                  <a:pt x="3135" y="66"/>
                  <a:pt x="3095" y="49"/>
                  <a:pt x="3061" y="36"/>
                </a:cubicBezTo>
                <a:cubicBezTo>
                  <a:pt x="3007" y="15"/>
                  <a:pt x="2954" y="7"/>
                  <a:pt x="2902" y="7"/>
                </a:cubicBezTo>
                <a:cubicBezTo>
                  <a:pt x="2800" y="7"/>
                  <a:pt x="2702" y="37"/>
                  <a:pt x="2603" y="58"/>
                </a:cubicBezTo>
                <a:cubicBezTo>
                  <a:pt x="2511" y="75"/>
                  <a:pt x="2421" y="148"/>
                  <a:pt x="2335" y="148"/>
                </a:cubicBezTo>
                <a:cubicBezTo>
                  <a:pt x="2331" y="148"/>
                  <a:pt x="2328" y="148"/>
                  <a:pt x="2325" y="147"/>
                </a:cubicBezTo>
                <a:cubicBezTo>
                  <a:pt x="2315" y="147"/>
                  <a:pt x="2305" y="146"/>
                  <a:pt x="2296" y="146"/>
                </a:cubicBezTo>
                <a:cubicBezTo>
                  <a:pt x="2153" y="146"/>
                  <a:pt x="2048" y="211"/>
                  <a:pt x="1935" y="280"/>
                </a:cubicBezTo>
                <a:cubicBezTo>
                  <a:pt x="1771" y="379"/>
                  <a:pt x="1603" y="472"/>
                  <a:pt x="1439" y="568"/>
                </a:cubicBezTo>
                <a:cubicBezTo>
                  <a:pt x="1387" y="599"/>
                  <a:pt x="1340" y="658"/>
                  <a:pt x="1288" y="664"/>
                </a:cubicBezTo>
                <a:cubicBezTo>
                  <a:pt x="1170" y="680"/>
                  <a:pt x="1093" y="751"/>
                  <a:pt x="1049" y="838"/>
                </a:cubicBezTo>
                <a:cubicBezTo>
                  <a:pt x="997" y="943"/>
                  <a:pt x="926" y="1005"/>
                  <a:pt x="830" y="1067"/>
                </a:cubicBezTo>
                <a:cubicBezTo>
                  <a:pt x="771" y="1104"/>
                  <a:pt x="740" y="1184"/>
                  <a:pt x="700" y="1246"/>
                </a:cubicBezTo>
                <a:cubicBezTo>
                  <a:pt x="687" y="1268"/>
                  <a:pt x="684" y="1305"/>
                  <a:pt x="669" y="1314"/>
                </a:cubicBezTo>
                <a:cubicBezTo>
                  <a:pt x="557" y="1376"/>
                  <a:pt x="526" y="1491"/>
                  <a:pt x="467" y="1593"/>
                </a:cubicBezTo>
                <a:cubicBezTo>
                  <a:pt x="402" y="1707"/>
                  <a:pt x="328" y="1803"/>
                  <a:pt x="303" y="1946"/>
                </a:cubicBezTo>
                <a:cubicBezTo>
                  <a:pt x="275" y="2091"/>
                  <a:pt x="164" y="2221"/>
                  <a:pt x="124" y="2367"/>
                </a:cubicBezTo>
                <a:cubicBezTo>
                  <a:pt x="71" y="2549"/>
                  <a:pt x="25" y="2744"/>
                  <a:pt x="37" y="2933"/>
                </a:cubicBezTo>
                <a:cubicBezTo>
                  <a:pt x="43" y="3038"/>
                  <a:pt x="43" y="3125"/>
                  <a:pt x="0" y="3218"/>
                </a:cubicBezTo>
                <a:lnTo>
                  <a:pt x="0" y="3366"/>
                </a:lnTo>
                <a:cubicBezTo>
                  <a:pt x="31" y="3465"/>
                  <a:pt x="96" y="3565"/>
                  <a:pt x="87" y="3660"/>
                </a:cubicBezTo>
                <a:cubicBezTo>
                  <a:pt x="71" y="3790"/>
                  <a:pt x="93" y="3896"/>
                  <a:pt x="176" y="3992"/>
                </a:cubicBezTo>
                <a:cubicBezTo>
                  <a:pt x="195" y="4013"/>
                  <a:pt x="204" y="4060"/>
                  <a:pt x="195" y="4085"/>
                </a:cubicBezTo>
                <a:cubicBezTo>
                  <a:pt x="152" y="4177"/>
                  <a:pt x="195" y="4236"/>
                  <a:pt x="251" y="4304"/>
                </a:cubicBezTo>
                <a:cubicBezTo>
                  <a:pt x="279" y="4335"/>
                  <a:pt x="279" y="4388"/>
                  <a:pt x="297" y="4428"/>
                </a:cubicBezTo>
                <a:cubicBezTo>
                  <a:pt x="353" y="4558"/>
                  <a:pt x="409" y="4688"/>
                  <a:pt x="477" y="4815"/>
                </a:cubicBezTo>
                <a:cubicBezTo>
                  <a:pt x="511" y="4880"/>
                  <a:pt x="570" y="4930"/>
                  <a:pt x="613" y="4991"/>
                </a:cubicBezTo>
                <a:cubicBezTo>
                  <a:pt x="644" y="5038"/>
                  <a:pt x="656" y="5103"/>
                  <a:pt x="693" y="5140"/>
                </a:cubicBezTo>
                <a:cubicBezTo>
                  <a:pt x="808" y="5255"/>
                  <a:pt x="932" y="5357"/>
                  <a:pt x="1049" y="5465"/>
                </a:cubicBezTo>
                <a:cubicBezTo>
                  <a:pt x="1077" y="5490"/>
                  <a:pt x="1114" y="5511"/>
                  <a:pt x="1130" y="5542"/>
                </a:cubicBezTo>
                <a:cubicBezTo>
                  <a:pt x="1192" y="5672"/>
                  <a:pt x="1322" y="5719"/>
                  <a:pt x="1430" y="5793"/>
                </a:cubicBezTo>
                <a:cubicBezTo>
                  <a:pt x="1483" y="5830"/>
                  <a:pt x="1545" y="5864"/>
                  <a:pt x="1606" y="5892"/>
                </a:cubicBezTo>
                <a:cubicBezTo>
                  <a:pt x="1681" y="5926"/>
                  <a:pt x="1767" y="5945"/>
                  <a:pt x="1842" y="5979"/>
                </a:cubicBezTo>
                <a:cubicBezTo>
                  <a:pt x="1935" y="6022"/>
                  <a:pt x="2015" y="6090"/>
                  <a:pt x="2108" y="6127"/>
                </a:cubicBezTo>
                <a:cubicBezTo>
                  <a:pt x="2226" y="6171"/>
                  <a:pt x="2346" y="6202"/>
                  <a:pt x="2467" y="6227"/>
                </a:cubicBezTo>
                <a:cubicBezTo>
                  <a:pt x="2582" y="6251"/>
                  <a:pt x="2699" y="6270"/>
                  <a:pt x="2817" y="6282"/>
                </a:cubicBezTo>
                <a:cubicBezTo>
                  <a:pt x="2937" y="6295"/>
                  <a:pt x="3058" y="6298"/>
                  <a:pt x="3179" y="6307"/>
                </a:cubicBezTo>
                <a:cubicBezTo>
                  <a:pt x="3185" y="6307"/>
                  <a:pt x="3191" y="6298"/>
                  <a:pt x="3201" y="6298"/>
                </a:cubicBezTo>
                <a:cubicBezTo>
                  <a:pt x="3245" y="6294"/>
                  <a:pt x="3295" y="6281"/>
                  <a:pt x="3339" y="6281"/>
                </a:cubicBezTo>
                <a:cubicBezTo>
                  <a:pt x="3359" y="6281"/>
                  <a:pt x="3379" y="6284"/>
                  <a:pt x="3396" y="6292"/>
                </a:cubicBezTo>
                <a:cubicBezTo>
                  <a:pt x="3423" y="6305"/>
                  <a:pt x="3448" y="6310"/>
                  <a:pt x="3471" y="6310"/>
                </a:cubicBezTo>
                <a:cubicBezTo>
                  <a:pt x="3507" y="6310"/>
                  <a:pt x="3539" y="6297"/>
                  <a:pt x="3575" y="6282"/>
                </a:cubicBezTo>
                <a:cubicBezTo>
                  <a:pt x="3631" y="6261"/>
                  <a:pt x="3687" y="6236"/>
                  <a:pt x="3745" y="6220"/>
                </a:cubicBezTo>
                <a:cubicBezTo>
                  <a:pt x="3813" y="6202"/>
                  <a:pt x="3885" y="6196"/>
                  <a:pt x="3953" y="6183"/>
                </a:cubicBezTo>
                <a:cubicBezTo>
                  <a:pt x="4114" y="6162"/>
                  <a:pt x="4262" y="6127"/>
                  <a:pt x="4402" y="6022"/>
                </a:cubicBezTo>
                <a:cubicBezTo>
                  <a:pt x="4535" y="5920"/>
                  <a:pt x="4711" y="5874"/>
                  <a:pt x="4857" y="5784"/>
                </a:cubicBezTo>
                <a:cubicBezTo>
                  <a:pt x="4999" y="5694"/>
                  <a:pt x="5129" y="5583"/>
                  <a:pt x="5253" y="5471"/>
                </a:cubicBezTo>
                <a:cubicBezTo>
                  <a:pt x="5460" y="5282"/>
                  <a:pt x="5683" y="5106"/>
                  <a:pt x="5798" y="4837"/>
                </a:cubicBezTo>
                <a:cubicBezTo>
                  <a:pt x="5804" y="4821"/>
                  <a:pt x="5825" y="4818"/>
                  <a:pt x="5832" y="4803"/>
                </a:cubicBezTo>
                <a:cubicBezTo>
                  <a:pt x="5909" y="4682"/>
                  <a:pt x="6027" y="4567"/>
                  <a:pt x="6048" y="4437"/>
                </a:cubicBezTo>
                <a:cubicBezTo>
                  <a:pt x="6070" y="4307"/>
                  <a:pt x="6126" y="4190"/>
                  <a:pt x="6172" y="4078"/>
                </a:cubicBezTo>
                <a:cubicBezTo>
                  <a:pt x="6228" y="3939"/>
                  <a:pt x="6240" y="3797"/>
                  <a:pt x="6253" y="3657"/>
                </a:cubicBezTo>
                <a:cubicBezTo>
                  <a:pt x="6268" y="3515"/>
                  <a:pt x="6383" y="3376"/>
                  <a:pt x="6287" y="3221"/>
                </a:cubicBezTo>
                <a:cubicBezTo>
                  <a:pt x="6280" y="3209"/>
                  <a:pt x="6308" y="3178"/>
                  <a:pt x="6315" y="3156"/>
                </a:cubicBezTo>
                <a:cubicBezTo>
                  <a:pt x="6321" y="3128"/>
                  <a:pt x="6327" y="3100"/>
                  <a:pt x="6321" y="3075"/>
                </a:cubicBezTo>
                <a:cubicBezTo>
                  <a:pt x="6293" y="2921"/>
                  <a:pt x="6259" y="2769"/>
                  <a:pt x="6237" y="2614"/>
                </a:cubicBezTo>
                <a:cubicBezTo>
                  <a:pt x="6228" y="2552"/>
                  <a:pt x="6271" y="2484"/>
                  <a:pt x="6256" y="2429"/>
                </a:cubicBezTo>
                <a:cubicBezTo>
                  <a:pt x="6215" y="2280"/>
                  <a:pt x="6185" y="2122"/>
                  <a:pt x="6101" y="1998"/>
                </a:cubicBezTo>
                <a:cubicBezTo>
                  <a:pt x="6045" y="1915"/>
                  <a:pt x="6005" y="1844"/>
                  <a:pt x="6008" y="1748"/>
                </a:cubicBezTo>
                <a:cubicBezTo>
                  <a:pt x="6008" y="1732"/>
                  <a:pt x="5983" y="1717"/>
                  <a:pt x="5971" y="1701"/>
                </a:cubicBezTo>
                <a:cubicBezTo>
                  <a:pt x="5887" y="1599"/>
                  <a:pt x="5807" y="1494"/>
                  <a:pt x="5720" y="1395"/>
                </a:cubicBezTo>
                <a:cubicBezTo>
                  <a:pt x="5599" y="1255"/>
                  <a:pt x="5572" y="1039"/>
                  <a:pt x="5367" y="964"/>
                </a:cubicBezTo>
                <a:cubicBezTo>
                  <a:pt x="5352" y="958"/>
                  <a:pt x="5346" y="924"/>
                  <a:pt x="5333" y="903"/>
                </a:cubicBezTo>
                <a:cubicBezTo>
                  <a:pt x="5279" y="814"/>
                  <a:pt x="5233" y="713"/>
                  <a:pt x="5123" y="713"/>
                </a:cubicBezTo>
                <a:cubicBezTo>
                  <a:pt x="5107" y="713"/>
                  <a:pt x="5089" y="715"/>
                  <a:pt x="5070" y="720"/>
                </a:cubicBezTo>
                <a:cubicBezTo>
                  <a:pt x="5049" y="670"/>
                  <a:pt x="5039" y="618"/>
                  <a:pt x="5008" y="599"/>
                </a:cubicBezTo>
                <a:cubicBezTo>
                  <a:pt x="4919" y="540"/>
                  <a:pt x="4823" y="494"/>
                  <a:pt x="4727" y="448"/>
                </a:cubicBezTo>
                <a:cubicBezTo>
                  <a:pt x="4671" y="420"/>
                  <a:pt x="4609" y="398"/>
                  <a:pt x="4550" y="373"/>
                </a:cubicBezTo>
                <a:cubicBezTo>
                  <a:pt x="4358" y="286"/>
                  <a:pt x="4186" y="147"/>
                  <a:pt x="3965" y="147"/>
                </a:cubicBezTo>
                <a:cubicBezTo>
                  <a:pt x="3958" y="147"/>
                  <a:pt x="3951" y="147"/>
                  <a:pt x="3943" y="147"/>
                </a:cubicBezTo>
                <a:cubicBezTo>
                  <a:pt x="3940" y="148"/>
                  <a:pt x="3936" y="148"/>
                  <a:pt x="3933" y="148"/>
                </a:cubicBezTo>
                <a:cubicBezTo>
                  <a:pt x="3907" y="148"/>
                  <a:pt x="3879" y="139"/>
                  <a:pt x="3863" y="123"/>
                </a:cubicBezTo>
                <a:cubicBezTo>
                  <a:pt x="3784" y="41"/>
                  <a:pt x="3688" y="37"/>
                  <a:pt x="3591" y="37"/>
                </a:cubicBezTo>
                <a:cubicBezTo>
                  <a:pt x="3578" y="37"/>
                  <a:pt x="3566" y="37"/>
                  <a:pt x="3553" y="37"/>
                </a:cubicBezTo>
                <a:cubicBezTo>
                  <a:pt x="3485" y="37"/>
                  <a:pt x="3417" y="35"/>
                  <a:pt x="3355" y="5"/>
                </a:cubicBezTo>
                <a:cubicBezTo>
                  <a:pt x="3349" y="2"/>
                  <a:pt x="3340" y="1"/>
                  <a:pt x="333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295154" y="4215943"/>
            <a:ext cx="294820" cy="196074"/>
          </a:xfrm>
          <a:custGeom>
            <a:rect b="b" l="l" r="r" t="t"/>
            <a:pathLst>
              <a:path extrusionOk="0" h="3667" w="5514">
                <a:moveTo>
                  <a:pt x="2468" y="1883"/>
                </a:moveTo>
                <a:cubicBezTo>
                  <a:pt x="2694" y="1932"/>
                  <a:pt x="2790" y="2112"/>
                  <a:pt x="2917" y="2270"/>
                </a:cubicBezTo>
                <a:cubicBezTo>
                  <a:pt x="2972" y="2338"/>
                  <a:pt x="3059" y="2391"/>
                  <a:pt x="3056" y="2486"/>
                </a:cubicBezTo>
                <a:cubicBezTo>
                  <a:pt x="3056" y="2555"/>
                  <a:pt x="3022" y="2623"/>
                  <a:pt x="2994" y="2716"/>
                </a:cubicBezTo>
                <a:cubicBezTo>
                  <a:pt x="2952" y="2716"/>
                  <a:pt x="2903" y="2718"/>
                  <a:pt x="2852" y="2718"/>
                </a:cubicBezTo>
                <a:cubicBezTo>
                  <a:pt x="2814" y="2718"/>
                  <a:pt x="2774" y="2716"/>
                  <a:pt x="2734" y="2712"/>
                </a:cubicBezTo>
                <a:cubicBezTo>
                  <a:pt x="2706" y="2709"/>
                  <a:pt x="2681" y="2663"/>
                  <a:pt x="2657" y="2632"/>
                </a:cubicBezTo>
                <a:cubicBezTo>
                  <a:pt x="2623" y="2592"/>
                  <a:pt x="2582" y="2548"/>
                  <a:pt x="2551" y="2505"/>
                </a:cubicBezTo>
                <a:cubicBezTo>
                  <a:pt x="2514" y="2449"/>
                  <a:pt x="2452" y="2394"/>
                  <a:pt x="2449" y="2338"/>
                </a:cubicBezTo>
                <a:cubicBezTo>
                  <a:pt x="2440" y="2189"/>
                  <a:pt x="2459" y="2041"/>
                  <a:pt x="2468" y="1883"/>
                </a:cubicBezTo>
                <a:close/>
                <a:moveTo>
                  <a:pt x="4212" y="4"/>
                </a:moveTo>
                <a:cubicBezTo>
                  <a:pt x="4163" y="4"/>
                  <a:pt x="4116" y="7"/>
                  <a:pt x="4071" y="13"/>
                </a:cubicBezTo>
                <a:cubicBezTo>
                  <a:pt x="3845" y="38"/>
                  <a:pt x="3588" y="1"/>
                  <a:pt x="3384" y="162"/>
                </a:cubicBezTo>
                <a:cubicBezTo>
                  <a:pt x="3350" y="187"/>
                  <a:pt x="3291" y="177"/>
                  <a:pt x="3242" y="187"/>
                </a:cubicBezTo>
                <a:cubicBezTo>
                  <a:pt x="3217" y="190"/>
                  <a:pt x="3177" y="184"/>
                  <a:pt x="3164" y="199"/>
                </a:cubicBezTo>
                <a:cubicBezTo>
                  <a:pt x="3084" y="286"/>
                  <a:pt x="2951" y="286"/>
                  <a:pt x="2883" y="413"/>
                </a:cubicBezTo>
                <a:cubicBezTo>
                  <a:pt x="2811" y="549"/>
                  <a:pt x="2592" y="555"/>
                  <a:pt x="2533" y="728"/>
                </a:cubicBezTo>
                <a:cubicBezTo>
                  <a:pt x="2533" y="735"/>
                  <a:pt x="2517" y="731"/>
                  <a:pt x="2514" y="738"/>
                </a:cubicBezTo>
                <a:cubicBezTo>
                  <a:pt x="2471" y="793"/>
                  <a:pt x="2428" y="849"/>
                  <a:pt x="2394" y="908"/>
                </a:cubicBezTo>
                <a:cubicBezTo>
                  <a:pt x="2369" y="948"/>
                  <a:pt x="2366" y="1029"/>
                  <a:pt x="2338" y="1038"/>
                </a:cubicBezTo>
                <a:cubicBezTo>
                  <a:pt x="2202" y="1075"/>
                  <a:pt x="2214" y="1177"/>
                  <a:pt x="2217" y="1310"/>
                </a:cubicBezTo>
                <a:cubicBezTo>
                  <a:pt x="2152" y="1310"/>
                  <a:pt x="2088" y="1309"/>
                  <a:pt x="2024" y="1309"/>
                </a:cubicBezTo>
                <a:cubicBezTo>
                  <a:pt x="1960" y="1309"/>
                  <a:pt x="1897" y="1310"/>
                  <a:pt x="1833" y="1313"/>
                </a:cubicBezTo>
                <a:cubicBezTo>
                  <a:pt x="1740" y="1316"/>
                  <a:pt x="1644" y="1326"/>
                  <a:pt x="1558" y="1351"/>
                </a:cubicBezTo>
                <a:cubicBezTo>
                  <a:pt x="1400" y="1397"/>
                  <a:pt x="1245" y="1456"/>
                  <a:pt x="1090" y="1518"/>
                </a:cubicBezTo>
                <a:cubicBezTo>
                  <a:pt x="1044" y="1536"/>
                  <a:pt x="998" y="1564"/>
                  <a:pt x="960" y="1601"/>
                </a:cubicBezTo>
                <a:cubicBezTo>
                  <a:pt x="852" y="1703"/>
                  <a:pt x="747" y="1812"/>
                  <a:pt x="642" y="1920"/>
                </a:cubicBezTo>
                <a:cubicBezTo>
                  <a:pt x="577" y="1988"/>
                  <a:pt x="502" y="2053"/>
                  <a:pt x="450" y="2131"/>
                </a:cubicBezTo>
                <a:cubicBezTo>
                  <a:pt x="403" y="2199"/>
                  <a:pt x="403" y="2322"/>
                  <a:pt x="347" y="2350"/>
                </a:cubicBezTo>
                <a:cubicBezTo>
                  <a:pt x="199" y="2421"/>
                  <a:pt x="267" y="2598"/>
                  <a:pt x="152" y="2682"/>
                </a:cubicBezTo>
                <a:cubicBezTo>
                  <a:pt x="128" y="2697"/>
                  <a:pt x="165" y="2787"/>
                  <a:pt x="140" y="2821"/>
                </a:cubicBezTo>
                <a:cubicBezTo>
                  <a:pt x="91" y="2892"/>
                  <a:pt x="66" y="2960"/>
                  <a:pt x="91" y="3044"/>
                </a:cubicBezTo>
                <a:cubicBezTo>
                  <a:pt x="97" y="3068"/>
                  <a:pt x="87" y="3106"/>
                  <a:pt x="72" y="3121"/>
                </a:cubicBezTo>
                <a:cubicBezTo>
                  <a:pt x="1" y="3202"/>
                  <a:pt x="4" y="3279"/>
                  <a:pt x="57" y="3369"/>
                </a:cubicBezTo>
                <a:cubicBezTo>
                  <a:pt x="72" y="3393"/>
                  <a:pt x="78" y="3431"/>
                  <a:pt x="81" y="3462"/>
                </a:cubicBezTo>
                <a:cubicBezTo>
                  <a:pt x="84" y="3587"/>
                  <a:pt x="151" y="3666"/>
                  <a:pt x="252" y="3666"/>
                </a:cubicBezTo>
                <a:cubicBezTo>
                  <a:pt x="256" y="3666"/>
                  <a:pt x="260" y="3666"/>
                  <a:pt x="264" y="3666"/>
                </a:cubicBezTo>
                <a:cubicBezTo>
                  <a:pt x="385" y="3660"/>
                  <a:pt x="465" y="3561"/>
                  <a:pt x="465" y="3437"/>
                </a:cubicBezTo>
                <a:cubicBezTo>
                  <a:pt x="462" y="3350"/>
                  <a:pt x="468" y="3257"/>
                  <a:pt x="487" y="3171"/>
                </a:cubicBezTo>
                <a:cubicBezTo>
                  <a:pt x="502" y="3090"/>
                  <a:pt x="555" y="3016"/>
                  <a:pt x="558" y="2938"/>
                </a:cubicBezTo>
                <a:cubicBezTo>
                  <a:pt x="561" y="2774"/>
                  <a:pt x="682" y="2678"/>
                  <a:pt x="744" y="2548"/>
                </a:cubicBezTo>
                <a:cubicBezTo>
                  <a:pt x="759" y="2521"/>
                  <a:pt x="772" y="2490"/>
                  <a:pt x="784" y="2459"/>
                </a:cubicBezTo>
                <a:cubicBezTo>
                  <a:pt x="812" y="2397"/>
                  <a:pt x="827" y="2329"/>
                  <a:pt x="868" y="2276"/>
                </a:cubicBezTo>
                <a:cubicBezTo>
                  <a:pt x="939" y="2189"/>
                  <a:pt x="1022" y="2112"/>
                  <a:pt x="1106" y="2035"/>
                </a:cubicBezTo>
                <a:cubicBezTo>
                  <a:pt x="1140" y="2001"/>
                  <a:pt x="1177" y="1963"/>
                  <a:pt x="1217" y="1945"/>
                </a:cubicBezTo>
                <a:cubicBezTo>
                  <a:pt x="1345" y="1891"/>
                  <a:pt x="1458" y="1796"/>
                  <a:pt x="1603" y="1796"/>
                </a:cubicBezTo>
                <a:cubicBezTo>
                  <a:pt x="1610" y="1796"/>
                  <a:pt x="1616" y="1796"/>
                  <a:pt x="1623" y="1796"/>
                </a:cubicBezTo>
                <a:cubicBezTo>
                  <a:pt x="1624" y="1796"/>
                  <a:pt x="1626" y="1797"/>
                  <a:pt x="1627" y="1797"/>
                </a:cubicBezTo>
                <a:cubicBezTo>
                  <a:pt x="1644" y="1797"/>
                  <a:pt x="1661" y="1780"/>
                  <a:pt x="1672" y="1765"/>
                </a:cubicBezTo>
                <a:cubicBezTo>
                  <a:pt x="1711" y="1717"/>
                  <a:pt x="1752" y="1703"/>
                  <a:pt x="1795" y="1703"/>
                </a:cubicBezTo>
                <a:cubicBezTo>
                  <a:pt x="1859" y="1703"/>
                  <a:pt x="1925" y="1734"/>
                  <a:pt x="1988" y="1734"/>
                </a:cubicBezTo>
                <a:cubicBezTo>
                  <a:pt x="2003" y="1734"/>
                  <a:pt x="2017" y="1732"/>
                  <a:pt x="2031" y="1728"/>
                </a:cubicBezTo>
                <a:cubicBezTo>
                  <a:pt x="2038" y="1728"/>
                  <a:pt x="2068" y="1771"/>
                  <a:pt x="2065" y="1784"/>
                </a:cubicBezTo>
                <a:cubicBezTo>
                  <a:pt x="2025" y="1895"/>
                  <a:pt x="2013" y="1997"/>
                  <a:pt x="2019" y="2118"/>
                </a:cubicBezTo>
                <a:cubicBezTo>
                  <a:pt x="2025" y="2211"/>
                  <a:pt x="2000" y="2310"/>
                  <a:pt x="2050" y="2394"/>
                </a:cubicBezTo>
                <a:cubicBezTo>
                  <a:pt x="2149" y="2561"/>
                  <a:pt x="2099" y="2812"/>
                  <a:pt x="2335" y="2904"/>
                </a:cubicBezTo>
                <a:cubicBezTo>
                  <a:pt x="2344" y="2907"/>
                  <a:pt x="2344" y="2935"/>
                  <a:pt x="2353" y="2945"/>
                </a:cubicBezTo>
                <a:cubicBezTo>
                  <a:pt x="2384" y="2985"/>
                  <a:pt x="2415" y="3031"/>
                  <a:pt x="2455" y="3059"/>
                </a:cubicBezTo>
                <a:cubicBezTo>
                  <a:pt x="2502" y="3087"/>
                  <a:pt x="2561" y="3106"/>
                  <a:pt x="2616" y="3112"/>
                </a:cubicBezTo>
                <a:cubicBezTo>
                  <a:pt x="2720" y="3126"/>
                  <a:pt x="2830" y="3151"/>
                  <a:pt x="2934" y="3151"/>
                </a:cubicBezTo>
                <a:cubicBezTo>
                  <a:pt x="2966" y="3151"/>
                  <a:pt x="2997" y="3149"/>
                  <a:pt x="3028" y="3143"/>
                </a:cubicBezTo>
                <a:cubicBezTo>
                  <a:pt x="3155" y="3118"/>
                  <a:pt x="3273" y="3031"/>
                  <a:pt x="3384" y="2957"/>
                </a:cubicBezTo>
                <a:cubicBezTo>
                  <a:pt x="3474" y="2901"/>
                  <a:pt x="3434" y="2799"/>
                  <a:pt x="3440" y="2716"/>
                </a:cubicBezTo>
                <a:cubicBezTo>
                  <a:pt x="3443" y="2688"/>
                  <a:pt x="3458" y="2660"/>
                  <a:pt x="3458" y="2632"/>
                </a:cubicBezTo>
                <a:cubicBezTo>
                  <a:pt x="3458" y="2517"/>
                  <a:pt x="3480" y="2394"/>
                  <a:pt x="3446" y="2288"/>
                </a:cubicBezTo>
                <a:cubicBezTo>
                  <a:pt x="3415" y="2180"/>
                  <a:pt x="3334" y="2087"/>
                  <a:pt x="3263" y="1997"/>
                </a:cubicBezTo>
                <a:cubicBezTo>
                  <a:pt x="3081" y="1753"/>
                  <a:pt x="2827" y="1592"/>
                  <a:pt x="2570" y="1440"/>
                </a:cubicBezTo>
                <a:cubicBezTo>
                  <a:pt x="2573" y="1434"/>
                  <a:pt x="2576" y="1428"/>
                  <a:pt x="2576" y="1425"/>
                </a:cubicBezTo>
                <a:cubicBezTo>
                  <a:pt x="2598" y="1251"/>
                  <a:pt x="2814" y="1190"/>
                  <a:pt x="2821" y="1001"/>
                </a:cubicBezTo>
                <a:cubicBezTo>
                  <a:pt x="2821" y="979"/>
                  <a:pt x="2879" y="954"/>
                  <a:pt x="2914" y="936"/>
                </a:cubicBezTo>
                <a:cubicBezTo>
                  <a:pt x="2954" y="911"/>
                  <a:pt x="3003" y="899"/>
                  <a:pt x="3037" y="868"/>
                </a:cubicBezTo>
                <a:cubicBezTo>
                  <a:pt x="3112" y="800"/>
                  <a:pt x="3170" y="716"/>
                  <a:pt x="3245" y="648"/>
                </a:cubicBezTo>
                <a:cubicBezTo>
                  <a:pt x="3273" y="620"/>
                  <a:pt x="3319" y="591"/>
                  <a:pt x="3355" y="591"/>
                </a:cubicBezTo>
                <a:cubicBezTo>
                  <a:pt x="3359" y="591"/>
                  <a:pt x="3362" y="592"/>
                  <a:pt x="3365" y="592"/>
                </a:cubicBezTo>
                <a:cubicBezTo>
                  <a:pt x="3382" y="595"/>
                  <a:pt x="3397" y="596"/>
                  <a:pt x="3412" y="596"/>
                </a:cubicBezTo>
                <a:cubicBezTo>
                  <a:pt x="3510" y="596"/>
                  <a:pt x="3577" y="546"/>
                  <a:pt x="3622" y="484"/>
                </a:cubicBezTo>
                <a:cubicBezTo>
                  <a:pt x="3680" y="484"/>
                  <a:pt x="3734" y="493"/>
                  <a:pt x="3781" y="493"/>
                </a:cubicBezTo>
                <a:cubicBezTo>
                  <a:pt x="3810" y="493"/>
                  <a:pt x="3836" y="490"/>
                  <a:pt x="3858" y="478"/>
                </a:cubicBezTo>
                <a:cubicBezTo>
                  <a:pt x="3917" y="446"/>
                  <a:pt x="3971" y="430"/>
                  <a:pt x="4025" y="430"/>
                </a:cubicBezTo>
                <a:cubicBezTo>
                  <a:pt x="4081" y="430"/>
                  <a:pt x="4136" y="447"/>
                  <a:pt x="4195" y="484"/>
                </a:cubicBezTo>
                <a:cubicBezTo>
                  <a:pt x="4232" y="505"/>
                  <a:pt x="4288" y="499"/>
                  <a:pt x="4334" y="509"/>
                </a:cubicBezTo>
                <a:cubicBezTo>
                  <a:pt x="4402" y="518"/>
                  <a:pt x="4470" y="527"/>
                  <a:pt x="4539" y="543"/>
                </a:cubicBezTo>
                <a:cubicBezTo>
                  <a:pt x="4573" y="549"/>
                  <a:pt x="4604" y="580"/>
                  <a:pt x="4635" y="580"/>
                </a:cubicBezTo>
                <a:cubicBezTo>
                  <a:pt x="4637" y="580"/>
                  <a:pt x="4639" y="580"/>
                  <a:pt x="4642" y="580"/>
                </a:cubicBezTo>
                <a:cubicBezTo>
                  <a:pt x="4824" y="580"/>
                  <a:pt x="4958" y="696"/>
                  <a:pt x="5065" y="806"/>
                </a:cubicBezTo>
                <a:cubicBezTo>
                  <a:pt x="5125" y="864"/>
                  <a:pt x="5180" y="886"/>
                  <a:pt x="5237" y="886"/>
                </a:cubicBezTo>
                <a:cubicBezTo>
                  <a:pt x="5262" y="886"/>
                  <a:pt x="5287" y="881"/>
                  <a:pt x="5312" y="874"/>
                </a:cubicBezTo>
                <a:cubicBezTo>
                  <a:pt x="5492" y="815"/>
                  <a:pt x="5514" y="651"/>
                  <a:pt x="5371" y="530"/>
                </a:cubicBezTo>
                <a:cubicBezTo>
                  <a:pt x="5353" y="515"/>
                  <a:pt x="5346" y="490"/>
                  <a:pt x="5334" y="468"/>
                </a:cubicBezTo>
                <a:cubicBezTo>
                  <a:pt x="5292" y="392"/>
                  <a:pt x="5119" y="302"/>
                  <a:pt x="5021" y="302"/>
                </a:cubicBezTo>
                <a:cubicBezTo>
                  <a:pt x="5012" y="302"/>
                  <a:pt x="5004" y="303"/>
                  <a:pt x="4997" y="304"/>
                </a:cubicBezTo>
                <a:cubicBezTo>
                  <a:pt x="5015" y="286"/>
                  <a:pt x="5034" y="264"/>
                  <a:pt x="5052" y="245"/>
                </a:cubicBezTo>
                <a:cubicBezTo>
                  <a:pt x="4997" y="221"/>
                  <a:pt x="4944" y="180"/>
                  <a:pt x="4885" y="171"/>
                </a:cubicBezTo>
                <a:cubicBezTo>
                  <a:pt x="4786" y="156"/>
                  <a:pt x="4700" y="125"/>
                  <a:pt x="4604" y="81"/>
                </a:cubicBezTo>
                <a:cubicBezTo>
                  <a:pt x="4486" y="27"/>
                  <a:pt x="4344" y="4"/>
                  <a:pt x="4212" y="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ONE_COLUMN_TEXT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7" name="Google Shape;87;p16"/>
          <p:cNvSpPr txBox="1"/>
          <p:nvPr>
            <p:ph idx="1" type="subTitle"/>
          </p:nvPr>
        </p:nvSpPr>
        <p:spPr>
          <a:xfrm>
            <a:off x="4745200" y="1134225"/>
            <a:ext cx="3647100" cy="3474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8" name="Google Shape;88;p16"/>
          <p:cNvSpPr txBox="1"/>
          <p:nvPr>
            <p:ph idx="2" type="subTitle"/>
          </p:nvPr>
        </p:nvSpPr>
        <p:spPr>
          <a:xfrm>
            <a:off x="788350" y="1134225"/>
            <a:ext cx="3647100" cy="3474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515D"/>
              </a:buClr>
              <a:buSzPts val="14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515D"/>
              </a:buClr>
              <a:buSzPts val="14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515D"/>
              </a:buClr>
              <a:buSzPts val="14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515D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515D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515D"/>
              </a:buClr>
              <a:buSzPts val="14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515D"/>
              </a:buClr>
              <a:buSzPts val="14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515D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89" name="Google Shape;89;p16"/>
          <p:cNvGrpSpPr/>
          <p:nvPr/>
        </p:nvGrpSpPr>
        <p:grpSpPr>
          <a:xfrm>
            <a:off x="8631995" y="186552"/>
            <a:ext cx="328529" cy="831174"/>
            <a:chOff x="8631995" y="186552"/>
            <a:chExt cx="328529" cy="831174"/>
          </a:xfrm>
        </p:grpSpPr>
        <p:sp>
          <p:nvSpPr>
            <p:cNvPr id="90" name="Google Shape;90;p16"/>
            <p:cNvSpPr/>
            <p:nvPr/>
          </p:nvSpPr>
          <p:spPr>
            <a:xfrm rot="5400000">
              <a:off x="8380673" y="437874"/>
              <a:ext cx="831174" cy="328529"/>
            </a:xfrm>
            <a:custGeom>
              <a:rect b="b" l="l" r="r" t="t"/>
              <a:pathLst>
                <a:path extrusionOk="0" fill="none" h="11457" w="28986">
                  <a:moveTo>
                    <a:pt x="23259" y="11457"/>
                  </a:moveTo>
                  <a:lnTo>
                    <a:pt x="5727" y="11457"/>
                  </a:lnTo>
                  <a:cubicBezTo>
                    <a:pt x="2563" y="11457"/>
                    <a:pt x="0" y="8891"/>
                    <a:pt x="0" y="5727"/>
                  </a:cubicBezTo>
                  <a:lnTo>
                    <a:pt x="0" y="5727"/>
                  </a:lnTo>
                  <a:cubicBezTo>
                    <a:pt x="0" y="2564"/>
                    <a:pt x="2563" y="1"/>
                    <a:pt x="5727" y="1"/>
                  </a:cubicBezTo>
                  <a:lnTo>
                    <a:pt x="23259" y="1"/>
                  </a:lnTo>
                  <a:cubicBezTo>
                    <a:pt x="26422" y="1"/>
                    <a:pt x="28985" y="2564"/>
                    <a:pt x="28985" y="5727"/>
                  </a:cubicBezTo>
                  <a:lnTo>
                    <a:pt x="28985" y="5727"/>
                  </a:lnTo>
                  <a:cubicBezTo>
                    <a:pt x="28985" y="8891"/>
                    <a:pt x="26422" y="11457"/>
                    <a:pt x="23259" y="11457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0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6"/>
            <p:cNvSpPr/>
            <p:nvPr/>
          </p:nvSpPr>
          <p:spPr>
            <a:xfrm rot="5400000">
              <a:off x="8765523" y="369064"/>
              <a:ext cx="61484" cy="60775"/>
            </a:xfrm>
            <a:custGeom>
              <a:rect b="b" l="l" r="r" t="t"/>
              <a:pathLst>
                <a:path extrusionOk="0" h="6311" w="6383">
                  <a:moveTo>
                    <a:pt x="3330" y="1"/>
                  </a:moveTo>
                  <a:cubicBezTo>
                    <a:pt x="3310" y="1"/>
                    <a:pt x="3286" y="8"/>
                    <a:pt x="3275" y="20"/>
                  </a:cubicBezTo>
                  <a:cubicBezTo>
                    <a:pt x="3244" y="54"/>
                    <a:pt x="3210" y="66"/>
                    <a:pt x="3176" y="66"/>
                  </a:cubicBezTo>
                  <a:cubicBezTo>
                    <a:pt x="3135" y="66"/>
                    <a:pt x="3095" y="49"/>
                    <a:pt x="3061" y="36"/>
                  </a:cubicBezTo>
                  <a:cubicBezTo>
                    <a:pt x="3007" y="15"/>
                    <a:pt x="2954" y="7"/>
                    <a:pt x="2902" y="7"/>
                  </a:cubicBezTo>
                  <a:cubicBezTo>
                    <a:pt x="2800" y="7"/>
                    <a:pt x="2702" y="37"/>
                    <a:pt x="2603" y="58"/>
                  </a:cubicBezTo>
                  <a:cubicBezTo>
                    <a:pt x="2511" y="75"/>
                    <a:pt x="2421" y="148"/>
                    <a:pt x="2335" y="148"/>
                  </a:cubicBezTo>
                  <a:cubicBezTo>
                    <a:pt x="2331" y="148"/>
                    <a:pt x="2328" y="148"/>
                    <a:pt x="2325" y="147"/>
                  </a:cubicBezTo>
                  <a:cubicBezTo>
                    <a:pt x="2315" y="147"/>
                    <a:pt x="2305" y="146"/>
                    <a:pt x="2296" y="146"/>
                  </a:cubicBezTo>
                  <a:cubicBezTo>
                    <a:pt x="2153" y="146"/>
                    <a:pt x="2048" y="211"/>
                    <a:pt x="1935" y="280"/>
                  </a:cubicBezTo>
                  <a:cubicBezTo>
                    <a:pt x="1771" y="379"/>
                    <a:pt x="1603" y="472"/>
                    <a:pt x="1439" y="568"/>
                  </a:cubicBezTo>
                  <a:cubicBezTo>
                    <a:pt x="1387" y="599"/>
                    <a:pt x="1340" y="658"/>
                    <a:pt x="1288" y="664"/>
                  </a:cubicBezTo>
                  <a:cubicBezTo>
                    <a:pt x="1170" y="680"/>
                    <a:pt x="1093" y="751"/>
                    <a:pt x="1049" y="838"/>
                  </a:cubicBezTo>
                  <a:cubicBezTo>
                    <a:pt x="997" y="943"/>
                    <a:pt x="926" y="1005"/>
                    <a:pt x="830" y="1067"/>
                  </a:cubicBezTo>
                  <a:cubicBezTo>
                    <a:pt x="771" y="1104"/>
                    <a:pt x="740" y="1184"/>
                    <a:pt x="700" y="1246"/>
                  </a:cubicBezTo>
                  <a:cubicBezTo>
                    <a:pt x="687" y="1268"/>
                    <a:pt x="684" y="1305"/>
                    <a:pt x="669" y="1314"/>
                  </a:cubicBezTo>
                  <a:cubicBezTo>
                    <a:pt x="557" y="1376"/>
                    <a:pt x="526" y="1491"/>
                    <a:pt x="467" y="1593"/>
                  </a:cubicBezTo>
                  <a:cubicBezTo>
                    <a:pt x="402" y="1707"/>
                    <a:pt x="328" y="1803"/>
                    <a:pt x="303" y="1946"/>
                  </a:cubicBezTo>
                  <a:cubicBezTo>
                    <a:pt x="275" y="2091"/>
                    <a:pt x="164" y="2221"/>
                    <a:pt x="124" y="2367"/>
                  </a:cubicBezTo>
                  <a:cubicBezTo>
                    <a:pt x="71" y="2549"/>
                    <a:pt x="25" y="2744"/>
                    <a:pt x="37" y="2933"/>
                  </a:cubicBezTo>
                  <a:cubicBezTo>
                    <a:pt x="43" y="3038"/>
                    <a:pt x="43" y="3125"/>
                    <a:pt x="0" y="3218"/>
                  </a:cubicBezTo>
                  <a:lnTo>
                    <a:pt x="0" y="3366"/>
                  </a:lnTo>
                  <a:cubicBezTo>
                    <a:pt x="31" y="3465"/>
                    <a:pt x="96" y="3565"/>
                    <a:pt x="87" y="3660"/>
                  </a:cubicBezTo>
                  <a:cubicBezTo>
                    <a:pt x="71" y="3790"/>
                    <a:pt x="93" y="3896"/>
                    <a:pt x="176" y="3992"/>
                  </a:cubicBezTo>
                  <a:cubicBezTo>
                    <a:pt x="195" y="4013"/>
                    <a:pt x="204" y="4060"/>
                    <a:pt x="195" y="4085"/>
                  </a:cubicBezTo>
                  <a:cubicBezTo>
                    <a:pt x="152" y="4177"/>
                    <a:pt x="195" y="4236"/>
                    <a:pt x="251" y="4304"/>
                  </a:cubicBezTo>
                  <a:cubicBezTo>
                    <a:pt x="279" y="4335"/>
                    <a:pt x="279" y="4388"/>
                    <a:pt x="297" y="4428"/>
                  </a:cubicBezTo>
                  <a:cubicBezTo>
                    <a:pt x="353" y="4558"/>
                    <a:pt x="409" y="4688"/>
                    <a:pt x="477" y="4815"/>
                  </a:cubicBezTo>
                  <a:cubicBezTo>
                    <a:pt x="511" y="4880"/>
                    <a:pt x="570" y="4930"/>
                    <a:pt x="613" y="4991"/>
                  </a:cubicBezTo>
                  <a:cubicBezTo>
                    <a:pt x="644" y="5038"/>
                    <a:pt x="656" y="5103"/>
                    <a:pt x="693" y="5140"/>
                  </a:cubicBezTo>
                  <a:cubicBezTo>
                    <a:pt x="808" y="5255"/>
                    <a:pt x="932" y="5357"/>
                    <a:pt x="1049" y="5465"/>
                  </a:cubicBezTo>
                  <a:cubicBezTo>
                    <a:pt x="1077" y="5490"/>
                    <a:pt x="1114" y="5511"/>
                    <a:pt x="1130" y="5542"/>
                  </a:cubicBezTo>
                  <a:cubicBezTo>
                    <a:pt x="1192" y="5672"/>
                    <a:pt x="1322" y="5719"/>
                    <a:pt x="1430" y="5793"/>
                  </a:cubicBezTo>
                  <a:cubicBezTo>
                    <a:pt x="1483" y="5830"/>
                    <a:pt x="1545" y="5864"/>
                    <a:pt x="1606" y="5892"/>
                  </a:cubicBezTo>
                  <a:cubicBezTo>
                    <a:pt x="1681" y="5926"/>
                    <a:pt x="1767" y="5945"/>
                    <a:pt x="1842" y="5979"/>
                  </a:cubicBezTo>
                  <a:cubicBezTo>
                    <a:pt x="1935" y="6022"/>
                    <a:pt x="2015" y="6090"/>
                    <a:pt x="2108" y="6127"/>
                  </a:cubicBezTo>
                  <a:cubicBezTo>
                    <a:pt x="2226" y="6171"/>
                    <a:pt x="2346" y="6202"/>
                    <a:pt x="2467" y="6227"/>
                  </a:cubicBezTo>
                  <a:cubicBezTo>
                    <a:pt x="2582" y="6251"/>
                    <a:pt x="2699" y="6270"/>
                    <a:pt x="2817" y="6282"/>
                  </a:cubicBezTo>
                  <a:cubicBezTo>
                    <a:pt x="2937" y="6295"/>
                    <a:pt x="3058" y="6298"/>
                    <a:pt x="3179" y="6307"/>
                  </a:cubicBezTo>
                  <a:cubicBezTo>
                    <a:pt x="3185" y="6307"/>
                    <a:pt x="3191" y="6298"/>
                    <a:pt x="3201" y="6298"/>
                  </a:cubicBezTo>
                  <a:cubicBezTo>
                    <a:pt x="3245" y="6294"/>
                    <a:pt x="3295" y="6281"/>
                    <a:pt x="3339" y="6281"/>
                  </a:cubicBezTo>
                  <a:cubicBezTo>
                    <a:pt x="3359" y="6281"/>
                    <a:pt x="3379" y="6284"/>
                    <a:pt x="3396" y="6292"/>
                  </a:cubicBezTo>
                  <a:cubicBezTo>
                    <a:pt x="3423" y="6305"/>
                    <a:pt x="3448" y="6310"/>
                    <a:pt x="3471" y="6310"/>
                  </a:cubicBezTo>
                  <a:cubicBezTo>
                    <a:pt x="3507" y="6310"/>
                    <a:pt x="3539" y="6297"/>
                    <a:pt x="3575" y="6282"/>
                  </a:cubicBezTo>
                  <a:cubicBezTo>
                    <a:pt x="3631" y="6261"/>
                    <a:pt x="3687" y="6236"/>
                    <a:pt x="3745" y="6220"/>
                  </a:cubicBezTo>
                  <a:cubicBezTo>
                    <a:pt x="3813" y="6202"/>
                    <a:pt x="3885" y="6196"/>
                    <a:pt x="3953" y="6183"/>
                  </a:cubicBezTo>
                  <a:cubicBezTo>
                    <a:pt x="4114" y="6162"/>
                    <a:pt x="4262" y="6127"/>
                    <a:pt x="4402" y="6022"/>
                  </a:cubicBezTo>
                  <a:cubicBezTo>
                    <a:pt x="4535" y="5920"/>
                    <a:pt x="4711" y="5874"/>
                    <a:pt x="4857" y="5784"/>
                  </a:cubicBezTo>
                  <a:cubicBezTo>
                    <a:pt x="4999" y="5694"/>
                    <a:pt x="5129" y="5583"/>
                    <a:pt x="5253" y="5471"/>
                  </a:cubicBezTo>
                  <a:cubicBezTo>
                    <a:pt x="5460" y="5282"/>
                    <a:pt x="5683" y="5106"/>
                    <a:pt x="5798" y="4837"/>
                  </a:cubicBezTo>
                  <a:cubicBezTo>
                    <a:pt x="5804" y="4821"/>
                    <a:pt x="5825" y="4818"/>
                    <a:pt x="5832" y="4803"/>
                  </a:cubicBezTo>
                  <a:cubicBezTo>
                    <a:pt x="5909" y="4682"/>
                    <a:pt x="6027" y="4567"/>
                    <a:pt x="6048" y="4437"/>
                  </a:cubicBezTo>
                  <a:cubicBezTo>
                    <a:pt x="6070" y="4307"/>
                    <a:pt x="6126" y="4190"/>
                    <a:pt x="6172" y="4078"/>
                  </a:cubicBezTo>
                  <a:cubicBezTo>
                    <a:pt x="6228" y="3939"/>
                    <a:pt x="6240" y="3797"/>
                    <a:pt x="6253" y="3657"/>
                  </a:cubicBezTo>
                  <a:cubicBezTo>
                    <a:pt x="6268" y="3515"/>
                    <a:pt x="6383" y="3376"/>
                    <a:pt x="6287" y="3221"/>
                  </a:cubicBezTo>
                  <a:cubicBezTo>
                    <a:pt x="6280" y="3209"/>
                    <a:pt x="6308" y="3178"/>
                    <a:pt x="6315" y="3156"/>
                  </a:cubicBezTo>
                  <a:cubicBezTo>
                    <a:pt x="6321" y="3128"/>
                    <a:pt x="6327" y="3100"/>
                    <a:pt x="6321" y="3075"/>
                  </a:cubicBezTo>
                  <a:cubicBezTo>
                    <a:pt x="6293" y="2921"/>
                    <a:pt x="6259" y="2769"/>
                    <a:pt x="6237" y="2614"/>
                  </a:cubicBezTo>
                  <a:cubicBezTo>
                    <a:pt x="6228" y="2552"/>
                    <a:pt x="6271" y="2484"/>
                    <a:pt x="6256" y="2429"/>
                  </a:cubicBezTo>
                  <a:cubicBezTo>
                    <a:pt x="6215" y="2280"/>
                    <a:pt x="6185" y="2122"/>
                    <a:pt x="6101" y="1998"/>
                  </a:cubicBezTo>
                  <a:cubicBezTo>
                    <a:pt x="6045" y="1915"/>
                    <a:pt x="6005" y="1844"/>
                    <a:pt x="6008" y="1748"/>
                  </a:cubicBezTo>
                  <a:cubicBezTo>
                    <a:pt x="6008" y="1732"/>
                    <a:pt x="5983" y="1717"/>
                    <a:pt x="5971" y="1701"/>
                  </a:cubicBezTo>
                  <a:cubicBezTo>
                    <a:pt x="5887" y="1599"/>
                    <a:pt x="5807" y="1494"/>
                    <a:pt x="5720" y="1395"/>
                  </a:cubicBezTo>
                  <a:cubicBezTo>
                    <a:pt x="5599" y="1255"/>
                    <a:pt x="5572" y="1039"/>
                    <a:pt x="5367" y="964"/>
                  </a:cubicBezTo>
                  <a:cubicBezTo>
                    <a:pt x="5352" y="958"/>
                    <a:pt x="5346" y="924"/>
                    <a:pt x="5333" y="903"/>
                  </a:cubicBezTo>
                  <a:cubicBezTo>
                    <a:pt x="5279" y="814"/>
                    <a:pt x="5233" y="713"/>
                    <a:pt x="5123" y="713"/>
                  </a:cubicBezTo>
                  <a:cubicBezTo>
                    <a:pt x="5107" y="713"/>
                    <a:pt x="5089" y="715"/>
                    <a:pt x="5070" y="720"/>
                  </a:cubicBezTo>
                  <a:cubicBezTo>
                    <a:pt x="5049" y="670"/>
                    <a:pt x="5039" y="618"/>
                    <a:pt x="5008" y="599"/>
                  </a:cubicBezTo>
                  <a:cubicBezTo>
                    <a:pt x="4919" y="540"/>
                    <a:pt x="4823" y="494"/>
                    <a:pt x="4727" y="448"/>
                  </a:cubicBezTo>
                  <a:cubicBezTo>
                    <a:pt x="4671" y="420"/>
                    <a:pt x="4609" y="398"/>
                    <a:pt x="4550" y="373"/>
                  </a:cubicBezTo>
                  <a:cubicBezTo>
                    <a:pt x="4358" y="286"/>
                    <a:pt x="4186" y="147"/>
                    <a:pt x="3965" y="147"/>
                  </a:cubicBezTo>
                  <a:cubicBezTo>
                    <a:pt x="3958" y="147"/>
                    <a:pt x="3951" y="147"/>
                    <a:pt x="3943" y="147"/>
                  </a:cubicBezTo>
                  <a:cubicBezTo>
                    <a:pt x="3940" y="148"/>
                    <a:pt x="3936" y="148"/>
                    <a:pt x="3933" y="148"/>
                  </a:cubicBezTo>
                  <a:cubicBezTo>
                    <a:pt x="3907" y="148"/>
                    <a:pt x="3879" y="139"/>
                    <a:pt x="3863" y="123"/>
                  </a:cubicBezTo>
                  <a:cubicBezTo>
                    <a:pt x="3784" y="41"/>
                    <a:pt x="3688" y="37"/>
                    <a:pt x="3591" y="37"/>
                  </a:cubicBezTo>
                  <a:cubicBezTo>
                    <a:pt x="3578" y="37"/>
                    <a:pt x="3566" y="37"/>
                    <a:pt x="3553" y="37"/>
                  </a:cubicBezTo>
                  <a:cubicBezTo>
                    <a:pt x="3485" y="37"/>
                    <a:pt x="3417" y="35"/>
                    <a:pt x="3355" y="5"/>
                  </a:cubicBezTo>
                  <a:cubicBezTo>
                    <a:pt x="3349" y="2"/>
                    <a:pt x="3340" y="1"/>
                    <a:pt x="3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6"/>
            <p:cNvSpPr/>
            <p:nvPr/>
          </p:nvSpPr>
          <p:spPr>
            <a:xfrm rot="5400000">
              <a:off x="8765523" y="571741"/>
              <a:ext cx="61484" cy="60775"/>
            </a:xfrm>
            <a:custGeom>
              <a:rect b="b" l="l" r="r" t="t"/>
              <a:pathLst>
                <a:path extrusionOk="0" h="6311" w="6383">
                  <a:moveTo>
                    <a:pt x="3330" y="1"/>
                  </a:moveTo>
                  <a:cubicBezTo>
                    <a:pt x="3310" y="1"/>
                    <a:pt x="3286" y="8"/>
                    <a:pt x="3275" y="20"/>
                  </a:cubicBezTo>
                  <a:cubicBezTo>
                    <a:pt x="3244" y="54"/>
                    <a:pt x="3210" y="66"/>
                    <a:pt x="3176" y="66"/>
                  </a:cubicBezTo>
                  <a:cubicBezTo>
                    <a:pt x="3135" y="66"/>
                    <a:pt x="3095" y="49"/>
                    <a:pt x="3061" y="36"/>
                  </a:cubicBezTo>
                  <a:cubicBezTo>
                    <a:pt x="3007" y="15"/>
                    <a:pt x="2954" y="7"/>
                    <a:pt x="2902" y="7"/>
                  </a:cubicBezTo>
                  <a:cubicBezTo>
                    <a:pt x="2800" y="7"/>
                    <a:pt x="2702" y="37"/>
                    <a:pt x="2603" y="58"/>
                  </a:cubicBezTo>
                  <a:cubicBezTo>
                    <a:pt x="2511" y="75"/>
                    <a:pt x="2421" y="148"/>
                    <a:pt x="2335" y="148"/>
                  </a:cubicBezTo>
                  <a:cubicBezTo>
                    <a:pt x="2331" y="148"/>
                    <a:pt x="2328" y="148"/>
                    <a:pt x="2325" y="147"/>
                  </a:cubicBezTo>
                  <a:cubicBezTo>
                    <a:pt x="2315" y="147"/>
                    <a:pt x="2305" y="146"/>
                    <a:pt x="2296" y="146"/>
                  </a:cubicBezTo>
                  <a:cubicBezTo>
                    <a:pt x="2153" y="146"/>
                    <a:pt x="2048" y="211"/>
                    <a:pt x="1935" y="280"/>
                  </a:cubicBezTo>
                  <a:cubicBezTo>
                    <a:pt x="1771" y="379"/>
                    <a:pt x="1603" y="472"/>
                    <a:pt x="1439" y="568"/>
                  </a:cubicBezTo>
                  <a:cubicBezTo>
                    <a:pt x="1387" y="599"/>
                    <a:pt x="1340" y="658"/>
                    <a:pt x="1288" y="664"/>
                  </a:cubicBezTo>
                  <a:cubicBezTo>
                    <a:pt x="1170" y="680"/>
                    <a:pt x="1093" y="751"/>
                    <a:pt x="1049" y="838"/>
                  </a:cubicBezTo>
                  <a:cubicBezTo>
                    <a:pt x="997" y="943"/>
                    <a:pt x="926" y="1005"/>
                    <a:pt x="830" y="1067"/>
                  </a:cubicBezTo>
                  <a:cubicBezTo>
                    <a:pt x="771" y="1104"/>
                    <a:pt x="740" y="1184"/>
                    <a:pt x="700" y="1246"/>
                  </a:cubicBezTo>
                  <a:cubicBezTo>
                    <a:pt x="687" y="1268"/>
                    <a:pt x="684" y="1305"/>
                    <a:pt x="669" y="1314"/>
                  </a:cubicBezTo>
                  <a:cubicBezTo>
                    <a:pt x="557" y="1376"/>
                    <a:pt x="526" y="1491"/>
                    <a:pt x="467" y="1593"/>
                  </a:cubicBezTo>
                  <a:cubicBezTo>
                    <a:pt x="402" y="1707"/>
                    <a:pt x="328" y="1803"/>
                    <a:pt x="303" y="1946"/>
                  </a:cubicBezTo>
                  <a:cubicBezTo>
                    <a:pt x="275" y="2091"/>
                    <a:pt x="164" y="2221"/>
                    <a:pt x="124" y="2367"/>
                  </a:cubicBezTo>
                  <a:cubicBezTo>
                    <a:pt x="71" y="2549"/>
                    <a:pt x="25" y="2744"/>
                    <a:pt x="37" y="2933"/>
                  </a:cubicBezTo>
                  <a:cubicBezTo>
                    <a:pt x="43" y="3038"/>
                    <a:pt x="43" y="3125"/>
                    <a:pt x="0" y="3218"/>
                  </a:cubicBezTo>
                  <a:lnTo>
                    <a:pt x="0" y="3366"/>
                  </a:lnTo>
                  <a:cubicBezTo>
                    <a:pt x="31" y="3465"/>
                    <a:pt x="96" y="3565"/>
                    <a:pt x="87" y="3660"/>
                  </a:cubicBezTo>
                  <a:cubicBezTo>
                    <a:pt x="71" y="3790"/>
                    <a:pt x="93" y="3896"/>
                    <a:pt x="176" y="3992"/>
                  </a:cubicBezTo>
                  <a:cubicBezTo>
                    <a:pt x="195" y="4013"/>
                    <a:pt x="204" y="4060"/>
                    <a:pt x="195" y="4085"/>
                  </a:cubicBezTo>
                  <a:cubicBezTo>
                    <a:pt x="152" y="4177"/>
                    <a:pt x="195" y="4236"/>
                    <a:pt x="251" y="4304"/>
                  </a:cubicBezTo>
                  <a:cubicBezTo>
                    <a:pt x="279" y="4335"/>
                    <a:pt x="279" y="4388"/>
                    <a:pt x="297" y="4428"/>
                  </a:cubicBezTo>
                  <a:cubicBezTo>
                    <a:pt x="353" y="4558"/>
                    <a:pt x="409" y="4688"/>
                    <a:pt x="477" y="4815"/>
                  </a:cubicBezTo>
                  <a:cubicBezTo>
                    <a:pt x="511" y="4880"/>
                    <a:pt x="570" y="4930"/>
                    <a:pt x="613" y="4991"/>
                  </a:cubicBezTo>
                  <a:cubicBezTo>
                    <a:pt x="644" y="5038"/>
                    <a:pt x="656" y="5103"/>
                    <a:pt x="693" y="5140"/>
                  </a:cubicBezTo>
                  <a:cubicBezTo>
                    <a:pt x="808" y="5255"/>
                    <a:pt x="932" y="5357"/>
                    <a:pt x="1049" y="5465"/>
                  </a:cubicBezTo>
                  <a:cubicBezTo>
                    <a:pt x="1077" y="5490"/>
                    <a:pt x="1114" y="5511"/>
                    <a:pt x="1130" y="5542"/>
                  </a:cubicBezTo>
                  <a:cubicBezTo>
                    <a:pt x="1192" y="5672"/>
                    <a:pt x="1322" y="5719"/>
                    <a:pt x="1430" y="5793"/>
                  </a:cubicBezTo>
                  <a:cubicBezTo>
                    <a:pt x="1483" y="5830"/>
                    <a:pt x="1545" y="5864"/>
                    <a:pt x="1606" y="5892"/>
                  </a:cubicBezTo>
                  <a:cubicBezTo>
                    <a:pt x="1681" y="5926"/>
                    <a:pt x="1767" y="5945"/>
                    <a:pt x="1842" y="5979"/>
                  </a:cubicBezTo>
                  <a:cubicBezTo>
                    <a:pt x="1935" y="6022"/>
                    <a:pt x="2015" y="6090"/>
                    <a:pt x="2108" y="6127"/>
                  </a:cubicBezTo>
                  <a:cubicBezTo>
                    <a:pt x="2226" y="6171"/>
                    <a:pt x="2346" y="6202"/>
                    <a:pt x="2467" y="6227"/>
                  </a:cubicBezTo>
                  <a:cubicBezTo>
                    <a:pt x="2582" y="6251"/>
                    <a:pt x="2699" y="6270"/>
                    <a:pt x="2817" y="6282"/>
                  </a:cubicBezTo>
                  <a:cubicBezTo>
                    <a:pt x="2937" y="6295"/>
                    <a:pt x="3058" y="6298"/>
                    <a:pt x="3179" y="6307"/>
                  </a:cubicBezTo>
                  <a:cubicBezTo>
                    <a:pt x="3185" y="6307"/>
                    <a:pt x="3191" y="6298"/>
                    <a:pt x="3201" y="6298"/>
                  </a:cubicBezTo>
                  <a:cubicBezTo>
                    <a:pt x="3245" y="6294"/>
                    <a:pt x="3295" y="6281"/>
                    <a:pt x="3339" y="6281"/>
                  </a:cubicBezTo>
                  <a:cubicBezTo>
                    <a:pt x="3359" y="6281"/>
                    <a:pt x="3379" y="6284"/>
                    <a:pt x="3396" y="6292"/>
                  </a:cubicBezTo>
                  <a:cubicBezTo>
                    <a:pt x="3423" y="6305"/>
                    <a:pt x="3448" y="6310"/>
                    <a:pt x="3471" y="6310"/>
                  </a:cubicBezTo>
                  <a:cubicBezTo>
                    <a:pt x="3507" y="6310"/>
                    <a:pt x="3539" y="6297"/>
                    <a:pt x="3575" y="6282"/>
                  </a:cubicBezTo>
                  <a:cubicBezTo>
                    <a:pt x="3631" y="6261"/>
                    <a:pt x="3687" y="6236"/>
                    <a:pt x="3745" y="6220"/>
                  </a:cubicBezTo>
                  <a:cubicBezTo>
                    <a:pt x="3813" y="6202"/>
                    <a:pt x="3885" y="6196"/>
                    <a:pt x="3953" y="6183"/>
                  </a:cubicBezTo>
                  <a:cubicBezTo>
                    <a:pt x="4114" y="6162"/>
                    <a:pt x="4262" y="6127"/>
                    <a:pt x="4402" y="6022"/>
                  </a:cubicBezTo>
                  <a:cubicBezTo>
                    <a:pt x="4535" y="5920"/>
                    <a:pt x="4711" y="5874"/>
                    <a:pt x="4857" y="5784"/>
                  </a:cubicBezTo>
                  <a:cubicBezTo>
                    <a:pt x="4999" y="5694"/>
                    <a:pt x="5129" y="5583"/>
                    <a:pt x="5253" y="5471"/>
                  </a:cubicBezTo>
                  <a:cubicBezTo>
                    <a:pt x="5460" y="5282"/>
                    <a:pt x="5683" y="5106"/>
                    <a:pt x="5798" y="4837"/>
                  </a:cubicBezTo>
                  <a:cubicBezTo>
                    <a:pt x="5804" y="4821"/>
                    <a:pt x="5825" y="4818"/>
                    <a:pt x="5832" y="4803"/>
                  </a:cubicBezTo>
                  <a:cubicBezTo>
                    <a:pt x="5909" y="4682"/>
                    <a:pt x="6027" y="4567"/>
                    <a:pt x="6048" y="4437"/>
                  </a:cubicBezTo>
                  <a:cubicBezTo>
                    <a:pt x="6070" y="4307"/>
                    <a:pt x="6126" y="4190"/>
                    <a:pt x="6172" y="4078"/>
                  </a:cubicBezTo>
                  <a:cubicBezTo>
                    <a:pt x="6228" y="3939"/>
                    <a:pt x="6240" y="3797"/>
                    <a:pt x="6253" y="3657"/>
                  </a:cubicBezTo>
                  <a:cubicBezTo>
                    <a:pt x="6268" y="3515"/>
                    <a:pt x="6383" y="3376"/>
                    <a:pt x="6287" y="3221"/>
                  </a:cubicBezTo>
                  <a:cubicBezTo>
                    <a:pt x="6280" y="3209"/>
                    <a:pt x="6308" y="3178"/>
                    <a:pt x="6315" y="3156"/>
                  </a:cubicBezTo>
                  <a:cubicBezTo>
                    <a:pt x="6321" y="3128"/>
                    <a:pt x="6327" y="3100"/>
                    <a:pt x="6321" y="3075"/>
                  </a:cubicBezTo>
                  <a:cubicBezTo>
                    <a:pt x="6293" y="2921"/>
                    <a:pt x="6259" y="2769"/>
                    <a:pt x="6237" y="2614"/>
                  </a:cubicBezTo>
                  <a:cubicBezTo>
                    <a:pt x="6228" y="2552"/>
                    <a:pt x="6271" y="2484"/>
                    <a:pt x="6256" y="2429"/>
                  </a:cubicBezTo>
                  <a:cubicBezTo>
                    <a:pt x="6215" y="2280"/>
                    <a:pt x="6185" y="2122"/>
                    <a:pt x="6101" y="1998"/>
                  </a:cubicBezTo>
                  <a:cubicBezTo>
                    <a:pt x="6045" y="1915"/>
                    <a:pt x="6005" y="1844"/>
                    <a:pt x="6008" y="1748"/>
                  </a:cubicBezTo>
                  <a:cubicBezTo>
                    <a:pt x="6008" y="1732"/>
                    <a:pt x="5983" y="1717"/>
                    <a:pt x="5971" y="1701"/>
                  </a:cubicBezTo>
                  <a:cubicBezTo>
                    <a:pt x="5887" y="1599"/>
                    <a:pt x="5807" y="1494"/>
                    <a:pt x="5720" y="1395"/>
                  </a:cubicBezTo>
                  <a:cubicBezTo>
                    <a:pt x="5599" y="1255"/>
                    <a:pt x="5572" y="1039"/>
                    <a:pt x="5367" y="964"/>
                  </a:cubicBezTo>
                  <a:cubicBezTo>
                    <a:pt x="5352" y="958"/>
                    <a:pt x="5346" y="924"/>
                    <a:pt x="5333" y="903"/>
                  </a:cubicBezTo>
                  <a:cubicBezTo>
                    <a:pt x="5279" y="814"/>
                    <a:pt x="5233" y="713"/>
                    <a:pt x="5123" y="713"/>
                  </a:cubicBezTo>
                  <a:cubicBezTo>
                    <a:pt x="5107" y="713"/>
                    <a:pt x="5089" y="715"/>
                    <a:pt x="5070" y="720"/>
                  </a:cubicBezTo>
                  <a:cubicBezTo>
                    <a:pt x="5049" y="670"/>
                    <a:pt x="5039" y="618"/>
                    <a:pt x="5008" y="599"/>
                  </a:cubicBezTo>
                  <a:cubicBezTo>
                    <a:pt x="4919" y="540"/>
                    <a:pt x="4823" y="494"/>
                    <a:pt x="4727" y="448"/>
                  </a:cubicBezTo>
                  <a:cubicBezTo>
                    <a:pt x="4671" y="420"/>
                    <a:pt x="4609" y="398"/>
                    <a:pt x="4550" y="373"/>
                  </a:cubicBezTo>
                  <a:cubicBezTo>
                    <a:pt x="4358" y="286"/>
                    <a:pt x="4186" y="147"/>
                    <a:pt x="3965" y="147"/>
                  </a:cubicBezTo>
                  <a:cubicBezTo>
                    <a:pt x="3958" y="147"/>
                    <a:pt x="3951" y="147"/>
                    <a:pt x="3943" y="147"/>
                  </a:cubicBezTo>
                  <a:cubicBezTo>
                    <a:pt x="3940" y="148"/>
                    <a:pt x="3936" y="148"/>
                    <a:pt x="3933" y="148"/>
                  </a:cubicBezTo>
                  <a:cubicBezTo>
                    <a:pt x="3907" y="148"/>
                    <a:pt x="3879" y="139"/>
                    <a:pt x="3863" y="123"/>
                  </a:cubicBezTo>
                  <a:cubicBezTo>
                    <a:pt x="3784" y="41"/>
                    <a:pt x="3688" y="37"/>
                    <a:pt x="3591" y="37"/>
                  </a:cubicBezTo>
                  <a:cubicBezTo>
                    <a:pt x="3578" y="37"/>
                    <a:pt x="3566" y="37"/>
                    <a:pt x="3553" y="37"/>
                  </a:cubicBezTo>
                  <a:cubicBezTo>
                    <a:pt x="3485" y="37"/>
                    <a:pt x="3417" y="35"/>
                    <a:pt x="3355" y="5"/>
                  </a:cubicBezTo>
                  <a:cubicBezTo>
                    <a:pt x="3349" y="2"/>
                    <a:pt x="3340" y="1"/>
                    <a:pt x="3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6"/>
            <p:cNvSpPr/>
            <p:nvPr/>
          </p:nvSpPr>
          <p:spPr>
            <a:xfrm rot="5400000">
              <a:off x="8765523" y="774419"/>
              <a:ext cx="61484" cy="60775"/>
            </a:xfrm>
            <a:custGeom>
              <a:rect b="b" l="l" r="r" t="t"/>
              <a:pathLst>
                <a:path extrusionOk="0" h="6311" w="6383">
                  <a:moveTo>
                    <a:pt x="3330" y="1"/>
                  </a:moveTo>
                  <a:cubicBezTo>
                    <a:pt x="3310" y="1"/>
                    <a:pt x="3286" y="8"/>
                    <a:pt x="3275" y="20"/>
                  </a:cubicBezTo>
                  <a:cubicBezTo>
                    <a:pt x="3244" y="54"/>
                    <a:pt x="3210" y="66"/>
                    <a:pt x="3176" y="66"/>
                  </a:cubicBezTo>
                  <a:cubicBezTo>
                    <a:pt x="3135" y="66"/>
                    <a:pt x="3095" y="49"/>
                    <a:pt x="3061" y="36"/>
                  </a:cubicBezTo>
                  <a:cubicBezTo>
                    <a:pt x="3007" y="15"/>
                    <a:pt x="2954" y="7"/>
                    <a:pt x="2902" y="7"/>
                  </a:cubicBezTo>
                  <a:cubicBezTo>
                    <a:pt x="2800" y="7"/>
                    <a:pt x="2702" y="37"/>
                    <a:pt x="2603" y="58"/>
                  </a:cubicBezTo>
                  <a:cubicBezTo>
                    <a:pt x="2511" y="75"/>
                    <a:pt x="2421" y="148"/>
                    <a:pt x="2335" y="148"/>
                  </a:cubicBezTo>
                  <a:cubicBezTo>
                    <a:pt x="2331" y="148"/>
                    <a:pt x="2328" y="148"/>
                    <a:pt x="2325" y="147"/>
                  </a:cubicBezTo>
                  <a:cubicBezTo>
                    <a:pt x="2315" y="147"/>
                    <a:pt x="2305" y="146"/>
                    <a:pt x="2296" y="146"/>
                  </a:cubicBezTo>
                  <a:cubicBezTo>
                    <a:pt x="2153" y="146"/>
                    <a:pt x="2048" y="211"/>
                    <a:pt x="1935" y="280"/>
                  </a:cubicBezTo>
                  <a:cubicBezTo>
                    <a:pt x="1771" y="379"/>
                    <a:pt x="1603" y="472"/>
                    <a:pt x="1439" y="568"/>
                  </a:cubicBezTo>
                  <a:cubicBezTo>
                    <a:pt x="1387" y="599"/>
                    <a:pt x="1340" y="658"/>
                    <a:pt x="1288" y="664"/>
                  </a:cubicBezTo>
                  <a:cubicBezTo>
                    <a:pt x="1170" y="680"/>
                    <a:pt x="1093" y="751"/>
                    <a:pt x="1049" y="838"/>
                  </a:cubicBezTo>
                  <a:cubicBezTo>
                    <a:pt x="997" y="943"/>
                    <a:pt x="926" y="1005"/>
                    <a:pt x="830" y="1067"/>
                  </a:cubicBezTo>
                  <a:cubicBezTo>
                    <a:pt x="771" y="1104"/>
                    <a:pt x="740" y="1184"/>
                    <a:pt x="700" y="1246"/>
                  </a:cubicBezTo>
                  <a:cubicBezTo>
                    <a:pt x="687" y="1268"/>
                    <a:pt x="684" y="1305"/>
                    <a:pt x="669" y="1314"/>
                  </a:cubicBezTo>
                  <a:cubicBezTo>
                    <a:pt x="557" y="1376"/>
                    <a:pt x="526" y="1491"/>
                    <a:pt x="467" y="1593"/>
                  </a:cubicBezTo>
                  <a:cubicBezTo>
                    <a:pt x="402" y="1707"/>
                    <a:pt x="328" y="1803"/>
                    <a:pt x="303" y="1946"/>
                  </a:cubicBezTo>
                  <a:cubicBezTo>
                    <a:pt x="275" y="2091"/>
                    <a:pt x="164" y="2221"/>
                    <a:pt x="124" y="2367"/>
                  </a:cubicBezTo>
                  <a:cubicBezTo>
                    <a:pt x="71" y="2549"/>
                    <a:pt x="25" y="2744"/>
                    <a:pt x="37" y="2933"/>
                  </a:cubicBezTo>
                  <a:cubicBezTo>
                    <a:pt x="43" y="3038"/>
                    <a:pt x="43" y="3125"/>
                    <a:pt x="0" y="3218"/>
                  </a:cubicBezTo>
                  <a:lnTo>
                    <a:pt x="0" y="3366"/>
                  </a:lnTo>
                  <a:cubicBezTo>
                    <a:pt x="31" y="3465"/>
                    <a:pt x="96" y="3565"/>
                    <a:pt x="87" y="3660"/>
                  </a:cubicBezTo>
                  <a:cubicBezTo>
                    <a:pt x="71" y="3790"/>
                    <a:pt x="93" y="3896"/>
                    <a:pt x="176" y="3992"/>
                  </a:cubicBezTo>
                  <a:cubicBezTo>
                    <a:pt x="195" y="4013"/>
                    <a:pt x="204" y="4060"/>
                    <a:pt x="195" y="4085"/>
                  </a:cubicBezTo>
                  <a:cubicBezTo>
                    <a:pt x="152" y="4177"/>
                    <a:pt x="195" y="4236"/>
                    <a:pt x="251" y="4304"/>
                  </a:cubicBezTo>
                  <a:cubicBezTo>
                    <a:pt x="279" y="4335"/>
                    <a:pt x="279" y="4388"/>
                    <a:pt x="297" y="4428"/>
                  </a:cubicBezTo>
                  <a:cubicBezTo>
                    <a:pt x="353" y="4558"/>
                    <a:pt x="409" y="4688"/>
                    <a:pt x="477" y="4815"/>
                  </a:cubicBezTo>
                  <a:cubicBezTo>
                    <a:pt x="511" y="4880"/>
                    <a:pt x="570" y="4930"/>
                    <a:pt x="613" y="4991"/>
                  </a:cubicBezTo>
                  <a:cubicBezTo>
                    <a:pt x="644" y="5038"/>
                    <a:pt x="656" y="5103"/>
                    <a:pt x="693" y="5140"/>
                  </a:cubicBezTo>
                  <a:cubicBezTo>
                    <a:pt x="808" y="5255"/>
                    <a:pt x="932" y="5357"/>
                    <a:pt x="1049" y="5465"/>
                  </a:cubicBezTo>
                  <a:cubicBezTo>
                    <a:pt x="1077" y="5490"/>
                    <a:pt x="1114" y="5511"/>
                    <a:pt x="1130" y="5542"/>
                  </a:cubicBezTo>
                  <a:cubicBezTo>
                    <a:pt x="1192" y="5672"/>
                    <a:pt x="1322" y="5719"/>
                    <a:pt x="1430" y="5793"/>
                  </a:cubicBezTo>
                  <a:cubicBezTo>
                    <a:pt x="1483" y="5830"/>
                    <a:pt x="1545" y="5864"/>
                    <a:pt x="1606" y="5892"/>
                  </a:cubicBezTo>
                  <a:cubicBezTo>
                    <a:pt x="1681" y="5926"/>
                    <a:pt x="1767" y="5945"/>
                    <a:pt x="1842" y="5979"/>
                  </a:cubicBezTo>
                  <a:cubicBezTo>
                    <a:pt x="1935" y="6022"/>
                    <a:pt x="2015" y="6090"/>
                    <a:pt x="2108" y="6127"/>
                  </a:cubicBezTo>
                  <a:cubicBezTo>
                    <a:pt x="2226" y="6171"/>
                    <a:pt x="2346" y="6202"/>
                    <a:pt x="2467" y="6227"/>
                  </a:cubicBezTo>
                  <a:cubicBezTo>
                    <a:pt x="2582" y="6251"/>
                    <a:pt x="2699" y="6270"/>
                    <a:pt x="2817" y="6282"/>
                  </a:cubicBezTo>
                  <a:cubicBezTo>
                    <a:pt x="2937" y="6295"/>
                    <a:pt x="3058" y="6298"/>
                    <a:pt x="3179" y="6307"/>
                  </a:cubicBezTo>
                  <a:cubicBezTo>
                    <a:pt x="3185" y="6307"/>
                    <a:pt x="3191" y="6298"/>
                    <a:pt x="3201" y="6298"/>
                  </a:cubicBezTo>
                  <a:cubicBezTo>
                    <a:pt x="3245" y="6294"/>
                    <a:pt x="3295" y="6281"/>
                    <a:pt x="3339" y="6281"/>
                  </a:cubicBezTo>
                  <a:cubicBezTo>
                    <a:pt x="3359" y="6281"/>
                    <a:pt x="3379" y="6284"/>
                    <a:pt x="3396" y="6292"/>
                  </a:cubicBezTo>
                  <a:cubicBezTo>
                    <a:pt x="3423" y="6305"/>
                    <a:pt x="3448" y="6310"/>
                    <a:pt x="3471" y="6310"/>
                  </a:cubicBezTo>
                  <a:cubicBezTo>
                    <a:pt x="3507" y="6310"/>
                    <a:pt x="3539" y="6297"/>
                    <a:pt x="3575" y="6282"/>
                  </a:cubicBezTo>
                  <a:cubicBezTo>
                    <a:pt x="3631" y="6261"/>
                    <a:pt x="3687" y="6236"/>
                    <a:pt x="3745" y="6220"/>
                  </a:cubicBezTo>
                  <a:cubicBezTo>
                    <a:pt x="3813" y="6202"/>
                    <a:pt x="3885" y="6196"/>
                    <a:pt x="3953" y="6183"/>
                  </a:cubicBezTo>
                  <a:cubicBezTo>
                    <a:pt x="4114" y="6162"/>
                    <a:pt x="4262" y="6127"/>
                    <a:pt x="4402" y="6022"/>
                  </a:cubicBezTo>
                  <a:cubicBezTo>
                    <a:pt x="4535" y="5920"/>
                    <a:pt x="4711" y="5874"/>
                    <a:pt x="4857" y="5784"/>
                  </a:cubicBezTo>
                  <a:cubicBezTo>
                    <a:pt x="4999" y="5694"/>
                    <a:pt x="5129" y="5583"/>
                    <a:pt x="5253" y="5471"/>
                  </a:cubicBezTo>
                  <a:cubicBezTo>
                    <a:pt x="5460" y="5282"/>
                    <a:pt x="5683" y="5106"/>
                    <a:pt x="5798" y="4837"/>
                  </a:cubicBezTo>
                  <a:cubicBezTo>
                    <a:pt x="5804" y="4821"/>
                    <a:pt x="5825" y="4818"/>
                    <a:pt x="5832" y="4803"/>
                  </a:cubicBezTo>
                  <a:cubicBezTo>
                    <a:pt x="5909" y="4682"/>
                    <a:pt x="6027" y="4567"/>
                    <a:pt x="6048" y="4437"/>
                  </a:cubicBezTo>
                  <a:cubicBezTo>
                    <a:pt x="6070" y="4307"/>
                    <a:pt x="6126" y="4190"/>
                    <a:pt x="6172" y="4078"/>
                  </a:cubicBezTo>
                  <a:cubicBezTo>
                    <a:pt x="6228" y="3939"/>
                    <a:pt x="6240" y="3797"/>
                    <a:pt x="6253" y="3657"/>
                  </a:cubicBezTo>
                  <a:cubicBezTo>
                    <a:pt x="6268" y="3515"/>
                    <a:pt x="6383" y="3376"/>
                    <a:pt x="6287" y="3221"/>
                  </a:cubicBezTo>
                  <a:cubicBezTo>
                    <a:pt x="6280" y="3209"/>
                    <a:pt x="6308" y="3178"/>
                    <a:pt x="6315" y="3156"/>
                  </a:cubicBezTo>
                  <a:cubicBezTo>
                    <a:pt x="6321" y="3128"/>
                    <a:pt x="6327" y="3100"/>
                    <a:pt x="6321" y="3075"/>
                  </a:cubicBezTo>
                  <a:cubicBezTo>
                    <a:pt x="6293" y="2921"/>
                    <a:pt x="6259" y="2769"/>
                    <a:pt x="6237" y="2614"/>
                  </a:cubicBezTo>
                  <a:cubicBezTo>
                    <a:pt x="6228" y="2552"/>
                    <a:pt x="6271" y="2484"/>
                    <a:pt x="6256" y="2429"/>
                  </a:cubicBezTo>
                  <a:cubicBezTo>
                    <a:pt x="6215" y="2280"/>
                    <a:pt x="6185" y="2122"/>
                    <a:pt x="6101" y="1998"/>
                  </a:cubicBezTo>
                  <a:cubicBezTo>
                    <a:pt x="6045" y="1915"/>
                    <a:pt x="6005" y="1844"/>
                    <a:pt x="6008" y="1748"/>
                  </a:cubicBezTo>
                  <a:cubicBezTo>
                    <a:pt x="6008" y="1732"/>
                    <a:pt x="5983" y="1717"/>
                    <a:pt x="5971" y="1701"/>
                  </a:cubicBezTo>
                  <a:cubicBezTo>
                    <a:pt x="5887" y="1599"/>
                    <a:pt x="5807" y="1494"/>
                    <a:pt x="5720" y="1395"/>
                  </a:cubicBezTo>
                  <a:cubicBezTo>
                    <a:pt x="5599" y="1255"/>
                    <a:pt x="5572" y="1039"/>
                    <a:pt x="5367" y="964"/>
                  </a:cubicBezTo>
                  <a:cubicBezTo>
                    <a:pt x="5352" y="958"/>
                    <a:pt x="5346" y="924"/>
                    <a:pt x="5333" y="903"/>
                  </a:cubicBezTo>
                  <a:cubicBezTo>
                    <a:pt x="5279" y="814"/>
                    <a:pt x="5233" y="713"/>
                    <a:pt x="5123" y="713"/>
                  </a:cubicBezTo>
                  <a:cubicBezTo>
                    <a:pt x="5107" y="713"/>
                    <a:pt x="5089" y="715"/>
                    <a:pt x="5070" y="720"/>
                  </a:cubicBezTo>
                  <a:cubicBezTo>
                    <a:pt x="5049" y="670"/>
                    <a:pt x="5039" y="618"/>
                    <a:pt x="5008" y="599"/>
                  </a:cubicBezTo>
                  <a:cubicBezTo>
                    <a:pt x="4919" y="540"/>
                    <a:pt x="4823" y="494"/>
                    <a:pt x="4727" y="448"/>
                  </a:cubicBezTo>
                  <a:cubicBezTo>
                    <a:pt x="4671" y="420"/>
                    <a:pt x="4609" y="398"/>
                    <a:pt x="4550" y="373"/>
                  </a:cubicBezTo>
                  <a:cubicBezTo>
                    <a:pt x="4358" y="286"/>
                    <a:pt x="4186" y="147"/>
                    <a:pt x="3965" y="147"/>
                  </a:cubicBezTo>
                  <a:cubicBezTo>
                    <a:pt x="3958" y="147"/>
                    <a:pt x="3951" y="147"/>
                    <a:pt x="3943" y="147"/>
                  </a:cubicBezTo>
                  <a:cubicBezTo>
                    <a:pt x="3940" y="148"/>
                    <a:pt x="3936" y="148"/>
                    <a:pt x="3933" y="148"/>
                  </a:cubicBezTo>
                  <a:cubicBezTo>
                    <a:pt x="3907" y="148"/>
                    <a:pt x="3879" y="139"/>
                    <a:pt x="3863" y="123"/>
                  </a:cubicBezTo>
                  <a:cubicBezTo>
                    <a:pt x="3784" y="41"/>
                    <a:pt x="3688" y="37"/>
                    <a:pt x="3591" y="37"/>
                  </a:cubicBezTo>
                  <a:cubicBezTo>
                    <a:pt x="3578" y="37"/>
                    <a:pt x="3566" y="37"/>
                    <a:pt x="3553" y="37"/>
                  </a:cubicBezTo>
                  <a:cubicBezTo>
                    <a:pt x="3485" y="37"/>
                    <a:pt x="3417" y="35"/>
                    <a:pt x="3355" y="5"/>
                  </a:cubicBezTo>
                  <a:cubicBezTo>
                    <a:pt x="3349" y="2"/>
                    <a:pt x="3340" y="1"/>
                    <a:pt x="3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720000" y="1107625"/>
            <a:ext cx="2538000" cy="10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6" name="Google Shape;96;p17"/>
          <p:cNvSpPr txBox="1"/>
          <p:nvPr>
            <p:ph idx="1" type="subTitle"/>
          </p:nvPr>
        </p:nvSpPr>
        <p:spPr>
          <a:xfrm>
            <a:off x="720000" y="2170825"/>
            <a:ext cx="2538000" cy="11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7"/>
          <p:cNvSpPr/>
          <p:nvPr/>
        </p:nvSpPr>
        <p:spPr>
          <a:xfrm>
            <a:off x="162777" y="4608403"/>
            <a:ext cx="444401" cy="295551"/>
          </a:xfrm>
          <a:custGeom>
            <a:rect b="b" l="l" r="r" t="t"/>
            <a:pathLst>
              <a:path extrusionOk="0" h="3667" w="5514">
                <a:moveTo>
                  <a:pt x="2468" y="1883"/>
                </a:moveTo>
                <a:cubicBezTo>
                  <a:pt x="2694" y="1932"/>
                  <a:pt x="2790" y="2112"/>
                  <a:pt x="2917" y="2270"/>
                </a:cubicBezTo>
                <a:cubicBezTo>
                  <a:pt x="2972" y="2338"/>
                  <a:pt x="3059" y="2391"/>
                  <a:pt x="3056" y="2486"/>
                </a:cubicBezTo>
                <a:cubicBezTo>
                  <a:pt x="3056" y="2555"/>
                  <a:pt x="3022" y="2623"/>
                  <a:pt x="2994" y="2716"/>
                </a:cubicBezTo>
                <a:cubicBezTo>
                  <a:pt x="2952" y="2716"/>
                  <a:pt x="2903" y="2718"/>
                  <a:pt x="2852" y="2718"/>
                </a:cubicBezTo>
                <a:cubicBezTo>
                  <a:pt x="2814" y="2718"/>
                  <a:pt x="2774" y="2716"/>
                  <a:pt x="2734" y="2712"/>
                </a:cubicBezTo>
                <a:cubicBezTo>
                  <a:pt x="2706" y="2709"/>
                  <a:pt x="2681" y="2663"/>
                  <a:pt x="2657" y="2632"/>
                </a:cubicBezTo>
                <a:cubicBezTo>
                  <a:pt x="2623" y="2592"/>
                  <a:pt x="2582" y="2548"/>
                  <a:pt x="2551" y="2505"/>
                </a:cubicBezTo>
                <a:cubicBezTo>
                  <a:pt x="2514" y="2449"/>
                  <a:pt x="2452" y="2394"/>
                  <a:pt x="2449" y="2338"/>
                </a:cubicBezTo>
                <a:cubicBezTo>
                  <a:pt x="2440" y="2189"/>
                  <a:pt x="2459" y="2041"/>
                  <a:pt x="2468" y="1883"/>
                </a:cubicBezTo>
                <a:close/>
                <a:moveTo>
                  <a:pt x="4212" y="4"/>
                </a:moveTo>
                <a:cubicBezTo>
                  <a:pt x="4163" y="4"/>
                  <a:pt x="4116" y="7"/>
                  <a:pt x="4071" y="13"/>
                </a:cubicBezTo>
                <a:cubicBezTo>
                  <a:pt x="3845" y="38"/>
                  <a:pt x="3588" y="1"/>
                  <a:pt x="3384" y="162"/>
                </a:cubicBezTo>
                <a:cubicBezTo>
                  <a:pt x="3350" y="187"/>
                  <a:pt x="3291" y="177"/>
                  <a:pt x="3242" y="187"/>
                </a:cubicBezTo>
                <a:cubicBezTo>
                  <a:pt x="3217" y="190"/>
                  <a:pt x="3177" y="184"/>
                  <a:pt x="3164" y="199"/>
                </a:cubicBezTo>
                <a:cubicBezTo>
                  <a:pt x="3084" y="286"/>
                  <a:pt x="2951" y="286"/>
                  <a:pt x="2883" y="413"/>
                </a:cubicBezTo>
                <a:cubicBezTo>
                  <a:pt x="2811" y="549"/>
                  <a:pt x="2592" y="555"/>
                  <a:pt x="2533" y="728"/>
                </a:cubicBezTo>
                <a:cubicBezTo>
                  <a:pt x="2533" y="735"/>
                  <a:pt x="2517" y="731"/>
                  <a:pt x="2514" y="738"/>
                </a:cubicBezTo>
                <a:cubicBezTo>
                  <a:pt x="2471" y="793"/>
                  <a:pt x="2428" y="849"/>
                  <a:pt x="2394" y="908"/>
                </a:cubicBezTo>
                <a:cubicBezTo>
                  <a:pt x="2369" y="948"/>
                  <a:pt x="2366" y="1029"/>
                  <a:pt x="2338" y="1038"/>
                </a:cubicBezTo>
                <a:cubicBezTo>
                  <a:pt x="2202" y="1075"/>
                  <a:pt x="2214" y="1177"/>
                  <a:pt x="2217" y="1310"/>
                </a:cubicBezTo>
                <a:cubicBezTo>
                  <a:pt x="2152" y="1310"/>
                  <a:pt x="2088" y="1309"/>
                  <a:pt x="2024" y="1309"/>
                </a:cubicBezTo>
                <a:cubicBezTo>
                  <a:pt x="1960" y="1309"/>
                  <a:pt x="1897" y="1310"/>
                  <a:pt x="1833" y="1313"/>
                </a:cubicBezTo>
                <a:cubicBezTo>
                  <a:pt x="1740" y="1316"/>
                  <a:pt x="1644" y="1326"/>
                  <a:pt x="1558" y="1351"/>
                </a:cubicBezTo>
                <a:cubicBezTo>
                  <a:pt x="1400" y="1397"/>
                  <a:pt x="1245" y="1456"/>
                  <a:pt x="1090" y="1518"/>
                </a:cubicBezTo>
                <a:cubicBezTo>
                  <a:pt x="1044" y="1536"/>
                  <a:pt x="998" y="1564"/>
                  <a:pt x="960" y="1601"/>
                </a:cubicBezTo>
                <a:cubicBezTo>
                  <a:pt x="852" y="1703"/>
                  <a:pt x="747" y="1812"/>
                  <a:pt x="642" y="1920"/>
                </a:cubicBezTo>
                <a:cubicBezTo>
                  <a:pt x="577" y="1988"/>
                  <a:pt x="502" y="2053"/>
                  <a:pt x="450" y="2131"/>
                </a:cubicBezTo>
                <a:cubicBezTo>
                  <a:pt x="403" y="2199"/>
                  <a:pt x="403" y="2322"/>
                  <a:pt x="347" y="2350"/>
                </a:cubicBezTo>
                <a:cubicBezTo>
                  <a:pt x="199" y="2421"/>
                  <a:pt x="267" y="2598"/>
                  <a:pt x="152" y="2682"/>
                </a:cubicBezTo>
                <a:cubicBezTo>
                  <a:pt x="128" y="2697"/>
                  <a:pt x="165" y="2787"/>
                  <a:pt x="140" y="2821"/>
                </a:cubicBezTo>
                <a:cubicBezTo>
                  <a:pt x="91" y="2892"/>
                  <a:pt x="66" y="2960"/>
                  <a:pt x="91" y="3044"/>
                </a:cubicBezTo>
                <a:cubicBezTo>
                  <a:pt x="97" y="3068"/>
                  <a:pt x="87" y="3106"/>
                  <a:pt x="72" y="3121"/>
                </a:cubicBezTo>
                <a:cubicBezTo>
                  <a:pt x="1" y="3202"/>
                  <a:pt x="4" y="3279"/>
                  <a:pt x="57" y="3369"/>
                </a:cubicBezTo>
                <a:cubicBezTo>
                  <a:pt x="72" y="3393"/>
                  <a:pt x="78" y="3431"/>
                  <a:pt x="81" y="3462"/>
                </a:cubicBezTo>
                <a:cubicBezTo>
                  <a:pt x="84" y="3587"/>
                  <a:pt x="151" y="3666"/>
                  <a:pt x="252" y="3666"/>
                </a:cubicBezTo>
                <a:cubicBezTo>
                  <a:pt x="256" y="3666"/>
                  <a:pt x="260" y="3666"/>
                  <a:pt x="264" y="3666"/>
                </a:cubicBezTo>
                <a:cubicBezTo>
                  <a:pt x="385" y="3660"/>
                  <a:pt x="465" y="3561"/>
                  <a:pt x="465" y="3437"/>
                </a:cubicBezTo>
                <a:cubicBezTo>
                  <a:pt x="462" y="3350"/>
                  <a:pt x="468" y="3257"/>
                  <a:pt x="487" y="3171"/>
                </a:cubicBezTo>
                <a:cubicBezTo>
                  <a:pt x="502" y="3090"/>
                  <a:pt x="555" y="3016"/>
                  <a:pt x="558" y="2938"/>
                </a:cubicBezTo>
                <a:cubicBezTo>
                  <a:pt x="561" y="2774"/>
                  <a:pt x="682" y="2678"/>
                  <a:pt x="744" y="2548"/>
                </a:cubicBezTo>
                <a:cubicBezTo>
                  <a:pt x="759" y="2521"/>
                  <a:pt x="772" y="2490"/>
                  <a:pt x="784" y="2459"/>
                </a:cubicBezTo>
                <a:cubicBezTo>
                  <a:pt x="812" y="2397"/>
                  <a:pt x="827" y="2329"/>
                  <a:pt x="868" y="2276"/>
                </a:cubicBezTo>
                <a:cubicBezTo>
                  <a:pt x="939" y="2189"/>
                  <a:pt x="1022" y="2112"/>
                  <a:pt x="1106" y="2035"/>
                </a:cubicBezTo>
                <a:cubicBezTo>
                  <a:pt x="1140" y="2001"/>
                  <a:pt x="1177" y="1963"/>
                  <a:pt x="1217" y="1945"/>
                </a:cubicBezTo>
                <a:cubicBezTo>
                  <a:pt x="1345" y="1891"/>
                  <a:pt x="1458" y="1796"/>
                  <a:pt x="1603" y="1796"/>
                </a:cubicBezTo>
                <a:cubicBezTo>
                  <a:pt x="1610" y="1796"/>
                  <a:pt x="1616" y="1796"/>
                  <a:pt x="1623" y="1796"/>
                </a:cubicBezTo>
                <a:cubicBezTo>
                  <a:pt x="1624" y="1796"/>
                  <a:pt x="1626" y="1797"/>
                  <a:pt x="1627" y="1797"/>
                </a:cubicBezTo>
                <a:cubicBezTo>
                  <a:pt x="1644" y="1797"/>
                  <a:pt x="1661" y="1780"/>
                  <a:pt x="1672" y="1765"/>
                </a:cubicBezTo>
                <a:cubicBezTo>
                  <a:pt x="1711" y="1717"/>
                  <a:pt x="1752" y="1703"/>
                  <a:pt x="1795" y="1703"/>
                </a:cubicBezTo>
                <a:cubicBezTo>
                  <a:pt x="1859" y="1703"/>
                  <a:pt x="1925" y="1734"/>
                  <a:pt x="1988" y="1734"/>
                </a:cubicBezTo>
                <a:cubicBezTo>
                  <a:pt x="2003" y="1734"/>
                  <a:pt x="2017" y="1732"/>
                  <a:pt x="2031" y="1728"/>
                </a:cubicBezTo>
                <a:cubicBezTo>
                  <a:pt x="2038" y="1728"/>
                  <a:pt x="2068" y="1771"/>
                  <a:pt x="2065" y="1784"/>
                </a:cubicBezTo>
                <a:cubicBezTo>
                  <a:pt x="2025" y="1895"/>
                  <a:pt x="2013" y="1997"/>
                  <a:pt x="2019" y="2118"/>
                </a:cubicBezTo>
                <a:cubicBezTo>
                  <a:pt x="2025" y="2211"/>
                  <a:pt x="2000" y="2310"/>
                  <a:pt x="2050" y="2394"/>
                </a:cubicBezTo>
                <a:cubicBezTo>
                  <a:pt x="2149" y="2561"/>
                  <a:pt x="2099" y="2812"/>
                  <a:pt x="2335" y="2904"/>
                </a:cubicBezTo>
                <a:cubicBezTo>
                  <a:pt x="2344" y="2907"/>
                  <a:pt x="2344" y="2935"/>
                  <a:pt x="2353" y="2945"/>
                </a:cubicBezTo>
                <a:cubicBezTo>
                  <a:pt x="2384" y="2985"/>
                  <a:pt x="2415" y="3031"/>
                  <a:pt x="2455" y="3059"/>
                </a:cubicBezTo>
                <a:cubicBezTo>
                  <a:pt x="2502" y="3087"/>
                  <a:pt x="2561" y="3106"/>
                  <a:pt x="2616" y="3112"/>
                </a:cubicBezTo>
                <a:cubicBezTo>
                  <a:pt x="2720" y="3126"/>
                  <a:pt x="2830" y="3151"/>
                  <a:pt x="2934" y="3151"/>
                </a:cubicBezTo>
                <a:cubicBezTo>
                  <a:pt x="2966" y="3151"/>
                  <a:pt x="2997" y="3149"/>
                  <a:pt x="3028" y="3143"/>
                </a:cubicBezTo>
                <a:cubicBezTo>
                  <a:pt x="3155" y="3118"/>
                  <a:pt x="3273" y="3031"/>
                  <a:pt x="3384" y="2957"/>
                </a:cubicBezTo>
                <a:cubicBezTo>
                  <a:pt x="3474" y="2901"/>
                  <a:pt x="3434" y="2799"/>
                  <a:pt x="3440" y="2716"/>
                </a:cubicBezTo>
                <a:cubicBezTo>
                  <a:pt x="3443" y="2688"/>
                  <a:pt x="3458" y="2660"/>
                  <a:pt x="3458" y="2632"/>
                </a:cubicBezTo>
                <a:cubicBezTo>
                  <a:pt x="3458" y="2517"/>
                  <a:pt x="3480" y="2394"/>
                  <a:pt x="3446" y="2288"/>
                </a:cubicBezTo>
                <a:cubicBezTo>
                  <a:pt x="3415" y="2180"/>
                  <a:pt x="3334" y="2087"/>
                  <a:pt x="3263" y="1997"/>
                </a:cubicBezTo>
                <a:cubicBezTo>
                  <a:pt x="3081" y="1753"/>
                  <a:pt x="2827" y="1592"/>
                  <a:pt x="2570" y="1440"/>
                </a:cubicBezTo>
                <a:cubicBezTo>
                  <a:pt x="2573" y="1434"/>
                  <a:pt x="2576" y="1428"/>
                  <a:pt x="2576" y="1425"/>
                </a:cubicBezTo>
                <a:cubicBezTo>
                  <a:pt x="2598" y="1251"/>
                  <a:pt x="2814" y="1190"/>
                  <a:pt x="2821" y="1001"/>
                </a:cubicBezTo>
                <a:cubicBezTo>
                  <a:pt x="2821" y="979"/>
                  <a:pt x="2879" y="954"/>
                  <a:pt x="2914" y="936"/>
                </a:cubicBezTo>
                <a:cubicBezTo>
                  <a:pt x="2954" y="911"/>
                  <a:pt x="3003" y="899"/>
                  <a:pt x="3037" y="868"/>
                </a:cubicBezTo>
                <a:cubicBezTo>
                  <a:pt x="3112" y="800"/>
                  <a:pt x="3170" y="716"/>
                  <a:pt x="3245" y="648"/>
                </a:cubicBezTo>
                <a:cubicBezTo>
                  <a:pt x="3273" y="620"/>
                  <a:pt x="3319" y="591"/>
                  <a:pt x="3355" y="591"/>
                </a:cubicBezTo>
                <a:cubicBezTo>
                  <a:pt x="3359" y="591"/>
                  <a:pt x="3362" y="592"/>
                  <a:pt x="3365" y="592"/>
                </a:cubicBezTo>
                <a:cubicBezTo>
                  <a:pt x="3382" y="595"/>
                  <a:pt x="3397" y="596"/>
                  <a:pt x="3412" y="596"/>
                </a:cubicBezTo>
                <a:cubicBezTo>
                  <a:pt x="3510" y="596"/>
                  <a:pt x="3577" y="546"/>
                  <a:pt x="3622" y="484"/>
                </a:cubicBezTo>
                <a:cubicBezTo>
                  <a:pt x="3680" y="484"/>
                  <a:pt x="3734" y="493"/>
                  <a:pt x="3781" y="493"/>
                </a:cubicBezTo>
                <a:cubicBezTo>
                  <a:pt x="3810" y="493"/>
                  <a:pt x="3836" y="490"/>
                  <a:pt x="3858" y="478"/>
                </a:cubicBezTo>
                <a:cubicBezTo>
                  <a:pt x="3917" y="446"/>
                  <a:pt x="3971" y="430"/>
                  <a:pt x="4025" y="430"/>
                </a:cubicBezTo>
                <a:cubicBezTo>
                  <a:pt x="4081" y="430"/>
                  <a:pt x="4136" y="447"/>
                  <a:pt x="4195" y="484"/>
                </a:cubicBezTo>
                <a:cubicBezTo>
                  <a:pt x="4232" y="505"/>
                  <a:pt x="4288" y="499"/>
                  <a:pt x="4334" y="509"/>
                </a:cubicBezTo>
                <a:cubicBezTo>
                  <a:pt x="4402" y="518"/>
                  <a:pt x="4470" y="527"/>
                  <a:pt x="4539" y="543"/>
                </a:cubicBezTo>
                <a:cubicBezTo>
                  <a:pt x="4573" y="549"/>
                  <a:pt x="4604" y="580"/>
                  <a:pt x="4635" y="580"/>
                </a:cubicBezTo>
                <a:cubicBezTo>
                  <a:pt x="4637" y="580"/>
                  <a:pt x="4639" y="580"/>
                  <a:pt x="4642" y="580"/>
                </a:cubicBezTo>
                <a:cubicBezTo>
                  <a:pt x="4824" y="580"/>
                  <a:pt x="4958" y="696"/>
                  <a:pt x="5065" y="806"/>
                </a:cubicBezTo>
                <a:cubicBezTo>
                  <a:pt x="5125" y="864"/>
                  <a:pt x="5180" y="886"/>
                  <a:pt x="5237" y="886"/>
                </a:cubicBezTo>
                <a:cubicBezTo>
                  <a:pt x="5262" y="886"/>
                  <a:pt x="5287" y="881"/>
                  <a:pt x="5312" y="874"/>
                </a:cubicBezTo>
                <a:cubicBezTo>
                  <a:pt x="5492" y="815"/>
                  <a:pt x="5514" y="651"/>
                  <a:pt x="5371" y="530"/>
                </a:cubicBezTo>
                <a:cubicBezTo>
                  <a:pt x="5353" y="515"/>
                  <a:pt x="5346" y="490"/>
                  <a:pt x="5334" y="468"/>
                </a:cubicBezTo>
                <a:cubicBezTo>
                  <a:pt x="5292" y="392"/>
                  <a:pt x="5119" y="302"/>
                  <a:pt x="5021" y="302"/>
                </a:cubicBezTo>
                <a:cubicBezTo>
                  <a:pt x="5012" y="302"/>
                  <a:pt x="5004" y="303"/>
                  <a:pt x="4997" y="304"/>
                </a:cubicBezTo>
                <a:cubicBezTo>
                  <a:pt x="5015" y="286"/>
                  <a:pt x="5034" y="264"/>
                  <a:pt x="5052" y="245"/>
                </a:cubicBezTo>
                <a:cubicBezTo>
                  <a:pt x="4997" y="221"/>
                  <a:pt x="4944" y="180"/>
                  <a:pt x="4885" y="171"/>
                </a:cubicBezTo>
                <a:cubicBezTo>
                  <a:pt x="4786" y="156"/>
                  <a:pt x="4700" y="125"/>
                  <a:pt x="4604" y="81"/>
                </a:cubicBezTo>
                <a:cubicBezTo>
                  <a:pt x="4486" y="27"/>
                  <a:pt x="4344" y="4"/>
                  <a:pt x="4212" y="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0" name="Google Shape;100;p18"/>
          <p:cNvSpPr txBox="1"/>
          <p:nvPr>
            <p:ph idx="1" type="subTitle"/>
          </p:nvPr>
        </p:nvSpPr>
        <p:spPr>
          <a:xfrm>
            <a:off x="785025" y="2320335"/>
            <a:ext cx="3109500" cy="9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1" name="Google Shape;101;p18"/>
          <p:cNvSpPr txBox="1"/>
          <p:nvPr>
            <p:ph idx="2" type="subTitle"/>
          </p:nvPr>
        </p:nvSpPr>
        <p:spPr>
          <a:xfrm>
            <a:off x="5169375" y="2295025"/>
            <a:ext cx="3109500" cy="9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2" name="Google Shape;102;p18"/>
          <p:cNvSpPr txBox="1"/>
          <p:nvPr>
            <p:ph idx="3" type="subTitle"/>
          </p:nvPr>
        </p:nvSpPr>
        <p:spPr>
          <a:xfrm>
            <a:off x="785025" y="1745750"/>
            <a:ext cx="3109500" cy="5061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400000" dist="38100">
              <a:schemeClr val="dk1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b="1" sz="2000">
                <a:latin typeface="Fredoka"/>
                <a:ea typeface="Fredoka"/>
                <a:cs typeface="Fredoka"/>
                <a:sym typeface="Fredok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9pPr>
          </a:lstStyle>
          <a:p/>
        </p:txBody>
      </p:sp>
      <p:sp>
        <p:nvSpPr>
          <p:cNvPr id="103" name="Google Shape;103;p18"/>
          <p:cNvSpPr txBox="1"/>
          <p:nvPr>
            <p:ph idx="4" type="subTitle"/>
          </p:nvPr>
        </p:nvSpPr>
        <p:spPr>
          <a:xfrm>
            <a:off x="5169375" y="1745750"/>
            <a:ext cx="3109500" cy="5061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400000" dist="38100">
              <a:schemeClr val="dk1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b="1" sz="2000">
                <a:latin typeface="Fredoka"/>
                <a:ea typeface="Fredoka"/>
                <a:cs typeface="Fredoka"/>
                <a:sym typeface="Fredok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9pPr>
          </a:lstStyle>
          <a:p/>
        </p:txBody>
      </p:sp>
      <p:grpSp>
        <p:nvGrpSpPr>
          <p:cNvPr id="104" name="Google Shape;104;p18"/>
          <p:cNvGrpSpPr/>
          <p:nvPr/>
        </p:nvGrpSpPr>
        <p:grpSpPr>
          <a:xfrm>
            <a:off x="8631995" y="186552"/>
            <a:ext cx="328529" cy="831174"/>
            <a:chOff x="8631995" y="186552"/>
            <a:chExt cx="328529" cy="831174"/>
          </a:xfrm>
        </p:grpSpPr>
        <p:sp>
          <p:nvSpPr>
            <p:cNvPr id="105" name="Google Shape;105;p18"/>
            <p:cNvSpPr/>
            <p:nvPr/>
          </p:nvSpPr>
          <p:spPr>
            <a:xfrm rot="5400000">
              <a:off x="8380673" y="437874"/>
              <a:ext cx="831174" cy="328529"/>
            </a:xfrm>
            <a:custGeom>
              <a:rect b="b" l="l" r="r" t="t"/>
              <a:pathLst>
                <a:path extrusionOk="0" fill="none" h="11457" w="28986">
                  <a:moveTo>
                    <a:pt x="23259" y="11457"/>
                  </a:moveTo>
                  <a:lnTo>
                    <a:pt x="5727" y="11457"/>
                  </a:lnTo>
                  <a:cubicBezTo>
                    <a:pt x="2563" y="11457"/>
                    <a:pt x="0" y="8891"/>
                    <a:pt x="0" y="5727"/>
                  </a:cubicBezTo>
                  <a:lnTo>
                    <a:pt x="0" y="5727"/>
                  </a:lnTo>
                  <a:cubicBezTo>
                    <a:pt x="0" y="2564"/>
                    <a:pt x="2563" y="1"/>
                    <a:pt x="5727" y="1"/>
                  </a:cubicBezTo>
                  <a:lnTo>
                    <a:pt x="23259" y="1"/>
                  </a:lnTo>
                  <a:cubicBezTo>
                    <a:pt x="26422" y="1"/>
                    <a:pt x="28985" y="2564"/>
                    <a:pt x="28985" y="5727"/>
                  </a:cubicBezTo>
                  <a:lnTo>
                    <a:pt x="28985" y="5727"/>
                  </a:lnTo>
                  <a:cubicBezTo>
                    <a:pt x="28985" y="8891"/>
                    <a:pt x="26422" y="11457"/>
                    <a:pt x="23259" y="11457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0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8"/>
            <p:cNvSpPr/>
            <p:nvPr/>
          </p:nvSpPr>
          <p:spPr>
            <a:xfrm rot="5400000">
              <a:off x="8765523" y="369064"/>
              <a:ext cx="61484" cy="60775"/>
            </a:xfrm>
            <a:custGeom>
              <a:rect b="b" l="l" r="r" t="t"/>
              <a:pathLst>
                <a:path extrusionOk="0" h="6311" w="6383">
                  <a:moveTo>
                    <a:pt x="3330" y="1"/>
                  </a:moveTo>
                  <a:cubicBezTo>
                    <a:pt x="3310" y="1"/>
                    <a:pt x="3286" y="8"/>
                    <a:pt x="3275" y="20"/>
                  </a:cubicBezTo>
                  <a:cubicBezTo>
                    <a:pt x="3244" y="54"/>
                    <a:pt x="3210" y="66"/>
                    <a:pt x="3176" y="66"/>
                  </a:cubicBezTo>
                  <a:cubicBezTo>
                    <a:pt x="3135" y="66"/>
                    <a:pt x="3095" y="49"/>
                    <a:pt x="3061" y="36"/>
                  </a:cubicBezTo>
                  <a:cubicBezTo>
                    <a:pt x="3007" y="15"/>
                    <a:pt x="2954" y="7"/>
                    <a:pt x="2902" y="7"/>
                  </a:cubicBezTo>
                  <a:cubicBezTo>
                    <a:pt x="2800" y="7"/>
                    <a:pt x="2702" y="37"/>
                    <a:pt x="2603" y="58"/>
                  </a:cubicBezTo>
                  <a:cubicBezTo>
                    <a:pt x="2511" y="75"/>
                    <a:pt x="2421" y="148"/>
                    <a:pt x="2335" y="148"/>
                  </a:cubicBezTo>
                  <a:cubicBezTo>
                    <a:pt x="2331" y="148"/>
                    <a:pt x="2328" y="148"/>
                    <a:pt x="2325" y="147"/>
                  </a:cubicBezTo>
                  <a:cubicBezTo>
                    <a:pt x="2315" y="147"/>
                    <a:pt x="2305" y="146"/>
                    <a:pt x="2296" y="146"/>
                  </a:cubicBezTo>
                  <a:cubicBezTo>
                    <a:pt x="2153" y="146"/>
                    <a:pt x="2048" y="211"/>
                    <a:pt x="1935" y="280"/>
                  </a:cubicBezTo>
                  <a:cubicBezTo>
                    <a:pt x="1771" y="379"/>
                    <a:pt x="1603" y="472"/>
                    <a:pt x="1439" y="568"/>
                  </a:cubicBezTo>
                  <a:cubicBezTo>
                    <a:pt x="1387" y="599"/>
                    <a:pt x="1340" y="658"/>
                    <a:pt x="1288" y="664"/>
                  </a:cubicBezTo>
                  <a:cubicBezTo>
                    <a:pt x="1170" y="680"/>
                    <a:pt x="1093" y="751"/>
                    <a:pt x="1049" y="838"/>
                  </a:cubicBezTo>
                  <a:cubicBezTo>
                    <a:pt x="997" y="943"/>
                    <a:pt x="926" y="1005"/>
                    <a:pt x="830" y="1067"/>
                  </a:cubicBezTo>
                  <a:cubicBezTo>
                    <a:pt x="771" y="1104"/>
                    <a:pt x="740" y="1184"/>
                    <a:pt x="700" y="1246"/>
                  </a:cubicBezTo>
                  <a:cubicBezTo>
                    <a:pt x="687" y="1268"/>
                    <a:pt x="684" y="1305"/>
                    <a:pt x="669" y="1314"/>
                  </a:cubicBezTo>
                  <a:cubicBezTo>
                    <a:pt x="557" y="1376"/>
                    <a:pt x="526" y="1491"/>
                    <a:pt x="467" y="1593"/>
                  </a:cubicBezTo>
                  <a:cubicBezTo>
                    <a:pt x="402" y="1707"/>
                    <a:pt x="328" y="1803"/>
                    <a:pt x="303" y="1946"/>
                  </a:cubicBezTo>
                  <a:cubicBezTo>
                    <a:pt x="275" y="2091"/>
                    <a:pt x="164" y="2221"/>
                    <a:pt x="124" y="2367"/>
                  </a:cubicBezTo>
                  <a:cubicBezTo>
                    <a:pt x="71" y="2549"/>
                    <a:pt x="25" y="2744"/>
                    <a:pt x="37" y="2933"/>
                  </a:cubicBezTo>
                  <a:cubicBezTo>
                    <a:pt x="43" y="3038"/>
                    <a:pt x="43" y="3125"/>
                    <a:pt x="0" y="3218"/>
                  </a:cubicBezTo>
                  <a:lnTo>
                    <a:pt x="0" y="3366"/>
                  </a:lnTo>
                  <a:cubicBezTo>
                    <a:pt x="31" y="3465"/>
                    <a:pt x="96" y="3565"/>
                    <a:pt x="87" y="3660"/>
                  </a:cubicBezTo>
                  <a:cubicBezTo>
                    <a:pt x="71" y="3790"/>
                    <a:pt x="93" y="3896"/>
                    <a:pt x="176" y="3992"/>
                  </a:cubicBezTo>
                  <a:cubicBezTo>
                    <a:pt x="195" y="4013"/>
                    <a:pt x="204" y="4060"/>
                    <a:pt x="195" y="4085"/>
                  </a:cubicBezTo>
                  <a:cubicBezTo>
                    <a:pt x="152" y="4177"/>
                    <a:pt x="195" y="4236"/>
                    <a:pt x="251" y="4304"/>
                  </a:cubicBezTo>
                  <a:cubicBezTo>
                    <a:pt x="279" y="4335"/>
                    <a:pt x="279" y="4388"/>
                    <a:pt x="297" y="4428"/>
                  </a:cubicBezTo>
                  <a:cubicBezTo>
                    <a:pt x="353" y="4558"/>
                    <a:pt x="409" y="4688"/>
                    <a:pt x="477" y="4815"/>
                  </a:cubicBezTo>
                  <a:cubicBezTo>
                    <a:pt x="511" y="4880"/>
                    <a:pt x="570" y="4930"/>
                    <a:pt x="613" y="4991"/>
                  </a:cubicBezTo>
                  <a:cubicBezTo>
                    <a:pt x="644" y="5038"/>
                    <a:pt x="656" y="5103"/>
                    <a:pt x="693" y="5140"/>
                  </a:cubicBezTo>
                  <a:cubicBezTo>
                    <a:pt x="808" y="5255"/>
                    <a:pt x="932" y="5357"/>
                    <a:pt x="1049" y="5465"/>
                  </a:cubicBezTo>
                  <a:cubicBezTo>
                    <a:pt x="1077" y="5490"/>
                    <a:pt x="1114" y="5511"/>
                    <a:pt x="1130" y="5542"/>
                  </a:cubicBezTo>
                  <a:cubicBezTo>
                    <a:pt x="1192" y="5672"/>
                    <a:pt x="1322" y="5719"/>
                    <a:pt x="1430" y="5793"/>
                  </a:cubicBezTo>
                  <a:cubicBezTo>
                    <a:pt x="1483" y="5830"/>
                    <a:pt x="1545" y="5864"/>
                    <a:pt x="1606" y="5892"/>
                  </a:cubicBezTo>
                  <a:cubicBezTo>
                    <a:pt x="1681" y="5926"/>
                    <a:pt x="1767" y="5945"/>
                    <a:pt x="1842" y="5979"/>
                  </a:cubicBezTo>
                  <a:cubicBezTo>
                    <a:pt x="1935" y="6022"/>
                    <a:pt x="2015" y="6090"/>
                    <a:pt x="2108" y="6127"/>
                  </a:cubicBezTo>
                  <a:cubicBezTo>
                    <a:pt x="2226" y="6171"/>
                    <a:pt x="2346" y="6202"/>
                    <a:pt x="2467" y="6227"/>
                  </a:cubicBezTo>
                  <a:cubicBezTo>
                    <a:pt x="2582" y="6251"/>
                    <a:pt x="2699" y="6270"/>
                    <a:pt x="2817" y="6282"/>
                  </a:cubicBezTo>
                  <a:cubicBezTo>
                    <a:pt x="2937" y="6295"/>
                    <a:pt x="3058" y="6298"/>
                    <a:pt x="3179" y="6307"/>
                  </a:cubicBezTo>
                  <a:cubicBezTo>
                    <a:pt x="3185" y="6307"/>
                    <a:pt x="3191" y="6298"/>
                    <a:pt x="3201" y="6298"/>
                  </a:cubicBezTo>
                  <a:cubicBezTo>
                    <a:pt x="3245" y="6294"/>
                    <a:pt x="3295" y="6281"/>
                    <a:pt x="3339" y="6281"/>
                  </a:cubicBezTo>
                  <a:cubicBezTo>
                    <a:pt x="3359" y="6281"/>
                    <a:pt x="3379" y="6284"/>
                    <a:pt x="3396" y="6292"/>
                  </a:cubicBezTo>
                  <a:cubicBezTo>
                    <a:pt x="3423" y="6305"/>
                    <a:pt x="3448" y="6310"/>
                    <a:pt x="3471" y="6310"/>
                  </a:cubicBezTo>
                  <a:cubicBezTo>
                    <a:pt x="3507" y="6310"/>
                    <a:pt x="3539" y="6297"/>
                    <a:pt x="3575" y="6282"/>
                  </a:cubicBezTo>
                  <a:cubicBezTo>
                    <a:pt x="3631" y="6261"/>
                    <a:pt x="3687" y="6236"/>
                    <a:pt x="3745" y="6220"/>
                  </a:cubicBezTo>
                  <a:cubicBezTo>
                    <a:pt x="3813" y="6202"/>
                    <a:pt x="3885" y="6196"/>
                    <a:pt x="3953" y="6183"/>
                  </a:cubicBezTo>
                  <a:cubicBezTo>
                    <a:pt x="4114" y="6162"/>
                    <a:pt x="4262" y="6127"/>
                    <a:pt x="4402" y="6022"/>
                  </a:cubicBezTo>
                  <a:cubicBezTo>
                    <a:pt x="4535" y="5920"/>
                    <a:pt x="4711" y="5874"/>
                    <a:pt x="4857" y="5784"/>
                  </a:cubicBezTo>
                  <a:cubicBezTo>
                    <a:pt x="4999" y="5694"/>
                    <a:pt x="5129" y="5583"/>
                    <a:pt x="5253" y="5471"/>
                  </a:cubicBezTo>
                  <a:cubicBezTo>
                    <a:pt x="5460" y="5282"/>
                    <a:pt x="5683" y="5106"/>
                    <a:pt x="5798" y="4837"/>
                  </a:cubicBezTo>
                  <a:cubicBezTo>
                    <a:pt x="5804" y="4821"/>
                    <a:pt x="5825" y="4818"/>
                    <a:pt x="5832" y="4803"/>
                  </a:cubicBezTo>
                  <a:cubicBezTo>
                    <a:pt x="5909" y="4682"/>
                    <a:pt x="6027" y="4567"/>
                    <a:pt x="6048" y="4437"/>
                  </a:cubicBezTo>
                  <a:cubicBezTo>
                    <a:pt x="6070" y="4307"/>
                    <a:pt x="6126" y="4190"/>
                    <a:pt x="6172" y="4078"/>
                  </a:cubicBezTo>
                  <a:cubicBezTo>
                    <a:pt x="6228" y="3939"/>
                    <a:pt x="6240" y="3797"/>
                    <a:pt x="6253" y="3657"/>
                  </a:cubicBezTo>
                  <a:cubicBezTo>
                    <a:pt x="6268" y="3515"/>
                    <a:pt x="6383" y="3376"/>
                    <a:pt x="6287" y="3221"/>
                  </a:cubicBezTo>
                  <a:cubicBezTo>
                    <a:pt x="6280" y="3209"/>
                    <a:pt x="6308" y="3178"/>
                    <a:pt x="6315" y="3156"/>
                  </a:cubicBezTo>
                  <a:cubicBezTo>
                    <a:pt x="6321" y="3128"/>
                    <a:pt x="6327" y="3100"/>
                    <a:pt x="6321" y="3075"/>
                  </a:cubicBezTo>
                  <a:cubicBezTo>
                    <a:pt x="6293" y="2921"/>
                    <a:pt x="6259" y="2769"/>
                    <a:pt x="6237" y="2614"/>
                  </a:cubicBezTo>
                  <a:cubicBezTo>
                    <a:pt x="6228" y="2552"/>
                    <a:pt x="6271" y="2484"/>
                    <a:pt x="6256" y="2429"/>
                  </a:cubicBezTo>
                  <a:cubicBezTo>
                    <a:pt x="6215" y="2280"/>
                    <a:pt x="6185" y="2122"/>
                    <a:pt x="6101" y="1998"/>
                  </a:cubicBezTo>
                  <a:cubicBezTo>
                    <a:pt x="6045" y="1915"/>
                    <a:pt x="6005" y="1844"/>
                    <a:pt x="6008" y="1748"/>
                  </a:cubicBezTo>
                  <a:cubicBezTo>
                    <a:pt x="6008" y="1732"/>
                    <a:pt x="5983" y="1717"/>
                    <a:pt x="5971" y="1701"/>
                  </a:cubicBezTo>
                  <a:cubicBezTo>
                    <a:pt x="5887" y="1599"/>
                    <a:pt x="5807" y="1494"/>
                    <a:pt x="5720" y="1395"/>
                  </a:cubicBezTo>
                  <a:cubicBezTo>
                    <a:pt x="5599" y="1255"/>
                    <a:pt x="5572" y="1039"/>
                    <a:pt x="5367" y="964"/>
                  </a:cubicBezTo>
                  <a:cubicBezTo>
                    <a:pt x="5352" y="958"/>
                    <a:pt x="5346" y="924"/>
                    <a:pt x="5333" y="903"/>
                  </a:cubicBezTo>
                  <a:cubicBezTo>
                    <a:pt x="5279" y="814"/>
                    <a:pt x="5233" y="713"/>
                    <a:pt x="5123" y="713"/>
                  </a:cubicBezTo>
                  <a:cubicBezTo>
                    <a:pt x="5107" y="713"/>
                    <a:pt x="5089" y="715"/>
                    <a:pt x="5070" y="720"/>
                  </a:cubicBezTo>
                  <a:cubicBezTo>
                    <a:pt x="5049" y="670"/>
                    <a:pt x="5039" y="618"/>
                    <a:pt x="5008" y="599"/>
                  </a:cubicBezTo>
                  <a:cubicBezTo>
                    <a:pt x="4919" y="540"/>
                    <a:pt x="4823" y="494"/>
                    <a:pt x="4727" y="448"/>
                  </a:cubicBezTo>
                  <a:cubicBezTo>
                    <a:pt x="4671" y="420"/>
                    <a:pt x="4609" y="398"/>
                    <a:pt x="4550" y="373"/>
                  </a:cubicBezTo>
                  <a:cubicBezTo>
                    <a:pt x="4358" y="286"/>
                    <a:pt x="4186" y="147"/>
                    <a:pt x="3965" y="147"/>
                  </a:cubicBezTo>
                  <a:cubicBezTo>
                    <a:pt x="3958" y="147"/>
                    <a:pt x="3951" y="147"/>
                    <a:pt x="3943" y="147"/>
                  </a:cubicBezTo>
                  <a:cubicBezTo>
                    <a:pt x="3940" y="148"/>
                    <a:pt x="3936" y="148"/>
                    <a:pt x="3933" y="148"/>
                  </a:cubicBezTo>
                  <a:cubicBezTo>
                    <a:pt x="3907" y="148"/>
                    <a:pt x="3879" y="139"/>
                    <a:pt x="3863" y="123"/>
                  </a:cubicBezTo>
                  <a:cubicBezTo>
                    <a:pt x="3784" y="41"/>
                    <a:pt x="3688" y="37"/>
                    <a:pt x="3591" y="37"/>
                  </a:cubicBezTo>
                  <a:cubicBezTo>
                    <a:pt x="3578" y="37"/>
                    <a:pt x="3566" y="37"/>
                    <a:pt x="3553" y="37"/>
                  </a:cubicBezTo>
                  <a:cubicBezTo>
                    <a:pt x="3485" y="37"/>
                    <a:pt x="3417" y="35"/>
                    <a:pt x="3355" y="5"/>
                  </a:cubicBezTo>
                  <a:cubicBezTo>
                    <a:pt x="3349" y="2"/>
                    <a:pt x="3340" y="1"/>
                    <a:pt x="3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8"/>
            <p:cNvSpPr/>
            <p:nvPr/>
          </p:nvSpPr>
          <p:spPr>
            <a:xfrm rot="5400000">
              <a:off x="8765523" y="571741"/>
              <a:ext cx="61484" cy="60775"/>
            </a:xfrm>
            <a:custGeom>
              <a:rect b="b" l="l" r="r" t="t"/>
              <a:pathLst>
                <a:path extrusionOk="0" h="6311" w="6383">
                  <a:moveTo>
                    <a:pt x="3330" y="1"/>
                  </a:moveTo>
                  <a:cubicBezTo>
                    <a:pt x="3310" y="1"/>
                    <a:pt x="3286" y="8"/>
                    <a:pt x="3275" y="20"/>
                  </a:cubicBezTo>
                  <a:cubicBezTo>
                    <a:pt x="3244" y="54"/>
                    <a:pt x="3210" y="66"/>
                    <a:pt x="3176" y="66"/>
                  </a:cubicBezTo>
                  <a:cubicBezTo>
                    <a:pt x="3135" y="66"/>
                    <a:pt x="3095" y="49"/>
                    <a:pt x="3061" y="36"/>
                  </a:cubicBezTo>
                  <a:cubicBezTo>
                    <a:pt x="3007" y="15"/>
                    <a:pt x="2954" y="7"/>
                    <a:pt x="2902" y="7"/>
                  </a:cubicBezTo>
                  <a:cubicBezTo>
                    <a:pt x="2800" y="7"/>
                    <a:pt x="2702" y="37"/>
                    <a:pt x="2603" y="58"/>
                  </a:cubicBezTo>
                  <a:cubicBezTo>
                    <a:pt x="2511" y="75"/>
                    <a:pt x="2421" y="148"/>
                    <a:pt x="2335" y="148"/>
                  </a:cubicBezTo>
                  <a:cubicBezTo>
                    <a:pt x="2331" y="148"/>
                    <a:pt x="2328" y="148"/>
                    <a:pt x="2325" y="147"/>
                  </a:cubicBezTo>
                  <a:cubicBezTo>
                    <a:pt x="2315" y="147"/>
                    <a:pt x="2305" y="146"/>
                    <a:pt x="2296" y="146"/>
                  </a:cubicBezTo>
                  <a:cubicBezTo>
                    <a:pt x="2153" y="146"/>
                    <a:pt x="2048" y="211"/>
                    <a:pt x="1935" y="280"/>
                  </a:cubicBezTo>
                  <a:cubicBezTo>
                    <a:pt x="1771" y="379"/>
                    <a:pt x="1603" y="472"/>
                    <a:pt x="1439" y="568"/>
                  </a:cubicBezTo>
                  <a:cubicBezTo>
                    <a:pt x="1387" y="599"/>
                    <a:pt x="1340" y="658"/>
                    <a:pt x="1288" y="664"/>
                  </a:cubicBezTo>
                  <a:cubicBezTo>
                    <a:pt x="1170" y="680"/>
                    <a:pt x="1093" y="751"/>
                    <a:pt x="1049" y="838"/>
                  </a:cubicBezTo>
                  <a:cubicBezTo>
                    <a:pt x="997" y="943"/>
                    <a:pt x="926" y="1005"/>
                    <a:pt x="830" y="1067"/>
                  </a:cubicBezTo>
                  <a:cubicBezTo>
                    <a:pt x="771" y="1104"/>
                    <a:pt x="740" y="1184"/>
                    <a:pt x="700" y="1246"/>
                  </a:cubicBezTo>
                  <a:cubicBezTo>
                    <a:pt x="687" y="1268"/>
                    <a:pt x="684" y="1305"/>
                    <a:pt x="669" y="1314"/>
                  </a:cubicBezTo>
                  <a:cubicBezTo>
                    <a:pt x="557" y="1376"/>
                    <a:pt x="526" y="1491"/>
                    <a:pt x="467" y="1593"/>
                  </a:cubicBezTo>
                  <a:cubicBezTo>
                    <a:pt x="402" y="1707"/>
                    <a:pt x="328" y="1803"/>
                    <a:pt x="303" y="1946"/>
                  </a:cubicBezTo>
                  <a:cubicBezTo>
                    <a:pt x="275" y="2091"/>
                    <a:pt x="164" y="2221"/>
                    <a:pt x="124" y="2367"/>
                  </a:cubicBezTo>
                  <a:cubicBezTo>
                    <a:pt x="71" y="2549"/>
                    <a:pt x="25" y="2744"/>
                    <a:pt x="37" y="2933"/>
                  </a:cubicBezTo>
                  <a:cubicBezTo>
                    <a:pt x="43" y="3038"/>
                    <a:pt x="43" y="3125"/>
                    <a:pt x="0" y="3218"/>
                  </a:cubicBezTo>
                  <a:lnTo>
                    <a:pt x="0" y="3366"/>
                  </a:lnTo>
                  <a:cubicBezTo>
                    <a:pt x="31" y="3465"/>
                    <a:pt x="96" y="3565"/>
                    <a:pt x="87" y="3660"/>
                  </a:cubicBezTo>
                  <a:cubicBezTo>
                    <a:pt x="71" y="3790"/>
                    <a:pt x="93" y="3896"/>
                    <a:pt x="176" y="3992"/>
                  </a:cubicBezTo>
                  <a:cubicBezTo>
                    <a:pt x="195" y="4013"/>
                    <a:pt x="204" y="4060"/>
                    <a:pt x="195" y="4085"/>
                  </a:cubicBezTo>
                  <a:cubicBezTo>
                    <a:pt x="152" y="4177"/>
                    <a:pt x="195" y="4236"/>
                    <a:pt x="251" y="4304"/>
                  </a:cubicBezTo>
                  <a:cubicBezTo>
                    <a:pt x="279" y="4335"/>
                    <a:pt x="279" y="4388"/>
                    <a:pt x="297" y="4428"/>
                  </a:cubicBezTo>
                  <a:cubicBezTo>
                    <a:pt x="353" y="4558"/>
                    <a:pt x="409" y="4688"/>
                    <a:pt x="477" y="4815"/>
                  </a:cubicBezTo>
                  <a:cubicBezTo>
                    <a:pt x="511" y="4880"/>
                    <a:pt x="570" y="4930"/>
                    <a:pt x="613" y="4991"/>
                  </a:cubicBezTo>
                  <a:cubicBezTo>
                    <a:pt x="644" y="5038"/>
                    <a:pt x="656" y="5103"/>
                    <a:pt x="693" y="5140"/>
                  </a:cubicBezTo>
                  <a:cubicBezTo>
                    <a:pt x="808" y="5255"/>
                    <a:pt x="932" y="5357"/>
                    <a:pt x="1049" y="5465"/>
                  </a:cubicBezTo>
                  <a:cubicBezTo>
                    <a:pt x="1077" y="5490"/>
                    <a:pt x="1114" y="5511"/>
                    <a:pt x="1130" y="5542"/>
                  </a:cubicBezTo>
                  <a:cubicBezTo>
                    <a:pt x="1192" y="5672"/>
                    <a:pt x="1322" y="5719"/>
                    <a:pt x="1430" y="5793"/>
                  </a:cubicBezTo>
                  <a:cubicBezTo>
                    <a:pt x="1483" y="5830"/>
                    <a:pt x="1545" y="5864"/>
                    <a:pt x="1606" y="5892"/>
                  </a:cubicBezTo>
                  <a:cubicBezTo>
                    <a:pt x="1681" y="5926"/>
                    <a:pt x="1767" y="5945"/>
                    <a:pt x="1842" y="5979"/>
                  </a:cubicBezTo>
                  <a:cubicBezTo>
                    <a:pt x="1935" y="6022"/>
                    <a:pt x="2015" y="6090"/>
                    <a:pt x="2108" y="6127"/>
                  </a:cubicBezTo>
                  <a:cubicBezTo>
                    <a:pt x="2226" y="6171"/>
                    <a:pt x="2346" y="6202"/>
                    <a:pt x="2467" y="6227"/>
                  </a:cubicBezTo>
                  <a:cubicBezTo>
                    <a:pt x="2582" y="6251"/>
                    <a:pt x="2699" y="6270"/>
                    <a:pt x="2817" y="6282"/>
                  </a:cubicBezTo>
                  <a:cubicBezTo>
                    <a:pt x="2937" y="6295"/>
                    <a:pt x="3058" y="6298"/>
                    <a:pt x="3179" y="6307"/>
                  </a:cubicBezTo>
                  <a:cubicBezTo>
                    <a:pt x="3185" y="6307"/>
                    <a:pt x="3191" y="6298"/>
                    <a:pt x="3201" y="6298"/>
                  </a:cubicBezTo>
                  <a:cubicBezTo>
                    <a:pt x="3245" y="6294"/>
                    <a:pt x="3295" y="6281"/>
                    <a:pt x="3339" y="6281"/>
                  </a:cubicBezTo>
                  <a:cubicBezTo>
                    <a:pt x="3359" y="6281"/>
                    <a:pt x="3379" y="6284"/>
                    <a:pt x="3396" y="6292"/>
                  </a:cubicBezTo>
                  <a:cubicBezTo>
                    <a:pt x="3423" y="6305"/>
                    <a:pt x="3448" y="6310"/>
                    <a:pt x="3471" y="6310"/>
                  </a:cubicBezTo>
                  <a:cubicBezTo>
                    <a:pt x="3507" y="6310"/>
                    <a:pt x="3539" y="6297"/>
                    <a:pt x="3575" y="6282"/>
                  </a:cubicBezTo>
                  <a:cubicBezTo>
                    <a:pt x="3631" y="6261"/>
                    <a:pt x="3687" y="6236"/>
                    <a:pt x="3745" y="6220"/>
                  </a:cubicBezTo>
                  <a:cubicBezTo>
                    <a:pt x="3813" y="6202"/>
                    <a:pt x="3885" y="6196"/>
                    <a:pt x="3953" y="6183"/>
                  </a:cubicBezTo>
                  <a:cubicBezTo>
                    <a:pt x="4114" y="6162"/>
                    <a:pt x="4262" y="6127"/>
                    <a:pt x="4402" y="6022"/>
                  </a:cubicBezTo>
                  <a:cubicBezTo>
                    <a:pt x="4535" y="5920"/>
                    <a:pt x="4711" y="5874"/>
                    <a:pt x="4857" y="5784"/>
                  </a:cubicBezTo>
                  <a:cubicBezTo>
                    <a:pt x="4999" y="5694"/>
                    <a:pt x="5129" y="5583"/>
                    <a:pt x="5253" y="5471"/>
                  </a:cubicBezTo>
                  <a:cubicBezTo>
                    <a:pt x="5460" y="5282"/>
                    <a:pt x="5683" y="5106"/>
                    <a:pt x="5798" y="4837"/>
                  </a:cubicBezTo>
                  <a:cubicBezTo>
                    <a:pt x="5804" y="4821"/>
                    <a:pt x="5825" y="4818"/>
                    <a:pt x="5832" y="4803"/>
                  </a:cubicBezTo>
                  <a:cubicBezTo>
                    <a:pt x="5909" y="4682"/>
                    <a:pt x="6027" y="4567"/>
                    <a:pt x="6048" y="4437"/>
                  </a:cubicBezTo>
                  <a:cubicBezTo>
                    <a:pt x="6070" y="4307"/>
                    <a:pt x="6126" y="4190"/>
                    <a:pt x="6172" y="4078"/>
                  </a:cubicBezTo>
                  <a:cubicBezTo>
                    <a:pt x="6228" y="3939"/>
                    <a:pt x="6240" y="3797"/>
                    <a:pt x="6253" y="3657"/>
                  </a:cubicBezTo>
                  <a:cubicBezTo>
                    <a:pt x="6268" y="3515"/>
                    <a:pt x="6383" y="3376"/>
                    <a:pt x="6287" y="3221"/>
                  </a:cubicBezTo>
                  <a:cubicBezTo>
                    <a:pt x="6280" y="3209"/>
                    <a:pt x="6308" y="3178"/>
                    <a:pt x="6315" y="3156"/>
                  </a:cubicBezTo>
                  <a:cubicBezTo>
                    <a:pt x="6321" y="3128"/>
                    <a:pt x="6327" y="3100"/>
                    <a:pt x="6321" y="3075"/>
                  </a:cubicBezTo>
                  <a:cubicBezTo>
                    <a:pt x="6293" y="2921"/>
                    <a:pt x="6259" y="2769"/>
                    <a:pt x="6237" y="2614"/>
                  </a:cubicBezTo>
                  <a:cubicBezTo>
                    <a:pt x="6228" y="2552"/>
                    <a:pt x="6271" y="2484"/>
                    <a:pt x="6256" y="2429"/>
                  </a:cubicBezTo>
                  <a:cubicBezTo>
                    <a:pt x="6215" y="2280"/>
                    <a:pt x="6185" y="2122"/>
                    <a:pt x="6101" y="1998"/>
                  </a:cubicBezTo>
                  <a:cubicBezTo>
                    <a:pt x="6045" y="1915"/>
                    <a:pt x="6005" y="1844"/>
                    <a:pt x="6008" y="1748"/>
                  </a:cubicBezTo>
                  <a:cubicBezTo>
                    <a:pt x="6008" y="1732"/>
                    <a:pt x="5983" y="1717"/>
                    <a:pt x="5971" y="1701"/>
                  </a:cubicBezTo>
                  <a:cubicBezTo>
                    <a:pt x="5887" y="1599"/>
                    <a:pt x="5807" y="1494"/>
                    <a:pt x="5720" y="1395"/>
                  </a:cubicBezTo>
                  <a:cubicBezTo>
                    <a:pt x="5599" y="1255"/>
                    <a:pt x="5572" y="1039"/>
                    <a:pt x="5367" y="964"/>
                  </a:cubicBezTo>
                  <a:cubicBezTo>
                    <a:pt x="5352" y="958"/>
                    <a:pt x="5346" y="924"/>
                    <a:pt x="5333" y="903"/>
                  </a:cubicBezTo>
                  <a:cubicBezTo>
                    <a:pt x="5279" y="814"/>
                    <a:pt x="5233" y="713"/>
                    <a:pt x="5123" y="713"/>
                  </a:cubicBezTo>
                  <a:cubicBezTo>
                    <a:pt x="5107" y="713"/>
                    <a:pt x="5089" y="715"/>
                    <a:pt x="5070" y="720"/>
                  </a:cubicBezTo>
                  <a:cubicBezTo>
                    <a:pt x="5049" y="670"/>
                    <a:pt x="5039" y="618"/>
                    <a:pt x="5008" y="599"/>
                  </a:cubicBezTo>
                  <a:cubicBezTo>
                    <a:pt x="4919" y="540"/>
                    <a:pt x="4823" y="494"/>
                    <a:pt x="4727" y="448"/>
                  </a:cubicBezTo>
                  <a:cubicBezTo>
                    <a:pt x="4671" y="420"/>
                    <a:pt x="4609" y="398"/>
                    <a:pt x="4550" y="373"/>
                  </a:cubicBezTo>
                  <a:cubicBezTo>
                    <a:pt x="4358" y="286"/>
                    <a:pt x="4186" y="147"/>
                    <a:pt x="3965" y="147"/>
                  </a:cubicBezTo>
                  <a:cubicBezTo>
                    <a:pt x="3958" y="147"/>
                    <a:pt x="3951" y="147"/>
                    <a:pt x="3943" y="147"/>
                  </a:cubicBezTo>
                  <a:cubicBezTo>
                    <a:pt x="3940" y="148"/>
                    <a:pt x="3936" y="148"/>
                    <a:pt x="3933" y="148"/>
                  </a:cubicBezTo>
                  <a:cubicBezTo>
                    <a:pt x="3907" y="148"/>
                    <a:pt x="3879" y="139"/>
                    <a:pt x="3863" y="123"/>
                  </a:cubicBezTo>
                  <a:cubicBezTo>
                    <a:pt x="3784" y="41"/>
                    <a:pt x="3688" y="37"/>
                    <a:pt x="3591" y="37"/>
                  </a:cubicBezTo>
                  <a:cubicBezTo>
                    <a:pt x="3578" y="37"/>
                    <a:pt x="3566" y="37"/>
                    <a:pt x="3553" y="37"/>
                  </a:cubicBezTo>
                  <a:cubicBezTo>
                    <a:pt x="3485" y="37"/>
                    <a:pt x="3417" y="35"/>
                    <a:pt x="3355" y="5"/>
                  </a:cubicBezTo>
                  <a:cubicBezTo>
                    <a:pt x="3349" y="2"/>
                    <a:pt x="3340" y="1"/>
                    <a:pt x="3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8"/>
            <p:cNvSpPr/>
            <p:nvPr/>
          </p:nvSpPr>
          <p:spPr>
            <a:xfrm rot="5400000">
              <a:off x="8765523" y="774419"/>
              <a:ext cx="61484" cy="60775"/>
            </a:xfrm>
            <a:custGeom>
              <a:rect b="b" l="l" r="r" t="t"/>
              <a:pathLst>
                <a:path extrusionOk="0" h="6311" w="6383">
                  <a:moveTo>
                    <a:pt x="3330" y="1"/>
                  </a:moveTo>
                  <a:cubicBezTo>
                    <a:pt x="3310" y="1"/>
                    <a:pt x="3286" y="8"/>
                    <a:pt x="3275" y="20"/>
                  </a:cubicBezTo>
                  <a:cubicBezTo>
                    <a:pt x="3244" y="54"/>
                    <a:pt x="3210" y="66"/>
                    <a:pt x="3176" y="66"/>
                  </a:cubicBezTo>
                  <a:cubicBezTo>
                    <a:pt x="3135" y="66"/>
                    <a:pt x="3095" y="49"/>
                    <a:pt x="3061" y="36"/>
                  </a:cubicBezTo>
                  <a:cubicBezTo>
                    <a:pt x="3007" y="15"/>
                    <a:pt x="2954" y="7"/>
                    <a:pt x="2902" y="7"/>
                  </a:cubicBezTo>
                  <a:cubicBezTo>
                    <a:pt x="2800" y="7"/>
                    <a:pt x="2702" y="37"/>
                    <a:pt x="2603" y="58"/>
                  </a:cubicBezTo>
                  <a:cubicBezTo>
                    <a:pt x="2511" y="75"/>
                    <a:pt x="2421" y="148"/>
                    <a:pt x="2335" y="148"/>
                  </a:cubicBezTo>
                  <a:cubicBezTo>
                    <a:pt x="2331" y="148"/>
                    <a:pt x="2328" y="148"/>
                    <a:pt x="2325" y="147"/>
                  </a:cubicBezTo>
                  <a:cubicBezTo>
                    <a:pt x="2315" y="147"/>
                    <a:pt x="2305" y="146"/>
                    <a:pt x="2296" y="146"/>
                  </a:cubicBezTo>
                  <a:cubicBezTo>
                    <a:pt x="2153" y="146"/>
                    <a:pt x="2048" y="211"/>
                    <a:pt x="1935" y="280"/>
                  </a:cubicBezTo>
                  <a:cubicBezTo>
                    <a:pt x="1771" y="379"/>
                    <a:pt x="1603" y="472"/>
                    <a:pt x="1439" y="568"/>
                  </a:cubicBezTo>
                  <a:cubicBezTo>
                    <a:pt x="1387" y="599"/>
                    <a:pt x="1340" y="658"/>
                    <a:pt x="1288" y="664"/>
                  </a:cubicBezTo>
                  <a:cubicBezTo>
                    <a:pt x="1170" y="680"/>
                    <a:pt x="1093" y="751"/>
                    <a:pt x="1049" y="838"/>
                  </a:cubicBezTo>
                  <a:cubicBezTo>
                    <a:pt x="997" y="943"/>
                    <a:pt x="926" y="1005"/>
                    <a:pt x="830" y="1067"/>
                  </a:cubicBezTo>
                  <a:cubicBezTo>
                    <a:pt x="771" y="1104"/>
                    <a:pt x="740" y="1184"/>
                    <a:pt x="700" y="1246"/>
                  </a:cubicBezTo>
                  <a:cubicBezTo>
                    <a:pt x="687" y="1268"/>
                    <a:pt x="684" y="1305"/>
                    <a:pt x="669" y="1314"/>
                  </a:cubicBezTo>
                  <a:cubicBezTo>
                    <a:pt x="557" y="1376"/>
                    <a:pt x="526" y="1491"/>
                    <a:pt x="467" y="1593"/>
                  </a:cubicBezTo>
                  <a:cubicBezTo>
                    <a:pt x="402" y="1707"/>
                    <a:pt x="328" y="1803"/>
                    <a:pt x="303" y="1946"/>
                  </a:cubicBezTo>
                  <a:cubicBezTo>
                    <a:pt x="275" y="2091"/>
                    <a:pt x="164" y="2221"/>
                    <a:pt x="124" y="2367"/>
                  </a:cubicBezTo>
                  <a:cubicBezTo>
                    <a:pt x="71" y="2549"/>
                    <a:pt x="25" y="2744"/>
                    <a:pt x="37" y="2933"/>
                  </a:cubicBezTo>
                  <a:cubicBezTo>
                    <a:pt x="43" y="3038"/>
                    <a:pt x="43" y="3125"/>
                    <a:pt x="0" y="3218"/>
                  </a:cubicBezTo>
                  <a:lnTo>
                    <a:pt x="0" y="3366"/>
                  </a:lnTo>
                  <a:cubicBezTo>
                    <a:pt x="31" y="3465"/>
                    <a:pt x="96" y="3565"/>
                    <a:pt x="87" y="3660"/>
                  </a:cubicBezTo>
                  <a:cubicBezTo>
                    <a:pt x="71" y="3790"/>
                    <a:pt x="93" y="3896"/>
                    <a:pt x="176" y="3992"/>
                  </a:cubicBezTo>
                  <a:cubicBezTo>
                    <a:pt x="195" y="4013"/>
                    <a:pt x="204" y="4060"/>
                    <a:pt x="195" y="4085"/>
                  </a:cubicBezTo>
                  <a:cubicBezTo>
                    <a:pt x="152" y="4177"/>
                    <a:pt x="195" y="4236"/>
                    <a:pt x="251" y="4304"/>
                  </a:cubicBezTo>
                  <a:cubicBezTo>
                    <a:pt x="279" y="4335"/>
                    <a:pt x="279" y="4388"/>
                    <a:pt x="297" y="4428"/>
                  </a:cubicBezTo>
                  <a:cubicBezTo>
                    <a:pt x="353" y="4558"/>
                    <a:pt x="409" y="4688"/>
                    <a:pt x="477" y="4815"/>
                  </a:cubicBezTo>
                  <a:cubicBezTo>
                    <a:pt x="511" y="4880"/>
                    <a:pt x="570" y="4930"/>
                    <a:pt x="613" y="4991"/>
                  </a:cubicBezTo>
                  <a:cubicBezTo>
                    <a:pt x="644" y="5038"/>
                    <a:pt x="656" y="5103"/>
                    <a:pt x="693" y="5140"/>
                  </a:cubicBezTo>
                  <a:cubicBezTo>
                    <a:pt x="808" y="5255"/>
                    <a:pt x="932" y="5357"/>
                    <a:pt x="1049" y="5465"/>
                  </a:cubicBezTo>
                  <a:cubicBezTo>
                    <a:pt x="1077" y="5490"/>
                    <a:pt x="1114" y="5511"/>
                    <a:pt x="1130" y="5542"/>
                  </a:cubicBezTo>
                  <a:cubicBezTo>
                    <a:pt x="1192" y="5672"/>
                    <a:pt x="1322" y="5719"/>
                    <a:pt x="1430" y="5793"/>
                  </a:cubicBezTo>
                  <a:cubicBezTo>
                    <a:pt x="1483" y="5830"/>
                    <a:pt x="1545" y="5864"/>
                    <a:pt x="1606" y="5892"/>
                  </a:cubicBezTo>
                  <a:cubicBezTo>
                    <a:pt x="1681" y="5926"/>
                    <a:pt x="1767" y="5945"/>
                    <a:pt x="1842" y="5979"/>
                  </a:cubicBezTo>
                  <a:cubicBezTo>
                    <a:pt x="1935" y="6022"/>
                    <a:pt x="2015" y="6090"/>
                    <a:pt x="2108" y="6127"/>
                  </a:cubicBezTo>
                  <a:cubicBezTo>
                    <a:pt x="2226" y="6171"/>
                    <a:pt x="2346" y="6202"/>
                    <a:pt x="2467" y="6227"/>
                  </a:cubicBezTo>
                  <a:cubicBezTo>
                    <a:pt x="2582" y="6251"/>
                    <a:pt x="2699" y="6270"/>
                    <a:pt x="2817" y="6282"/>
                  </a:cubicBezTo>
                  <a:cubicBezTo>
                    <a:pt x="2937" y="6295"/>
                    <a:pt x="3058" y="6298"/>
                    <a:pt x="3179" y="6307"/>
                  </a:cubicBezTo>
                  <a:cubicBezTo>
                    <a:pt x="3185" y="6307"/>
                    <a:pt x="3191" y="6298"/>
                    <a:pt x="3201" y="6298"/>
                  </a:cubicBezTo>
                  <a:cubicBezTo>
                    <a:pt x="3245" y="6294"/>
                    <a:pt x="3295" y="6281"/>
                    <a:pt x="3339" y="6281"/>
                  </a:cubicBezTo>
                  <a:cubicBezTo>
                    <a:pt x="3359" y="6281"/>
                    <a:pt x="3379" y="6284"/>
                    <a:pt x="3396" y="6292"/>
                  </a:cubicBezTo>
                  <a:cubicBezTo>
                    <a:pt x="3423" y="6305"/>
                    <a:pt x="3448" y="6310"/>
                    <a:pt x="3471" y="6310"/>
                  </a:cubicBezTo>
                  <a:cubicBezTo>
                    <a:pt x="3507" y="6310"/>
                    <a:pt x="3539" y="6297"/>
                    <a:pt x="3575" y="6282"/>
                  </a:cubicBezTo>
                  <a:cubicBezTo>
                    <a:pt x="3631" y="6261"/>
                    <a:pt x="3687" y="6236"/>
                    <a:pt x="3745" y="6220"/>
                  </a:cubicBezTo>
                  <a:cubicBezTo>
                    <a:pt x="3813" y="6202"/>
                    <a:pt x="3885" y="6196"/>
                    <a:pt x="3953" y="6183"/>
                  </a:cubicBezTo>
                  <a:cubicBezTo>
                    <a:pt x="4114" y="6162"/>
                    <a:pt x="4262" y="6127"/>
                    <a:pt x="4402" y="6022"/>
                  </a:cubicBezTo>
                  <a:cubicBezTo>
                    <a:pt x="4535" y="5920"/>
                    <a:pt x="4711" y="5874"/>
                    <a:pt x="4857" y="5784"/>
                  </a:cubicBezTo>
                  <a:cubicBezTo>
                    <a:pt x="4999" y="5694"/>
                    <a:pt x="5129" y="5583"/>
                    <a:pt x="5253" y="5471"/>
                  </a:cubicBezTo>
                  <a:cubicBezTo>
                    <a:pt x="5460" y="5282"/>
                    <a:pt x="5683" y="5106"/>
                    <a:pt x="5798" y="4837"/>
                  </a:cubicBezTo>
                  <a:cubicBezTo>
                    <a:pt x="5804" y="4821"/>
                    <a:pt x="5825" y="4818"/>
                    <a:pt x="5832" y="4803"/>
                  </a:cubicBezTo>
                  <a:cubicBezTo>
                    <a:pt x="5909" y="4682"/>
                    <a:pt x="6027" y="4567"/>
                    <a:pt x="6048" y="4437"/>
                  </a:cubicBezTo>
                  <a:cubicBezTo>
                    <a:pt x="6070" y="4307"/>
                    <a:pt x="6126" y="4190"/>
                    <a:pt x="6172" y="4078"/>
                  </a:cubicBezTo>
                  <a:cubicBezTo>
                    <a:pt x="6228" y="3939"/>
                    <a:pt x="6240" y="3797"/>
                    <a:pt x="6253" y="3657"/>
                  </a:cubicBezTo>
                  <a:cubicBezTo>
                    <a:pt x="6268" y="3515"/>
                    <a:pt x="6383" y="3376"/>
                    <a:pt x="6287" y="3221"/>
                  </a:cubicBezTo>
                  <a:cubicBezTo>
                    <a:pt x="6280" y="3209"/>
                    <a:pt x="6308" y="3178"/>
                    <a:pt x="6315" y="3156"/>
                  </a:cubicBezTo>
                  <a:cubicBezTo>
                    <a:pt x="6321" y="3128"/>
                    <a:pt x="6327" y="3100"/>
                    <a:pt x="6321" y="3075"/>
                  </a:cubicBezTo>
                  <a:cubicBezTo>
                    <a:pt x="6293" y="2921"/>
                    <a:pt x="6259" y="2769"/>
                    <a:pt x="6237" y="2614"/>
                  </a:cubicBezTo>
                  <a:cubicBezTo>
                    <a:pt x="6228" y="2552"/>
                    <a:pt x="6271" y="2484"/>
                    <a:pt x="6256" y="2429"/>
                  </a:cubicBezTo>
                  <a:cubicBezTo>
                    <a:pt x="6215" y="2280"/>
                    <a:pt x="6185" y="2122"/>
                    <a:pt x="6101" y="1998"/>
                  </a:cubicBezTo>
                  <a:cubicBezTo>
                    <a:pt x="6045" y="1915"/>
                    <a:pt x="6005" y="1844"/>
                    <a:pt x="6008" y="1748"/>
                  </a:cubicBezTo>
                  <a:cubicBezTo>
                    <a:pt x="6008" y="1732"/>
                    <a:pt x="5983" y="1717"/>
                    <a:pt x="5971" y="1701"/>
                  </a:cubicBezTo>
                  <a:cubicBezTo>
                    <a:pt x="5887" y="1599"/>
                    <a:pt x="5807" y="1494"/>
                    <a:pt x="5720" y="1395"/>
                  </a:cubicBezTo>
                  <a:cubicBezTo>
                    <a:pt x="5599" y="1255"/>
                    <a:pt x="5572" y="1039"/>
                    <a:pt x="5367" y="964"/>
                  </a:cubicBezTo>
                  <a:cubicBezTo>
                    <a:pt x="5352" y="958"/>
                    <a:pt x="5346" y="924"/>
                    <a:pt x="5333" y="903"/>
                  </a:cubicBezTo>
                  <a:cubicBezTo>
                    <a:pt x="5279" y="814"/>
                    <a:pt x="5233" y="713"/>
                    <a:pt x="5123" y="713"/>
                  </a:cubicBezTo>
                  <a:cubicBezTo>
                    <a:pt x="5107" y="713"/>
                    <a:pt x="5089" y="715"/>
                    <a:pt x="5070" y="720"/>
                  </a:cubicBezTo>
                  <a:cubicBezTo>
                    <a:pt x="5049" y="670"/>
                    <a:pt x="5039" y="618"/>
                    <a:pt x="5008" y="599"/>
                  </a:cubicBezTo>
                  <a:cubicBezTo>
                    <a:pt x="4919" y="540"/>
                    <a:pt x="4823" y="494"/>
                    <a:pt x="4727" y="448"/>
                  </a:cubicBezTo>
                  <a:cubicBezTo>
                    <a:pt x="4671" y="420"/>
                    <a:pt x="4609" y="398"/>
                    <a:pt x="4550" y="373"/>
                  </a:cubicBezTo>
                  <a:cubicBezTo>
                    <a:pt x="4358" y="286"/>
                    <a:pt x="4186" y="147"/>
                    <a:pt x="3965" y="147"/>
                  </a:cubicBezTo>
                  <a:cubicBezTo>
                    <a:pt x="3958" y="147"/>
                    <a:pt x="3951" y="147"/>
                    <a:pt x="3943" y="147"/>
                  </a:cubicBezTo>
                  <a:cubicBezTo>
                    <a:pt x="3940" y="148"/>
                    <a:pt x="3936" y="148"/>
                    <a:pt x="3933" y="148"/>
                  </a:cubicBezTo>
                  <a:cubicBezTo>
                    <a:pt x="3907" y="148"/>
                    <a:pt x="3879" y="139"/>
                    <a:pt x="3863" y="123"/>
                  </a:cubicBezTo>
                  <a:cubicBezTo>
                    <a:pt x="3784" y="41"/>
                    <a:pt x="3688" y="37"/>
                    <a:pt x="3591" y="37"/>
                  </a:cubicBezTo>
                  <a:cubicBezTo>
                    <a:pt x="3578" y="37"/>
                    <a:pt x="3566" y="37"/>
                    <a:pt x="3553" y="37"/>
                  </a:cubicBezTo>
                  <a:cubicBezTo>
                    <a:pt x="3485" y="37"/>
                    <a:pt x="3417" y="35"/>
                    <a:pt x="3355" y="5"/>
                  </a:cubicBezTo>
                  <a:cubicBezTo>
                    <a:pt x="3349" y="2"/>
                    <a:pt x="3340" y="1"/>
                    <a:pt x="3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18"/>
          <p:cNvSpPr/>
          <p:nvPr/>
        </p:nvSpPr>
        <p:spPr>
          <a:xfrm>
            <a:off x="565812" y="4462825"/>
            <a:ext cx="294831" cy="291505"/>
          </a:xfrm>
          <a:custGeom>
            <a:rect b="b" l="l" r="r" t="t"/>
            <a:pathLst>
              <a:path extrusionOk="0" h="6311" w="6383">
                <a:moveTo>
                  <a:pt x="3330" y="1"/>
                </a:moveTo>
                <a:cubicBezTo>
                  <a:pt x="3310" y="1"/>
                  <a:pt x="3286" y="8"/>
                  <a:pt x="3275" y="20"/>
                </a:cubicBezTo>
                <a:cubicBezTo>
                  <a:pt x="3244" y="54"/>
                  <a:pt x="3210" y="66"/>
                  <a:pt x="3176" y="66"/>
                </a:cubicBezTo>
                <a:cubicBezTo>
                  <a:pt x="3135" y="66"/>
                  <a:pt x="3095" y="49"/>
                  <a:pt x="3061" y="36"/>
                </a:cubicBezTo>
                <a:cubicBezTo>
                  <a:pt x="3007" y="15"/>
                  <a:pt x="2954" y="7"/>
                  <a:pt x="2902" y="7"/>
                </a:cubicBezTo>
                <a:cubicBezTo>
                  <a:pt x="2800" y="7"/>
                  <a:pt x="2702" y="37"/>
                  <a:pt x="2603" y="58"/>
                </a:cubicBezTo>
                <a:cubicBezTo>
                  <a:pt x="2511" y="75"/>
                  <a:pt x="2421" y="148"/>
                  <a:pt x="2335" y="148"/>
                </a:cubicBezTo>
                <a:cubicBezTo>
                  <a:pt x="2331" y="148"/>
                  <a:pt x="2328" y="148"/>
                  <a:pt x="2325" y="147"/>
                </a:cubicBezTo>
                <a:cubicBezTo>
                  <a:pt x="2315" y="147"/>
                  <a:pt x="2305" y="146"/>
                  <a:pt x="2296" y="146"/>
                </a:cubicBezTo>
                <a:cubicBezTo>
                  <a:pt x="2153" y="146"/>
                  <a:pt x="2048" y="211"/>
                  <a:pt x="1935" y="280"/>
                </a:cubicBezTo>
                <a:cubicBezTo>
                  <a:pt x="1771" y="379"/>
                  <a:pt x="1603" y="472"/>
                  <a:pt x="1439" y="568"/>
                </a:cubicBezTo>
                <a:cubicBezTo>
                  <a:pt x="1387" y="599"/>
                  <a:pt x="1340" y="658"/>
                  <a:pt x="1288" y="664"/>
                </a:cubicBezTo>
                <a:cubicBezTo>
                  <a:pt x="1170" y="680"/>
                  <a:pt x="1093" y="751"/>
                  <a:pt x="1049" y="838"/>
                </a:cubicBezTo>
                <a:cubicBezTo>
                  <a:pt x="997" y="943"/>
                  <a:pt x="926" y="1005"/>
                  <a:pt x="830" y="1067"/>
                </a:cubicBezTo>
                <a:cubicBezTo>
                  <a:pt x="771" y="1104"/>
                  <a:pt x="740" y="1184"/>
                  <a:pt x="700" y="1246"/>
                </a:cubicBezTo>
                <a:cubicBezTo>
                  <a:pt x="687" y="1268"/>
                  <a:pt x="684" y="1305"/>
                  <a:pt x="669" y="1314"/>
                </a:cubicBezTo>
                <a:cubicBezTo>
                  <a:pt x="557" y="1376"/>
                  <a:pt x="526" y="1491"/>
                  <a:pt x="467" y="1593"/>
                </a:cubicBezTo>
                <a:cubicBezTo>
                  <a:pt x="402" y="1707"/>
                  <a:pt x="328" y="1803"/>
                  <a:pt x="303" y="1946"/>
                </a:cubicBezTo>
                <a:cubicBezTo>
                  <a:pt x="275" y="2091"/>
                  <a:pt x="164" y="2221"/>
                  <a:pt x="124" y="2367"/>
                </a:cubicBezTo>
                <a:cubicBezTo>
                  <a:pt x="71" y="2549"/>
                  <a:pt x="25" y="2744"/>
                  <a:pt x="37" y="2933"/>
                </a:cubicBezTo>
                <a:cubicBezTo>
                  <a:pt x="43" y="3038"/>
                  <a:pt x="43" y="3125"/>
                  <a:pt x="0" y="3218"/>
                </a:cubicBezTo>
                <a:lnTo>
                  <a:pt x="0" y="3366"/>
                </a:lnTo>
                <a:cubicBezTo>
                  <a:pt x="31" y="3465"/>
                  <a:pt x="96" y="3565"/>
                  <a:pt x="87" y="3660"/>
                </a:cubicBezTo>
                <a:cubicBezTo>
                  <a:pt x="71" y="3790"/>
                  <a:pt x="93" y="3896"/>
                  <a:pt x="176" y="3992"/>
                </a:cubicBezTo>
                <a:cubicBezTo>
                  <a:pt x="195" y="4013"/>
                  <a:pt x="204" y="4060"/>
                  <a:pt x="195" y="4085"/>
                </a:cubicBezTo>
                <a:cubicBezTo>
                  <a:pt x="152" y="4177"/>
                  <a:pt x="195" y="4236"/>
                  <a:pt x="251" y="4304"/>
                </a:cubicBezTo>
                <a:cubicBezTo>
                  <a:pt x="279" y="4335"/>
                  <a:pt x="279" y="4388"/>
                  <a:pt x="297" y="4428"/>
                </a:cubicBezTo>
                <a:cubicBezTo>
                  <a:pt x="353" y="4558"/>
                  <a:pt x="409" y="4688"/>
                  <a:pt x="477" y="4815"/>
                </a:cubicBezTo>
                <a:cubicBezTo>
                  <a:pt x="511" y="4880"/>
                  <a:pt x="570" y="4930"/>
                  <a:pt x="613" y="4991"/>
                </a:cubicBezTo>
                <a:cubicBezTo>
                  <a:pt x="644" y="5038"/>
                  <a:pt x="656" y="5103"/>
                  <a:pt x="693" y="5140"/>
                </a:cubicBezTo>
                <a:cubicBezTo>
                  <a:pt x="808" y="5255"/>
                  <a:pt x="932" y="5357"/>
                  <a:pt x="1049" y="5465"/>
                </a:cubicBezTo>
                <a:cubicBezTo>
                  <a:pt x="1077" y="5490"/>
                  <a:pt x="1114" y="5511"/>
                  <a:pt x="1130" y="5542"/>
                </a:cubicBezTo>
                <a:cubicBezTo>
                  <a:pt x="1192" y="5672"/>
                  <a:pt x="1322" y="5719"/>
                  <a:pt x="1430" y="5793"/>
                </a:cubicBezTo>
                <a:cubicBezTo>
                  <a:pt x="1483" y="5830"/>
                  <a:pt x="1545" y="5864"/>
                  <a:pt x="1606" y="5892"/>
                </a:cubicBezTo>
                <a:cubicBezTo>
                  <a:pt x="1681" y="5926"/>
                  <a:pt x="1767" y="5945"/>
                  <a:pt x="1842" y="5979"/>
                </a:cubicBezTo>
                <a:cubicBezTo>
                  <a:pt x="1935" y="6022"/>
                  <a:pt x="2015" y="6090"/>
                  <a:pt x="2108" y="6127"/>
                </a:cubicBezTo>
                <a:cubicBezTo>
                  <a:pt x="2226" y="6171"/>
                  <a:pt x="2346" y="6202"/>
                  <a:pt x="2467" y="6227"/>
                </a:cubicBezTo>
                <a:cubicBezTo>
                  <a:pt x="2582" y="6251"/>
                  <a:pt x="2699" y="6270"/>
                  <a:pt x="2817" y="6282"/>
                </a:cubicBezTo>
                <a:cubicBezTo>
                  <a:pt x="2937" y="6295"/>
                  <a:pt x="3058" y="6298"/>
                  <a:pt x="3179" y="6307"/>
                </a:cubicBezTo>
                <a:cubicBezTo>
                  <a:pt x="3185" y="6307"/>
                  <a:pt x="3191" y="6298"/>
                  <a:pt x="3201" y="6298"/>
                </a:cubicBezTo>
                <a:cubicBezTo>
                  <a:pt x="3245" y="6294"/>
                  <a:pt x="3295" y="6281"/>
                  <a:pt x="3339" y="6281"/>
                </a:cubicBezTo>
                <a:cubicBezTo>
                  <a:pt x="3359" y="6281"/>
                  <a:pt x="3379" y="6284"/>
                  <a:pt x="3396" y="6292"/>
                </a:cubicBezTo>
                <a:cubicBezTo>
                  <a:pt x="3423" y="6305"/>
                  <a:pt x="3448" y="6310"/>
                  <a:pt x="3471" y="6310"/>
                </a:cubicBezTo>
                <a:cubicBezTo>
                  <a:pt x="3507" y="6310"/>
                  <a:pt x="3539" y="6297"/>
                  <a:pt x="3575" y="6282"/>
                </a:cubicBezTo>
                <a:cubicBezTo>
                  <a:pt x="3631" y="6261"/>
                  <a:pt x="3687" y="6236"/>
                  <a:pt x="3745" y="6220"/>
                </a:cubicBezTo>
                <a:cubicBezTo>
                  <a:pt x="3813" y="6202"/>
                  <a:pt x="3885" y="6196"/>
                  <a:pt x="3953" y="6183"/>
                </a:cubicBezTo>
                <a:cubicBezTo>
                  <a:pt x="4114" y="6162"/>
                  <a:pt x="4262" y="6127"/>
                  <a:pt x="4402" y="6022"/>
                </a:cubicBezTo>
                <a:cubicBezTo>
                  <a:pt x="4535" y="5920"/>
                  <a:pt x="4711" y="5874"/>
                  <a:pt x="4857" y="5784"/>
                </a:cubicBezTo>
                <a:cubicBezTo>
                  <a:pt x="4999" y="5694"/>
                  <a:pt x="5129" y="5583"/>
                  <a:pt x="5253" y="5471"/>
                </a:cubicBezTo>
                <a:cubicBezTo>
                  <a:pt x="5460" y="5282"/>
                  <a:pt x="5683" y="5106"/>
                  <a:pt x="5798" y="4837"/>
                </a:cubicBezTo>
                <a:cubicBezTo>
                  <a:pt x="5804" y="4821"/>
                  <a:pt x="5825" y="4818"/>
                  <a:pt x="5832" y="4803"/>
                </a:cubicBezTo>
                <a:cubicBezTo>
                  <a:pt x="5909" y="4682"/>
                  <a:pt x="6027" y="4567"/>
                  <a:pt x="6048" y="4437"/>
                </a:cubicBezTo>
                <a:cubicBezTo>
                  <a:pt x="6070" y="4307"/>
                  <a:pt x="6126" y="4190"/>
                  <a:pt x="6172" y="4078"/>
                </a:cubicBezTo>
                <a:cubicBezTo>
                  <a:pt x="6228" y="3939"/>
                  <a:pt x="6240" y="3797"/>
                  <a:pt x="6253" y="3657"/>
                </a:cubicBezTo>
                <a:cubicBezTo>
                  <a:pt x="6268" y="3515"/>
                  <a:pt x="6383" y="3376"/>
                  <a:pt x="6287" y="3221"/>
                </a:cubicBezTo>
                <a:cubicBezTo>
                  <a:pt x="6280" y="3209"/>
                  <a:pt x="6308" y="3178"/>
                  <a:pt x="6315" y="3156"/>
                </a:cubicBezTo>
                <a:cubicBezTo>
                  <a:pt x="6321" y="3128"/>
                  <a:pt x="6327" y="3100"/>
                  <a:pt x="6321" y="3075"/>
                </a:cubicBezTo>
                <a:cubicBezTo>
                  <a:pt x="6293" y="2921"/>
                  <a:pt x="6259" y="2769"/>
                  <a:pt x="6237" y="2614"/>
                </a:cubicBezTo>
                <a:cubicBezTo>
                  <a:pt x="6228" y="2552"/>
                  <a:pt x="6271" y="2484"/>
                  <a:pt x="6256" y="2429"/>
                </a:cubicBezTo>
                <a:cubicBezTo>
                  <a:pt x="6215" y="2280"/>
                  <a:pt x="6185" y="2122"/>
                  <a:pt x="6101" y="1998"/>
                </a:cubicBezTo>
                <a:cubicBezTo>
                  <a:pt x="6045" y="1915"/>
                  <a:pt x="6005" y="1844"/>
                  <a:pt x="6008" y="1748"/>
                </a:cubicBezTo>
                <a:cubicBezTo>
                  <a:pt x="6008" y="1732"/>
                  <a:pt x="5983" y="1717"/>
                  <a:pt x="5971" y="1701"/>
                </a:cubicBezTo>
                <a:cubicBezTo>
                  <a:pt x="5887" y="1599"/>
                  <a:pt x="5807" y="1494"/>
                  <a:pt x="5720" y="1395"/>
                </a:cubicBezTo>
                <a:cubicBezTo>
                  <a:pt x="5599" y="1255"/>
                  <a:pt x="5572" y="1039"/>
                  <a:pt x="5367" y="964"/>
                </a:cubicBezTo>
                <a:cubicBezTo>
                  <a:pt x="5352" y="958"/>
                  <a:pt x="5346" y="924"/>
                  <a:pt x="5333" y="903"/>
                </a:cubicBezTo>
                <a:cubicBezTo>
                  <a:pt x="5279" y="814"/>
                  <a:pt x="5233" y="713"/>
                  <a:pt x="5123" y="713"/>
                </a:cubicBezTo>
                <a:cubicBezTo>
                  <a:pt x="5107" y="713"/>
                  <a:pt x="5089" y="715"/>
                  <a:pt x="5070" y="720"/>
                </a:cubicBezTo>
                <a:cubicBezTo>
                  <a:pt x="5049" y="670"/>
                  <a:pt x="5039" y="618"/>
                  <a:pt x="5008" y="599"/>
                </a:cubicBezTo>
                <a:cubicBezTo>
                  <a:pt x="4919" y="540"/>
                  <a:pt x="4823" y="494"/>
                  <a:pt x="4727" y="448"/>
                </a:cubicBezTo>
                <a:cubicBezTo>
                  <a:pt x="4671" y="420"/>
                  <a:pt x="4609" y="398"/>
                  <a:pt x="4550" y="373"/>
                </a:cubicBezTo>
                <a:cubicBezTo>
                  <a:pt x="4358" y="286"/>
                  <a:pt x="4186" y="147"/>
                  <a:pt x="3965" y="147"/>
                </a:cubicBezTo>
                <a:cubicBezTo>
                  <a:pt x="3958" y="147"/>
                  <a:pt x="3951" y="147"/>
                  <a:pt x="3943" y="147"/>
                </a:cubicBezTo>
                <a:cubicBezTo>
                  <a:pt x="3940" y="148"/>
                  <a:pt x="3936" y="148"/>
                  <a:pt x="3933" y="148"/>
                </a:cubicBezTo>
                <a:cubicBezTo>
                  <a:pt x="3907" y="148"/>
                  <a:pt x="3879" y="139"/>
                  <a:pt x="3863" y="123"/>
                </a:cubicBezTo>
                <a:cubicBezTo>
                  <a:pt x="3784" y="41"/>
                  <a:pt x="3688" y="37"/>
                  <a:pt x="3591" y="37"/>
                </a:cubicBezTo>
                <a:cubicBezTo>
                  <a:pt x="3578" y="37"/>
                  <a:pt x="3566" y="37"/>
                  <a:pt x="3553" y="37"/>
                </a:cubicBezTo>
                <a:cubicBezTo>
                  <a:pt x="3485" y="37"/>
                  <a:pt x="3417" y="35"/>
                  <a:pt x="3355" y="5"/>
                </a:cubicBezTo>
                <a:cubicBezTo>
                  <a:pt x="3349" y="2"/>
                  <a:pt x="3340" y="1"/>
                  <a:pt x="33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/>
          <p:nvPr/>
        </p:nvSpPr>
        <p:spPr>
          <a:xfrm rot="4314897">
            <a:off x="270982" y="4215940"/>
            <a:ext cx="294814" cy="196070"/>
          </a:xfrm>
          <a:custGeom>
            <a:rect b="b" l="l" r="r" t="t"/>
            <a:pathLst>
              <a:path extrusionOk="0" h="3667" w="5514">
                <a:moveTo>
                  <a:pt x="2468" y="1883"/>
                </a:moveTo>
                <a:cubicBezTo>
                  <a:pt x="2694" y="1932"/>
                  <a:pt x="2790" y="2112"/>
                  <a:pt x="2917" y="2270"/>
                </a:cubicBezTo>
                <a:cubicBezTo>
                  <a:pt x="2972" y="2338"/>
                  <a:pt x="3059" y="2391"/>
                  <a:pt x="3056" y="2486"/>
                </a:cubicBezTo>
                <a:cubicBezTo>
                  <a:pt x="3056" y="2555"/>
                  <a:pt x="3022" y="2623"/>
                  <a:pt x="2994" y="2716"/>
                </a:cubicBezTo>
                <a:cubicBezTo>
                  <a:pt x="2952" y="2716"/>
                  <a:pt x="2903" y="2718"/>
                  <a:pt x="2852" y="2718"/>
                </a:cubicBezTo>
                <a:cubicBezTo>
                  <a:pt x="2814" y="2718"/>
                  <a:pt x="2774" y="2716"/>
                  <a:pt x="2734" y="2712"/>
                </a:cubicBezTo>
                <a:cubicBezTo>
                  <a:pt x="2706" y="2709"/>
                  <a:pt x="2681" y="2663"/>
                  <a:pt x="2657" y="2632"/>
                </a:cubicBezTo>
                <a:cubicBezTo>
                  <a:pt x="2623" y="2592"/>
                  <a:pt x="2582" y="2548"/>
                  <a:pt x="2551" y="2505"/>
                </a:cubicBezTo>
                <a:cubicBezTo>
                  <a:pt x="2514" y="2449"/>
                  <a:pt x="2452" y="2394"/>
                  <a:pt x="2449" y="2338"/>
                </a:cubicBezTo>
                <a:cubicBezTo>
                  <a:pt x="2440" y="2189"/>
                  <a:pt x="2459" y="2041"/>
                  <a:pt x="2468" y="1883"/>
                </a:cubicBezTo>
                <a:close/>
                <a:moveTo>
                  <a:pt x="4212" y="4"/>
                </a:moveTo>
                <a:cubicBezTo>
                  <a:pt x="4163" y="4"/>
                  <a:pt x="4116" y="7"/>
                  <a:pt x="4071" y="13"/>
                </a:cubicBezTo>
                <a:cubicBezTo>
                  <a:pt x="3845" y="38"/>
                  <a:pt x="3588" y="1"/>
                  <a:pt x="3384" y="162"/>
                </a:cubicBezTo>
                <a:cubicBezTo>
                  <a:pt x="3350" y="187"/>
                  <a:pt x="3291" y="177"/>
                  <a:pt x="3242" y="187"/>
                </a:cubicBezTo>
                <a:cubicBezTo>
                  <a:pt x="3217" y="190"/>
                  <a:pt x="3177" y="184"/>
                  <a:pt x="3164" y="199"/>
                </a:cubicBezTo>
                <a:cubicBezTo>
                  <a:pt x="3084" y="286"/>
                  <a:pt x="2951" y="286"/>
                  <a:pt x="2883" y="413"/>
                </a:cubicBezTo>
                <a:cubicBezTo>
                  <a:pt x="2811" y="549"/>
                  <a:pt x="2592" y="555"/>
                  <a:pt x="2533" y="728"/>
                </a:cubicBezTo>
                <a:cubicBezTo>
                  <a:pt x="2533" y="735"/>
                  <a:pt x="2517" y="731"/>
                  <a:pt x="2514" y="738"/>
                </a:cubicBezTo>
                <a:cubicBezTo>
                  <a:pt x="2471" y="793"/>
                  <a:pt x="2428" y="849"/>
                  <a:pt x="2394" y="908"/>
                </a:cubicBezTo>
                <a:cubicBezTo>
                  <a:pt x="2369" y="948"/>
                  <a:pt x="2366" y="1029"/>
                  <a:pt x="2338" y="1038"/>
                </a:cubicBezTo>
                <a:cubicBezTo>
                  <a:pt x="2202" y="1075"/>
                  <a:pt x="2214" y="1177"/>
                  <a:pt x="2217" y="1310"/>
                </a:cubicBezTo>
                <a:cubicBezTo>
                  <a:pt x="2152" y="1310"/>
                  <a:pt x="2088" y="1309"/>
                  <a:pt x="2024" y="1309"/>
                </a:cubicBezTo>
                <a:cubicBezTo>
                  <a:pt x="1960" y="1309"/>
                  <a:pt x="1897" y="1310"/>
                  <a:pt x="1833" y="1313"/>
                </a:cubicBezTo>
                <a:cubicBezTo>
                  <a:pt x="1740" y="1316"/>
                  <a:pt x="1644" y="1326"/>
                  <a:pt x="1558" y="1351"/>
                </a:cubicBezTo>
                <a:cubicBezTo>
                  <a:pt x="1400" y="1397"/>
                  <a:pt x="1245" y="1456"/>
                  <a:pt x="1090" y="1518"/>
                </a:cubicBezTo>
                <a:cubicBezTo>
                  <a:pt x="1044" y="1536"/>
                  <a:pt x="998" y="1564"/>
                  <a:pt x="960" y="1601"/>
                </a:cubicBezTo>
                <a:cubicBezTo>
                  <a:pt x="852" y="1703"/>
                  <a:pt x="747" y="1812"/>
                  <a:pt x="642" y="1920"/>
                </a:cubicBezTo>
                <a:cubicBezTo>
                  <a:pt x="577" y="1988"/>
                  <a:pt x="502" y="2053"/>
                  <a:pt x="450" y="2131"/>
                </a:cubicBezTo>
                <a:cubicBezTo>
                  <a:pt x="403" y="2199"/>
                  <a:pt x="403" y="2322"/>
                  <a:pt x="347" y="2350"/>
                </a:cubicBezTo>
                <a:cubicBezTo>
                  <a:pt x="199" y="2421"/>
                  <a:pt x="267" y="2598"/>
                  <a:pt x="152" y="2682"/>
                </a:cubicBezTo>
                <a:cubicBezTo>
                  <a:pt x="128" y="2697"/>
                  <a:pt x="165" y="2787"/>
                  <a:pt x="140" y="2821"/>
                </a:cubicBezTo>
                <a:cubicBezTo>
                  <a:pt x="91" y="2892"/>
                  <a:pt x="66" y="2960"/>
                  <a:pt x="91" y="3044"/>
                </a:cubicBezTo>
                <a:cubicBezTo>
                  <a:pt x="97" y="3068"/>
                  <a:pt x="87" y="3106"/>
                  <a:pt x="72" y="3121"/>
                </a:cubicBezTo>
                <a:cubicBezTo>
                  <a:pt x="1" y="3202"/>
                  <a:pt x="4" y="3279"/>
                  <a:pt x="57" y="3369"/>
                </a:cubicBezTo>
                <a:cubicBezTo>
                  <a:pt x="72" y="3393"/>
                  <a:pt x="78" y="3431"/>
                  <a:pt x="81" y="3462"/>
                </a:cubicBezTo>
                <a:cubicBezTo>
                  <a:pt x="84" y="3587"/>
                  <a:pt x="151" y="3666"/>
                  <a:pt x="252" y="3666"/>
                </a:cubicBezTo>
                <a:cubicBezTo>
                  <a:pt x="256" y="3666"/>
                  <a:pt x="260" y="3666"/>
                  <a:pt x="264" y="3666"/>
                </a:cubicBezTo>
                <a:cubicBezTo>
                  <a:pt x="385" y="3660"/>
                  <a:pt x="465" y="3561"/>
                  <a:pt x="465" y="3437"/>
                </a:cubicBezTo>
                <a:cubicBezTo>
                  <a:pt x="462" y="3350"/>
                  <a:pt x="468" y="3257"/>
                  <a:pt x="487" y="3171"/>
                </a:cubicBezTo>
                <a:cubicBezTo>
                  <a:pt x="502" y="3090"/>
                  <a:pt x="555" y="3016"/>
                  <a:pt x="558" y="2938"/>
                </a:cubicBezTo>
                <a:cubicBezTo>
                  <a:pt x="561" y="2774"/>
                  <a:pt x="682" y="2678"/>
                  <a:pt x="744" y="2548"/>
                </a:cubicBezTo>
                <a:cubicBezTo>
                  <a:pt x="759" y="2521"/>
                  <a:pt x="772" y="2490"/>
                  <a:pt x="784" y="2459"/>
                </a:cubicBezTo>
                <a:cubicBezTo>
                  <a:pt x="812" y="2397"/>
                  <a:pt x="827" y="2329"/>
                  <a:pt x="868" y="2276"/>
                </a:cubicBezTo>
                <a:cubicBezTo>
                  <a:pt x="939" y="2189"/>
                  <a:pt x="1022" y="2112"/>
                  <a:pt x="1106" y="2035"/>
                </a:cubicBezTo>
                <a:cubicBezTo>
                  <a:pt x="1140" y="2001"/>
                  <a:pt x="1177" y="1963"/>
                  <a:pt x="1217" y="1945"/>
                </a:cubicBezTo>
                <a:cubicBezTo>
                  <a:pt x="1345" y="1891"/>
                  <a:pt x="1458" y="1796"/>
                  <a:pt x="1603" y="1796"/>
                </a:cubicBezTo>
                <a:cubicBezTo>
                  <a:pt x="1610" y="1796"/>
                  <a:pt x="1616" y="1796"/>
                  <a:pt x="1623" y="1796"/>
                </a:cubicBezTo>
                <a:cubicBezTo>
                  <a:pt x="1624" y="1796"/>
                  <a:pt x="1626" y="1797"/>
                  <a:pt x="1627" y="1797"/>
                </a:cubicBezTo>
                <a:cubicBezTo>
                  <a:pt x="1644" y="1797"/>
                  <a:pt x="1661" y="1780"/>
                  <a:pt x="1672" y="1765"/>
                </a:cubicBezTo>
                <a:cubicBezTo>
                  <a:pt x="1711" y="1717"/>
                  <a:pt x="1752" y="1703"/>
                  <a:pt x="1795" y="1703"/>
                </a:cubicBezTo>
                <a:cubicBezTo>
                  <a:pt x="1859" y="1703"/>
                  <a:pt x="1925" y="1734"/>
                  <a:pt x="1988" y="1734"/>
                </a:cubicBezTo>
                <a:cubicBezTo>
                  <a:pt x="2003" y="1734"/>
                  <a:pt x="2017" y="1732"/>
                  <a:pt x="2031" y="1728"/>
                </a:cubicBezTo>
                <a:cubicBezTo>
                  <a:pt x="2038" y="1728"/>
                  <a:pt x="2068" y="1771"/>
                  <a:pt x="2065" y="1784"/>
                </a:cubicBezTo>
                <a:cubicBezTo>
                  <a:pt x="2025" y="1895"/>
                  <a:pt x="2013" y="1997"/>
                  <a:pt x="2019" y="2118"/>
                </a:cubicBezTo>
                <a:cubicBezTo>
                  <a:pt x="2025" y="2211"/>
                  <a:pt x="2000" y="2310"/>
                  <a:pt x="2050" y="2394"/>
                </a:cubicBezTo>
                <a:cubicBezTo>
                  <a:pt x="2149" y="2561"/>
                  <a:pt x="2099" y="2812"/>
                  <a:pt x="2335" y="2904"/>
                </a:cubicBezTo>
                <a:cubicBezTo>
                  <a:pt x="2344" y="2907"/>
                  <a:pt x="2344" y="2935"/>
                  <a:pt x="2353" y="2945"/>
                </a:cubicBezTo>
                <a:cubicBezTo>
                  <a:pt x="2384" y="2985"/>
                  <a:pt x="2415" y="3031"/>
                  <a:pt x="2455" y="3059"/>
                </a:cubicBezTo>
                <a:cubicBezTo>
                  <a:pt x="2502" y="3087"/>
                  <a:pt x="2561" y="3106"/>
                  <a:pt x="2616" y="3112"/>
                </a:cubicBezTo>
                <a:cubicBezTo>
                  <a:pt x="2720" y="3126"/>
                  <a:pt x="2830" y="3151"/>
                  <a:pt x="2934" y="3151"/>
                </a:cubicBezTo>
                <a:cubicBezTo>
                  <a:pt x="2966" y="3151"/>
                  <a:pt x="2997" y="3149"/>
                  <a:pt x="3028" y="3143"/>
                </a:cubicBezTo>
                <a:cubicBezTo>
                  <a:pt x="3155" y="3118"/>
                  <a:pt x="3273" y="3031"/>
                  <a:pt x="3384" y="2957"/>
                </a:cubicBezTo>
                <a:cubicBezTo>
                  <a:pt x="3474" y="2901"/>
                  <a:pt x="3434" y="2799"/>
                  <a:pt x="3440" y="2716"/>
                </a:cubicBezTo>
                <a:cubicBezTo>
                  <a:pt x="3443" y="2688"/>
                  <a:pt x="3458" y="2660"/>
                  <a:pt x="3458" y="2632"/>
                </a:cubicBezTo>
                <a:cubicBezTo>
                  <a:pt x="3458" y="2517"/>
                  <a:pt x="3480" y="2394"/>
                  <a:pt x="3446" y="2288"/>
                </a:cubicBezTo>
                <a:cubicBezTo>
                  <a:pt x="3415" y="2180"/>
                  <a:pt x="3334" y="2087"/>
                  <a:pt x="3263" y="1997"/>
                </a:cubicBezTo>
                <a:cubicBezTo>
                  <a:pt x="3081" y="1753"/>
                  <a:pt x="2827" y="1592"/>
                  <a:pt x="2570" y="1440"/>
                </a:cubicBezTo>
                <a:cubicBezTo>
                  <a:pt x="2573" y="1434"/>
                  <a:pt x="2576" y="1428"/>
                  <a:pt x="2576" y="1425"/>
                </a:cubicBezTo>
                <a:cubicBezTo>
                  <a:pt x="2598" y="1251"/>
                  <a:pt x="2814" y="1190"/>
                  <a:pt x="2821" y="1001"/>
                </a:cubicBezTo>
                <a:cubicBezTo>
                  <a:pt x="2821" y="979"/>
                  <a:pt x="2879" y="954"/>
                  <a:pt x="2914" y="936"/>
                </a:cubicBezTo>
                <a:cubicBezTo>
                  <a:pt x="2954" y="911"/>
                  <a:pt x="3003" y="899"/>
                  <a:pt x="3037" y="868"/>
                </a:cubicBezTo>
                <a:cubicBezTo>
                  <a:pt x="3112" y="800"/>
                  <a:pt x="3170" y="716"/>
                  <a:pt x="3245" y="648"/>
                </a:cubicBezTo>
                <a:cubicBezTo>
                  <a:pt x="3273" y="620"/>
                  <a:pt x="3319" y="591"/>
                  <a:pt x="3355" y="591"/>
                </a:cubicBezTo>
                <a:cubicBezTo>
                  <a:pt x="3359" y="591"/>
                  <a:pt x="3362" y="592"/>
                  <a:pt x="3365" y="592"/>
                </a:cubicBezTo>
                <a:cubicBezTo>
                  <a:pt x="3382" y="595"/>
                  <a:pt x="3397" y="596"/>
                  <a:pt x="3412" y="596"/>
                </a:cubicBezTo>
                <a:cubicBezTo>
                  <a:pt x="3510" y="596"/>
                  <a:pt x="3577" y="546"/>
                  <a:pt x="3622" y="484"/>
                </a:cubicBezTo>
                <a:cubicBezTo>
                  <a:pt x="3680" y="484"/>
                  <a:pt x="3734" y="493"/>
                  <a:pt x="3781" y="493"/>
                </a:cubicBezTo>
                <a:cubicBezTo>
                  <a:pt x="3810" y="493"/>
                  <a:pt x="3836" y="490"/>
                  <a:pt x="3858" y="478"/>
                </a:cubicBezTo>
                <a:cubicBezTo>
                  <a:pt x="3917" y="446"/>
                  <a:pt x="3971" y="430"/>
                  <a:pt x="4025" y="430"/>
                </a:cubicBezTo>
                <a:cubicBezTo>
                  <a:pt x="4081" y="430"/>
                  <a:pt x="4136" y="447"/>
                  <a:pt x="4195" y="484"/>
                </a:cubicBezTo>
                <a:cubicBezTo>
                  <a:pt x="4232" y="505"/>
                  <a:pt x="4288" y="499"/>
                  <a:pt x="4334" y="509"/>
                </a:cubicBezTo>
                <a:cubicBezTo>
                  <a:pt x="4402" y="518"/>
                  <a:pt x="4470" y="527"/>
                  <a:pt x="4539" y="543"/>
                </a:cubicBezTo>
                <a:cubicBezTo>
                  <a:pt x="4573" y="549"/>
                  <a:pt x="4604" y="580"/>
                  <a:pt x="4635" y="580"/>
                </a:cubicBezTo>
                <a:cubicBezTo>
                  <a:pt x="4637" y="580"/>
                  <a:pt x="4639" y="580"/>
                  <a:pt x="4642" y="580"/>
                </a:cubicBezTo>
                <a:cubicBezTo>
                  <a:pt x="4824" y="580"/>
                  <a:pt x="4958" y="696"/>
                  <a:pt x="5065" y="806"/>
                </a:cubicBezTo>
                <a:cubicBezTo>
                  <a:pt x="5125" y="864"/>
                  <a:pt x="5180" y="886"/>
                  <a:pt x="5237" y="886"/>
                </a:cubicBezTo>
                <a:cubicBezTo>
                  <a:pt x="5262" y="886"/>
                  <a:pt x="5287" y="881"/>
                  <a:pt x="5312" y="874"/>
                </a:cubicBezTo>
                <a:cubicBezTo>
                  <a:pt x="5492" y="815"/>
                  <a:pt x="5514" y="651"/>
                  <a:pt x="5371" y="530"/>
                </a:cubicBezTo>
                <a:cubicBezTo>
                  <a:pt x="5353" y="515"/>
                  <a:pt x="5346" y="490"/>
                  <a:pt x="5334" y="468"/>
                </a:cubicBezTo>
                <a:cubicBezTo>
                  <a:pt x="5292" y="392"/>
                  <a:pt x="5119" y="302"/>
                  <a:pt x="5021" y="302"/>
                </a:cubicBezTo>
                <a:cubicBezTo>
                  <a:pt x="5012" y="302"/>
                  <a:pt x="5004" y="303"/>
                  <a:pt x="4997" y="304"/>
                </a:cubicBezTo>
                <a:cubicBezTo>
                  <a:pt x="5015" y="286"/>
                  <a:pt x="5034" y="264"/>
                  <a:pt x="5052" y="245"/>
                </a:cubicBezTo>
                <a:cubicBezTo>
                  <a:pt x="4997" y="221"/>
                  <a:pt x="4944" y="180"/>
                  <a:pt x="4885" y="171"/>
                </a:cubicBezTo>
                <a:cubicBezTo>
                  <a:pt x="4786" y="156"/>
                  <a:pt x="4700" y="125"/>
                  <a:pt x="4604" y="81"/>
                </a:cubicBezTo>
                <a:cubicBezTo>
                  <a:pt x="4486" y="27"/>
                  <a:pt x="4344" y="4"/>
                  <a:pt x="4212" y="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idx="1" type="subTitle"/>
          </p:nvPr>
        </p:nvSpPr>
        <p:spPr>
          <a:xfrm>
            <a:off x="937625" y="3433348"/>
            <a:ext cx="21753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2" type="subTitle"/>
          </p:nvPr>
        </p:nvSpPr>
        <p:spPr>
          <a:xfrm>
            <a:off x="3484350" y="3433348"/>
            <a:ext cx="21753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9"/>
          <p:cNvSpPr txBox="1"/>
          <p:nvPr>
            <p:ph idx="3" type="subTitle"/>
          </p:nvPr>
        </p:nvSpPr>
        <p:spPr>
          <a:xfrm>
            <a:off x="6031075" y="3433348"/>
            <a:ext cx="21753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6" name="Google Shape;116;p19"/>
          <p:cNvSpPr txBox="1"/>
          <p:nvPr>
            <p:ph idx="4" type="subTitle"/>
          </p:nvPr>
        </p:nvSpPr>
        <p:spPr>
          <a:xfrm>
            <a:off x="937625" y="3238400"/>
            <a:ext cx="2175300" cy="3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b="1" sz="2000">
                <a:latin typeface="Fredoka"/>
                <a:ea typeface="Fredoka"/>
                <a:cs typeface="Fredoka"/>
                <a:sym typeface="Fredok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9pPr>
          </a:lstStyle>
          <a:p/>
        </p:txBody>
      </p:sp>
      <p:sp>
        <p:nvSpPr>
          <p:cNvPr id="117" name="Google Shape;117;p19"/>
          <p:cNvSpPr txBox="1"/>
          <p:nvPr>
            <p:ph idx="5" type="subTitle"/>
          </p:nvPr>
        </p:nvSpPr>
        <p:spPr>
          <a:xfrm>
            <a:off x="3484350" y="3238400"/>
            <a:ext cx="2175300" cy="3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b="1" sz="2000">
                <a:latin typeface="Fredoka"/>
                <a:ea typeface="Fredoka"/>
                <a:cs typeface="Fredoka"/>
                <a:sym typeface="Fredok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9pPr>
          </a:lstStyle>
          <a:p/>
        </p:txBody>
      </p:sp>
      <p:sp>
        <p:nvSpPr>
          <p:cNvPr id="118" name="Google Shape;118;p19"/>
          <p:cNvSpPr txBox="1"/>
          <p:nvPr>
            <p:ph idx="6" type="subTitle"/>
          </p:nvPr>
        </p:nvSpPr>
        <p:spPr>
          <a:xfrm>
            <a:off x="6031075" y="3238400"/>
            <a:ext cx="2175300" cy="3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b="1" sz="2000">
                <a:latin typeface="Fredoka"/>
                <a:ea typeface="Fredoka"/>
                <a:cs typeface="Fredoka"/>
                <a:sym typeface="Fredok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9pPr>
          </a:lstStyle>
          <a:p/>
        </p:txBody>
      </p:sp>
      <p:grpSp>
        <p:nvGrpSpPr>
          <p:cNvPr id="119" name="Google Shape;119;p19"/>
          <p:cNvGrpSpPr/>
          <p:nvPr/>
        </p:nvGrpSpPr>
        <p:grpSpPr>
          <a:xfrm>
            <a:off x="8631995" y="186552"/>
            <a:ext cx="328529" cy="831174"/>
            <a:chOff x="8631995" y="186552"/>
            <a:chExt cx="328529" cy="831174"/>
          </a:xfrm>
        </p:grpSpPr>
        <p:sp>
          <p:nvSpPr>
            <p:cNvPr id="120" name="Google Shape;120;p19"/>
            <p:cNvSpPr/>
            <p:nvPr/>
          </p:nvSpPr>
          <p:spPr>
            <a:xfrm rot="5400000">
              <a:off x="8380673" y="437874"/>
              <a:ext cx="831174" cy="328529"/>
            </a:xfrm>
            <a:custGeom>
              <a:rect b="b" l="l" r="r" t="t"/>
              <a:pathLst>
                <a:path extrusionOk="0" fill="none" h="11457" w="28986">
                  <a:moveTo>
                    <a:pt x="23259" y="11457"/>
                  </a:moveTo>
                  <a:lnTo>
                    <a:pt x="5727" y="11457"/>
                  </a:lnTo>
                  <a:cubicBezTo>
                    <a:pt x="2563" y="11457"/>
                    <a:pt x="0" y="8891"/>
                    <a:pt x="0" y="5727"/>
                  </a:cubicBezTo>
                  <a:lnTo>
                    <a:pt x="0" y="5727"/>
                  </a:lnTo>
                  <a:cubicBezTo>
                    <a:pt x="0" y="2564"/>
                    <a:pt x="2563" y="1"/>
                    <a:pt x="5727" y="1"/>
                  </a:cubicBezTo>
                  <a:lnTo>
                    <a:pt x="23259" y="1"/>
                  </a:lnTo>
                  <a:cubicBezTo>
                    <a:pt x="26422" y="1"/>
                    <a:pt x="28985" y="2564"/>
                    <a:pt x="28985" y="5727"/>
                  </a:cubicBezTo>
                  <a:lnTo>
                    <a:pt x="28985" y="5727"/>
                  </a:lnTo>
                  <a:cubicBezTo>
                    <a:pt x="28985" y="8891"/>
                    <a:pt x="26422" y="11457"/>
                    <a:pt x="23259" y="11457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0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9"/>
            <p:cNvSpPr/>
            <p:nvPr/>
          </p:nvSpPr>
          <p:spPr>
            <a:xfrm rot="5400000">
              <a:off x="8765523" y="369064"/>
              <a:ext cx="61484" cy="60775"/>
            </a:xfrm>
            <a:custGeom>
              <a:rect b="b" l="l" r="r" t="t"/>
              <a:pathLst>
                <a:path extrusionOk="0" h="6311" w="6383">
                  <a:moveTo>
                    <a:pt x="3330" y="1"/>
                  </a:moveTo>
                  <a:cubicBezTo>
                    <a:pt x="3310" y="1"/>
                    <a:pt x="3286" y="8"/>
                    <a:pt x="3275" y="20"/>
                  </a:cubicBezTo>
                  <a:cubicBezTo>
                    <a:pt x="3244" y="54"/>
                    <a:pt x="3210" y="66"/>
                    <a:pt x="3176" y="66"/>
                  </a:cubicBezTo>
                  <a:cubicBezTo>
                    <a:pt x="3135" y="66"/>
                    <a:pt x="3095" y="49"/>
                    <a:pt x="3061" y="36"/>
                  </a:cubicBezTo>
                  <a:cubicBezTo>
                    <a:pt x="3007" y="15"/>
                    <a:pt x="2954" y="7"/>
                    <a:pt x="2902" y="7"/>
                  </a:cubicBezTo>
                  <a:cubicBezTo>
                    <a:pt x="2800" y="7"/>
                    <a:pt x="2702" y="37"/>
                    <a:pt x="2603" y="58"/>
                  </a:cubicBezTo>
                  <a:cubicBezTo>
                    <a:pt x="2511" y="75"/>
                    <a:pt x="2421" y="148"/>
                    <a:pt x="2335" y="148"/>
                  </a:cubicBezTo>
                  <a:cubicBezTo>
                    <a:pt x="2331" y="148"/>
                    <a:pt x="2328" y="148"/>
                    <a:pt x="2325" y="147"/>
                  </a:cubicBezTo>
                  <a:cubicBezTo>
                    <a:pt x="2315" y="147"/>
                    <a:pt x="2305" y="146"/>
                    <a:pt x="2296" y="146"/>
                  </a:cubicBezTo>
                  <a:cubicBezTo>
                    <a:pt x="2153" y="146"/>
                    <a:pt x="2048" y="211"/>
                    <a:pt x="1935" y="280"/>
                  </a:cubicBezTo>
                  <a:cubicBezTo>
                    <a:pt x="1771" y="379"/>
                    <a:pt x="1603" y="472"/>
                    <a:pt x="1439" y="568"/>
                  </a:cubicBezTo>
                  <a:cubicBezTo>
                    <a:pt x="1387" y="599"/>
                    <a:pt x="1340" y="658"/>
                    <a:pt x="1288" y="664"/>
                  </a:cubicBezTo>
                  <a:cubicBezTo>
                    <a:pt x="1170" y="680"/>
                    <a:pt x="1093" y="751"/>
                    <a:pt x="1049" y="838"/>
                  </a:cubicBezTo>
                  <a:cubicBezTo>
                    <a:pt x="997" y="943"/>
                    <a:pt x="926" y="1005"/>
                    <a:pt x="830" y="1067"/>
                  </a:cubicBezTo>
                  <a:cubicBezTo>
                    <a:pt x="771" y="1104"/>
                    <a:pt x="740" y="1184"/>
                    <a:pt x="700" y="1246"/>
                  </a:cubicBezTo>
                  <a:cubicBezTo>
                    <a:pt x="687" y="1268"/>
                    <a:pt x="684" y="1305"/>
                    <a:pt x="669" y="1314"/>
                  </a:cubicBezTo>
                  <a:cubicBezTo>
                    <a:pt x="557" y="1376"/>
                    <a:pt x="526" y="1491"/>
                    <a:pt x="467" y="1593"/>
                  </a:cubicBezTo>
                  <a:cubicBezTo>
                    <a:pt x="402" y="1707"/>
                    <a:pt x="328" y="1803"/>
                    <a:pt x="303" y="1946"/>
                  </a:cubicBezTo>
                  <a:cubicBezTo>
                    <a:pt x="275" y="2091"/>
                    <a:pt x="164" y="2221"/>
                    <a:pt x="124" y="2367"/>
                  </a:cubicBezTo>
                  <a:cubicBezTo>
                    <a:pt x="71" y="2549"/>
                    <a:pt x="25" y="2744"/>
                    <a:pt x="37" y="2933"/>
                  </a:cubicBezTo>
                  <a:cubicBezTo>
                    <a:pt x="43" y="3038"/>
                    <a:pt x="43" y="3125"/>
                    <a:pt x="0" y="3218"/>
                  </a:cubicBezTo>
                  <a:lnTo>
                    <a:pt x="0" y="3366"/>
                  </a:lnTo>
                  <a:cubicBezTo>
                    <a:pt x="31" y="3465"/>
                    <a:pt x="96" y="3565"/>
                    <a:pt x="87" y="3660"/>
                  </a:cubicBezTo>
                  <a:cubicBezTo>
                    <a:pt x="71" y="3790"/>
                    <a:pt x="93" y="3896"/>
                    <a:pt x="176" y="3992"/>
                  </a:cubicBezTo>
                  <a:cubicBezTo>
                    <a:pt x="195" y="4013"/>
                    <a:pt x="204" y="4060"/>
                    <a:pt x="195" y="4085"/>
                  </a:cubicBezTo>
                  <a:cubicBezTo>
                    <a:pt x="152" y="4177"/>
                    <a:pt x="195" y="4236"/>
                    <a:pt x="251" y="4304"/>
                  </a:cubicBezTo>
                  <a:cubicBezTo>
                    <a:pt x="279" y="4335"/>
                    <a:pt x="279" y="4388"/>
                    <a:pt x="297" y="4428"/>
                  </a:cubicBezTo>
                  <a:cubicBezTo>
                    <a:pt x="353" y="4558"/>
                    <a:pt x="409" y="4688"/>
                    <a:pt x="477" y="4815"/>
                  </a:cubicBezTo>
                  <a:cubicBezTo>
                    <a:pt x="511" y="4880"/>
                    <a:pt x="570" y="4930"/>
                    <a:pt x="613" y="4991"/>
                  </a:cubicBezTo>
                  <a:cubicBezTo>
                    <a:pt x="644" y="5038"/>
                    <a:pt x="656" y="5103"/>
                    <a:pt x="693" y="5140"/>
                  </a:cubicBezTo>
                  <a:cubicBezTo>
                    <a:pt x="808" y="5255"/>
                    <a:pt x="932" y="5357"/>
                    <a:pt x="1049" y="5465"/>
                  </a:cubicBezTo>
                  <a:cubicBezTo>
                    <a:pt x="1077" y="5490"/>
                    <a:pt x="1114" y="5511"/>
                    <a:pt x="1130" y="5542"/>
                  </a:cubicBezTo>
                  <a:cubicBezTo>
                    <a:pt x="1192" y="5672"/>
                    <a:pt x="1322" y="5719"/>
                    <a:pt x="1430" y="5793"/>
                  </a:cubicBezTo>
                  <a:cubicBezTo>
                    <a:pt x="1483" y="5830"/>
                    <a:pt x="1545" y="5864"/>
                    <a:pt x="1606" y="5892"/>
                  </a:cubicBezTo>
                  <a:cubicBezTo>
                    <a:pt x="1681" y="5926"/>
                    <a:pt x="1767" y="5945"/>
                    <a:pt x="1842" y="5979"/>
                  </a:cubicBezTo>
                  <a:cubicBezTo>
                    <a:pt x="1935" y="6022"/>
                    <a:pt x="2015" y="6090"/>
                    <a:pt x="2108" y="6127"/>
                  </a:cubicBezTo>
                  <a:cubicBezTo>
                    <a:pt x="2226" y="6171"/>
                    <a:pt x="2346" y="6202"/>
                    <a:pt x="2467" y="6227"/>
                  </a:cubicBezTo>
                  <a:cubicBezTo>
                    <a:pt x="2582" y="6251"/>
                    <a:pt x="2699" y="6270"/>
                    <a:pt x="2817" y="6282"/>
                  </a:cubicBezTo>
                  <a:cubicBezTo>
                    <a:pt x="2937" y="6295"/>
                    <a:pt x="3058" y="6298"/>
                    <a:pt x="3179" y="6307"/>
                  </a:cubicBezTo>
                  <a:cubicBezTo>
                    <a:pt x="3185" y="6307"/>
                    <a:pt x="3191" y="6298"/>
                    <a:pt x="3201" y="6298"/>
                  </a:cubicBezTo>
                  <a:cubicBezTo>
                    <a:pt x="3245" y="6294"/>
                    <a:pt x="3295" y="6281"/>
                    <a:pt x="3339" y="6281"/>
                  </a:cubicBezTo>
                  <a:cubicBezTo>
                    <a:pt x="3359" y="6281"/>
                    <a:pt x="3379" y="6284"/>
                    <a:pt x="3396" y="6292"/>
                  </a:cubicBezTo>
                  <a:cubicBezTo>
                    <a:pt x="3423" y="6305"/>
                    <a:pt x="3448" y="6310"/>
                    <a:pt x="3471" y="6310"/>
                  </a:cubicBezTo>
                  <a:cubicBezTo>
                    <a:pt x="3507" y="6310"/>
                    <a:pt x="3539" y="6297"/>
                    <a:pt x="3575" y="6282"/>
                  </a:cubicBezTo>
                  <a:cubicBezTo>
                    <a:pt x="3631" y="6261"/>
                    <a:pt x="3687" y="6236"/>
                    <a:pt x="3745" y="6220"/>
                  </a:cubicBezTo>
                  <a:cubicBezTo>
                    <a:pt x="3813" y="6202"/>
                    <a:pt x="3885" y="6196"/>
                    <a:pt x="3953" y="6183"/>
                  </a:cubicBezTo>
                  <a:cubicBezTo>
                    <a:pt x="4114" y="6162"/>
                    <a:pt x="4262" y="6127"/>
                    <a:pt x="4402" y="6022"/>
                  </a:cubicBezTo>
                  <a:cubicBezTo>
                    <a:pt x="4535" y="5920"/>
                    <a:pt x="4711" y="5874"/>
                    <a:pt x="4857" y="5784"/>
                  </a:cubicBezTo>
                  <a:cubicBezTo>
                    <a:pt x="4999" y="5694"/>
                    <a:pt x="5129" y="5583"/>
                    <a:pt x="5253" y="5471"/>
                  </a:cubicBezTo>
                  <a:cubicBezTo>
                    <a:pt x="5460" y="5282"/>
                    <a:pt x="5683" y="5106"/>
                    <a:pt x="5798" y="4837"/>
                  </a:cubicBezTo>
                  <a:cubicBezTo>
                    <a:pt x="5804" y="4821"/>
                    <a:pt x="5825" y="4818"/>
                    <a:pt x="5832" y="4803"/>
                  </a:cubicBezTo>
                  <a:cubicBezTo>
                    <a:pt x="5909" y="4682"/>
                    <a:pt x="6027" y="4567"/>
                    <a:pt x="6048" y="4437"/>
                  </a:cubicBezTo>
                  <a:cubicBezTo>
                    <a:pt x="6070" y="4307"/>
                    <a:pt x="6126" y="4190"/>
                    <a:pt x="6172" y="4078"/>
                  </a:cubicBezTo>
                  <a:cubicBezTo>
                    <a:pt x="6228" y="3939"/>
                    <a:pt x="6240" y="3797"/>
                    <a:pt x="6253" y="3657"/>
                  </a:cubicBezTo>
                  <a:cubicBezTo>
                    <a:pt x="6268" y="3515"/>
                    <a:pt x="6383" y="3376"/>
                    <a:pt x="6287" y="3221"/>
                  </a:cubicBezTo>
                  <a:cubicBezTo>
                    <a:pt x="6280" y="3209"/>
                    <a:pt x="6308" y="3178"/>
                    <a:pt x="6315" y="3156"/>
                  </a:cubicBezTo>
                  <a:cubicBezTo>
                    <a:pt x="6321" y="3128"/>
                    <a:pt x="6327" y="3100"/>
                    <a:pt x="6321" y="3075"/>
                  </a:cubicBezTo>
                  <a:cubicBezTo>
                    <a:pt x="6293" y="2921"/>
                    <a:pt x="6259" y="2769"/>
                    <a:pt x="6237" y="2614"/>
                  </a:cubicBezTo>
                  <a:cubicBezTo>
                    <a:pt x="6228" y="2552"/>
                    <a:pt x="6271" y="2484"/>
                    <a:pt x="6256" y="2429"/>
                  </a:cubicBezTo>
                  <a:cubicBezTo>
                    <a:pt x="6215" y="2280"/>
                    <a:pt x="6185" y="2122"/>
                    <a:pt x="6101" y="1998"/>
                  </a:cubicBezTo>
                  <a:cubicBezTo>
                    <a:pt x="6045" y="1915"/>
                    <a:pt x="6005" y="1844"/>
                    <a:pt x="6008" y="1748"/>
                  </a:cubicBezTo>
                  <a:cubicBezTo>
                    <a:pt x="6008" y="1732"/>
                    <a:pt x="5983" y="1717"/>
                    <a:pt x="5971" y="1701"/>
                  </a:cubicBezTo>
                  <a:cubicBezTo>
                    <a:pt x="5887" y="1599"/>
                    <a:pt x="5807" y="1494"/>
                    <a:pt x="5720" y="1395"/>
                  </a:cubicBezTo>
                  <a:cubicBezTo>
                    <a:pt x="5599" y="1255"/>
                    <a:pt x="5572" y="1039"/>
                    <a:pt x="5367" y="964"/>
                  </a:cubicBezTo>
                  <a:cubicBezTo>
                    <a:pt x="5352" y="958"/>
                    <a:pt x="5346" y="924"/>
                    <a:pt x="5333" y="903"/>
                  </a:cubicBezTo>
                  <a:cubicBezTo>
                    <a:pt x="5279" y="814"/>
                    <a:pt x="5233" y="713"/>
                    <a:pt x="5123" y="713"/>
                  </a:cubicBezTo>
                  <a:cubicBezTo>
                    <a:pt x="5107" y="713"/>
                    <a:pt x="5089" y="715"/>
                    <a:pt x="5070" y="720"/>
                  </a:cubicBezTo>
                  <a:cubicBezTo>
                    <a:pt x="5049" y="670"/>
                    <a:pt x="5039" y="618"/>
                    <a:pt x="5008" y="599"/>
                  </a:cubicBezTo>
                  <a:cubicBezTo>
                    <a:pt x="4919" y="540"/>
                    <a:pt x="4823" y="494"/>
                    <a:pt x="4727" y="448"/>
                  </a:cubicBezTo>
                  <a:cubicBezTo>
                    <a:pt x="4671" y="420"/>
                    <a:pt x="4609" y="398"/>
                    <a:pt x="4550" y="373"/>
                  </a:cubicBezTo>
                  <a:cubicBezTo>
                    <a:pt x="4358" y="286"/>
                    <a:pt x="4186" y="147"/>
                    <a:pt x="3965" y="147"/>
                  </a:cubicBezTo>
                  <a:cubicBezTo>
                    <a:pt x="3958" y="147"/>
                    <a:pt x="3951" y="147"/>
                    <a:pt x="3943" y="147"/>
                  </a:cubicBezTo>
                  <a:cubicBezTo>
                    <a:pt x="3940" y="148"/>
                    <a:pt x="3936" y="148"/>
                    <a:pt x="3933" y="148"/>
                  </a:cubicBezTo>
                  <a:cubicBezTo>
                    <a:pt x="3907" y="148"/>
                    <a:pt x="3879" y="139"/>
                    <a:pt x="3863" y="123"/>
                  </a:cubicBezTo>
                  <a:cubicBezTo>
                    <a:pt x="3784" y="41"/>
                    <a:pt x="3688" y="37"/>
                    <a:pt x="3591" y="37"/>
                  </a:cubicBezTo>
                  <a:cubicBezTo>
                    <a:pt x="3578" y="37"/>
                    <a:pt x="3566" y="37"/>
                    <a:pt x="3553" y="37"/>
                  </a:cubicBezTo>
                  <a:cubicBezTo>
                    <a:pt x="3485" y="37"/>
                    <a:pt x="3417" y="35"/>
                    <a:pt x="3355" y="5"/>
                  </a:cubicBezTo>
                  <a:cubicBezTo>
                    <a:pt x="3349" y="2"/>
                    <a:pt x="3340" y="1"/>
                    <a:pt x="3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9"/>
            <p:cNvSpPr/>
            <p:nvPr/>
          </p:nvSpPr>
          <p:spPr>
            <a:xfrm rot="5400000">
              <a:off x="8765523" y="571741"/>
              <a:ext cx="61484" cy="60775"/>
            </a:xfrm>
            <a:custGeom>
              <a:rect b="b" l="l" r="r" t="t"/>
              <a:pathLst>
                <a:path extrusionOk="0" h="6311" w="6383">
                  <a:moveTo>
                    <a:pt x="3330" y="1"/>
                  </a:moveTo>
                  <a:cubicBezTo>
                    <a:pt x="3310" y="1"/>
                    <a:pt x="3286" y="8"/>
                    <a:pt x="3275" y="20"/>
                  </a:cubicBezTo>
                  <a:cubicBezTo>
                    <a:pt x="3244" y="54"/>
                    <a:pt x="3210" y="66"/>
                    <a:pt x="3176" y="66"/>
                  </a:cubicBezTo>
                  <a:cubicBezTo>
                    <a:pt x="3135" y="66"/>
                    <a:pt x="3095" y="49"/>
                    <a:pt x="3061" y="36"/>
                  </a:cubicBezTo>
                  <a:cubicBezTo>
                    <a:pt x="3007" y="15"/>
                    <a:pt x="2954" y="7"/>
                    <a:pt x="2902" y="7"/>
                  </a:cubicBezTo>
                  <a:cubicBezTo>
                    <a:pt x="2800" y="7"/>
                    <a:pt x="2702" y="37"/>
                    <a:pt x="2603" y="58"/>
                  </a:cubicBezTo>
                  <a:cubicBezTo>
                    <a:pt x="2511" y="75"/>
                    <a:pt x="2421" y="148"/>
                    <a:pt x="2335" y="148"/>
                  </a:cubicBezTo>
                  <a:cubicBezTo>
                    <a:pt x="2331" y="148"/>
                    <a:pt x="2328" y="148"/>
                    <a:pt x="2325" y="147"/>
                  </a:cubicBezTo>
                  <a:cubicBezTo>
                    <a:pt x="2315" y="147"/>
                    <a:pt x="2305" y="146"/>
                    <a:pt x="2296" y="146"/>
                  </a:cubicBezTo>
                  <a:cubicBezTo>
                    <a:pt x="2153" y="146"/>
                    <a:pt x="2048" y="211"/>
                    <a:pt x="1935" y="280"/>
                  </a:cubicBezTo>
                  <a:cubicBezTo>
                    <a:pt x="1771" y="379"/>
                    <a:pt x="1603" y="472"/>
                    <a:pt x="1439" y="568"/>
                  </a:cubicBezTo>
                  <a:cubicBezTo>
                    <a:pt x="1387" y="599"/>
                    <a:pt x="1340" y="658"/>
                    <a:pt x="1288" y="664"/>
                  </a:cubicBezTo>
                  <a:cubicBezTo>
                    <a:pt x="1170" y="680"/>
                    <a:pt x="1093" y="751"/>
                    <a:pt x="1049" y="838"/>
                  </a:cubicBezTo>
                  <a:cubicBezTo>
                    <a:pt x="997" y="943"/>
                    <a:pt x="926" y="1005"/>
                    <a:pt x="830" y="1067"/>
                  </a:cubicBezTo>
                  <a:cubicBezTo>
                    <a:pt x="771" y="1104"/>
                    <a:pt x="740" y="1184"/>
                    <a:pt x="700" y="1246"/>
                  </a:cubicBezTo>
                  <a:cubicBezTo>
                    <a:pt x="687" y="1268"/>
                    <a:pt x="684" y="1305"/>
                    <a:pt x="669" y="1314"/>
                  </a:cubicBezTo>
                  <a:cubicBezTo>
                    <a:pt x="557" y="1376"/>
                    <a:pt x="526" y="1491"/>
                    <a:pt x="467" y="1593"/>
                  </a:cubicBezTo>
                  <a:cubicBezTo>
                    <a:pt x="402" y="1707"/>
                    <a:pt x="328" y="1803"/>
                    <a:pt x="303" y="1946"/>
                  </a:cubicBezTo>
                  <a:cubicBezTo>
                    <a:pt x="275" y="2091"/>
                    <a:pt x="164" y="2221"/>
                    <a:pt x="124" y="2367"/>
                  </a:cubicBezTo>
                  <a:cubicBezTo>
                    <a:pt x="71" y="2549"/>
                    <a:pt x="25" y="2744"/>
                    <a:pt x="37" y="2933"/>
                  </a:cubicBezTo>
                  <a:cubicBezTo>
                    <a:pt x="43" y="3038"/>
                    <a:pt x="43" y="3125"/>
                    <a:pt x="0" y="3218"/>
                  </a:cubicBezTo>
                  <a:lnTo>
                    <a:pt x="0" y="3366"/>
                  </a:lnTo>
                  <a:cubicBezTo>
                    <a:pt x="31" y="3465"/>
                    <a:pt x="96" y="3565"/>
                    <a:pt x="87" y="3660"/>
                  </a:cubicBezTo>
                  <a:cubicBezTo>
                    <a:pt x="71" y="3790"/>
                    <a:pt x="93" y="3896"/>
                    <a:pt x="176" y="3992"/>
                  </a:cubicBezTo>
                  <a:cubicBezTo>
                    <a:pt x="195" y="4013"/>
                    <a:pt x="204" y="4060"/>
                    <a:pt x="195" y="4085"/>
                  </a:cubicBezTo>
                  <a:cubicBezTo>
                    <a:pt x="152" y="4177"/>
                    <a:pt x="195" y="4236"/>
                    <a:pt x="251" y="4304"/>
                  </a:cubicBezTo>
                  <a:cubicBezTo>
                    <a:pt x="279" y="4335"/>
                    <a:pt x="279" y="4388"/>
                    <a:pt x="297" y="4428"/>
                  </a:cubicBezTo>
                  <a:cubicBezTo>
                    <a:pt x="353" y="4558"/>
                    <a:pt x="409" y="4688"/>
                    <a:pt x="477" y="4815"/>
                  </a:cubicBezTo>
                  <a:cubicBezTo>
                    <a:pt x="511" y="4880"/>
                    <a:pt x="570" y="4930"/>
                    <a:pt x="613" y="4991"/>
                  </a:cubicBezTo>
                  <a:cubicBezTo>
                    <a:pt x="644" y="5038"/>
                    <a:pt x="656" y="5103"/>
                    <a:pt x="693" y="5140"/>
                  </a:cubicBezTo>
                  <a:cubicBezTo>
                    <a:pt x="808" y="5255"/>
                    <a:pt x="932" y="5357"/>
                    <a:pt x="1049" y="5465"/>
                  </a:cubicBezTo>
                  <a:cubicBezTo>
                    <a:pt x="1077" y="5490"/>
                    <a:pt x="1114" y="5511"/>
                    <a:pt x="1130" y="5542"/>
                  </a:cubicBezTo>
                  <a:cubicBezTo>
                    <a:pt x="1192" y="5672"/>
                    <a:pt x="1322" y="5719"/>
                    <a:pt x="1430" y="5793"/>
                  </a:cubicBezTo>
                  <a:cubicBezTo>
                    <a:pt x="1483" y="5830"/>
                    <a:pt x="1545" y="5864"/>
                    <a:pt x="1606" y="5892"/>
                  </a:cubicBezTo>
                  <a:cubicBezTo>
                    <a:pt x="1681" y="5926"/>
                    <a:pt x="1767" y="5945"/>
                    <a:pt x="1842" y="5979"/>
                  </a:cubicBezTo>
                  <a:cubicBezTo>
                    <a:pt x="1935" y="6022"/>
                    <a:pt x="2015" y="6090"/>
                    <a:pt x="2108" y="6127"/>
                  </a:cubicBezTo>
                  <a:cubicBezTo>
                    <a:pt x="2226" y="6171"/>
                    <a:pt x="2346" y="6202"/>
                    <a:pt x="2467" y="6227"/>
                  </a:cubicBezTo>
                  <a:cubicBezTo>
                    <a:pt x="2582" y="6251"/>
                    <a:pt x="2699" y="6270"/>
                    <a:pt x="2817" y="6282"/>
                  </a:cubicBezTo>
                  <a:cubicBezTo>
                    <a:pt x="2937" y="6295"/>
                    <a:pt x="3058" y="6298"/>
                    <a:pt x="3179" y="6307"/>
                  </a:cubicBezTo>
                  <a:cubicBezTo>
                    <a:pt x="3185" y="6307"/>
                    <a:pt x="3191" y="6298"/>
                    <a:pt x="3201" y="6298"/>
                  </a:cubicBezTo>
                  <a:cubicBezTo>
                    <a:pt x="3245" y="6294"/>
                    <a:pt x="3295" y="6281"/>
                    <a:pt x="3339" y="6281"/>
                  </a:cubicBezTo>
                  <a:cubicBezTo>
                    <a:pt x="3359" y="6281"/>
                    <a:pt x="3379" y="6284"/>
                    <a:pt x="3396" y="6292"/>
                  </a:cubicBezTo>
                  <a:cubicBezTo>
                    <a:pt x="3423" y="6305"/>
                    <a:pt x="3448" y="6310"/>
                    <a:pt x="3471" y="6310"/>
                  </a:cubicBezTo>
                  <a:cubicBezTo>
                    <a:pt x="3507" y="6310"/>
                    <a:pt x="3539" y="6297"/>
                    <a:pt x="3575" y="6282"/>
                  </a:cubicBezTo>
                  <a:cubicBezTo>
                    <a:pt x="3631" y="6261"/>
                    <a:pt x="3687" y="6236"/>
                    <a:pt x="3745" y="6220"/>
                  </a:cubicBezTo>
                  <a:cubicBezTo>
                    <a:pt x="3813" y="6202"/>
                    <a:pt x="3885" y="6196"/>
                    <a:pt x="3953" y="6183"/>
                  </a:cubicBezTo>
                  <a:cubicBezTo>
                    <a:pt x="4114" y="6162"/>
                    <a:pt x="4262" y="6127"/>
                    <a:pt x="4402" y="6022"/>
                  </a:cubicBezTo>
                  <a:cubicBezTo>
                    <a:pt x="4535" y="5920"/>
                    <a:pt x="4711" y="5874"/>
                    <a:pt x="4857" y="5784"/>
                  </a:cubicBezTo>
                  <a:cubicBezTo>
                    <a:pt x="4999" y="5694"/>
                    <a:pt x="5129" y="5583"/>
                    <a:pt x="5253" y="5471"/>
                  </a:cubicBezTo>
                  <a:cubicBezTo>
                    <a:pt x="5460" y="5282"/>
                    <a:pt x="5683" y="5106"/>
                    <a:pt x="5798" y="4837"/>
                  </a:cubicBezTo>
                  <a:cubicBezTo>
                    <a:pt x="5804" y="4821"/>
                    <a:pt x="5825" y="4818"/>
                    <a:pt x="5832" y="4803"/>
                  </a:cubicBezTo>
                  <a:cubicBezTo>
                    <a:pt x="5909" y="4682"/>
                    <a:pt x="6027" y="4567"/>
                    <a:pt x="6048" y="4437"/>
                  </a:cubicBezTo>
                  <a:cubicBezTo>
                    <a:pt x="6070" y="4307"/>
                    <a:pt x="6126" y="4190"/>
                    <a:pt x="6172" y="4078"/>
                  </a:cubicBezTo>
                  <a:cubicBezTo>
                    <a:pt x="6228" y="3939"/>
                    <a:pt x="6240" y="3797"/>
                    <a:pt x="6253" y="3657"/>
                  </a:cubicBezTo>
                  <a:cubicBezTo>
                    <a:pt x="6268" y="3515"/>
                    <a:pt x="6383" y="3376"/>
                    <a:pt x="6287" y="3221"/>
                  </a:cubicBezTo>
                  <a:cubicBezTo>
                    <a:pt x="6280" y="3209"/>
                    <a:pt x="6308" y="3178"/>
                    <a:pt x="6315" y="3156"/>
                  </a:cubicBezTo>
                  <a:cubicBezTo>
                    <a:pt x="6321" y="3128"/>
                    <a:pt x="6327" y="3100"/>
                    <a:pt x="6321" y="3075"/>
                  </a:cubicBezTo>
                  <a:cubicBezTo>
                    <a:pt x="6293" y="2921"/>
                    <a:pt x="6259" y="2769"/>
                    <a:pt x="6237" y="2614"/>
                  </a:cubicBezTo>
                  <a:cubicBezTo>
                    <a:pt x="6228" y="2552"/>
                    <a:pt x="6271" y="2484"/>
                    <a:pt x="6256" y="2429"/>
                  </a:cubicBezTo>
                  <a:cubicBezTo>
                    <a:pt x="6215" y="2280"/>
                    <a:pt x="6185" y="2122"/>
                    <a:pt x="6101" y="1998"/>
                  </a:cubicBezTo>
                  <a:cubicBezTo>
                    <a:pt x="6045" y="1915"/>
                    <a:pt x="6005" y="1844"/>
                    <a:pt x="6008" y="1748"/>
                  </a:cubicBezTo>
                  <a:cubicBezTo>
                    <a:pt x="6008" y="1732"/>
                    <a:pt x="5983" y="1717"/>
                    <a:pt x="5971" y="1701"/>
                  </a:cubicBezTo>
                  <a:cubicBezTo>
                    <a:pt x="5887" y="1599"/>
                    <a:pt x="5807" y="1494"/>
                    <a:pt x="5720" y="1395"/>
                  </a:cubicBezTo>
                  <a:cubicBezTo>
                    <a:pt x="5599" y="1255"/>
                    <a:pt x="5572" y="1039"/>
                    <a:pt x="5367" y="964"/>
                  </a:cubicBezTo>
                  <a:cubicBezTo>
                    <a:pt x="5352" y="958"/>
                    <a:pt x="5346" y="924"/>
                    <a:pt x="5333" y="903"/>
                  </a:cubicBezTo>
                  <a:cubicBezTo>
                    <a:pt x="5279" y="814"/>
                    <a:pt x="5233" y="713"/>
                    <a:pt x="5123" y="713"/>
                  </a:cubicBezTo>
                  <a:cubicBezTo>
                    <a:pt x="5107" y="713"/>
                    <a:pt x="5089" y="715"/>
                    <a:pt x="5070" y="720"/>
                  </a:cubicBezTo>
                  <a:cubicBezTo>
                    <a:pt x="5049" y="670"/>
                    <a:pt x="5039" y="618"/>
                    <a:pt x="5008" y="599"/>
                  </a:cubicBezTo>
                  <a:cubicBezTo>
                    <a:pt x="4919" y="540"/>
                    <a:pt x="4823" y="494"/>
                    <a:pt x="4727" y="448"/>
                  </a:cubicBezTo>
                  <a:cubicBezTo>
                    <a:pt x="4671" y="420"/>
                    <a:pt x="4609" y="398"/>
                    <a:pt x="4550" y="373"/>
                  </a:cubicBezTo>
                  <a:cubicBezTo>
                    <a:pt x="4358" y="286"/>
                    <a:pt x="4186" y="147"/>
                    <a:pt x="3965" y="147"/>
                  </a:cubicBezTo>
                  <a:cubicBezTo>
                    <a:pt x="3958" y="147"/>
                    <a:pt x="3951" y="147"/>
                    <a:pt x="3943" y="147"/>
                  </a:cubicBezTo>
                  <a:cubicBezTo>
                    <a:pt x="3940" y="148"/>
                    <a:pt x="3936" y="148"/>
                    <a:pt x="3933" y="148"/>
                  </a:cubicBezTo>
                  <a:cubicBezTo>
                    <a:pt x="3907" y="148"/>
                    <a:pt x="3879" y="139"/>
                    <a:pt x="3863" y="123"/>
                  </a:cubicBezTo>
                  <a:cubicBezTo>
                    <a:pt x="3784" y="41"/>
                    <a:pt x="3688" y="37"/>
                    <a:pt x="3591" y="37"/>
                  </a:cubicBezTo>
                  <a:cubicBezTo>
                    <a:pt x="3578" y="37"/>
                    <a:pt x="3566" y="37"/>
                    <a:pt x="3553" y="37"/>
                  </a:cubicBezTo>
                  <a:cubicBezTo>
                    <a:pt x="3485" y="37"/>
                    <a:pt x="3417" y="35"/>
                    <a:pt x="3355" y="5"/>
                  </a:cubicBezTo>
                  <a:cubicBezTo>
                    <a:pt x="3349" y="2"/>
                    <a:pt x="3340" y="1"/>
                    <a:pt x="3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9"/>
            <p:cNvSpPr/>
            <p:nvPr/>
          </p:nvSpPr>
          <p:spPr>
            <a:xfrm rot="5400000">
              <a:off x="8765523" y="774419"/>
              <a:ext cx="61484" cy="60775"/>
            </a:xfrm>
            <a:custGeom>
              <a:rect b="b" l="l" r="r" t="t"/>
              <a:pathLst>
                <a:path extrusionOk="0" h="6311" w="6383">
                  <a:moveTo>
                    <a:pt x="3330" y="1"/>
                  </a:moveTo>
                  <a:cubicBezTo>
                    <a:pt x="3310" y="1"/>
                    <a:pt x="3286" y="8"/>
                    <a:pt x="3275" y="20"/>
                  </a:cubicBezTo>
                  <a:cubicBezTo>
                    <a:pt x="3244" y="54"/>
                    <a:pt x="3210" y="66"/>
                    <a:pt x="3176" y="66"/>
                  </a:cubicBezTo>
                  <a:cubicBezTo>
                    <a:pt x="3135" y="66"/>
                    <a:pt x="3095" y="49"/>
                    <a:pt x="3061" y="36"/>
                  </a:cubicBezTo>
                  <a:cubicBezTo>
                    <a:pt x="3007" y="15"/>
                    <a:pt x="2954" y="7"/>
                    <a:pt x="2902" y="7"/>
                  </a:cubicBezTo>
                  <a:cubicBezTo>
                    <a:pt x="2800" y="7"/>
                    <a:pt x="2702" y="37"/>
                    <a:pt x="2603" y="58"/>
                  </a:cubicBezTo>
                  <a:cubicBezTo>
                    <a:pt x="2511" y="75"/>
                    <a:pt x="2421" y="148"/>
                    <a:pt x="2335" y="148"/>
                  </a:cubicBezTo>
                  <a:cubicBezTo>
                    <a:pt x="2331" y="148"/>
                    <a:pt x="2328" y="148"/>
                    <a:pt x="2325" y="147"/>
                  </a:cubicBezTo>
                  <a:cubicBezTo>
                    <a:pt x="2315" y="147"/>
                    <a:pt x="2305" y="146"/>
                    <a:pt x="2296" y="146"/>
                  </a:cubicBezTo>
                  <a:cubicBezTo>
                    <a:pt x="2153" y="146"/>
                    <a:pt x="2048" y="211"/>
                    <a:pt x="1935" y="280"/>
                  </a:cubicBezTo>
                  <a:cubicBezTo>
                    <a:pt x="1771" y="379"/>
                    <a:pt x="1603" y="472"/>
                    <a:pt x="1439" y="568"/>
                  </a:cubicBezTo>
                  <a:cubicBezTo>
                    <a:pt x="1387" y="599"/>
                    <a:pt x="1340" y="658"/>
                    <a:pt x="1288" y="664"/>
                  </a:cubicBezTo>
                  <a:cubicBezTo>
                    <a:pt x="1170" y="680"/>
                    <a:pt x="1093" y="751"/>
                    <a:pt x="1049" y="838"/>
                  </a:cubicBezTo>
                  <a:cubicBezTo>
                    <a:pt x="997" y="943"/>
                    <a:pt x="926" y="1005"/>
                    <a:pt x="830" y="1067"/>
                  </a:cubicBezTo>
                  <a:cubicBezTo>
                    <a:pt x="771" y="1104"/>
                    <a:pt x="740" y="1184"/>
                    <a:pt x="700" y="1246"/>
                  </a:cubicBezTo>
                  <a:cubicBezTo>
                    <a:pt x="687" y="1268"/>
                    <a:pt x="684" y="1305"/>
                    <a:pt x="669" y="1314"/>
                  </a:cubicBezTo>
                  <a:cubicBezTo>
                    <a:pt x="557" y="1376"/>
                    <a:pt x="526" y="1491"/>
                    <a:pt x="467" y="1593"/>
                  </a:cubicBezTo>
                  <a:cubicBezTo>
                    <a:pt x="402" y="1707"/>
                    <a:pt x="328" y="1803"/>
                    <a:pt x="303" y="1946"/>
                  </a:cubicBezTo>
                  <a:cubicBezTo>
                    <a:pt x="275" y="2091"/>
                    <a:pt x="164" y="2221"/>
                    <a:pt x="124" y="2367"/>
                  </a:cubicBezTo>
                  <a:cubicBezTo>
                    <a:pt x="71" y="2549"/>
                    <a:pt x="25" y="2744"/>
                    <a:pt x="37" y="2933"/>
                  </a:cubicBezTo>
                  <a:cubicBezTo>
                    <a:pt x="43" y="3038"/>
                    <a:pt x="43" y="3125"/>
                    <a:pt x="0" y="3218"/>
                  </a:cubicBezTo>
                  <a:lnTo>
                    <a:pt x="0" y="3366"/>
                  </a:lnTo>
                  <a:cubicBezTo>
                    <a:pt x="31" y="3465"/>
                    <a:pt x="96" y="3565"/>
                    <a:pt x="87" y="3660"/>
                  </a:cubicBezTo>
                  <a:cubicBezTo>
                    <a:pt x="71" y="3790"/>
                    <a:pt x="93" y="3896"/>
                    <a:pt x="176" y="3992"/>
                  </a:cubicBezTo>
                  <a:cubicBezTo>
                    <a:pt x="195" y="4013"/>
                    <a:pt x="204" y="4060"/>
                    <a:pt x="195" y="4085"/>
                  </a:cubicBezTo>
                  <a:cubicBezTo>
                    <a:pt x="152" y="4177"/>
                    <a:pt x="195" y="4236"/>
                    <a:pt x="251" y="4304"/>
                  </a:cubicBezTo>
                  <a:cubicBezTo>
                    <a:pt x="279" y="4335"/>
                    <a:pt x="279" y="4388"/>
                    <a:pt x="297" y="4428"/>
                  </a:cubicBezTo>
                  <a:cubicBezTo>
                    <a:pt x="353" y="4558"/>
                    <a:pt x="409" y="4688"/>
                    <a:pt x="477" y="4815"/>
                  </a:cubicBezTo>
                  <a:cubicBezTo>
                    <a:pt x="511" y="4880"/>
                    <a:pt x="570" y="4930"/>
                    <a:pt x="613" y="4991"/>
                  </a:cubicBezTo>
                  <a:cubicBezTo>
                    <a:pt x="644" y="5038"/>
                    <a:pt x="656" y="5103"/>
                    <a:pt x="693" y="5140"/>
                  </a:cubicBezTo>
                  <a:cubicBezTo>
                    <a:pt x="808" y="5255"/>
                    <a:pt x="932" y="5357"/>
                    <a:pt x="1049" y="5465"/>
                  </a:cubicBezTo>
                  <a:cubicBezTo>
                    <a:pt x="1077" y="5490"/>
                    <a:pt x="1114" y="5511"/>
                    <a:pt x="1130" y="5542"/>
                  </a:cubicBezTo>
                  <a:cubicBezTo>
                    <a:pt x="1192" y="5672"/>
                    <a:pt x="1322" y="5719"/>
                    <a:pt x="1430" y="5793"/>
                  </a:cubicBezTo>
                  <a:cubicBezTo>
                    <a:pt x="1483" y="5830"/>
                    <a:pt x="1545" y="5864"/>
                    <a:pt x="1606" y="5892"/>
                  </a:cubicBezTo>
                  <a:cubicBezTo>
                    <a:pt x="1681" y="5926"/>
                    <a:pt x="1767" y="5945"/>
                    <a:pt x="1842" y="5979"/>
                  </a:cubicBezTo>
                  <a:cubicBezTo>
                    <a:pt x="1935" y="6022"/>
                    <a:pt x="2015" y="6090"/>
                    <a:pt x="2108" y="6127"/>
                  </a:cubicBezTo>
                  <a:cubicBezTo>
                    <a:pt x="2226" y="6171"/>
                    <a:pt x="2346" y="6202"/>
                    <a:pt x="2467" y="6227"/>
                  </a:cubicBezTo>
                  <a:cubicBezTo>
                    <a:pt x="2582" y="6251"/>
                    <a:pt x="2699" y="6270"/>
                    <a:pt x="2817" y="6282"/>
                  </a:cubicBezTo>
                  <a:cubicBezTo>
                    <a:pt x="2937" y="6295"/>
                    <a:pt x="3058" y="6298"/>
                    <a:pt x="3179" y="6307"/>
                  </a:cubicBezTo>
                  <a:cubicBezTo>
                    <a:pt x="3185" y="6307"/>
                    <a:pt x="3191" y="6298"/>
                    <a:pt x="3201" y="6298"/>
                  </a:cubicBezTo>
                  <a:cubicBezTo>
                    <a:pt x="3245" y="6294"/>
                    <a:pt x="3295" y="6281"/>
                    <a:pt x="3339" y="6281"/>
                  </a:cubicBezTo>
                  <a:cubicBezTo>
                    <a:pt x="3359" y="6281"/>
                    <a:pt x="3379" y="6284"/>
                    <a:pt x="3396" y="6292"/>
                  </a:cubicBezTo>
                  <a:cubicBezTo>
                    <a:pt x="3423" y="6305"/>
                    <a:pt x="3448" y="6310"/>
                    <a:pt x="3471" y="6310"/>
                  </a:cubicBezTo>
                  <a:cubicBezTo>
                    <a:pt x="3507" y="6310"/>
                    <a:pt x="3539" y="6297"/>
                    <a:pt x="3575" y="6282"/>
                  </a:cubicBezTo>
                  <a:cubicBezTo>
                    <a:pt x="3631" y="6261"/>
                    <a:pt x="3687" y="6236"/>
                    <a:pt x="3745" y="6220"/>
                  </a:cubicBezTo>
                  <a:cubicBezTo>
                    <a:pt x="3813" y="6202"/>
                    <a:pt x="3885" y="6196"/>
                    <a:pt x="3953" y="6183"/>
                  </a:cubicBezTo>
                  <a:cubicBezTo>
                    <a:pt x="4114" y="6162"/>
                    <a:pt x="4262" y="6127"/>
                    <a:pt x="4402" y="6022"/>
                  </a:cubicBezTo>
                  <a:cubicBezTo>
                    <a:pt x="4535" y="5920"/>
                    <a:pt x="4711" y="5874"/>
                    <a:pt x="4857" y="5784"/>
                  </a:cubicBezTo>
                  <a:cubicBezTo>
                    <a:pt x="4999" y="5694"/>
                    <a:pt x="5129" y="5583"/>
                    <a:pt x="5253" y="5471"/>
                  </a:cubicBezTo>
                  <a:cubicBezTo>
                    <a:pt x="5460" y="5282"/>
                    <a:pt x="5683" y="5106"/>
                    <a:pt x="5798" y="4837"/>
                  </a:cubicBezTo>
                  <a:cubicBezTo>
                    <a:pt x="5804" y="4821"/>
                    <a:pt x="5825" y="4818"/>
                    <a:pt x="5832" y="4803"/>
                  </a:cubicBezTo>
                  <a:cubicBezTo>
                    <a:pt x="5909" y="4682"/>
                    <a:pt x="6027" y="4567"/>
                    <a:pt x="6048" y="4437"/>
                  </a:cubicBezTo>
                  <a:cubicBezTo>
                    <a:pt x="6070" y="4307"/>
                    <a:pt x="6126" y="4190"/>
                    <a:pt x="6172" y="4078"/>
                  </a:cubicBezTo>
                  <a:cubicBezTo>
                    <a:pt x="6228" y="3939"/>
                    <a:pt x="6240" y="3797"/>
                    <a:pt x="6253" y="3657"/>
                  </a:cubicBezTo>
                  <a:cubicBezTo>
                    <a:pt x="6268" y="3515"/>
                    <a:pt x="6383" y="3376"/>
                    <a:pt x="6287" y="3221"/>
                  </a:cubicBezTo>
                  <a:cubicBezTo>
                    <a:pt x="6280" y="3209"/>
                    <a:pt x="6308" y="3178"/>
                    <a:pt x="6315" y="3156"/>
                  </a:cubicBezTo>
                  <a:cubicBezTo>
                    <a:pt x="6321" y="3128"/>
                    <a:pt x="6327" y="3100"/>
                    <a:pt x="6321" y="3075"/>
                  </a:cubicBezTo>
                  <a:cubicBezTo>
                    <a:pt x="6293" y="2921"/>
                    <a:pt x="6259" y="2769"/>
                    <a:pt x="6237" y="2614"/>
                  </a:cubicBezTo>
                  <a:cubicBezTo>
                    <a:pt x="6228" y="2552"/>
                    <a:pt x="6271" y="2484"/>
                    <a:pt x="6256" y="2429"/>
                  </a:cubicBezTo>
                  <a:cubicBezTo>
                    <a:pt x="6215" y="2280"/>
                    <a:pt x="6185" y="2122"/>
                    <a:pt x="6101" y="1998"/>
                  </a:cubicBezTo>
                  <a:cubicBezTo>
                    <a:pt x="6045" y="1915"/>
                    <a:pt x="6005" y="1844"/>
                    <a:pt x="6008" y="1748"/>
                  </a:cubicBezTo>
                  <a:cubicBezTo>
                    <a:pt x="6008" y="1732"/>
                    <a:pt x="5983" y="1717"/>
                    <a:pt x="5971" y="1701"/>
                  </a:cubicBezTo>
                  <a:cubicBezTo>
                    <a:pt x="5887" y="1599"/>
                    <a:pt x="5807" y="1494"/>
                    <a:pt x="5720" y="1395"/>
                  </a:cubicBezTo>
                  <a:cubicBezTo>
                    <a:pt x="5599" y="1255"/>
                    <a:pt x="5572" y="1039"/>
                    <a:pt x="5367" y="964"/>
                  </a:cubicBezTo>
                  <a:cubicBezTo>
                    <a:pt x="5352" y="958"/>
                    <a:pt x="5346" y="924"/>
                    <a:pt x="5333" y="903"/>
                  </a:cubicBezTo>
                  <a:cubicBezTo>
                    <a:pt x="5279" y="814"/>
                    <a:pt x="5233" y="713"/>
                    <a:pt x="5123" y="713"/>
                  </a:cubicBezTo>
                  <a:cubicBezTo>
                    <a:pt x="5107" y="713"/>
                    <a:pt x="5089" y="715"/>
                    <a:pt x="5070" y="720"/>
                  </a:cubicBezTo>
                  <a:cubicBezTo>
                    <a:pt x="5049" y="670"/>
                    <a:pt x="5039" y="618"/>
                    <a:pt x="5008" y="599"/>
                  </a:cubicBezTo>
                  <a:cubicBezTo>
                    <a:pt x="4919" y="540"/>
                    <a:pt x="4823" y="494"/>
                    <a:pt x="4727" y="448"/>
                  </a:cubicBezTo>
                  <a:cubicBezTo>
                    <a:pt x="4671" y="420"/>
                    <a:pt x="4609" y="398"/>
                    <a:pt x="4550" y="373"/>
                  </a:cubicBezTo>
                  <a:cubicBezTo>
                    <a:pt x="4358" y="286"/>
                    <a:pt x="4186" y="147"/>
                    <a:pt x="3965" y="147"/>
                  </a:cubicBezTo>
                  <a:cubicBezTo>
                    <a:pt x="3958" y="147"/>
                    <a:pt x="3951" y="147"/>
                    <a:pt x="3943" y="147"/>
                  </a:cubicBezTo>
                  <a:cubicBezTo>
                    <a:pt x="3940" y="148"/>
                    <a:pt x="3936" y="148"/>
                    <a:pt x="3933" y="148"/>
                  </a:cubicBezTo>
                  <a:cubicBezTo>
                    <a:pt x="3907" y="148"/>
                    <a:pt x="3879" y="139"/>
                    <a:pt x="3863" y="123"/>
                  </a:cubicBezTo>
                  <a:cubicBezTo>
                    <a:pt x="3784" y="41"/>
                    <a:pt x="3688" y="37"/>
                    <a:pt x="3591" y="37"/>
                  </a:cubicBezTo>
                  <a:cubicBezTo>
                    <a:pt x="3578" y="37"/>
                    <a:pt x="3566" y="37"/>
                    <a:pt x="3553" y="37"/>
                  </a:cubicBezTo>
                  <a:cubicBezTo>
                    <a:pt x="3485" y="37"/>
                    <a:pt x="3417" y="35"/>
                    <a:pt x="3355" y="5"/>
                  </a:cubicBezTo>
                  <a:cubicBezTo>
                    <a:pt x="3349" y="2"/>
                    <a:pt x="3340" y="1"/>
                    <a:pt x="3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6" name="Google Shape;126;p20"/>
          <p:cNvSpPr txBox="1"/>
          <p:nvPr>
            <p:ph idx="1" type="subTitle"/>
          </p:nvPr>
        </p:nvSpPr>
        <p:spPr>
          <a:xfrm>
            <a:off x="1139248" y="1925680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0"/>
          <p:cNvSpPr txBox="1"/>
          <p:nvPr>
            <p:ph idx="2" type="subTitle"/>
          </p:nvPr>
        </p:nvSpPr>
        <p:spPr>
          <a:xfrm>
            <a:off x="6026552" y="1925680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0"/>
          <p:cNvSpPr txBox="1"/>
          <p:nvPr>
            <p:ph idx="3" type="subTitle"/>
          </p:nvPr>
        </p:nvSpPr>
        <p:spPr>
          <a:xfrm>
            <a:off x="1139248" y="3310405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0"/>
          <p:cNvSpPr txBox="1"/>
          <p:nvPr>
            <p:ph idx="4" type="subTitle"/>
          </p:nvPr>
        </p:nvSpPr>
        <p:spPr>
          <a:xfrm>
            <a:off x="6026552" y="3310405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5" type="subTitle"/>
          </p:nvPr>
        </p:nvSpPr>
        <p:spPr>
          <a:xfrm>
            <a:off x="1139248" y="1706701"/>
            <a:ext cx="19782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b="1" sz="2000">
                <a:latin typeface="Fredoka"/>
                <a:ea typeface="Fredoka"/>
                <a:cs typeface="Fredoka"/>
                <a:sym typeface="Fredok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9pPr>
          </a:lstStyle>
          <a:p/>
        </p:txBody>
      </p:sp>
      <p:sp>
        <p:nvSpPr>
          <p:cNvPr id="131" name="Google Shape;131;p20"/>
          <p:cNvSpPr txBox="1"/>
          <p:nvPr>
            <p:ph idx="6" type="subTitle"/>
          </p:nvPr>
        </p:nvSpPr>
        <p:spPr>
          <a:xfrm>
            <a:off x="6026550" y="1706701"/>
            <a:ext cx="19782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b="1" sz="2000">
                <a:latin typeface="Fredoka"/>
                <a:ea typeface="Fredoka"/>
                <a:cs typeface="Fredoka"/>
                <a:sym typeface="Fredok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9pPr>
          </a:lstStyle>
          <a:p/>
        </p:txBody>
      </p:sp>
      <p:sp>
        <p:nvSpPr>
          <p:cNvPr id="132" name="Google Shape;132;p20"/>
          <p:cNvSpPr txBox="1"/>
          <p:nvPr>
            <p:ph idx="7" type="subTitle"/>
          </p:nvPr>
        </p:nvSpPr>
        <p:spPr>
          <a:xfrm>
            <a:off x="1139248" y="3091188"/>
            <a:ext cx="19782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b="1" sz="2000">
                <a:latin typeface="Fredoka"/>
                <a:ea typeface="Fredoka"/>
                <a:cs typeface="Fredoka"/>
                <a:sym typeface="Fredok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9pPr>
          </a:lstStyle>
          <a:p/>
        </p:txBody>
      </p:sp>
      <p:sp>
        <p:nvSpPr>
          <p:cNvPr id="133" name="Google Shape;133;p20"/>
          <p:cNvSpPr txBox="1"/>
          <p:nvPr>
            <p:ph idx="8" type="subTitle"/>
          </p:nvPr>
        </p:nvSpPr>
        <p:spPr>
          <a:xfrm>
            <a:off x="6026550" y="3091188"/>
            <a:ext cx="19782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b="1" sz="2000">
                <a:latin typeface="Fredoka"/>
                <a:ea typeface="Fredoka"/>
                <a:cs typeface="Fredoka"/>
                <a:sym typeface="Fredok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9pPr>
          </a:lstStyle>
          <a:p/>
        </p:txBody>
      </p:sp>
      <p:grpSp>
        <p:nvGrpSpPr>
          <p:cNvPr id="134" name="Google Shape;134;p20"/>
          <p:cNvGrpSpPr/>
          <p:nvPr/>
        </p:nvGrpSpPr>
        <p:grpSpPr>
          <a:xfrm>
            <a:off x="8631995" y="186552"/>
            <a:ext cx="328529" cy="831174"/>
            <a:chOff x="8631995" y="186552"/>
            <a:chExt cx="328529" cy="831174"/>
          </a:xfrm>
        </p:grpSpPr>
        <p:sp>
          <p:nvSpPr>
            <p:cNvPr id="135" name="Google Shape;135;p20"/>
            <p:cNvSpPr/>
            <p:nvPr/>
          </p:nvSpPr>
          <p:spPr>
            <a:xfrm rot="5400000">
              <a:off x="8380673" y="437874"/>
              <a:ext cx="831174" cy="328529"/>
            </a:xfrm>
            <a:custGeom>
              <a:rect b="b" l="l" r="r" t="t"/>
              <a:pathLst>
                <a:path extrusionOk="0" fill="none" h="11457" w="28986">
                  <a:moveTo>
                    <a:pt x="23259" y="11457"/>
                  </a:moveTo>
                  <a:lnTo>
                    <a:pt x="5727" y="11457"/>
                  </a:lnTo>
                  <a:cubicBezTo>
                    <a:pt x="2563" y="11457"/>
                    <a:pt x="0" y="8891"/>
                    <a:pt x="0" y="5727"/>
                  </a:cubicBezTo>
                  <a:lnTo>
                    <a:pt x="0" y="5727"/>
                  </a:lnTo>
                  <a:cubicBezTo>
                    <a:pt x="0" y="2564"/>
                    <a:pt x="2563" y="1"/>
                    <a:pt x="5727" y="1"/>
                  </a:cubicBezTo>
                  <a:lnTo>
                    <a:pt x="23259" y="1"/>
                  </a:lnTo>
                  <a:cubicBezTo>
                    <a:pt x="26422" y="1"/>
                    <a:pt x="28985" y="2564"/>
                    <a:pt x="28985" y="5727"/>
                  </a:cubicBezTo>
                  <a:lnTo>
                    <a:pt x="28985" y="5727"/>
                  </a:lnTo>
                  <a:cubicBezTo>
                    <a:pt x="28985" y="8891"/>
                    <a:pt x="26422" y="11457"/>
                    <a:pt x="23259" y="11457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0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0"/>
            <p:cNvSpPr/>
            <p:nvPr/>
          </p:nvSpPr>
          <p:spPr>
            <a:xfrm rot="5400000">
              <a:off x="8765523" y="369064"/>
              <a:ext cx="61484" cy="60775"/>
            </a:xfrm>
            <a:custGeom>
              <a:rect b="b" l="l" r="r" t="t"/>
              <a:pathLst>
                <a:path extrusionOk="0" h="6311" w="6383">
                  <a:moveTo>
                    <a:pt x="3330" y="1"/>
                  </a:moveTo>
                  <a:cubicBezTo>
                    <a:pt x="3310" y="1"/>
                    <a:pt x="3286" y="8"/>
                    <a:pt x="3275" y="20"/>
                  </a:cubicBezTo>
                  <a:cubicBezTo>
                    <a:pt x="3244" y="54"/>
                    <a:pt x="3210" y="66"/>
                    <a:pt x="3176" y="66"/>
                  </a:cubicBezTo>
                  <a:cubicBezTo>
                    <a:pt x="3135" y="66"/>
                    <a:pt x="3095" y="49"/>
                    <a:pt x="3061" y="36"/>
                  </a:cubicBezTo>
                  <a:cubicBezTo>
                    <a:pt x="3007" y="15"/>
                    <a:pt x="2954" y="7"/>
                    <a:pt x="2902" y="7"/>
                  </a:cubicBezTo>
                  <a:cubicBezTo>
                    <a:pt x="2800" y="7"/>
                    <a:pt x="2702" y="37"/>
                    <a:pt x="2603" y="58"/>
                  </a:cubicBezTo>
                  <a:cubicBezTo>
                    <a:pt x="2511" y="75"/>
                    <a:pt x="2421" y="148"/>
                    <a:pt x="2335" y="148"/>
                  </a:cubicBezTo>
                  <a:cubicBezTo>
                    <a:pt x="2331" y="148"/>
                    <a:pt x="2328" y="148"/>
                    <a:pt x="2325" y="147"/>
                  </a:cubicBezTo>
                  <a:cubicBezTo>
                    <a:pt x="2315" y="147"/>
                    <a:pt x="2305" y="146"/>
                    <a:pt x="2296" y="146"/>
                  </a:cubicBezTo>
                  <a:cubicBezTo>
                    <a:pt x="2153" y="146"/>
                    <a:pt x="2048" y="211"/>
                    <a:pt x="1935" y="280"/>
                  </a:cubicBezTo>
                  <a:cubicBezTo>
                    <a:pt x="1771" y="379"/>
                    <a:pt x="1603" y="472"/>
                    <a:pt x="1439" y="568"/>
                  </a:cubicBezTo>
                  <a:cubicBezTo>
                    <a:pt x="1387" y="599"/>
                    <a:pt x="1340" y="658"/>
                    <a:pt x="1288" y="664"/>
                  </a:cubicBezTo>
                  <a:cubicBezTo>
                    <a:pt x="1170" y="680"/>
                    <a:pt x="1093" y="751"/>
                    <a:pt x="1049" y="838"/>
                  </a:cubicBezTo>
                  <a:cubicBezTo>
                    <a:pt x="997" y="943"/>
                    <a:pt x="926" y="1005"/>
                    <a:pt x="830" y="1067"/>
                  </a:cubicBezTo>
                  <a:cubicBezTo>
                    <a:pt x="771" y="1104"/>
                    <a:pt x="740" y="1184"/>
                    <a:pt x="700" y="1246"/>
                  </a:cubicBezTo>
                  <a:cubicBezTo>
                    <a:pt x="687" y="1268"/>
                    <a:pt x="684" y="1305"/>
                    <a:pt x="669" y="1314"/>
                  </a:cubicBezTo>
                  <a:cubicBezTo>
                    <a:pt x="557" y="1376"/>
                    <a:pt x="526" y="1491"/>
                    <a:pt x="467" y="1593"/>
                  </a:cubicBezTo>
                  <a:cubicBezTo>
                    <a:pt x="402" y="1707"/>
                    <a:pt x="328" y="1803"/>
                    <a:pt x="303" y="1946"/>
                  </a:cubicBezTo>
                  <a:cubicBezTo>
                    <a:pt x="275" y="2091"/>
                    <a:pt x="164" y="2221"/>
                    <a:pt x="124" y="2367"/>
                  </a:cubicBezTo>
                  <a:cubicBezTo>
                    <a:pt x="71" y="2549"/>
                    <a:pt x="25" y="2744"/>
                    <a:pt x="37" y="2933"/>
                  </a:cubicBezTo>
                  <a:cubicBezTo>
                    <a:pt x="43" y="3038"/>
                    <a:pt x="43" y="3125"/>
                    <a:pt x="0" y="3218"/>
                  </a:cubicBezTo>
                  <a:lnTo>
                    <a:pt x="0" y="3366"/>
                  </a:lnTo>
                  <a:cubicBezTo>
                    <a:pt x="31" y="3465"/>
                    <a:pt x="96" y="3565"/>
                    <a:pt x="87" y="3660"/>
                  </a:cubicBezTo>
                  <a:cubicBezTo>
                    <a:pt x="71" y="3790"/>
                    <a:pt x="93" y="3896"/>
                    <a:pt x="176" y="3992"/>
                  </a:cubicBezTo>
                  <a:cubicBezTo>
                    <a:pt x="195" y="4013"/>
                    <a:pt x="204" y="4060"/>
                    <a:pt x="195" y="4085"/>
                  </a:cubicBezTo>
                  <a:cubicBezTo>
                    <a:pt x="152" y="4177"/>
                    <a:pt x="195" y="4236"/>
                    <a:pt x="251" y="4304"/>
                  </a:cubicBezTo>
                  <a:cubicBezTo>
                    <a:pt x="279" y="4335"/>
                    <a:pt x="279" y="4388"/>
                    <a:pt x="297" y="4428"/>
                  </a:cubicBezTo>
                  <a:cubicBezTo>
                    <a:pt x="353" y="4558"/>
                    <a:pt x="409" y="4688"/>
                    <a:pt x="477" y="4815"/>
                  </a:cubicBezTo>
                  <a:cubicBezTo>
                    <a:pt x="511" y="4880"/>
                    <a:pt x="570" y="4930"/>
                    <a:pt x="613" y="4991"/>
                  </a:cubicBezTo>
                  <a:cubicBezTo>
                    <a:pt x="644" y="5038"/>
                    <a:pt x="656" y="5103"/>
                    <a:pt x="693" y="5140"/>
                  </a:cubicBezTo>
                  <a:cubicBezTo>
                    <a:pt x="808" y="5255"/>
                    <a:pt x="932" y="5357"/>
                    <a:pt x="1049" y="5465"/>
                  </a:cubicBezTo>
                  <a:cubicBezTo>
                    <a:pt x="1077" y="5490"/>
                    <a:pt x="1114" y="5511"/>
                    <a:pt x="1130" y="5542"/>
                  </a:cubicBezTo>
                  <a:cubicBezTo>
                    <a:pt x="1192" y="5672"/>
                    <a:pt x="1322" y="5719"/>
                    <a:pt x="1430" y="5793"/>
                  </a:cubicBezTo>
                  <a:cubicBezTo>
                    <a:pt x="1483" y="5830"/>
                    <a:pt x="1545" y="5864"/>
                    <a:pt x="1606" y="5892"/>
                  </a:cubicBezTo>
                  <a:cubicBezTo>
                    <a:pt x="1681" y="5926"/>
                    <a:pt x="1767" y="5945"/>
                    <a:pt x="1842" y="5979"/>
                  </a:cubicBezTo>
                  <a:cubicBezTo>
                    <a:pt x="1935" y="6022"/>
                    <a:pt x="2015" y="6090"/>
                    <a:pt x="2108" y="6127"/>
                  </a:cubicBezTo>
                  <a:cubicBezTo>
                    <a:pt x="2226" y="6171"/>
                    <a:pt x="2346" y="6202"/>
                    <a:pt x="2467" y="6227"/>
                  </a:cubicBezTo>
                  <a:cubicBezTo>
                    <a:pt x="2582" y="6251"/>
                    <a:pt x="2699" y="6270"/>
                    <a:pt x="2817" y="6282"/>
                  </a:cubicBezTo>
                  <a:cubicBezTo>
                    <a:pt x="2937" y="6295"/>
                    <a:pt x="3058" y="6298"/>
                    <a:pt x="3179" y="6307"/>
                  </a:cubicBezTo>
                  <a:cubicBezTo>
                    <a:pt x="3185" y="6307"/>
                    <a:pt x="3191" y="6298"/>
                    <a:pt x="3201" y="6298"/>
                  </a:cubicBezTo>
                  <a:cubicBezTo>
                    <a:pt x="3245" y="6294"/>
                    <a:pt x="3295" y="6281"/>
                    <a:pt x="3339" y="6281"/>
                  </a:cubicBezTo>
                  <a:cubicBezTo>
                    <a:pt x="3359" y="6281"/>
                    <a:pt x="3379" y="6284"/>
                    <a:pt x="3396" y="6292"/>
                  </a:cubicBezTo>
                  <a:cubicBezTo>
                    <a:pt x="3423" y="6305"/>
                    <a:pt x="3448" y="6310"/>
                    <a:pt x="3471" y="6310"/>
                  </a:cubicBezTo>
                  <a:cubicBezTo>
                    <a:pt x="3507" y="6310"/>
                    <a:pt x="3539" y="6297"/>
                    <a:pt x="3575" y="6282"/>
                  </a:cubicBezTo>
                  <a:cubicBezTo>
                    <a:pt x="3631" y="6261"/>
                    <a:pt x="3687" y="6236"/>
                    <a:pt x="3745" y="6220"/>
                  </a:cubicBezTo>
                  <a:cubicBezTo>
                    <a:pt x="3813" y="6202"/>
                    <a:pt x="3885" y="6196"/>
                    <a:pt x="3953" y="6183"/>
                  </a:cubicBezTo>
                  <a:cubicBezTo>
                    <a:pt x="4114" y="6162"/>
                    <a:pt x="4262" y="6127"/>
                    <a:pt x="4402" y="6022"/>
                  </a:cubicBezTo>
                  <a:cubicBezTo>
                    <a:pt x="4535" y="5920"/>
                    <a:pt x="4711" y="5874"/>
                    <a:pt x="4857" y="5784"/>
                  </a:cubicBezTo>
                  <a:cubicBezTo>
                    <a:pt x="4999" y="5694"/>
                    <a:pt x="5129" y="5583"/>
                    <a:pt x="5253" y="5471"/>
                  </a:cubicBezTo>
                  <a:cubicBezTo>
                    <a:pt x="5460" y="5282"/>
                    <a:pt x="5683" y="5106"/>
                    <a:pt x="5798" y="4837"/>
                  </a:cubicBezTo>
                  <a:cubicBezTo>
                    <a:pt x="5804" y="4821"/>
                    <a:pt x="5825" y="4818"/>
                    <a:pt x="5832" y="4803"/>
                  </a:cubicBezTo>
                  <a:cubicBezTo>
                    <a:pt x="5909" y="4682"/>
                    <a:pt x="6027" y="4567"/>
                    <a:pt x="6048" y="4437"/>
                  </a:cubicBezTo>
                  <a:cubicBezTo>
                    <a:pt x="6070" y="4307"/>
                    <a:pt x="6126" y="4190"/>
                    <a:pt x="6172" y="4078"/>
                  </a:cubicBezTo>
                  <a:cubicBezTo>
                    <a:pt x="6228" y="3939"/>
                    <a:pt x="6240" y="3797"/>
                    <a:pt x="6253" y="3657"/>
                  </a:cubicBezTo>
                  <a:cubicBezTo>
                    <a:pt x="6268" y="3515"/>
                    <a:pt x="6383" y="3376"/>
                    <a:pt x="6287" y="3221"/>
                  </a:cubicBezTo>
                  <a:cubicBezTo>
                    <a:pt x="6280" y="3209"/>
                    <a:pt x="6308" y="3178"/>
                    <a:pt x="6315" y="3156"/>
                  </a:cubicBezTo>
                  <a:cubicBezTo>
                    <a:pt x="6321" y="3128"/>
                    <a:pt x="6327" y="3100"/>
                    <a:pt x="6321" y="3075"/>
                  </a:cubicBezTo>
                  <a:cubicBezTo>
                    <a:pt x="6293" y="2921"/>
                    <a:pt x="6259" y="2769"/>
                    <a:pt x="6237" y="2614"/>
                  </a:cubicBezTo>
                  <a:cubicBezTo>
                    <a:pt x="6228" y="2552"/>
                    <a:pt x="6271" y="2484"/>
                    <a:pt x="6256" y="2429"/>
                  </a:cubicBezTo>
                  <a:cubicBezTo>
                    <a:pt x="6215" y="2280"/>
                    <a:pt x="6185" y="2122"/>
                    <a:pt x="6101" y="1998"/>
                  </a:cubicBezTo>
                  <a:cubicBezTo>
                    <a:pt x="6045" y="1915"/>
                    <a:pt x="6005" y="1844"/>
                    <a:pt x="6008" y="1748"/>
                  </a:cubicBezTo>
                  <a:cubicBezTo>
                    <a:pt x="6008" y="1732"/>
                    <a:pt x="5983" y="1717"/>
                    <a:pt x="5971" y="1701"/>
                  </a:cubicBezTo>
                  <a:cubicBezTo>
                    <a:pt x="5887" y="1599"/>
                    <a:pt x="5807" y="1494"/>
                    <a:pt x="5720" y="1395"/>
                  </a:cubicBezTo>
                  <a:cubicBezTo>
                    <a:pt x="5599" y="1255"/>
                    <a:pt x="5572" y="1039"/>
                    <a:pt x="5367" y="964"/>
                  </a:cubicBezTo>
                  <a:cubicBezTo>
                    <a:pt x="5352" y="958"/>
                    <a:pt x="5346" y="924"/>
                    <a:pt x="5333" y="903"/>
                  </a:cubicBezTo>
                  <a:cubicBezTo>
                    <a:pt x="5279" y="814"/>
                    <a:pt x="5233" y="713"/>
                    <a:pt x="5123" y="713"/>
                  </a:cubicBezTo>
                  <a:cubicBezTo>
                    <a:pt x="5107" y="713"/>
                    <a:pt x="5089" y="715"/>
                    <a:pt x="5070" y="720"/>
                  </a:cubicBezTo>
                  <a:cubicBezTo>
                    <a:pt x="5049" y="670"/>
                    <a:pt x="5039" y="618"/>
                    <a:pt x="5008" y="599"/>
                  </a:cubicBezTo>
                  <a:cubicBezTo>
                    <a:pt x="4919" y="540"/>
                    <a:pt x="4823" y="494"/>
                    <a:pt x="4727" y="448"/>
                  </a:cubicBezTo>
                  <a:cubicBezTo>
                    <a:pt x="4671" y="420"/>
                    <a:pt x="4609" y="398"/>
                    <a:pt x="4550" y="373"/>
                  </a:cubicBezTo>
                  <a:cubicBezTo>
                    <a:pt x="4358" y="286"/>
                    <a:pt x="4186" y="147"/>
                    <a:pt x="3965" y="147"/>
                  </a:cubicBezTo>
                  <a:cubicBezTo>
                    <a:pt x="3958" y="147"/>
                    <a:pt x="3951" y="147"/>
                    <a:pt x="3943" y="147"/>
                  </a:cubicBezTo>
                  <a:cubicBezTo>
                    <a:pt x="3940" y="148"/>
                    <a:pt x="3936" y="148"/>
                    <a:pt x="3933" y="148"/>
                  </a:cubicBezTo>
                  <a:cubicBezTo>
                    <a:pt x="3907" y="148"/>
                    <a:pt x="3879" y="139"/>
                    <a:pt x="3863" y="123"/>
                  </a:cubicBezTo>
                  <a:cubicBezTo>
                    <a:pt x="3784" y="41"/>
                    <a:pt x="3688" y="37"/>
                    <a:pt x="3591" y="37"/>
                  </a:cubicBezTo>
                  <a:cubicBezTo>
                    <a:pt x="3578" y="37"/>
                    <a:pt x="3566" y="37"/>
                    <a:pt x="3553" y="37"/>
                  </a:cubicBezTo>
                  <a:cubicBezTo>
                    <a:pt x="3485" y="37"/>
                    <a:pt x="3417" y="35"/>
                    <a:pt x="3355" y="5"/>
                  </a:cubicBezTo>
                  <a:cubicBezTo>
                    <a:pt x="3349" y="2"/>
                    <a:pt x="3340" y="1"/>
                    <a:pt x="3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0"/>
            <p:cNvSpPr/>
            <p:nvPr/>
          </p:nvSpPr>
          <p:spPr>
            <a:xfrm rot="5400000">
              <a:off x="8765523" y="571741"/>
              <a:ext cx="61484" cy="60775"/>
            </a:xfrm>
            <a:custGeom>
              <a:rect b="b" l="l" r="r" t="t"/>
              <a:pathLst>
                <a:path extrusionOk="0" h="6311" w="6383">
                  <a:moveTo>
                    <a:pt x="3330" y="1"/>
                  </a:moveTo>
                  <a:cubicBezTo>
                    <a:pt x="3310" y="1"/>
                    <a:pt x="3286" y="8"/>
                    <a:pt x="3275" y="20"/>
                  </a:cubicBezTo>
                  <a:cubicBezTo>
                    <a:pt x="3244" y="54"/>
                    <a:pt x="3210" y="66"/>
                    <a:pt x="3176" y="66"/>
                  </a:cubicBezTo>
                  <a:cubicBezTo>
                    <a:pt x="3135" y="66"/>
                    <a:pt x="3095" y="49"/>
                    <a:pt x="3061" y="36"/>
                  </a:cubicBezTo>
                  <a:cubicBezTo>
                    <a:pt x="3007" y="15"/>
                    <a:pt x="2954" y="7"/>
                    <a:pt x="2902" y="7"/>
                  </a:cubicBezTo>
                  <a:cubicBezTo>
                    <a:pt x="2800" y="7"/>
                    <a:pt x="2702" y="37"/>
                    <a:pt x="2603" y="58"/>
                  </a:cubicBezTo>
                  <a:cubicBezTo>
                    <a:pt x="2511" y="75"/>
                    <a:pt x="2421" y="148"/>
                    <a:pt x="2335" y="148"/>
                  </a:cubicBezTo>
                  <a:cubicBezTo>
                    <a:pt x="2331" y="148"/>
                    <a:pt x="2328" y="148"/>
                    <a:pt x="2325" y="147"/>
                  </a:cubicBezTo>
                  <a:cubicBezTo>
                    <a:pt x="2315" y="147"/>
                    <a:pt x="2305" y="146"/>
                    <a:pt x="2296" y="146"/>
                  </a:cubicBezTo>
                  <a:cubicBezTo>
                    <a:pt x="2153" y="146"/>
                    <a:pt x="2048" y="211"/>
                    <a:pt x="1935" y="280"/>
                  </a:cubicBezTo>
                  <a:cubicBezTo>
                    <a:pt x="1771" y="379"/>
                    <a:pt x="1603" y="472"/>
                    <a:pt x="1439" y="568"/>
                  </a:cubicBezTo>
                  <a:cubicBezTo>
                    <a:pt x="1387" y="599"/>
                    <a:pt x="1340" y="658"/>
                    <a:pt x="1288" y="664"/>
                  </a:cubicBezTo>
                  <a:cubicBezTo>
                    <a:pt x="1170" y="680"/>
                    <a:pt x="1093" y="751"/>
                    <a:pt x="1049" y="838"/>
                  </a:cubicBezTo>
                  <a:cubicBezTo>
                    <a:pt x="997" y="943"/>
                    <a:pt x="926" y="1005"/>
                    <a:pt x="830" y="1067"/>
                  </a:cubicBezTo>
                  <a:cubicBezTo>
                    <a:pt x="771" y="1104"/>
                    <a:pt x="740" y="1184"/>
                    <a:pt x="700" y="1246"/>
                  </a:cubicBezTo>
                  <a:cubicBezTo>
                    <a:pt x="687" y="1268"/>
                    <a:pt x="684" y="1305"/>
                    <a:pt x="669" y="1314"/>
                  </a:cubicBezTo>
                  <a:cubicBezTo>
                    <a:pt x="557" y="1376"/>
                    <a:pt x="526" y="1491"/>
                    <a:pt x="467" y="1593"/>
                  </a:cubicBezTo>
                  <a:cubicBezTo>
                    <a:pt x="402" y="1707"/>
                    <a:pt x="328" y="1803"/>
                    <a:pt x="303" y="1946"/>
                  </a:cubicBezTo>
                  <a:cubicBezTo>
                    <a:pt x="275" y="2091"/>
                    <a:pt x="164" y="2221"/>
                    <a:pt x="124" y="2367"/>
                  </a:cubicBezTo>
                  <a:cubicBezTo>
                    <a:pt x="71" y="2549"/>
                    <a:pt x="25" y="2744"/>
                    <a:pt x="37" y="2933"/>
                  </a:cubicBezTo>
                  <a:cubicBezTo>
                    <a:pt x="43" y="3038"/>
                    <a:pt x="43" y="3125"/>
                    <a:pt x="0" y="3218"/>
                  </a:cubicBezTo>
                  <a:lnTo>
                    <a:pt x="0" y="3366"/>
                  </a:lnTo>
                  <a:cubicBezTo>
                    <a:pt x="31" y="3465"/>
                    <a:pt x="96" y="3565"/>
                    <a:pt x="87" y="3660"/>
                  </a:cubicBezTo>
                  <a:cubicBezTo>
                    <a:pt x="71" y="3790"/>
                    <a:pt x="93" y="3896"/>
                    <a:pt x="176" y="3992"/>
                  </a:cubicBezTo>
                  <a:cubicBezTo>
                    <a:pt x="195" y="4013"/>
                    <a:pt x="204" y="4060"/>
                    <a:pt x="195" y="4085"/>
                  </a:cubicBezTo>
                  <a:cubicBezTo>
                    <a:pt x="152" y="4177"/>
                    <a:pt x="195" y="4236"/>
                    <a:pt x="251" y="4304"/>
                  </a:cubicBezTo>
                  <a:cubicBezTo>
                    <a:pt x="279" y="4335"/>
                    <a:pt x="279" y="4388"/>
                    <a:pt x="297" y="4428"/>
                  </a:cubicBezTo>
                  <a:cubicBezTo>
                    <a:pt x="353" y="4558"/>
                    <a:pt x="409" y="4688"/>
                    <a:pt x="477" y="4815"/>
                  </a:cubicBezTo>
                  <a:cubicBezTo>
                    <a:pt x="511" y="4880"/>
                    <a:pt x="570" y="4930"/>
                    <a:pt x="613" y="4991"/>
                  </a:cubicBezTo>
                  <a:cubicBezTo>
                    <a:pt x="644" y="5038"/>
                    <a:pt x="656" y="5103"/>
                    <a:pt x="693" y="5140"/>
                  </a:cubicBezTo>
                  <a:cubicBezTo>
                    <a:pt x="808" y="5255"/>
                    <a:pt x="932" y="5357"/>
                    <a:pt x="1049" y="5465"/>
                  </a:cubicBezTo>
                  <a:cubicBezTo>
                    <a:pt x="1077" y="5490"/>
                    <a:pt x="1114" y="5511"/>
                    <a:pt x="1130" y="5542"/>
                  </a:cubicBezTo>
                  <a:cubicBezTo>
                    <a:pt x="1192" y="5672"/>
                    <a:pt x="1322" y="5719"/>
                    <a:pt x="1430" y="5793"/>
                  </a:cubicBezTo>
                  <a:cubicBezTo>
                    <a:pt x="1483" y="5830"/>
                    <a:pt x="1545" y="5864"/>
                    <a:pt x="1606" y="5892"/>
                  </a:cubicBezTo>
                  <a:cubicBezTo>
                    <a:pt x="1681" y="5926"/>
                    <a:pt x="1767" y="5945"/>
                    <a:pt x="1842" y="5979"/>
                  </a:cubicBezTo>
                  <a:cubicBezTo>
                    <a:pt x="1935" y="6022"/>
                    <a:pt x="2015" y="6090"/>
                    <a:pt x="2108" y="6127"/>
                  </a:cubicBezTo>
                  <a:cubicBezTo>
                    <a:pt x="2226" y="6171"/>
                    <a:pt x="2346" y="6202"/>
                    <a:pt x="2467" y="6227"/>
                  </a:cubicBezTo>
                  <a:cubicBezTo>
                    <a:pt x="2582" y="6251"/>
                    <a:pt x="2699" y="6270"/>
                    <a:pt x="2817" y="6282"/>
                  </a:cubicBezTo>
                  <a:cubicBezTo>
                    <a:pt x="2937" y="6295"/>
                    <a:pt x="3058" y="6298"/>
                    <a:pt x="3179" y="6307"/>
                  </a:cubicBezTo>
                  <a:cubicBezTo>
                    <a:pt x="3185" y="6307"/>
                    <a:pt x="3191" y="6298"/>
                    <a:pt x="3201" y="6298"/>
                  </a:cubicBezTo>
                  <a:cubicBezTo>
                    <a:pt x="3245" y="6294"/>
                    <a:pt x="3295" y="6281"/>
                    <a:pt x="3339" y="6281"/>
                  </a:cubicBezTo>
                  <a:cubicBezTo>
                    <a:pt x="3359" y="6281"/>
                    <a:pt x="3379" y="6284"/>
                    <a:pt x="3396" y="6292"/>
                  </a:cubicBezTo>
                  <a:cubicBezTo>
                    <a:pt x="3423" y="6305"/>
                    <a:pt x="3448" y="6310"/>
                    <a:pt x="3471" y="6310"/>
                  </a:cubicBezTo>
                  <a:cubicBezTo>
                    <a:pt x="3507" y="6310"/>
                    <a:pt x="3539" y="6297"/>
                    <a:pt x="3575" y="6282"/>
                  </a:cubicBezTo>
                  <a:cubicBezTo>
                    <a:pt x="3631" y="6261"/>
                    <a:pt x="3687" y="6236"/>
                    <a:pt x="3745" y="6220"/>
                  </a:cubicBezTo>
                  <a:cubicBezTo>
                    <a:pt x="3813" y="6202"/>
                    <a:pt x="3885" y="6196"/>
                    <a:pt x="3953" y="6183"/>
                  </a:cubicBezTo>
                  <a:cubicBezTo>
                    <a:pt x="4114" y="6162"/>
                    <a:pt x="4262" y="6127"/>
                    <a:pt x="4402" y="6022"/>
                  </a:cubicBezTo>
                  <a:cubicBezTo>
                    <a:pt x="4535" y="5920"/>
                    <a:pt x="4711" y="5874"/>
                    <a:pt x="4857" y="5784"/>
                  </a:cubicBezTo>
                  <a:cubicBezTo>
                    <a:pt x="4999" y="5694"/>
                    <a:pt x="5129" y="5583"/>
                    <a:pt x="5253" y="5471"/>
                  </a:cubicBezTo>
                  <a:cubicBezTo>
                    <a:pt x="5460" y="5282"/>
                    <a:pt x="5683" y="5106"/>
                    <a:pt x="5798" y="4837"/>
                  </a:cubicBezTo>
                  <a:cubicBezTo>
                    <a:pt x="5804" y="4821"/>
                    <a:pt x="5825" y="4818"/>
                    <a:pt x="5832" y="4803"/>
                  </a:cubicBezTo>
                  <a:cubicBezTo>
                    <a:pt x="5909" y="4682"/>
                    <a:pt x="6027" y="4567"/>
                    <a:pt x="6048" y="4437"/>
                  </a:cubicBezTo>
                  <a:cubicBezTo>
                    <a:pt x="6070" y="4307"/>
                    <a:pt x="6126" y="4190"/>
                    <a:pt x="6172" y="4078"/>
                  </a:cubicBezTo>
                  <a:cubicBezTo>
                    <a:pt x="6228" y="3939"/>
                    <a:pt x="6240" y="3797"/>
                    <a:pt x="6253" y="3657"/>
                  </a:cubicBezTo>
                  <a:cubicBezTo>
                    <a:pt x="6268" y="3515"/>
                    <a:pt x="6383" y="3376"/>
                    <a:pt x="6287" y="3221"/>
                  </a:cubicBezTo>
                  <a:cubicBezTo>
                    <a:pt x="6280" y="3209"/>
                    <a:pt x="6308" y="3178"/>
                    <a:pt x="6315" y="3156"/>
                  </a:cubicBezTo>
                  <a:cubicBezTo>
                    <a:pt x="6321" y="3128"/>
                    <a:pt x="6327" y="3100"/>
                    <a:pt x="6321" y="3075"/>
                  </a:cubicBezTo>
                  <a:cubicBezTo>
                    <a:pt x="6293" y="2921"/>
                    <a:pt x="6259" y="2769"/>
                    <a:pt x="6237" y="2614"/>
                  </a:cubicBezTo>
                  <a:cubicBezTo>
                    <a:pt x="6228" y="2552"/>
                    <a:pt x="6271" y="2484"/>
                    <a:pt x="6256" y="2429"/>
                  </a:cubicBezTo>
                  <a:cubicBezTo>
                    <a:pt x="6215" y="2280"/>
                    <a:pt x="6185" y="2122"/>
                    <a:pt x="6101" y="1998"/>
                  </a:cubicBezTo>
                  <a:cubicBezTo>
                    <a:pt x="6045" y="1915"/>
                    <a:pt x="6005" y="1844"/>
                    <a:pt x="6008" y="1748"/>
                  </a:cubicBezTo>
                  <a:cubicBezTo>
                    <a:pt x="6008" y="1732"/>
                    <a:pt x="5983" y="1717"/>
                    <a:pt x="5971" y="1701"/>
                  </a:cubicBezTo>
                  <a:cubicBezTo>
                    <a:pt x="5887" y="1599"/>
                    <a:pt x="5807" y="1494"/>
                    <a:pt x="5720" y="1395"/>
                  </a:cubicBezTo>
                  <a:cubicBezTo>
                    <a:pt x="5599" y="1255"/>
                    <a:pt x="5572" y="1039"/>
                    <a:pt x="5367" y="964"/>
                  </a:cubicBezTo>
                  <a:cubicBezTo>
                    <a:pt x="5352" y="958"/>
                    <a:pt x="5346" y="924"/>
                    <a:pt x="5333" y="903"/>
                  </a:cubicBezTo>
                  <a:cubicBezTo>
                    <a:pt x="5279" y="814"/>
                    <a:pt x="5233" y="713"/>
                    <a:pt x="5123" y="713"/>
                  </a:cubicBezTo>
                  <a:cubicBezTo>
                    <a:pt x="5107" y="713"/>
                    <a:pt x="5089" y="715"/>
                    <a:pt x="5070" y="720"/>
                  </a:cubicBezTo>
                  <a:cubicBezTo>
                    <a:pt x="5049" y="670"/>
                    <a:pt x="5039" y="618"/>
                    <a:pt x="5008" y="599"/>
                  </a:cubicBezTo>
                  <a:cubicBezTo>
                    <a:pt x="4919" y="540"/>
                    <a:pt x="4823" y="494"/>
                    <a:pt x="4727" y="448"/>
                  </a:cubicBezTo>
                  <a:cubicBezTo>
                    <a:pt x="4671" y="420"/>
                    <a:pt x="4609" y="398"/>
                    <a:pt x="4550" y="373"/>
                  </a:cubicBezTo>
                  <a:cubicBezTo>
                    <a:pt x="4358" y="286"/>
                    <a:pt x="4186" y="147"/>
                    <a:pt x="3965" y="147"/>
                  </a:cubicBezTo>
                  <a:cubicBezTo>
                    <a:pt x="3958" y="147"/>
                    <a:pt x="3951" y="147"/>
                    <a:pt x="3943" y="147"/>
                  </a:cubicBezTo>
                  <a:cubicBezTo>
                    <a:pt x="3940" y="148"/>
                    <a:pt x="3936" y="148"/>
                    <a:pt x="3933" y="148"/>
                  </a:cubicBezTo>
                  <a:cubicBezTo>
                    <a:pt x="3907" y="148"/>
                    <a:pt x="3879" y="139"/>
                    <a:pt x="3863" y="123"/>
                  </a:cubicBezTo>
                  <a:cubicBezTo>
                    <a:pt x="3784" y="41"/>
                    <a:pt x="3688" y="37"/>
                    <a:pt x="3591" y="37"/>
                  </a:cubicBezTo>
                  <a:cubicBezTo>
                    <a:pt x="3578" y="37"/>
                    <a:pt x="3566" y="37"/>
                    <a:pt x="3553" y="37"/>
                  </a:cubicBezTo>
                  <a:cubicBezTo>
                    <a:pt x="3485" y="37"/>
                    <a:pt x="3417" y="35"/>
                    <a:pt x="3355" y="5"/>
                  </a:cubicBezTo>
                  <a:cubicBezTo>
                    <a:pt x="3349" y="2"/>
                    <a:pt x="3340" y="1"/>
                    <a:pt x="3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0"/>
            <p:cNvSpPr/>
            <p:nvPr/>
          </p:nvSpPr>
          <p:spPr>
            <a:xfrm rot="5400000">
              <a:off x="8765523" y="774419"/>
              <a:ext cx="61484" cy="60775"/>
            </a:xfrm>
            <a:custGeom>
              <a:rect b="b" l="l" r="r" t="t"/>
              <a:pathLst>
                <a:path extrusionOk="0" h="6311" w="6383">
                  <a:moveTo>
                    <a:pt x="3330" y="1"/>
                  </a:moveTo>
                  <a:cubicBezTo>
                    <a:pt x="3310" y="1"/>
                    <a:pt x="3286" y="8"/>
                    <a:pt x="3275" y="20"/>
                  </a:cubicBezTo>
                  <a:cubicBezTo>
                    <a:pt x="3244" y="54"/>
                    <a:pt x="3210" y="66"/>
                    <a:pt x="3176" y="66"/>
                  </a:cubicBezTo>
                  <a:cubicBezTo>
                    <a:pt x="3135" y="66"/>
                    <a:pt x="3095" y="49"/>
                    <a:pt x="3061" y="36"/>
                  </a:cubicBezTo>
                  <a:cubicBezTo>
                    <a:pt x="3007" y="15"/>
                    <a:pt x="2954" y="7"/>
                    <a:pt x="2902" y="7"/>
                  </a:cubicBezTo>
                  <a:cubicBezTo>
                    <a:pt x="2800" y="7"/>
                    <a:pt x="2702" y="37"/>
                    <a:pt x="2603" y="58"/>
                  </a:cubicBezTo>
                  <a:cubicBezTo>
                    <a:pt x="2511" y="75"/>
                    <a:pt x="2421" y="148"/>
                    <a:pt x="2335" y="148"/>
                  </a:cubicBezTo>
                  <a:cubicBezTo>
                    <a:pt x="2331" y="148"/>
                    <a:pt x="2328" y="148"/>
                    <a:pt x="2325" y="147"/>
                  </a:cubicBezTo>
                  <a:cubicBezTo>
                    <a:pt x="2315" y="147"/>
                    <a:pt x="2305" y="146"/>
                    <a:pt x="2296" y="146"/>
                  </a:cubicBezTo>
                  <a:cubicBezTo>
                    <a:pt x="2153" y="146"/>
                    <a:pt x="2048" y="211"/>
                    <a:pt x="1935" y="280"/>
                  </a:cubicBezTo>
                  <a:cubicBezTo>
                    <a:pt x="1771" y="379"/>
                    <a:pt x="1603" y="472"/>
                    <a:pt x="1439" y="568"/>
                  </a:cubicBezTo>
                  <a:cubicBezTo>
                    <a:pt x="1387" y="599"/>
                    <a:pt x="1340" y="658"/>
                    <a:pt x="1288" y="664"/>
                  </a:cubicBezTo>
                  <a:cubicBezTo>
                    <a:pt x="1170" y="680"/>
                    <a:pt x="1093" y="751"/>
                    <a:pt x="1049" y="838"/>
                  </a:cubicBezTo>
                  <a:cubicBezTo>
                    <a:pt x="997" y="943"/>
                    <a:pt x="926" y="1005"/>
                    <a:pt x="830" y="1067"/>
                  </a:cubicBezTo>
                  <a:cubicBezTo>
                    <a:pt x="771" y="1104"/>
                    <a:pt x="740" y="1184"/>
                    <a:pt x="700" y="1246"/>
                  </a:cubicBezTo>
                  <a:cubicBezTo>
                    <a:pt x="687" y="1268"/>
                    <a:pt x="684" y="1305"/>
                    <a:pt x="669" y="1314"/>
                  </a:cubicBezTo>
                  <a:cubicBezTo>
                    <a:pt x="557" y="1376"/>
                    <a:pt x="526" y="1491"/>
                    <a:pt x="467" y="1593"/>
                  </a:cubicBezTo>
                  <a:cubicBezTo>
                    <a:pt x="402" y="1707"/>
                    <a:pt x="328" y="1803"/>
                    <a:pt x="303" y="1946"/>
                  </a:cubicBezTo>
                  <a:cubicBezTo>
                    <a:pt x="275" y="2091"/>
                    <a:pt x="164" y="2221"/>
                    <a:pt x="124" y="2367"/>
                  </a:cubicBezTo>
                  <a:cubicBezTo>
                    <a:pt x="71" y="2549"/>
                    <a:pt x="25" y="2744"/>
                    <a:pt x="37" y="2933"/>
                  </a:cubicBezTo>
                  <a:cubicBezTo>
                    <a:pt x="43" y="3038"/>
                    <a:pt x="43" y="3125"/>
                    <a:pt x="0" y="3218"/>
                  </a:cubicBezTo>
                  <a:lnTo>
                    <a:pt x="0" y="3366"/>
                  </a:lnTo>
                  <a:cubicBezTo>
                    <a:pt x="31" y="3465"/>
                    <a:pt x="96" y="3565"/>
                    <a:pt x="87" y="3660"/>
                  </a:cubicBezTo>
                  <a:cubicBezTo>
                    <a:pt x="71" y="3790"/>
                    <a:pt x="93" y="3896"/>
                    <a:pt x="176" y="3992"/>
                  </a:cubicBezTo>
                  <a:cubicBezTo>
                    <a:pt x="195" y="4013"/>
                    <a:pt x="204" y="4060"/>
                    <a:pt x="195" y="4085"/>
                  </a:cubicBezTo>
                  <a:cubicBezTo>
                    <a:pt x="152" y="4177"/>
                    <a:pt x="195" y="4236"/>
                    <a:pt x="251" y="4304"/>
                  </a:cubicBezTo>
                  <a:cubicBezTo>
                    <a:pt x="279" y="4335"/>
                    <a:pt x="279" y="4388"/>
                    <a:pt x="297" y="4428"/>
                  </a:cubicBezTo>
                  <a:cubicBezTo>
                    <a:pt x="353" y="4558"/>
                    <a:pt x="409" y="4688"/>
                    <a:pt x="477" y="4815"/>
                  </a:cubicBezTo>
                  <a:cubicBezTo>
                    <a:pt x="511" y="4880"/>
                    <a:pt x="570" y="4930"/>
                    <a:pt x="613" y="4991"/>
                  </a:cubicBezTo>
                  <a:cubicBezTo>
                    <a:pt x="644" y="5038"/>
                    <a:pt x="656" y="5103"/>
                    <a:pt x="693" y="5140"/>
                  </a:cubicBezTo>
                  <a:cubicBezTo>
                    <a:pt x="808" y="5255"/>
                    <a:pt x="932" y="5357"/>
                    <a:pt x="1049" y="5465"/>
                  </a:cubicBezTo>
                  <a:cubicBezTo>
                    <a:pt x="1077" y="5490"/>
                    <a:pt x="1114" y="5511"/>
                    <a:pt x="1130" y="5542"/>
                  </a:cubicBezTo>
                  <a:cubicBezTo>
                    <a:pt x="1192" y="5672"/>
                    <a:pt x="1322" y="5719"/>
                    <a:pt x="1430" y="5793"/>
                  </a:cubicBezTo>
                  <a:cubicBezTo>
                    <a:pt x="1483" y="5830"/>
                    <a:pt x="1545" y="5864"/>
                    <a:pt x="1606" y="5892"/>
                  </a:cubicBezTo>
                  <a:cubicBezTo>
                    <a:pt x="1681" y="5926"/>
                    <a:pt x="1767" y="5945"/>
                    <a:pt x="1842" y="5979"/>
                  </a:cubicBezTo>
                  <a:cubicBezTo>
                    <a:pt x="1935" y="6022"/>
                    <a:pt x="2015" y="6090"/>
                    <a:pt x="2108" y="6127"/>
                  </a:cubicBezTo>
                  <a:cubicBezTo>
                    <a:pt x="2226" y="6171"/>
                    <a:pt x="2346" y="6202"/>
                    <a:pt x="2467" y="6227"/>
                  </a:cubicBezTo>
                  <a:cubicBezTo>
                    <a:pt x="2582" y="6251"/>
                    <a:pt x="2699" y="6270"/>
                    <a:pt x="2817" y="6282"/>
                  </a:cubicBezTo>
                  <a:cubicBezTo>
                    <a:pt x="2937" y="6295"/>
                    <a:pt x="3058" y="6298"/>
                    <a:pt x="3179" y="6307"/>
                  </a:cubicBezTo>
                  <a:cubicBezTo>
                    <a:pt x="3185" y="6307"/>
                    <a:pt x="3191" y="6298"/>
                    <a:pt x="3201" y="6298"/>
                  </a:cubicBezTo>
                  <a:cubicBezTo>
                    <a:pt x="3245" y="6294"/>
                    <a:pt x="3295" y="6281"/>
                    <a:pt x="3339" y="6281"/>
                  </a:cubicBezTo>
                  <a:cubicBezTo>
                    <a:pt x="3359" y="6281"/>
                    <a:pt x="3379" y="6284"/>
                    <a:pt x="3396" y="6292"/>
                  </a:cubicBezTo>
                  <a:cubicBezTo>
                    <a:pt x="3423" y="6305"/>
                    <a:pt x="3448" y="6310"/>
                    <a:pt x="3471" y="6310"/>
                  </a:cubicBezTo>
                  <a:cubicBezTo>
                    <a:pt x="3507" y="6310"/>
                    <a:pt x="3539" y="6297"/>
                    <a:pt x="3575" y="6282"/>
                  </a:cubicBezTo>
                  <a:cubicBezTo>
                    <a:pt x="3631" y="6261"/>
                    <a:pt x="3687" y="6236"/>
                    <a:pt x="3745" y="6220"/>
                  </a:cubicBezTo>
                  <a:cubicBezTo>
                    <a:pt x="3813" y="6202"/>
                    <a:pt x="3885" y="6196"/>
                    <a:pt x="3953" y="6183"/>
                  </a:cubicBezTo>
                  <a:cubicBezTo>
                    <a:pt x="4114" y="6162"/>
                    <a:pt x="4262" y="6127"/>
                    <a:pt x="4402" y="6022"/>
                  </a:cubicBezTo>
                  <a:cubicBezTo>
                    <a:pt x="4535" y="5920"/>
                    <a:pt x="4711" y="5874"/>
                    <a:pt x="4857" y="5784"/>
                  </a:cubicBezTo>
                  <a:cubicBezTo>
                    <a:pt x="4999" y="5694"/>
                    <a:pt x="5129" y="5583"/>
                    <a:pt x="5253" y="5471"/>
                  </a:cubicBezTo>
                  <a:cubicBezTo>
                    <a:pt x="5460" y="5282"/>
                    <a:pt x="5683" y="5106"/>
                    <a:pt x="5798" y="4837"/>
                  </a:cubicBezTo>
                  <a:cubicBezTo>
                    <a:pt x="5804" y="4821"/>
                    <a:pt x="5825" y="4818"/>
                    <a:pt x="5832" y="4803"/>
                  </a:cubicBezTo>
                  <a:cubicBezTo>
                    <a:pt x="5909" y="4682"/>
                    <a:pt x="6027" y="4567"/>
                    <a:pt x="6048" y="4437"/>
                  </a:cubicBezTo>
                  <a:cubicBezTo>
                    <a:pt x="6070" y="4307"/>
                    <a:pt x="6126" y="4190"/>
                    <a:pt x="6172" y="4078"/>
                  </a:cubicBezTo>
                  <a:cubicBezTo>
                    <a:pt x="6228" y="3939"/>
                    <a:pt x="6240" y="3797"/>
                    <a:pt x="6253" y="3657"/>
                  </a:cubicBezTo>
                  <a:cubicBezTo>
                    <a:pt x="6268" y="3515"/>
                    <a:pt x="6383" y="3376"/>
                    <a:pt x="6287" y="3221"/>
                  </a:cubicBezTo>
                  <a:cubicBezTo>
                    <a:pt x="6280" y="3209"/>
                    <a:pt x="6308" y="3178"/>
                    <a:pt x="6315" y="3156"/>
                  </a:cubicBezTo>
                  <a:cubicBezTo>
                    <a:pt x="6321" y="3128"/>
                    <a:pt x="6327" y="3100"/>
                    <a:pt x="6321" y="3075"/>
                  </a:cubicBezTo>
                  <a:cubicBezTo>
                    <a:pt x="6293" y="2921"/>
                    <a:pt x="6259" y="2769"/>
                    <a:pt x="6237" y="2614"/>
                  </a:cubicBezTo>
                  <a:cubicBezTo>
                    <a:pt x="6228" y="2552"/>
                    <a:pt x="6271" y="2484"/>
                    <a:pt x="6256" y="2429"/>
                  </a:cubicBezTo>
                  <a:cubicBezTo>
                    <a:pt x="6215" y="2280"/>
                    <a:pt x="6185" y="2122"/>
                    <a:pt x="6101" y="1998"/>
                  </a:cubicBezTo>
                  <a:cubicBezTo>
                    <a:pt x="6045" y="1915"/>
                    <a:pt x="6005" y="1844"/>
                    <a:pt x="6008" y="1748"/>
                  </a:cubicBezTo>
                  <a:cubicBezTo>
                    <a:pt x="6008" y="1732"/>
                    <a:pt x="5983" y="1717"/>
                    <a:pt x="5971" y="1701"/>
                  </a:cubicBezTo>
                  <a:cubicBezTo>
                    <a:pt x="5887" y="1599"/>
                    <a:pt x="5807" y="1494"/>
                    <a:pt x="5720" y="1395"/>
                  </a:cubicBezTo>
                  <a:cubicBezTo>
                    <a:pt x="5599" y="1255"/>
                    <a:pt x="5572" y="1039"/>
                    <a:pt x="5367" y="964"/>
                  </a:cubicBezTo>
                  <a:cubicBezTo>
                    <a:pt x="5352" y="958"/>
                    <a:pt x="5346" y="924"/>
                    <a:pt x="5333" y="903"/>
                  </a:cubicBezTo>
                  <a:cubicBezTo>
                    <a:pt x="5279" y="814"/>
                    <a:pt x="5233" y="713"/>
                    <a:pt x="5123" y="713"/>
                  </a:cubicBezTo>
                  <a:cubicBezTo>
                    <a:pt x="5107" y="713"/>
                    <a:pt x="5089" y="715"/>
                    <a:pt x="5070" y="720"/>
                  </a:cubicBezTo>
                  <a:cubicBezTo>
                    <a:pt x="5049" y="670"/>
                    <a:pt x="5039" y="618"/>
                    <a:pt x="5008" y="599"/>
                  </a:cubicBezTo>
                  <a:cubicBezTo>
                    <a:pt x="4919" y="540"/>
                    <a:pt x="4823" y="494"/>
                    <a:pt x="4727" y="448"/>
                  </a:cubicBezTo>
                  <a:cubicBezTo>
                    <a:pt x="4671" y="420"/>
                    <a:pt x="4609" y="398"/>
                    <a:pt x="4550" y="373"/>
                  </a:cubicBezTo>
                  <a:cubicBezTo>
                    <a:pt x="4358" y="286"/>
                    <a:pt x="4186" y="147"/>
                    <a:pt x="3965" y="147"/>
                  </a:cubicBezTo>
                  <a:cubicBezTo>
                    <a:pt x="3958" y="147"/>
                    <a:pt x="3951" y="147"/>
                    <a:pt x="3943" y="147"/>
                  </a:cubicBezTo>
                  <a:cubicBezTo>
                    <a:pt x="3940" y="148"/>
                    <a:pt x="3936" y="148"/>
                    <a:pt x="3933" y="148"/>
                  </a:cubicBezTo>
                  <a:cubicBezTo>
                    <a:pt x="3907" y="148"/>
                    <a:pt x="3879" y="139"/>
                    <a:pt x="3863" y="123"/>
                  </a:cubicBezTo>
                  <a:cubicBezTo>
                    <a:pt x="3784" y="41"/>
                    <a:pt x="3688" y="37"/>
                    <a:pt x="3591" y="37"/>
                  </a:cubicBezTo>
                  <a:cubicBezTo>
                    <a:pt x="3578" y="37"/>
                    <a:pt x="3566" y="37"/>
                    <a:pt x="3553" y="37"/>
                  </a:cubicBezTo>
                  <a:cubicBezTo>
                    <a:pt x="3485" y="37"/>
                    <a:pt x="3417" y="35"/>
                    <a:pt x="3355" y="5"/>
                  </a:cubicBezTo>
                  <a:cubicBezTo>
                    <a:pt x="3349" y="2"/>
                    <a:pt x="3340" y="1"/>
                    <a:pt x="3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20"/>
          <p:cNvSpPr/>
          <p:nvPr/>
        </p:nvSpPr>
        <p:spPr>
          <a:xfrm>
            <a:off x="201225" y="4462825"/>
            <a:ext cx="294831" cy="291505"/>
          </a:xfrm>
          <a:custGeom>
            <a:rect b="b" l="l" r="r" t="t"/>
            <a:pathLst>
              <a:path extrusionOk="0" h="6311" w="6383">
                <a:moveTo>
                  <a:pt x="3330" y="1"/>
                </a:moveTo>
                <a:cubicBezTo>
                  <a:pt x="3310" y="1"/>
                  <a:pt x="3286" y="8"/>
                  <a:pt x="3275" y="20"/>
                </a:cubicBezTo>
                <a:cubicBezTo>
                  <a:pt x="3244" y="54"/>
                  <a:pt x="3210" y="66"/>
                  <a:pt x="3176" y="66"/>
                </a:cubicBezTo>
                <a:cubicBezTo>
                  <a:pt x="3135" y="66"/>
                  <a:pt x="3095" y="49"/>
                  <a:pt x="3061" y="36"/>
                </a:cubicBezTo>
                <a:cubicBezTo>
                  <a:pt x="3007" y="15"/>
                  <a:pt x="2954" y="7"/>
                  <a:pt x="2902" y="7"/>
                </a:cubicBezTo>
                <a:cubicBezTo>
                  <a:pt x="2800" y="7"/>
                  <a:pt x="2702" y="37"/>
                  <a:pt x="2603" y="58"/>
                </a:cubicBezTo>
                <a:cubicBezTo>
                  <a:pt x="2511" y="75"/>
                  <a:pt x="2421" y="148"/>
                  <a:pt x="2335" y="148"/>
                </a:cubicBezTo>
                <a:cubicBezTo>
                  <a:pt x="2331" y="148"/>
                  <a:pt x="2328" y="148"/>
                  <a:pt x="2325" y="147"/>
                </a:cubicBezTo>
                <a:cubicBezTo>
                  <a:pt x="2315" y="147"/>
                  <a:pt x="2305" y="146"/>
                  <a:pt x="2296" y="146"/>
                </a:cubicBezTo>
                <a:cubicBezTo>
                  <a:pt x="2153" y="146"/>
                  <a:pt x="2048" y="211"/>
                  <a:pt x="1935" y="280"/>
                </a:cubicBezTo>
                <a:cubicBezTo>
                  <a:pt x="1771" y="379"/>
                  <a:pt x="1603" y="472"/>
                  <a:pt x="1439" y="568"/>
                </a:cubicBezTo>
                <a:cubicBezTo>
                  <a:pt x="1387" y="599"/>
                  <a:pt x="1340" y="658"/>
                  <a:pt x="1288" y="664"/>
                </a:cubicBezTo>
                <a:cubicBezTo>
                  <a:pt x="1170" y="680"/>
                  <a:pt x="1093" y="751"/>
                  <a:pt x="1049" y="838"/>
                </a:cubicBezTo>
                <a:cubicBezTo>
                  <a:pt x="997" y="943"/>
                  <a:pt x="926" y="1005"/>
                  <a:pt x="830" y="1067"/>
                </a:cubicBezTo>
                <a:cubicBezTo>
                  <a:pt x="771" y="1104"/>
                  <a:pt x="740" y="1184"/>
                  <a:pt x="700" y="1246"/>
                </a:cubicBezTo>
                <a:cubicBezTo>
                  <a:pt x="687" y="1268"/>
                  <a:pt x="684" y="1305"/>
                  <a:pt x="669" y="1314"/>
                </a:cubicBezTo>
                <a:cubicBezTo>
                  <a:pt x="557" y="1376"/>
                  <a:pt x="526" y="1491"/>
                  <a:pt x="467" y="1593"/>
                </a:cubicBezTo>
                <a:cubicBezTo>
                  <a:pt x="402" y="1707"/>
                  <a:pt x="328" y="1803"/>
                  <a:pt x="303" y="1946"/>
                </a:cubicBezTo>
                <a:cubicBezTo>
                  <a:pt x="275" y="2091"/>
                  <a:pt x="164" y="2221"/>
                  <a:pt x="124" y="2367"/>
                </a:cubicBezTo>
                <a:cubicBezTo>
                  <a:pt x="71" y="2549"/>
                  <a:pt x="25" y="2744"/>
                  <a:pt x="37" y="2933"/>
                </a:cubicBezTo>
                <a:cubicBezTo>
                  <a:pt x="43" y="3038"/>
                  <a:pt x="43" y="3125"/>
                  <a:pt x="0" y="3218"/>
                </a:cubicBezTo>
                <a:lnTo>
                  <a:pt x="0" y="3366"/>
                </a:lnTo>
                <a:cubicBezTo>
                  <a:pt x="31" y="3465"/>
                  <a:pt x="96" y="3565"/>
                  <a:pt x="87" y="3660"/>
                </a:cubicBezTo>
                <a:cubicBezTo>
                  <a:pt x="71" y="3790"/>
                  <a:pt x="93" y="3896"/>
                  <a:pt x="176" y="3992"/>
                </a:cubicBezTo>
                <a:cubicBezTo>
                  <a:pt x="195" y="4013"/>
                  <a:pt x="204" y="4060"/>
                  <a:pt x="195" y="4085"/>
                </a:cubicBezTo>
                <a:cubicBezTo>
                  <a:pt x="152" y="4177"/>
                  <a:pt x="195" y="4236"/>
                  <a:pt x="251" y="4304"/>
                </a:cubicBezTo>
                <a:cubicBezTo>
                  <a:pt x="279" y="4335"/>
                  <a:pt x="279" y="4388"/>
                  <a:pt x="297" y="4428"/>
                </a:cubicBezTo>
                <a:cubicBezTo>
                  <a:pt x="353" y="4558"/>
                  <a:pt x="409" y="4688"/>
                  <a:pt x="477" y="4815"/>
                </a:cubicBezTo>
                <a:cubicBezTo>
                  <a:pt x="511" y="4880"/>
                  <a:pt x="570" y="4930"/>
                  <a:pt x="613" y="4991"/>
                </a:cubicBezTo>
                <a:cubicBezTo>
                  <a:pt x="644" y="5038"/>
                  <a:pt x="656" y="5103"/>
                  <a:pt x="693" y="5140"/>
                </a:cubicBezTo>
                <a:cubicBezTo>
                  <a:pt x="808" y="5255"/>
                  <a:pt x="932" y="5357"/>
                  <a:pt x="1049" y="5465"/>
                </a:cubicBezTo>
                <a:cubicBezTo>
                  <a:pt x="1077" y="5490"/>
                  <a:pt x="1114" y="5511"/>
                  <a:pt x="1130" y="5542"/>
                </a:cubicBezTo>
                <a:cubicBezTo>
                  <a:pt x="1192" y="5672"/>
                  <a:pt x="1322" y="5719"/>
                  <a:pt x="1430" y="5793"/>
                </a:cubicBezTo>
                <a:cubicBezTo>
                  <a:pt x="1483" y="5830"/>
                  <a:pt x="1545" y="5864"/>
                  <a:pt x="1606" y="5892"/>
                </a:cubicBezTo>
                <a:cubicBezTo>
                  <a:pt x="1681" y="5926"/>
                  <a:pt x="1767" y="5945"/>
                  <a:pt x="1842" y="5979"/>
                </a:cubicBezTo>
                <a:cubicBezTo>
                  <a:pt x="1935" y="6022"/>
                  <a:pt x="2015" y="6090"/>
                  <a:pt x="2108" y="6127"/>
                </a:cubicBezTo>
                <a:cubicBezTo>
                  <a:pt x="2226" y="6171"/>
                  <a:pt x="2346" y="6202"/>
                  <a:pt x="2467" y="6227"/>
                </a:cubicBezTo>
                <a:cubicBezTo>
                  <a:pt x="2582" y="6251"/>
                  <a:pt x="2699" y="6270"/>
                  <a:pt x="2817" y="6282"/>
                </a:cubicBezTo>
                <a:cubicBezTo>
                  <a:pt x="2937" y="6295"/>
                  <a:pt x="3058" y="6298"/>
                  <a:pt x="3179" y="6307"/>
                </a:cubicBezTo>
                <a:cubicBezTo>
                  <a:pt x="3185" y="6307"/>
                  <a:pt x="3191" y="6298"/>
                  <a:pt x="3201" y="6298"/>
                </a:cubicBezTo>
                <a:cubicBezTo>
                  <a:pt x="3245" y="6294"/>
                  <a:pt x="3295" y="6281"/>
                  <a:pt x="3339" y="6281"/>
                </a:cubicBezTo>
                <a:cubicBezTo>
                  <a:pt x="3359" y="6281"/>
                  <a:pt x="3379" y="6284"/>
                  <a:pt x="3396" y="6292"/>
                </a:cubicBezTo>
                <a:cubicBezTo>
                  <a:pt x="3423" y="6305"/>
                  <a:pt x="3448" y="6310"/>
                  <a:pt x="3471" y="6310"/>
                </a:cubicBezTo>
                <a:cubicBezTo>
                  <a:pt x="3507" y="6310"/>
                  <a:pt x="3539" y="6297"/>
                  <a:pt x="3575" y="6282"/>
                </a:cubicBezTo>
                <a:cubicBezTo>
                  <a:pt x="3631" y="6261"/>
                  <a:pt x="3687" y="6236"/>
                  <a:pt x="3745" y="6220"/>
                </a:cubicBezTo>
                <a:cubicBezTo>
                  <a:pt x="3813" y="6202"/>
                  <a:pt x="3885" y="6196"/>
                  <a:pt x="3953" y="6183"/>
                </a:cubicBezTo>
                <a:cubicBezTo>
                  <a:pt x="4114" y="6162"/>
                  <a:pt x="4262" y="6127"/>
                  <a:pt x="4402" y="6022"/>
                </a:cubicBezTo>
                <a:cubicBezTo>
                  <a:pt x="4535" y="5920"/>
                  <a:pt x="4711" y="5874"/>
                  <a:pt x="4857" y="5784"/>
                </a:cubicBezTo>
                <a:cubicBezTo>
                  <a:pt x="4999" y="5694"/>
                  <a:pt x="5129" y="5583"/>
                  <a:pt x="5253" y="5471"/>
                </a:cubicBezTo>
                <a:cubicBezTo>
                  <a:pt x="5460" y="5282"/>
                  <a:pt x="5683" y="5106"/>
                  <a:pt x="5798" y="4837"/>
                </a:cubicBezTo>
                <a:cubicBezTo>
                  <a:pt x="5804" y="4821"/>
                  <a:pt x="5825" y="4818"/>
                  <a:pt x="5832" y="4803"/>
                </a:cubicBezTo>
                <a:cubicBezTo>
                  <a:pt x="5909" y="4682"/>
                  <a:pt x="6027" y="4567"/>
                  <a:pt x="6048" y="4437"/>
                </a:cubicBezTo>
                <a:cubicBezTo>
                  <a:pt x="6070" y="4307"/>
                  <a:pt x="6126" y="4190"/>
                  <a:pt x="6172" y="4078"/>
                </a:cubicBezTo>
                <a:cubicBezTo>
                  <a:pt x="6228" y="3939"/>
                  <a:pt x="6240" y="3797"/>
                  <a:pt x="6253" y="3657"/>
                </a:cubicBezTo>
                <a:cubicBezTo>
                  <a:pt x="6268" y="3515"/>
                  <a:pt x="6383" y="3376"/>
                  <a:pt x="6287" y="3221"/>
                </a:cubicBezTo>
                <a:cubicBezTo>
                  <a:pt x="6280" y="3209"/>
                  <a:pt x="6308" y="3178"/>
                  <a:pt x="6315" y="3156"/>
                </a:cubicBezTo>
                <a:cubicBezTo>
                  <a:pt x="6321" y="3128"/>
                  <a:pt x="6327" y="3100"/>
                  <a:pt x="6321" y="3075"/>
                </a:cubicBezTo>
                <a:cubicBezTo>
                  <a:pt x="6293" y="2921"/>
                  <a:pt x="6259" y="2769"/>
                  <a:pt x="6237" y="2614"/>
                </a:cubicBezTo>
                <a:cubicBezTo>
                  <a:pt x="6228" y="2552"/>
                  <a:pt x="6271" y="2484"/>
                  <a:pt x="6256" y="2429"/>
                </a:cubicBezTo>
                <a:cubicBezTo>
                  <a:pt x="6215" y="2280"/>
                  <a:pt x="6185" y="2122"/>
                  <a:pt x="6101" y="1998"/>
                </a:cubicBezTo>
                <a:cubicBezTo>
                  <a:pt x="6045" y="1915"/>
                  <a:pt x="6005" y="1844"/>
                  <a:pt x="6008" y="1748"/>
                </a:cubicBezTo>
                <a:cubicBezTo>
                  <a:pt x="6008" y="1732"/>
                  <a:pt x="5983" y="1717"/>
                  <a:pt x="5971" y="1701"/>
                </a:cubicBezTo>
                <a:cubicBezTo>
                  <a:pt x="5887" y="1599"/>
                  <a:pt x="5807" y="1494"/>
                  <a:pt x="5720" y="1395"/>
                </a:cubicBezTo>
                <a:cubicBezTo>
                  <a:pt x="5599" y="1255"/>
                  <a:pt x="5572" y="1039"/>
                  <a:pt x="5367" y="964"/>
                </a:cubicBezTo>
                <a:cubicBezTo>
                  <a:pt x="5352" y="958"/>
                  <a:pt x="5346" y="924"/>
                  <a:pt x="5333" y="903"/>
                </a:cubicBezTo>
                <a:cubicBezTo>
                  <a:pt x="5279" y="814"/>
                  <a:pt x="5233" y="713"/>
                  <a:pt x="5123" y="713"/>
                </a:cubicBezTo>
                <a:cubicBezTo>
                  <a:pt x="5107" y="713"/>
                  <a:pt x="5089" y="715"/>
                  <a:pt x="5070" y="720"/>
                </a:cubicBezTo>
                <a:cubicBezTo>
                  <a:pt x="5049" y="670"/>
                  <a:pt x="5039" y="618"/>
                  <a:pt x="5008" y="599"/>
                </a:cubicBezTo>
                <a:cubicBezTo>
                  <a:pt x="4919" y="540"/>
                  <a:pt x="4823" y="494"/>
                  <a:pt x="4727" y="448"/>
                </a:cubicBezTo>
                <a:cubicBezTo>
                  <a:pt x="4671" y="420"/>
                  <a:pt x="4609" y="398"/>
                  <a:pt x="4550" y="373"/>
                </a:cubicBezTo>
                <a:cubicBezTo>
                  <a:pt x="4358" y="286"/>
                  <a:pt x="4186" y="147"/>
                  <a:pt x="3965" y="147"/>
                </a:cubicBezTo>
                <a:cubicBezTo>
                  <a:pt x="3958" y="147"/>
                  <a:pt x="3951" y="147"/>
                  <a:pt x="3943" y="147"/>
                </a:cubicBezTo>
                <a:cubicBezTo>
                  <a:pt x="3940" y="148"/>
                  <a:pt x="3936" y="148"/>
                  <a:pt x="3933" y="148"/>
                </a:cubicBezTo>
                <a:cubicBezTo>
                  <a:pt x="3907" y="148"/>
                  <a:pt x="3879" y="139"/>
                  <a:pt x="3863" y="123"/>
                </a:cubicBezTo>
                <a:cubicBezTo>
                  <a:pt x="3784" y="41"/>
                  <a:pt x="3688" y="37"/>
                  <a:pt x="3591" y="37"/>
                </a:cubicBezTo>
                <a:cubicBezTo>
                  <a:pt x="3578" y="37"/>
                  <a:pt x="3566" y="37"/>
                  <a:pt x="3553" y="37"/>
                </a:cubicBezTo>
                <a:cubicBezTo>
                  <a:pt x="3485" y="37"/>
                  <a:pt x="3417" y="35"/>
                  <a:pt x="3355" y="5"/>
                </a:cubicBezTo>
                <a:cubicBezTo>
                  <a:pt x="3349" y="2"/>
                  <a:pt x="3340" y="1"/>
                  <a:pt x="333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0"/>
          <p:cNvSpPr/>
          <p:nvPr/>
        </p:nvSpPr>
        <p:spPr>
          <a:xfrm>
            <a:off x="533529" y="4215943"/>
            <a:ext cx="294820" cy="196074"/>
          </a:xfrm>
          <a:custGeom>
            <a:rect b="b" l="l" r="r" t="t"/>
            <a:pathLst>
              <a:path extrusionOk="0" h="3667" w="5514">
                <a:moveTo>
                  <a:pt x="2468" y="1883"/>
                </a:moveTo>
                <a:cubicBezTo>
                  <a:pt x="2694" y="1932"/>
                  <a:pt x="2790" y="2112"/>
                  <a:pt x="2917" y="2270"/>
                </a:cubicBezTo>
                <a:cubicBezTo>
                  <a:pt x="2972" y="2338"/>
                  <a:pt x="3059" y="2391"/>
                  <a:pt x="3056" y="2486"/>
                </a:cubicBezTo>
                <a:cubicBezTo>
                  <a:pt x="3056" y="2555"/>
                  <a:pt x="3022" y="2623"/>
                  <a:pt x="2994" y="2716"/>
                </a:cubicBezTo>
                <a:cubicBezTo>
                  <a:pt x="2952" y="2716"/>
                  <a:pt x="2903" y="2718"/>
                  <a:pt x="2852" y="2718"/>
                </a:cubicBezTo>
                <a:cubicBezTo>
                  <a:pt x="2814" y="2718"/>
                  <a:pt x="2774" y="2716"/>
                  <a:pt x="2734" y="2712"/>
                </a:cubicBezTo>
                <a:cubicBezTo>
                  <a:pt x="2706" y="2709"/>
                  <a:pt x="2681" y="2663"/>
                  <a:pt x="2657" y="2632"/>
                </a:cubicBezTo>
                <a:cubicBezTo>
                  <a:pt x="2623" y="2592"/>
                  <a:pt x="2582" y="2548"/>
                  <a:pt x="2551" y="2505"/>
                </a:cubicBezTo>
                <a:cubicBezTo>
                  <a:pt x="2514" y="2449"/>
                  <a:pt x="2452" y="2394"/>
                  <a:pt x="2449" y="2338"/>
                </a:cubicBezTo>
                <a:cubicBezTo>
                  <a:pt x="2440" y="2189"/>
                  <a:pt x="2459" y="2041"/>
                  <a:pt x="2468" y="1883"/>
                </a:cubicBezTo>
                <a:close/>
                <a:moveTo>
                  <a:pt x="4212" y="4"/>
                </a:moveTo>
                <a:cubicBezTo>
                  <a:pt x="4163" y="4"/>
                  <a:pt x="4116" y="7"/>
                  <a:pt x="4071" y="13"/>
                </a:cubicBezTo>
                <a:cubicBezTo>
                  <a:pt x="3845" y="38"/>
                  <a:pt x="3588" y="1"/>
                  <a:pt x="3384" y="162"/>
                </a:cubicBezTo>
                <a:cubicBezTo>
                  <a:pt x="3350" y="187"/>
                  <a:pt x="3291" y="177"/>
                  <a:pt x="3242" y="187"/>
                </a:cubicBezTo>
                <a:cubicBezTo>
                  <a:pt x="3217" y="190"/>
                  <a:pt x="3177" y="184"/>
                  <a:pt x="3164" y="199"/>
                </a:cubicBezTo>
                <a:cubicBezTo>
                  <a:pt x="3084" y="286"/>
                  <a:pt x="2951" y="286"/>
                  <a:pt x="2883" y="413"/>
                </a:cubicBezTo>
                <a:cubicBezTo>
                  <a:pt x="2811" y="549"/>
                  <a:pt x="2592" y="555"/>
                  <a:pt x="2533" y="728"/>
                </a:cubicBezTo>
                <a:cubicBezTo>
                  <a:pt x="2533" y="735"/>
                  <a:pt x="2517" y="731"/>
                  <a:pt x="2514" y="738"/>
                </a:cubicBezTo>
                <a:cubicBezTo>
                  <a:pt x="2471" y="793"/>
                  <a:pt x="2428" y="849"/>
                  <a:pt x="2394" y="908"/>
                </a:cubicBezTo>
                <a:cubicBezTo>
                  <a:pt x="2369" y="948"/>
                  <a:pt x="2366" y="1029"/>
                  <a:pt x="2338" y="1038"/>
                </a:cubicBezTo>
                <a:cubicBezTo>
                  <a:pt x="2202" y="1075"/>
                  <a:pt x="2214" y="1177"/>
                  <a:pt x="2217" y="1310"/>
                </a:cubicBezTo>
                <a:cubicBezTo>
                  <a:pt x="2152" y="1310"/>
                  <a:pt x="2088" y="1309"/>
                  <a:pt x="2024" y="1309"/>
                </a:cubicBezTo>
                <a:cubicBezTo>
                  <a:pt x="1960" y="1309"/>
                  <a:pt x="1897" y="1310"/>
                  <a:pt x="1833" y="1313"/>
                </a:cubicBezTo>
                <a:cubicBezTo>
                  <a:pt x="1740" y="1316"/>
                  <a:pt x="1644" y="1326"/>
                  <a:pt x="1558" y="1351"/>
                </a:cubicBezTo>
                <a:cubicBezTo>
                  <a:pt x="1400" y="1397"/>
                  <a:pt x="1245" y="1456"/>
                  <a:pt x="1090" y="1518"/>
                </a:cubicBezTo>
                <a:cubicBezTo>
                  <a:pt x="1044" y="1536"/>
                  <a:pt x="998" y="1564"/>
                  <a:pt x="960" y="1601"/>
                </a:cubicBezTo>
                <a:cubicBezTo>
                  <a:pt x="852" y="1703"/>
                  <a:pt x="747" y="1812"/>
                  <a:pt x="642" y="1920"/>
                </a:cubicBezTo>
                <a:cubicBezTo>
                  <a:pt x="577" y="1988"/>
                  <a:pt x="502" y="2053"/>
                  <a:pt x="450" y="2131"/>
                </a:cubicBezTo>
                <a:cubicBezTo>
                  <a:pt x="403" y="2199"/>
                  <a:pt x="403" y="2322"/>
                  <a:pt x="347" y="2350"/>
                </a:cubicBezTo>
                <a:cubicBezTo>
                  <a:pt x="199" y="2421"/>
                  <a:pt x="267" y="2598"/>
                  <a:pt x="152" y="2682"/>
                </a:cubicBezTo>
                <a:cubicBezTo>
                  <a:pt x="128" y="2697"/>
                  <a:pt x="165" y="2787"/>
                  <a:pt x="140" y="2821"/>
                </a:cubicBezTo>
                <a:cubicBezTo>
                  <a:pt x="91" y="2892"/>
                  <a:pt x="66" y="2960"/>
                  <a:pt x="91" y="3044"/>
                </a:cubicBezTo>
                <a:cubicBezTo>
                  <a:pt x="97" y="3068"/>
                  <a:pt x="87" y="3106"/>
                  <a:pt x="72" y="3121"/>
                </a:cubicBezTo>
                <a:cubicBezTo>
                  <a:pt x="1" y="3202"/>
                  <a:pt x="4" y="3279"/>
                  <a:pt x="57" y="3369"/>
                </a:cubicBezTo>
                <a:cubicBezTo>
                  <a:pt x="72" y="3393"/>
                  <a:pt x="78" y="3431"/>
                  <a:pt x="81" y="3462"/>
                </a:cubicBezTo>
                <a:cubicBezTo>
                  <a:pt x="84" y="3587"/>
                  <a:pt x="151" y="3666"/>
                  <a:pt x="252" y="3666"/>
                </a:cubicBezTo>
                <a:cubicBezTo>
                  <a:pt x="256" y="3666"/>
                  <a:pt x="260" y="3666"/>
                  <a:pt x="264" y="3666"/>
                </a:cubicBezTo>
                <a:cubicBezTo>
                  <a:pt x="385" y="3660"/>
                  <a:pt x="465" y="3561"/>
                  <a:pt x="465" y="3437"/>
                </a:cubicBezTo>
                <a:cubicBezTo>
                  <a:pt x="462" y="3350"/>
                  <a:pt x="468" y="3257"/>
                  <a:pt x="487" y="3171"/>
                </a:cubicBezTo>
                <a:cubicBezTo>
                  <a:pt x="502" y="3090"/>
                  <a:pt x="555" y="3016"/>
                  <a:pt x="558" y="2938"/>
                </a:cubicBezTo>
                <a:cubicBezTo>
                  <a:pt x="561" y="2774"/>
                  <a:pt x="682" y="2678"/>
                  <a:pt x="744" y="2548"/>
                </a:cubicBezTo>
                <a:cubicBezTo>
                  <a:pt x="759" y="2521"/>
                  <a:pt x="772" y="2490"/>
                  <a:pt x="784" y="2459"/>
                </a:cubicBezTo>
                <a:cubicBezTo>
                  <a:pt x="812" y="2397"/>
                  <a:pt x="827" y="2329"/>
                  <a:pt x="868" y="2276"/>
                </a:cubicBezTo>
                <a:cubicBezTo>
                  <a:pt x="939" y="2189"/>
                  <a:pt x="1022" y="2112"/>
                  <a:pt x="1106" y="2035"/>
                </a:cubicBezTo>
                <a:cubicBezTo>
                  <a:pt x="1140" y="2001"/>
                  <a:pt x="1177" y="1963"/>
                  <a:pt x="1217" y="1945"/>
                </a:cubicBezTo>
                <a:cubicBezTo>
                  <a:pt x="1345" y="1891"/>
                  <a:pt x="1458" y="1796"/>
                  <a:pt x="1603" y="1796"/>
                </a:cubicBezTo>
                <a:cubicBezTo>
                  <a:pt x="1610" y="1796"/>
                  <a:pt x="1616" y="1796"/>
                  <a:pt x="1623" y="1796"/>
                </a:cubicBezTo>
                <a:cubicBezTo>
                  <a:pt x="1624" y="1796"/>
                  <a:pt x="1626" y="1797"/>
                  <a:pt x="1627" y="1797"/>
                </a:cubicBezTo>
                <a:cubicBezTo>
                  <a:pt x="1644" y="1797"/>
                  <a:pt x="1661" y="1780"/>
                  <a:pt x="1672" y="1765"/>
                </a:cubicBezTo>
                <a:cubicBezTo>
                  <a:pt x="1711" y="1717"/>
                  <a:pt x="1752" y="1703"/>
                  <a:pt x="1795" y="1703"/>
                </a:cubicBezTo>
                <a:cubicBezTo>
                  <a:pt x="1859" y="1703"/>
                  <a:pt x="1925" y="1734"/>
                  <a:pt x="1988" y="1734"/>
                </a:cubicBezTo>
                <a:cubicBezTo>
                  <a:pt x="2003" y="1734"/>
                  <a:pt x="2017" y="1732"/>
                  <a:pt x="2031" y="1728"/>
                </a:cubicBezTo>
                <a:cubicBezTo>
                  <a:pt x="2038" y="1728"/>
                  <a:pt x="2068" y="1771"/>
                  <a:pt x="2065" y="1784"/>
                </a:cubicBezTo>
                <a:cubicBezTo>
                  <a:pt x="2025" y="1895"/>
                  <a:pt x="2013" y="1997"/>
                  <a:pt x="2019" y="2118"/>
                </a:cubicBezTo>
                <a:cubicBezTo>
                  <a:pt x="2025" y="2211"/>
                  <a:pt x="2000" y="2310"/>
                  <a:pt x="2050" y="2394"/>
                </a:cubicBezTo>
                <a:cubicBezTo>
                  <a:pt x="2149" y="2561"/>
                  <a:pt x="2099" y="2812"/>
                  <a:pt x="2335" y="2904"/>
                </a:cubicBezTo>
                <a:cubicBezTo>
                  <a:pt x="2344" y="2907"/>
                  <a:pt x="2344" y="2935"/>
                  <a:pt x="2353" y="2945"/>
                </a:cubicBezTo>
                <a:cubicBezTo>
                  <a:pt x="2384" y="2985"/>
                  <a:pt x="2415" y="3031"/>
                  <a:pt x="2455" y="3059"/>
                </a:cubicBezTo>
                <a:cubicBezTo>
                  <a:pt x="2502" y="3087"/>
                  <a:pt x="2561" y="3106"/>
                  <a:pt x="2616" y="3112"/>
                </a:cubicBezTo>
                <a:cubicBezTo>
                  <a:pt x="2720" y="3126"/>
                  <a:pt x="2830" y="3151"/>
                  <a:pt x="2934" y="3151"/>
                </a:cubicBezTo>
                <a:cubicBezTo>
                  <a:pt x="2966" y="3151"/>
                  <a:pt x="2997" y="3149"/>
                  <a:pt x="3028" y="3143"/>
                </a:cubicBezTo>
                <a:cubicBezTo>
                  <a:pt x="3155" y="3118"/>
                  <a:pt x="3273" y="3031"/>
                  <a:pt x="3384" y="2957"/>
                </a:cubicBezTo>
                <a:cubicBezTo>
                  <a:pt x="3474" y="2901"/>
                  <a:pt x="3434" y="2799"/>
                  <a:pt x="3440" y="2716"/>
                </a:cubicBezTo>
                <a:cubicBezTo>
                  <a:pt x="3443" y="2688"/>
                  <a:pt x="3458" y="2660"/>
                  <a:pt x="3458" y="2632"/>
                </a:cubicBezTo>
                <a:cubicBezTo>
                  <a:pt x="3458" y="2517"/>
                  <a:pt x="3480" y="2394"/>
                  <a:pt x="3446" y="2288"/>
                </a:cubicBezTo>
                <a:cubicBezTo>
                  <a:pt x="3415" y="2180"/>
                  <a:pt x="3334" y="2087"/>
                  <a:pt x="3263" y="1997"/>
                </a:cubicBezTo>
                <a:cubicBezTo>
                  <a:pt x="3081" y="1753"/>
                  <a:pt x="2827" y="1592"/>
                  <a:pt x="2570" y="1440"/>
                </a:cubicBezTo>
                <a:cubicBezTo>
                  <a:pt x="2573" y="1434"/>
                  <a:pt x="2576" y="1428"/>
                  <a:pt x="2576" y="1425"/>
                </a:cubicBezTo>
                <a:cubicBezTo>
                  <a:pt x="2598" y="1251"/>
                  <a:pt x="2814" y="1190"/>
                  <a:pt x="2821" y="1001"/>
                </a:cubicBezTo>
                <a:cubicBezTo>
                  <a:pt x="2821" y="979"/>
                  <a:pt x="2879" y="954"/>
                  <a:pt x="2914" y="936"/>
                </a:cubicBezTo>
                <a:cubicBezTo>
                  <a:pt x="2954" y="911"/>
                  <a:pt x="3003" y="899"/>
                  <a:pt x="3037" y="868"/>
                </a:cubicBezTo>
                <a:cubicBezTo>
                  <a:pt x="3112" y="800"/>
                  <a:pt x="3170" y="716"/>
                  <a:pt x="3245" y="648"/>
                </a:cubicBezTo>
                <a:cubicBezTo>
                  <a:pt x="3273" y="620"/>
                  <a:pt x="3319" y="591"/>
                  <a:pt x="3355" y="591"/>
                </a:cubicBezTo>
                <a:cubicBezTo>
                  <a:pt x="3359" y="591"/>
                  <a:pt x="3362" y="592"/>
                  <a:pt x="3365" y="592"/>
                </a:cubicBezTo>
                <a:cubicBezTo>
                  <a:pt x="3382" y="595"/>
                  <a:pt x="3397" y="596"/>
                  <a:pt x="3412" y="596"/>
                </a:cubicBezTo>
                <a:cubicBezTo>
                  <a:pt x="3510" y="596"/>
                  <a:pt x="3577" y="546"/>
                  <a:pt x="3622" y="484"/>
                </a:cubicBezTo>
                <a:cubicBezTo>
                  <a:pt x="3680" y="484"/>
                  <a:pt x="3734" y="493"/>
                  <a:pt x="3781" y="493"/>
                </a:cubicBezTo>
                <a:cubicBezTo>
                  <a:pt x="3810" y="493"/>
                  <a:pt x="3836" y="490"/>
                  <a:pt x="3858" y="478"/>
                </a:cubicBezTo>
                <a:cubicBezTo>
                  <a:pt x="3917" y="446"/>
                  <a:pt x="3971" y="430"/>
                  <a:pt x="4025" y="430"/>
                </a:cubicBezTo>
                <a:cubicBezTo>
                  <a:pt x="4081" y="430"/>
                  <a:pt x="4136" y="447"/>
                  <a:pt x="4195" y="484"/>
                </a:cubicBezTo>
                <a:cubicBezTo>
                  <a:pt x="4232" y="505"/>
                  <a:pt x="4288" y="499"/>
                  <a:pt x="4334" y="509"/>
                </a:cubicBezTo>
                <a:cubicBezTo>
                  <a:pt x="4402" y="518"/>
                  <a:pt x="4470" y="527"/>
                  <a:pt x="4539" y="543"/>
                </a:cubicBezTo>
                <a:cubicBezTo>
                  <a:pt x="4573" y="549"/>
                  <a:pt x="4604" y="580"/>
                  <a:pt x="4635" y="580"/>
                </a:cubicBezTo>
                <a:cubicBezTo>
                  <a:pt x="4637" y="580"/>
                  <a:pt x="4639" y="580"/>
                  <a:pt x="4642" y="580"/>
                </a:cubicBezTo>
                <a:cubicBezTo>
                  <a:pt x="4824" y="580"/>
                  <a:pt x="4958" y="696"/>
                  <a:pt x="5065" y="806"/>
                </a:cubicBezTo>
                <a:cubicBezTo>
                  <a:pt x="5125" y="864"/>
                  <a:pt x="5180" y="886"/>
                  <a:pt x="5237" y="886"/>
                </a:cubicBezTo>
                <a:cubicBezTo>
                  <a:pt x="5262" y="886"/>
                  <a:pt x="5287" y="881"/>
                  <a:pt x="5312" y="874"/>
                </a:cubicBezTo>
                <a:cubicBezTo>
                  <a:pt x="5492" y="815"/>
                  <a:pt x="5514" y="651"/>
                  <a:pt x="5371" y="530"/>
                </a:cubicBezTo>
                <a:cubicBezTo>
                  <a:pt x="5353" y="515"/>
                  <a:pt x="5346" y="490"/>
                  <a:pt x="5334" y="468"/>
                </a:cubicBezTo>
                <a:cubicBezTo>
                  <a:pt x="5292" y="392"/>
                  <a:pt x="5119" y="302"/>
                  <a:pt x="5021" y="302"/>
                </a:cubicBezTo>
                <a:cubicBezTo>
                  <a:pt x="5012" y="302"/>
                  <a:pt x="5004" y="303"/>
                  <a:pt x="4997" y="304"/>
                </a:cubicBezTo>
                <a:cubicBezTo>
                  <a:pt x="5015" y="286"/>
                  <a:pt x="5034" y="264"/>
                  <a:pt x="5052" y="245"/>
                </a:cubicBezTo>
                <a:cubicBezTo>
                  <a:pt x="4997" y="221"/>
                  <a:pt x="4944" y="180"/>
                  <a:pt x="4885" y="171"/>
                </a:cubicBezTo>
                <a:cubicBezTo>
                  <a:pt x="4786" y="156"/>
                  <a:pt x="4700" y="125"/>
                  <a:pt x="4604" y="81"/>
                </a:cubicBezTo>
                <a:cubicBezTo>
                  <a:pt x="4486" y="27"/>
                  <a:pt x="4344" y="4"/>
                  <a:pt x="4212" y="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823700" y="2563300"/>
            <a:ext cx="4308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hasCustomPrompt="1" idx="2" type="title"/>
          </p:nvPr>
        </p:nvSpPr>
        <p:spPr>
          <a:xfrm>
            <a:off x="823700" y="1373225"/>
            <a:ext cx="1194300" cy="1068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400000" dist="38100">
              <a:schemeClr val="dk1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823700" y="3523050"/>
            <a:ext cx="4308300" cy="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3" name="Google Shape;143;p21"/>
          <p:cNvSpPr txBox="1"/>
          <p:nvPr>
            <p:ph idx="1" type="subTitle"/>
          </p:nvPr>
        </p:nvSpPr>
        <p:spPr>
          <a:xfrm>
            <a:off x="1508400" y="1963475"/>
            <a:ext cx="15432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1"/>
          <p:cNvSpPr txBox="1"/>
          <p:nvPr>
            <p:ph idx="2" type="subTitle"/>
          </p:nvPr>
        </p:nvSpPr>
        <p:spPr>
          <a:xfrm>
            <a:off x="4245725" y="1943600"/>
            <a:ext cx="15432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1"/>
          <p:cNvSpPr txBox="1"/>
          <p:nvPr>
            <p:ph idx="3" type="subTitle"/>
          </p:nvPr>
        </p:nvSpPr>
        <p:spPr>
          <a:xfrm>
            <a:off x="1508400" y="3162777"/>
            <a:ext cx="15432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idx="4" type="subTitle"/>
          </p:nvPr>
        </p:nvSpPr>
        <p:spPr>
          <a:xfrm>
            <a:off x="4245724" y="3182677"/>
            <a:ext cx="15432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1"/>
          <p:cNvSpPr txBox="1"/>
          <p:nvPr>
            <p:ph idx="5" type="subTitle"/>
          </p:nvPr>
        </p:nvSpPr>
        <p:spPr>
          <a:xfrm>
            <a:off x="6894000" y="1963475"/>
            <a:ext cx="15432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1"/>
          <p:cNvSpPr txBox="1"/>
          <p:nvPr>
            <p:ph idx="6" type="subTitle"/>
          </p:nvPr>
        </p:nvSpPr>
        <p:spPr>
          <a:xfrm>
            <a:off x="6894000" y="3182677"/>
            <a:ext cx="15432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1"/>
          <p:cNvSpPr txBox="1"/>
          <p:nvPr>
            <p:ph idx="7" type="subTitle"/>
          </p:nvPr>
        </p:nvSpPr>
        <p:spPr>
          <a:xfrm>
            <a:off x="1508400" y="1811075"/>
            <a:ext cx="1543200" cy="35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b="1" sz="2000">
                <a:latin typeface="Fredoka"/>
                <a:ea typeface="Fredoka"/>
                <a:cs typeface="Fredoka"/>
                <a:sym typeface="Fredok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9pPr>
          </a:lstStyle>
          <a:p/>
        </p:txBody>
      </p:sp>
      <p:sp>
        <p:nvSpPr>
          <p:cNvPr id="150" name="Google Shape;150;p21"/>
          <p:cNvSpPr txBox="1"/>
          <p:nvPr>
            <p:ph idx="8" type="subTitle"/>
          </p:nvPr>
        </p:nvSpPr>
        <p:spPr>
          <a:xfrm>
            <a:off x="4245725" y="1811075"/>
            <a:ext cx="1543200" cy="35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b="1" sz="2000">
                <a:latin typeface="Fredoka"/>
                <a:ea typeface="Fredoka"/>
                <a:cs typeface="Fredoka"/>
                <a:sym typeface="Fredok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9pPr>
          </a:lstStyle>
          <a:p/>
        </p:txBody>
      </p:sp>
      <p:sp>
        <p:nvSpPr>
          <p:cNvPr id="151" name="Google Shape;151;p21"/>
          <p:cNvSpPr txBox="1"/>
          <p:nvPr>
            <p:ph idx="9" type="subTitle"/>
          </p:nvPr>
        </p:nvSpPr>
        <p:spPr>
          <a:xfrm>
            <a:off x="1508400" y="3030275"/>
            <a:ext cx="1543200" cy="35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b="1" sz="2000">
                <a:latin typeface="Fredoka"/>
                <a:ea typeface="Fredoka"/>
                <a:cs typeface="Fredoka"/>
                <a:sym typeface="Fredok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9pPr>
          </a:lstStyle>
          <a:p/>
        </p:txBody>
      </p:sp>
      <p:sp>
        <p:nvSpPr>
          <p:cNvPr id="152" name="Google Shape;152;p21"/>
          <p:cNvSpPr txBox="1"/>
          <p:nvPr>
            <p:ph idx="13" type="subTitle"/>
          </p:nvPr>
        </p:nvSpPr>
        <p:spPr>
          <a:xfrm>
            <a:off x="4245724" y="3030275"/>
            <a:ext cx="1543200" cy="35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b="1" sz="2000">
                <a:latin typeface="Fredoka"/>
                <a:ea typeface="Fredoka"/>
                <a:cs typeface="Fredoka"/>
                <a:sym typeface="Fredok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9pPr>
          </a:lstStyle>
          <a:p/>
        </p:txBody>
      </p:sp>
      <p:sp>
        <p:nvSpPr>
          <p:cNvPr id="153" name="Google Shape;153;p21"/>
          <p:cNvSpPr txBox="1"/>
          <p:nvPr>
            <p:ph idx="14" type="subTitle"/>
          </p:nvPr>
        </p:nvSpPr>
        <p:spPr>
          <a:xfrm>
            <a:off x="6894000" y="1811075"/>
            <a:ext cx="1543200" cy="35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b="1" sz="2000">
                <a:latin typeface="Fredoka"/>
                <a:ea typeface="Fredoka"/>
                <a:cs typeface="Fredoka"/>
                <a:sym typeface="Fredok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9pPr>
          </a:lstStyle>
          <a:p/>
        </p:txBody>
      </p:sp>
      <p:sp>
        <p:nvSpPr>
          <p:cNvPr id="154" name="Google Shape;154;p21"/>
          <p:cNvSpPr txBox="1"/>
          <p:nvPr>
            <p:ph idx="15" type="subTitle"/>
          </p:nvPr>
        </p:nvSpPr>
        <p:spPr>
          <a:xfrm>
            <a:off x="6894000" y="3030275"/>
            <a:ext cx="1543200" cy="35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b="1" sz="2000">
                <a:latin typeface="Fredoka"/>
                <a:ea typeface="Fredoka"/>
                <a:cs typeface="Fredoka"/>
                <a:sym typeface="Fredok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9pPr>
          </a:lstStyle>
          <a:p/>
        </p:txBody>
      </p:sp>
      <p:grpSp>
        <p:nvGrpSpPr>
          <p:cNvPr id="155" name="Google Shape;155;p21"/>
          <p:cNvGrpSpPr/>
          <p:nvPr/>
        </p:nvGrpSpPr>
        <p:grpSpPr>
          <a:xfrm>
            <a:off x="8631995" y="186552"/>
            <a:ext cx="328529" cy="831174"/>
            <a:chOff x="8631995" y="186552"/>
            <a:chExt cx="328529" cy="831174"/>
          </a:xfrm>
        </p:grpSpPr>
        <p:sp>
          <p:nvSpPr>
            <p:cNvPr id="156" name="Google Shape;156;p21"/>
            <p:cNvSpPr/>
            <p:nvPr/>
          </p:nvSpPr>
          <p:spPr>
            <a:xfrm rot="5400000">
              <a:off x="8380673" y="437874"/>
              <a:ext cx="831174" cy="328529"/>
            </a:xfrm>
            <a:custGeom>
              <a:rect b="b" l="l" r="r" t="t"/>
              <a:pathLst>
                <a:path extrusionOk="0" fill="none" h="11457" w="28986">
                  <a:moveTo>
                    <a:pt x="23259" y="11457"/>
                  </a:moveTo>
                  <a:lnTo>
                    <a:pt x="5727" y="11457"/>
                  </a:lnTo>
                  <a:cubicBezTo>
                    <a:pt x="2563" y="11457"/>
                    <a:pt x="0" y="8891"/>
                    <a:pt x="0" y="5727"/>
                  </a:cubicBezTo>
                  <a:lnTo>
                    <a:pt x="0" y="5727"/>
                  </a:lnTo>
                  <a:cubicBezTo>
                    <a:pt x="0" y="2564"/>
                    <a:pt x="2563" y="1"/>
                    <a:pt x="5727" y="1"/>
                  </a:cubicBezTo>
                  <a:lnTo>
                    <a:pt x="23259" y="1"/>
                  </a:lnTo>
                  <a:cubicBezTo>
                    <a:pt x="26422" y="1"/>
                    <a:pt x="28985" y="2564"/>
                    <a:pt x="28985" y="5727"/>
                  </a:cubicBezTo>
                  <a:lnTo>
                    <a:pt x="28985" y="5727"/>
                  </a:lnTo>
                  <a:cubicBezTo>
                    <a:pt x="28985" y="8891"/>
                    <a:pt x="26422" y="11457"/>
                    <a:pt x="23259" y="11457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0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1"/>
            <p:cNvSpPr/>
            <p:nvPr/>
          </p:nvSpPr>
          <p:spPr>
            <a:xfrm rot="5400000">
              <a:off x="8765523" y="369064"/>
              <a:ext cx="61484" cy="60775"/>
            </a:xfrm>
            <a:custGeom>
              <a:rect b="b" l="l" r="r" t="t"/>
              <a:pathLst>
                <a:path extrusionOk="0" h="6311" w="6383">
                  <a:moveTo>
                    <a:pt x="3330" y="1"/>
                  </a:moveTo>
                  <a:cubicBezTo>
                    <a:pt x="3310" y="1"/>
                    <a:pt x="3286" y="8"/>
                    <a:pt x="3275" y="20"/>
                  </a:cubicBezTo>
                  <a:cubicBezTo>
                    <a:pt x="3244" y="54"/>
                    <a:pt x="3210" y="66"/>
                    <a:pt x="3176" y="66"/>
                  </a:cubicBezTo>
                  <a:cubicBezTo>
                    <a:pt x="3135" y="66"/>
                    <a:pt x="3095" y="49"/>
                    <a:pt x="3061" y="36"/>
                  </a:cubicBezTo>
                  <a:cubicBezTo>
                    <a:pt x="3007" y="15"/>
                    <a:pt x="2954" y="7"/>
                    <a:pt x="2902" y="7"/>
                  </a:cubicBezTo>
                  <a:cubicBezTo>
                    <a:pt x="2800" y="7"/>
                    <a:pt x="2702" y="37"/>
                    <a:pt x="2603" y="58"/>
                  </a:cubicBezTo>
                  <a:cubicBezTo>
                    <a:pt x="2511" y="75"/>
                    <a:pt x="2421" y="148"/>
                    <a:pt x="2335" y="148"/>
                  </a:cubicBezTo>
                  <a:cubicBezTo>
                    <a:pt x="2331" y="148"/>
                    <a:pt x="2328" y="148"/>
                    <a:pt x="2325" y="147"/>
                  </a:cubicBezTo>
                  <a:cubicBezTo>
                    <a:pt x="2315" y="147"/>
                    <a:pt x="2305" y="146"/>
                    <a:pt x="2296" y="146"/>
                  </a:cubicBezTo>
                  <a:cubicBezTo>
                    <a:pt x="2153" y="146"/>
                    <a:pt x="2048" y="211"/>
                    <a:pt x="1935" y="280"/>
                  </a:cubicBezTo>
                  <a:cubicBezTo>
                    <a:pt x="1771" y="379"/>
                    <a:pt x="1603" y="472"/>
                    <a:pt x="1439" y="568"/>
                  </a:cubicBezTo>
                  <a:cubicBezTo>
                    <a:pt x="1387" y="599"/>
                    <a:pt x="1340" y="658"/>
                    <a:pt x="1288" y="664"/>
                  </a:cubicBezTo>
                  <a:cubicBezTo>
                    <a:pt x="1170" y="680"/>
                    <a:pt x="1093" y="751"/>
                    <a:pt x="1049" y="838"/>
                  </a:cubicBezTo>
                  <a:cubicBezTo>
                    <a:pt x="997" y="943"/>
                    <a:pt x="926" y="1005"/>
                    <a:pt x="830" y="1067"/>
                  </a:cubicBezTo>
                  <a:cubicBezTo>
                    <a:pt x="771" y="1104"/>
                    <a:pt x="740" y="1184"/>
                    <a:pt x="700" y="1246"/>
                  </a:cubicBezTo>
                  <a:cubicBezTo>
                    <a:pt x="687" y="1268"/>
                    <a:pt x="684" y="1305"/>
                    <a:pt x="669" y="1314"/>
                  </a:cubicBezTo>
                  <a:cubicBezTo>
                    <a:pt x="557" y="1376"/>
                    <a:pt x="526" y="1491"/>
                    <a:pt x="467" y="1593"/>
                  </a:cubicBezTo>
                  <a:cubicBezTo>
                    <a:pt x="402" y="1707"/>
                    <a:pt x="328" y="1803"/>
                    <a:pt x="303" y="1946"/>
                  </a:cubicBezTo>
                  <a:cubicBezTo>
                    <a:pt x="275" y="2091"/>
                    <a:pt x="164" y="2221"/>
                    <a:pt x="124" y="2367"/>
                  </a:cubicBezTo>
                  <a:cubicBezTo>
                    <a:pt x="71" y="2549"/>
                    <a:pt x="25" y="2744"/>
                    <a:pt x="37" y="2933"/>
                  </a:cubicBezTo>
                  <a:cubicBezTo>
                    <a:pt x="43" y="3038"/>
                    <a:pt x="43" y="3125"/>
                    <a:pt x="0" y="3218"/>
                  </a:cubicBezTo>
                  <a:lnTo>
                    <a:pt x="0" y="3366"/>
                  </a:lnTo>
                  <a:cubicBezTo>
                    <a:pt x="31" y="3465"/>
                    <a:pt x="96" y="3565"/>
                    <a:pt x="87" y="3660"/>
                  </a:cubicBezTo>
                  <a:cubicBezTo>
                    <a:pt x="71" y="3790"/>
                    <a:pt x="93" y="3896"/>
                    <a:pt x="176" y="3992"/>
                  </a:cubicBezTo>
                  <a:cubicBezTo>
                    <a:pt x="195" y="4013"/>
                    <a:pt x="204" y="4060"/>
                    <a:pt x="195" y="4085"/>
                  </a:cubicBezTo>
                  <a:cubicBezTo>
                    <a:pt x="152" y="4177"/>
                    <a:pt x="195" y="4236"/>
                    <a:pt x="251" y="4304"/>
                  </a:cubicBezTo>
                  <a:cubicBezTo>
                    <a:pt x="279" y="4335"/>
                    <a:pt x="279" y="4388"/>
                    <a:pt x="297" y="4428"/>
                  </a:cubicBezTo>
                  <a:cubicBezTo>
                    <a:pt x="353" y="4558"/>
                    <a:pt x="409" y="4688"/>
                    <a:pt x="477" y="4815"/>
                  </a:cubicBezTo>
                  <a:cubicBezTo>
                    <a:pt x="511" y="4880"/>
                    <a:pt x="570" y="4930"/>
                    <a:pt x="613" y="4991"/>
                  </a:cubicBezTo>
                  <a:cubicBezTo>
                    <a:pt x="644" y="5038"/>
                    <a:pt x="656" y="5103"/>
                    <a:pt x="693" y="5140"/>
                  </a:cubicBezTo>
                  <a:cubicBezTo>
                    <a:pt x="808" y="5255"/>
                    <a:pt x="932" y="5357"/>
                    <a:pt x="1049" y="5465"/>
                  </a:cubicBezTo>
                  <a:cubicBezTo>
                    <a:pt x="1077" y="5490"/>
                    <a:pt x="1114" y="5511"/>
                    <a:pt x="1130" y="5542"/>
                  </a:cubicBezTo>
                  <a:cubicBezTo>
                    <a:pt x="1192" y="5672"/>
                    <a:pt x="1322" y="5719"/>
                    <a:pt x="1430" y="5793"/>
                  </a:cubicBezTo>
                  <a:cubicBezTo>
                    <a:pt x="1483" y="5830"/>
                    <a:pt x="1545" y="5864"/>
                    <a:pt x="1606" y="5892"/>
                  </a:cubicBezTo>
                  <a:cubicBezTo>
                    <a:pt x="1681" y="5926"/>
                    <a:pt x="1767" y="5945"/>
                    <a:pt x="1842" y="5979"/>
                  </a:cubicBezTo>
                  <a:cubicBezTo>
                    <a:pt x="1935" y="6022"/>
                    <a:pt x="2015" y="6090"/>
                    <a:pt x="2108" y="6127"/>
                  </a:cubicBezTo>
                  <a:cubicBezTo>
                    <a:pt x="2226" y="6171"/>
                    <a:pt x="2346" y="6202"/>
                    <a:pt x="2467" y="6227"/>
                  </a:cubicBezTo>
                  <a:cubicBezTo>
                    <a:pt x="2582" y="6251"/>
                    <a:pt x="2699" y="6270"/>
                    <a:pt x="2817" y="6282"/>
                  </a:cubicBezTo>
                  <a:cubicBezTo>
                    <a:pt x="2937" y="6295"/>
                    <a:pt x="3058" y="6298"/>
                    <a:pt x="3179" y="6307"/>
                  </a:cubicBezTo>
                  <a:cubicBezTo>
                    <a:pt x="3185" y="6307"/>
                    <a:pt x="3191" y="6298"/>
                    <a:pt x="3201" y="6298"/>
                  </a:cubicBezTo>
                  <a:cubicBezTo>
                    <a:pt x="3245" y="6294"/>
                    <a:pt x="3295" y="6281"/>
                    <a:pt x="3339" y="6281"/>
                  </a:cubicBezTo>
                  <a:cubicBezTo>
                    <a:pt x="3359" y="6281"/>
                    <a:pt x="3379" y="6284"/>
                    <a:pt x="3396" y="6292"/>
                  </a:cubicBezTo>
                  <a:cubicBezTo>
                    <a:pt x="3423" y="6305"/>
                    <a:pt x="3448" y="6310"/>
                    <a:pt x="3471" y="6310"/>
                  </a:cubicBezTo>
                  <a:cubicBezTo>
                    <a:pt x="3507" y="6310"/>
                    <a:pt x="3539" y="6297"/>
                    <a:pt x="3575" y="6282"/>
                  </a:cubicBezTo>
                  <a:cubicBezTo>
                    <a:pt x="3631" y="6261"/>
                    <a:pt x="3687" y="6236"/>
                    <a:pt x="3745" y="6220"/>
                  </a:cubicBezTo>
                  <a:cubicBezTo>
                    <a:pt x="3813" y="6202"/>
                    <a:pt x="3885" y="6196"/>
                    <a:pt x="3953" y="6183"/>
                  </a:cubicBezTo>
                  <a:cubicBezTo>
                    <a:pt x="4114" y="6162"/>
                    <a:pt x="4262" y="6127"/>
                    <a:pt x="4402" y="6022"/>
                  </a:cubicBezTo>
                  <a:cubicBezTo>
                    <a:pt x="4535" y="5920"/>
                    <a:pt x="4711" y="5874"/>
                    <a:pt x="4857" y="5784"/>
                  </a:cubicBezTo>
                  <a:cubicBezTo>
                    <a:pt x="4999" y="5694"/>
                    <a:pt x="5129" y="5583"/>
                    <a:pt x="5253" y="5471"/>
                  </a:cubicBezTo>
                  <a:cubicBezTo>
                    <a:pt x="5460" y="5282"/>
                    <a:pt x="5683" y="5106"/>
                    <a:pt x="5798" y="4837"/>
                  </a:cubicBezTo>
                  <a:cubicBezTo>
                    <a:pt x="5804" y="4821"/>
                    <a:pt x="5825" y="4818"/>
                    <a:pt x="5832" y="4803"/>
                  </a:cubicBezTo>
                  <a:cubicBezTo>
                    <a:pt x="5909" y="4682"/>
                    <a:pt x="6027" y="4567"/>
                    <a:pt x="6048" y="4437"/>
                  </a:cubicBezTo>
                  <a:cubicBezTo>
                    <a:pt x="6070" y="4307"/>
                    <a:pt x="6126" y="4190"/>
                    <a:pt x="6172" y="4078"/>
                  </a:cubicBezTo>
                  <a:cubicBezTo>
                    <a:pt x="6228" y="3939"/>
                    <a:pt x="6240" y="3797"/>
                    <a:pt x="6253" y="3657"/>
                  </a:cubicBezTo>
                  <a:cubicBezTo>
                    <a:pt x="6268" y="3515"/>
                    <a:pt x="6383" y="3376"/>
                    <a:pt x="6287" y="3221"/>
                  </a:cubicBezTo>
                  <a:cubicBezTo>
                    <a:pt x="6280" y="3209"/>
                    <a:pt x="6308" y="3178"/>
                    <a:pt x="6315" y="3156"/>
                  </a:cubicBezTo>
                  <a:cubicBezTo>
                    <a:pt x="6321" y="3128"/>
                    <a:pt x="6327" y="3100"/>
                    <a:pt x="6321" y="3075"/>
                  </a:cubicBezTo>
                  <a:cubicBezTo>
                    <a:pt x="6293" y="2921"/>
                    <a:pt x="6259" y="2769"/>
                    <a:pt x="6237" y="2614"/>
                  </a:cubicBezTo>
                  <a:cubicBezTo>
                    <a:pt x="6228" y="2552"/>
                    <a:pt x="6271" y="2484"/>
                    <a:pt x="6256" y="2429"/>
                  </a:cubicBezTo>
                  <a:cubicBezTo>
                    <a:pt x="6215" y="2280"/>
                    <a:pt x="6185" y="2122"/>
                    <a:pt x="6101" y="1998"/>
                  </a:cubicBezTo>
                  <a:cubicBezTo>
                    <a:pt x="6045" y="1915"/>
                    <a:pt x="6005" y="1844"/>
                    <a:pt x="6008" y="1748"/>
                  </a:cubicBezTo>
                  <a:cubicBezTo>
                    <a:pt x="6008" y="1732"/>
                    <a:pt x="5983" y="1717"/>
                    <a:pt x="5971" y="1701"/>
                  </a:cubicBezTo>
                  <a:cubicBezTo>
                    <a:pt x="5887" y="1599"/>
                    <a:pt x="5807" y="1494"/>
                    <a:pt x="5720" y="1395"/>
                  </a:cubicBezTo>
                  <a:cubicBezTo>
                    <a:pt x="5599" y="1255"/>
                    <a:pt x="5572" y="1039"/>
                    <a:pt x="5367" y="964"/>
                  </a:cubicBezTo>
                  <a:cubicBezTo>
                    <a:pt x="5352" y="958"/>
                    <a:pt x="5346" y="924"/>
                    <a:pt x="5333" y="903"/>
                  </a:cubicBezTo>
                  <a:cubicBezTo>
                    <a:pt x="5279" y="814"/>
                    <a:pt x="5233" y="713"/>
                    <a:pt x="5123" y="713"/>
                  </a:cubicBezTo>
                  <a:cubicBezTo>
                    <a:pt x="5107" y="713"/>
                    <a:pt x="5089" y="715"/>
                    <a:pt x="5070" y="720"/>
                  </a:cubicBezTo>
                  <a:cubicBezTo>
                    <a:pt x="5049" y="670"/>
                    <a:pt x="5039" y="618"/>
                    <a:pt x="5008" y="599"/>
                  </a:cubicBezTo>
                  <a:cubicBezTo>
                    <a:pt x="4919" y="540"/>
                    <a:pt x="4823" y="494"/>
                    <a:pt x="4727" y="448"/>
                  </a:cubicBezTo>
                  <a:cubicBezTo>
                    <a:pt x="4671" y="420"/>
                    <a:pt x="4609" y="398"/>
                    <a:pt x="4550" y="373"/>
                  </a:cubicBezTo>
                  <a:cubicBezTo>
                    <a:pt x="4358" y="286"/>
                    <a:pt x="4186" y="147"/>
                    <a:pt x="3965" y="147"/>
                  </a:cubicBezTo>
                  <a:cubicBezTo>
                    <a:pt x="3958" y="147"/>
                    <a:pt x="3951" y="147"/>
                    <a:pt x="3943" y="147"/>
                  </a:cubicBezTo>
                  <a:cubicBezTo>
                    <a:pt x="3940" y="148"/>
                    <a:pt x="3936" y="148"/>
                    <a:pt x="3933" y="148"/>
                  </a:cubicBezTo>
                  <a:cubicBezTo>
                    <a:pt x="3907" y="148"/>
                    <a:pt x="3879" y="139"/>
                    <a:pt x="3863" y="123"/>
                  </a:cubicBezTo>
                  <a:cubicBezTo>
                    <a:pt x="3784" y="41"/>
                    <a:pt x="3688" y="37"/>
                    <a:pt x="3591" y="37"/>
                  </a:cubicBezTo>
                  <a:cubicBezTo>
                    <a:pt x="3578" y="37"/>
                    <a:pt x="3566" y="37"/>
                    <a:pt x="3553" y="37"/>
                  </a:cubicBezTo>
                  <a:cubicBezTo>
                    <a:pt x="3485" y="37"/>
                    <a:pt x="3417" y="35"/>
                    <a:pt x="3355" y="5"/>
                  </a:cubicBezTo>
                  <a:cubicBezTo>
                    <a:pt x="3349" y="2"/>
                    <a:pt x="3340" y="1"/>
                    <a:pt x="3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1"/>
            <p:cNvSpPr/>
            <p:nvPr/>
          </p:nvSpPr>
          <p:spPr>
            <a:xfrm rot="5400000">
              <a:off x="8765523" y="571741"/>
              <a:ext cx="61484" cy="60775"/>
            </a:xfrm>
            <a:custGeom>
              <a:rect b="b" l="l" r="r" t="t"/>
              <a:pathLst>
                <a:path extrusionOk="0" h="6311" w="6383">
                  <a:moveTo>
                    <a:pt x="3330" y="1"/>
                  </a:moveTo>
                  <a:cubicBezTo>
                    <a:pt x="3310" y="1"/>
                    <a:pt x="3286" y="8"/>
                    <a:pt x="3275" y="20"/>
                  </a:cubicBezTo>
                  <a:cubicBezTo>
                    <a:pt x="3244" y="54"/>
                    <a:pt x="3210" y="66"/>
                    <a:pt x="3176" y="66"/>
                  </a:cubicBezTo>
                  <a:cubicBezTo>
                    <a:pt x="3135" y="66"/>
                    <a:pt x="3095" y="49"/>
                    <a:pt x="3061" y="36"/>
                  </a:cubicBezTo>
                  <a:cubicBezTo>
                    <a:pt x="3007" y="15"/>
                    <a:pt x="2954" y="7"/>
                    <a:pt x="2902" y="7"/>
                  </a:cubicBezTo>
                  <a:cubicBezTo>
                    <a:pt x="2800" y="7"/>
                    <a:pt x="2702" y="37"/>
                    <a:pt x="2603" y="58"/>
                  </a:cubicBezTo>
                  <a:cubicBezTo>
                    <a:pt x="2511" y="75"/>
                    <a:pt x="2421" y="148"/>
                    <a:pt x="2335" y="148"/>
                  </a:cubicBezTo>
                  <a:cubicBezTo>
                    <a:pt x="2331" y="148"/>
                    <a:pt x="2328" y="148"/>
                    <a:pt x="2325" y="147"/>
                  </a:cubicBezTo>
                  <a:cubicBezTo>
                    <a:pt x="2315" y="147"/>
                    <a:pt x="2305" y="146"/>
                    <a:pt x="2296" y="146"/>
                  </a:cubicBezTo>
                  <a:cubicBezTo>
                    <a:pt x="2153" y="146"/>
                    <a:pt x="2048" y="211"/>
                    <a:pt x="1935" y="280"/>
                  </a:cubicBezTo>
                  <a:cubicBezTo>
                    <a:pt x="1771" y="379"/>
                    <a:pt x="1603" y="472"/>
                    <a:pt x="1439" y="568"/>
                  </a:cubicBezTo>
                  <a:cubicBezTo>
                    <a:pt x="1387" y="599"/>
                    <a:pt x="1340" y="658"/>
                    <a:pt x="1288" y="664"/>
                  </a:cubicBezTo>
                  <a:cubicBezTo>
                    <a:pt x="1170" y="680"/>
                    <a:pt x="1093" y="751"/>
                    <a:pt x="1049" y="838"/>
                  </a:cubicBezTo>
                  <a:cubicBezTo>
                    <a:pt x="997" y="943"/>
                    <a:pt x="926" y="1005"/>
                    <a:pt x="830" y="1067"/>
                  </a:cubicBezTo>
                  <a:cubicBezTo>
                    <a:pt x="771" y="1104"/>
                    <a:pt x="740" y="1184"/>
                    <a:pt x="700" y="1246"/>
                  </a:cubicBezTo>
                  <a:cubicBezTo>
                    <a:pt x="687" y="1268"/>
                    <a:pt x="684" y="1305"/>
                    <a:pt x="669" y="1314"/>
                  </a:cubicBezTo>
                  <a:cubicBezTo>
                    <a:pt x="557" y="1376"/>
                    <a:pt x="526" y="1491"/>
                    <a:pt x="467" y="1593"/>
                  </a:cubicBezTo>
                  <a:cubicBezTo>
                    <a:pt x="402" y="1707"/>
                    <a:pt x="328" y="1803"/>
                    <a:pt x="303" y="1946"/>
                  </a:cubicBezTo>
                  <a:cubicBezTo>
                    <a:pt x="275" y="2091"/>
                    <a:pt x="164" y="2221"/>
                    <a:pt x="124" y="2367"/>
                  </a:cubicBezTo>
                  <a:cubicBezTo>
                    <a:pt x="71" y="2549"/>
                    <a:pt x="25" y="2744"/>
                    <a:pt x="37" y="2933"/>
                  </a:cubicBezTo>
                  <a:cubicBezTo>
                    <a:pt x="43" y="3038"/>
                    <a:pt x="43" y="3125"/>
                    <a:pt x="0" y="3218"/>
                  </a:cubicBezTo>
                  <a:lnTo>
                    <a:pt x="0" y="3366"/>
                  </a:lnTo>
                  <a:cubicBezTo>
                    <a:pt x="31" y="3465"/>
                    <a:pt x="96" y="3565"/>
                    <a:pt x="87" y="3660"/>
                  </a:cubicBezTo>
                  <a:cubicBezTo>
                    <a:pt x="71" y="3790"/>
                    <a:pt x="93" y="3896"/>
                    <a:pt x="176" y="3992"/>
                  </a:cubicBezTo>
                  <a:cubicBezTo>
                    <a:pt x="195" y="4013"/>
                    <a:pt x="204" y="4060"/>
                    <a:pt x="195" y="4085"/>
                  </a:cubicBezTo>
                  <a:cubicBezTo>
                    <a:pt x="152" y="4177"/>
                    <a:pt x="195" y="4236"/>
                    <a:pt x="251" y="4304"/>
                  </a:cubicBezTo>
                  <a:cubicBezTo>
                    <a:pt x="279" y="4335"/>
                    <a:pt x="279" y="4388"/>
                    <a:pt x="297" y="4428"/>
                  </a:cubicBezTo>
                  <a:cubicBezTo>
                    <a:pt x="353" y="4558"/>
                    <a:pt x="409" y="4688"/>
                    <a:pt x="477" y="4815"/>
                  </a:cubicBezTo>
                  <a:cubicBezTo>
                    <a:pt x="511" y="4880"/>
                    <a:pt x="570" y="4930"/>
                    <a:pt x="613" y="4991"/>
                  </a:cubicBezTo>
                  <a:cubicBezTo>
                    <a:pt x="644" y="5038"/>
                    <a:pt x="656" y="5103"/>
                    <a:pt x="693" y="5140"/>
                  </a:cubicBezTo>
                  <a:cubicBezTo>
                    <a:pt x="808" y="5255"/>
                    <a:pt x="932" y="5357"/>
                    <a:pt x="1049" y="5465"/>
                  </a:cubicBezTo>
                  <a:cubicBezTo>
                    <a:pt x="1077" y="5490"/>
                    <a:pt x="1114" y="5511"/>
                    <a:pt x="1130" y="5542"/>
                  </a:cubicBezTo>
                  <a:cubicBezTo>
                    <a:pt x="1192" y="5672"/>
                    <a:pt x="1322" y="5719"/>
                    <a:pt x="1430" y="5793"/>
                  </a:cubicBezTo>
                  <a:cubicBezTo>
                    <a:pt x="1483" y="5830"/>
                    <a:pt x="1545" y="5864"/>
                    <a:pt x="1606" y="5892"/>
                  </a:cubicBezTo>
                  <a:cubicBezTo>
                    <a:pt x="1681" y="5926"/>
                    <a:pt x="1767" y="5945"/>
                    <a:pt x="1842" y="5979"/>
                  </a:cubicBezTo>
                  <a:cubicBezTo>
                    <a:pt x="1935" y="6022"/>
                    <a:pt x="2015" y="6090"/>
                    <a:pt x="2108" y="6127"/>
                  </a:cubicBezTo>
                  <a:cubicBezTo>
                    <a:pt x="2226" y="6171"/>
                    <a:pt x="2346" y="6202"/>
                    <a:pt x="2467" y="6227"/>
                  </a:cubicBezTo>
                  <a:cubicBezTo>
                    <a:pt x="2582" y="6251"/>
                    <a:pt x="2699" y="6270"/>
                    <a:pt x="2817" y="6282"/>
                  </a:cubicBezTo>
                  <a:cubicBezTo>
                    <a:pt x="2937" y="6295"/>
                    <a:pt x="3058" y="6298"/>
                    <a:pt x="3179" y="6307"/>
                  </a:cubicBezTo>
                  <a:cubicBezTo>
                    <a:pt x="3185" y="6307"/>
                    <a:pt x="3191" y="6298"/>
                    <a:pt x="3201" y="6298"/>
                  </a:cubicBezTo>
                  <a:cubicBezTo>
                    <a:pt x="3245" y="6294"/>
                    <a:pt x="3295" y="6281"/>
                    <a:pt x="3339" y="6281"/>
                  </a:cubicBezTo>
                  <a:cubicBezTo>
                    <a:pt x="3359" y="6281"/>
                    <a:pt x="3379" y="6284"/>
                    <a:pt x="3396" y="6292"/>
                  </a:cubicBezTo>
                  <a:cubicBezTo>
                    <a:pt x="3423" y="6305"/>
                    <a:pt x="3448" y="6310"/>
                    <a:pt x="3471" y="6310"/>
                  </a:cubicBezTo>
                  <a:cubicBezTo>
                    <a:pt x="3507" y="6310"/>
                    <a:pt x="3539" y="6297"/>
                    <a:pt x="3575" y="6282"/>
                  </a:cubicBezTo>
                  <a:cubicBezTo>
                    <a:pt x="3631" y="6261"/>
                    <a:pt x="3687" y="6236"/>
                    <a:pt x="3745" y="6220"/>
                  </a:cubicBezTo>
                  <a:cubicBezTo>
                    <a:pt x="3813" y="6202"/>
                    <a:pt x="3885" y="6196"/>
                    <a:pt x="3953" y="6183"/>
                  </a:cubicBezTo>
                  <a:cubicBezTo>
                    <a:pt x="4114" y="6162"/>
                    <a:pt x="4262" y="6127"/>
                    <a:pt x="4402" y="6022"/>
                  </a:cubicBezTo>
                  <a:cubicBezTo>
                    <a:pt x="4535" y="5920"/>
                    <a:pt x="4711" y="5874"/>
                    <a:pt x="4857" y="5784"/>
                  </a:cubicBezTo>
                  <a:cubicBezTo>
                    <a:pt x="4999" y="5694"/>
                    <a:pt x="5129" y="5583"/>
                    <a:pt x="5253" y="5471"/>
                  </a:cubicBezTo>
                  <a:cubicBezTo>
                    <a:pt x="5460" y="5282"/>
                    <a:pt x="5683" y="5106"/>
                    <a:pt x="5798" y="4837"/>
                  </a:cubicBezTo>
                  <a:cubicBezTo>
                    <a:pt x="5804" y="4821"/>
                    <a:pt x="5825" y="4818"/>
                    <a:pt x="5832" y="4803"/>
                  </a:cubicBezTo>
                  <a:cubicBezTo>
                    <a:pt x="5909" y="4682"/>
                    <a:pt x="6027" y="4567"/>
                    <a:pt x="6048" y="4437"/>
                  </a:cubicBezTo>
                  <a:cubicBezTo>
                    <a:pt x="6070" y="4307"/>
                    <a:pt x="6126" y="4190"/>
                    <a:pt x="6172" y="4078"/>
                  </a:cubicBezTo>
                  <a:cubicBezTo>
                    <a:pt x="6228" y="3939"/>
                    <a:pt x="6240" y="3797"/>
                    <a:pt x="6253" y="3657"/>
                  </a:cubicBezTo>
                  <a:cubicBezTo>
                    <a:pt x="6268" y="3515"/>
                    <a:pt x="6383" y="3376"/>
                    <a:pt x="6287" y="3221"/>
                  </a:cubicBezTo>
                  <a:cubicBezTo>
                    <a:pt x="6280" y="3209"/>
                    <a:pt x="6308" y="3178"/>
                    <a:pt x="6315" y="3156"/>
                  </a:cubicBezTo>
                  <a:cubicBezTo>
                    <a:pt x="6321" y="3128"/>
                    <a:pt x="6327" y="3100"/>
                    <a:pt x="6321" y="3075"/>
                  </a:cubicBezTo>
                  <a:cubicBezTo>
                    <a:pt x="6293" y="2921"/>
                    <a:pt x="6259" y="2769"/>
                    <a:pt x="6237" y="2614"/>
                  </a:cubicBezTo>
                  <a:cubicBezTo>
                    <a:pt x="6228" y="2552"/>
                    <a:pt x="6271" y="2484"/>
                    <a:pt x="6256" y="2429"/>
                  </a:cubicBezTo>
                  <a:cubicBezTo>
                    <a:pt x="6215" y="2280"/>
                    <a:pt x="6185" y="2122"/>
                    <a:pt x="6101" y="1998"/>
                  </a:cubicBezTo>
                  <a:cubicBezTo>
                    <a:pt x="6045" y="1915"/>
                    <a:pt x="6005" y="1844"/>
                    <a:pt x="6008" y="1748"/>
                  </a:cubicBezTo>
                  <a:cubicBezTo>
                    <a:pt x="6008" y="1732"/>
                    <a:pt x="5983" y="1717"/>
                    <a:pt x="5971" y="1701"/>
                  </a:cubicBezTo>
                  <a:cubicBezTo>
                    <a:pt x="5887" y="1599"/>
                    <a:pt x="5807" y="1494"/>
                    <a:pt x="5720" y="1395"/>
                  </a:cubicBezTo>
                  <a:cubicBezTo>
                    <a:pt x="5599" y="1255"/>
                    <a:pt x="5572" y="1039"/>
                    <a:pt x="5367" y="964"/>
                  </a:cubicBezTo>
                  <a:cubicBezTo>
                    <a:pt x="5352" y="958"/>
                    <a:pt x="5346" y="924"/>
                    <a:pt x="5333" y="903"/>
                  </a:cubicBezTo>
                  <a:cubicBezTo>
                    <a:pt x="5279" y="814"/>
                    <a:pt x="5233" y="713"/>
                    <a:pt x="5123" y="713"/>
                  </a:cubicBezTo>
                  <a:cubicBezTo>
                    <a:pt x="5107" y="713"/>
                    <a:pt x="5089" y="715"/>
                    <a:pt x="5070" y="720"/>
                  </a:cubicBezTo>
                  <a:cubicBezTo>
                    <a:pt x="5049" y="670"/>
                    <a:pt x="5039" y="618"/>
                    <a:pt x="5008" y="599"/>
                  </a:cubicBezTo>
                  <a:cubicBezTo>
                    <a:pt x="4919" y="540"/>
                    <a:pt x="4823" y="494"/>
                    <a:pt x="4727" y="448"/>
                  </a:cubicBezTo>
                  <a:cubicBezTo>
                    <a:pt x="4671" y="420"/>
                    <a:pt x="4609" y="398"/>
                    <a:pt x="4550" y="373"/>
                  </a:cubicBezTo>
                  <a:cubicBezTo>
                    <a:pt x="4358" y="286"/>
                    <a:pt x="4186" y="147"/>
                    <a:pt x="3965" y="147"/>
                  </a:cubicBezTo>
                  <a:cubicBezTo>
                    <a:pt x="3958" y="147"/>
                    <a:pt x="3951" y="147"/>
                    <a:pt x="3943" y="147"/>
                  </a:cubicBezTo>
                  <a:cubicBezTo>
                    <a:pt x="3940" y="148"/>
                    <a:pt x="3936" y="148"/>
                    <a:pt x="3933" y="148"/>
                  </a:cubicBezTo>
                  <a:cubicBezTo>
                    <a:pt x="3907" y="148"/>
                    <a:pt x="3879" y="139"/>
                    <a:pt x="3863" y="123"/>
                  </a:cubicBezTo>
                  <a:cubicBezTo>
                    <a:pt x="3784" y="41"/>
                    <a:pt x="3688" y="37"/>
                    <a:pt x="3591" y="37"/>
                  </a:cubicBezTo>
                  <a:cubicBezTo>
                    <a:pt x="3578" y="37"/>
                    <a:pt x="3566" y="37"/>
                    <a:pt x="3553" y="37"/>
                  </a:cubicBezTo>
                  <a:cubicBezTo>
                    <a:pt x="3485" y="37"/>
                    <a:pt x="3417" y="35"/>
                    <a:pt x="3355" y="5"/>
                  </a:cubicBezTo>
                  <a:cubicBezTo>
                    <a:pt x="3349" y="2"/>
                    <a:pt x="3340" y="1"/>
                    <a:pt x="3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1"/>
            <p:cNvSpPr/>
            <p:nvPr/>
          </p:nvSpPr>
          <p:spPr>
            <a:xfrm rot="5400000">
              <a:off x="8765523" y="774419"/>
              <a:ext cx="61484" cy="60775"/>
            </a:xfrm>
            <a:custGeom>
              <a:rect b="b" l="l" r="r" t="t"/>
              <a:pathLst>
                <a:path extrusionOk="0" h="6311" w="6383">
                  <a:moveTo>
                    <a:pt x="3330" y="1"/>
                  </a:moveTo>
                  <a:cubicBezTo>
                    <a:pt x="3310" y="1"/>
                    <a:pt x="3286" y="8"/>
                    <a:pt x="3275" y="20"/>
                  </a:cubicBezTo>
                  <a:cubicBezTo>
                    <a:pt x="3244" y="54"/>
                    <a:pt x="3210" y="66"/>
                    <a:pt x="3176" y="66"/>
                  </a:cubicBezTo>
                  <a:cubicBezTo>
                    <a:pt x="3135" y="66"/>
                    <a:pt x="3095" y="49"/>
                    <a:pt x="3061" y="36"/>
                  </a:cubicBezTo>
                  <a:cubicBezTo>
                    <a:pt x="3007" y="15"/>
                    <a:pt x="2954" y="7"/>
                    <a:pt x="2902" y="7"/>
                  </a:cubicBezTo>
                  <a:cubicBezTo>
                    <a:pt x="2800" y="7"/>
                    <a:pt x="2702" y="37"/>
                    <a:pt x="2603" y="58"/>
                  </a:cubicBezTo>
                  <a:cubicBezTo>
                    <a:pt x="2511" y="75"/>
                    <a:pt x="2421" y="148"/>
                    <a:pt x="2335" y="148"/>
                  </a:cubicBezTo>
                  <a:cubicBezTo>
                    <a:pt x="2331" y="148"/>
                    <a:pt x="2328" y="148"/>
                    <a:pt x="2325" y="147"/>
                  </a:cubicBezTo>
                  <a:cubicBezTo>
                    <a:pt x="2315" y="147"/>
                    <a:pt x="2305" y="146"/>
                    <a:pt x="2296" y="146"/>
                  </a:cubicBezTo>
                  <a:cubicBezTo>
                    <a:pt x="2153" y="146"/>
                    <a:pt x="2048" y="211"/>
                    <a:pt x="1935" y="280"/>
                  </a:cubicBezTo>
                  <a:cubicBezTo>
                    <a:pt x="1771" y="379"/>
                    <a:pt x="1603" y="472"/>
                    <a:pt x="1439" y="568"/>
                  </a:cubicBezTo>
                  <a:cubicBezTo>
                    <a:pt x="1387" y="599"/>
                    <a:pt x="1340" y="658"/>
                    <a:pt x="1288" y="664"/>
                  </a:cubicBezTo>
                  <a:cubicBezTo>
                    <a:pt x="1170" y="680"/>
                    <a:pt x="1093" y="751"/>
                    <a:pt x="1049" y="838"/>
                  </a:cubicBezTo>
                  <a:cubicBezTo>
                    <a:pt x="997" y="943"/>
                    <a:pt x="926" y="1005"/>
                    <a:pt x="830" y="1067"/>
                  </a:cubicBezTo>
                  <a:cubicBezTo>
                    <a:pt x="771" y="1104"/>
                    <a:pt x="740" y="1184"/>
                    <a:pt x="700" y="1246"/>
                  </a:cubicBezTo>
                  <a:cubicBezTo>
                    <a:pt x="687" y="1268"/>
                    <a:pt x="684" y="1305"/>
                    <a:pt x="669" y="1314"/>
                  </a:cubicBezTo>
                  <a:cubicBezTo>
                    <a:pt x="557" y="1376"/>
                    <a:pt x="526" y="1491"/>
                    <a:pt x="467" y="1593"/>
                  </a:cubicBezTo>
                  <a:cubicBezTo>
                    <a:pt x="402" y="1707"/>
                    <a:pt x="328" y="1803"/>
                    <a:pt x="303" y="1946"/>
                  </a:cubicBezTo>
                  <a:cubicBezTo>
                    <a:pt x="275" y="2091"/>
                    <a:pt x="164" y="2221"/>
                    <a:pt x="124" y="2367"/>
                  </a:cubicBezTo>
                  <a:cubicBezTo>
                    <a:pt x="71" y="2549"/>
                    <a:pt x="25" y="2744"/>
                    <a:pt x="37" y="2933"/>
                  </a:cubicBezTo>
                  <a:cubicBezTo>
                    <a:pt x="43" y="3038"/>
                    <a:pt x="43" y="3125"/>
                    <a:pt x="0" y="3218"/>
                  </a:cubicBezTo>
                  <a:lnTo>
                    <a:pt x="0" y="3366"/>
                  </a:lnTo>
                  <a:cubicBezTo>
                    <a:pt x="31" y="3465"/>
                    <a:pt x="96" y="3565"/>
                    <a:pt x="87" y="3660"/>
                  </a:cubicBezTo>
                  <a:cubicBezTo>
                    <a:pt x="71" y="3790"/>
                    <a:pt x="93" y="3896"/>
                    <a:pt x="176" y="3992"/>
                  </a:cubicBezTo>
                  <a:cubicBezTo>
                    <a:pt x="195" y="4013"/>
                    <a:pt x="204" y="4060"/>
                    <a:pt x="195" y="4085"/>
                  </a:cubicBezTo>
                  <a:cubicBezTo>
                    <a:pt x="152" y="4177"/>
                    <a:pt x="195" y="4236"/>
                    <a:pt x="251" y="4304"/>
                  </a:cubicBezTo>
                  <a:cubicBezTo>
                    <a:pt x="279" y="4335"/>
                    <a:pt x="279" y="4388"/>
                    <a:pt x="297" y="4428"/>
                  </a:cubicBezTo>
                  <a:cubicBezTo>
                    <a:pt x="353" y="4558"/>
                    <a:pt x="409" y="4688"/>
                    <a:pt x="477" y="4815"/>
                  </a:cubicBezTo>
                  <a:cubicBezTo>
                    <a:pt x="511" y="4880"/>
                    <a:pt x="570" y="4930"/>
                    <a:pt x="613" y="4991"/>
                  </a:cubicBezTo>
                  <a:cubicBezTo>
                    <a:pt x="644" y="5038"/>
                    <a:pt x="656" y="5103"/>
                    <a:pt x="693" y="5140"/>
                  </a:cubicBezTo>
                  <a:cubicBezTo>
                    <a:pt x="808" y="5255"/>
                    <a:pt x="932" y="5357"/>
                    <a:pt x="1049" y="5465"/>
                  </a:cubicBezTo>
                  <a:cubicBezTo>
                    <a:pt x="1077" y="5490"/>
                    <a:pt x="1114" y="5511"/>
                    <a:pt x="1130" y="5542"/>
                  </a:cubicBezTo>
                  <a:cubicBezTo>
                    <a:pt x="1192" y="5672"/>
                    <a:pt x="1322" y="5719"/>
                    <a:pt x="1430" y="5793"/>
                  </a:cubicBezTo>
                  <a:cubicBezTo>
                    <a:pt x="1483" y="5830"/>
                    <a:pt x="1545" y="5864"/>
                    <a:pt x="1606" y="5892"/>
                  </a:cubicBezTo>
                  <a:cubicBezTo>
                    <a:pt x="1681" y="5926"/>
                    <a:pt x="1767" y="5945"/>
                    <a:pt x="1842" y="5979"/>
                  </a:cubicBezTo>
                  <a:cubicBezTo>
                    <a:pt x="1935" y="6022"/>
                    <a:pt x="2015" y="6090"/>
                    <a:pt x="2108" y="6127"/>
                  </a:cubicBezTo>
                  <a:cubicBezTo>
                    <a:pt x="2226" y="6171"/>
                    <a:pt x="2346" y="6202"/>
                    <a:pt x="2467" y="6227"/>
                  </a:cubicBezTo>
                  <a:cubicBezTo>
                    <a:pt x="2582" y="6251"/>
                    <a:pt x="2699" y="6270"/>
                    <a:pt x="2817" y="6282"/>
                  </a:cubicBezTo>
                  <a:cubicBezTo>
                    <a:pt x="2937" y="6295"/>
                    <a:pt x="3058" y="6298"/>
                    <a:pt x="3179" y="6307"/>
                  </a:cubicBezTo>
                  <a:cubicBezTo>
                    <a:pt x="3185" y="6307"/>
                    <a:pt x="3191" y="6298"/>
                    <a:pt x="3201" y="6298"/>
                  </a:cubicBezTo>
                  <a:cubicBezTo>
                    <a:pt x="3245" y="6294"/>
                    <a:pt x="3295" y="6281"/>
                    <a:pt x="3339" y="6281"/>
                  </a:cubicBezTo>
                  <a:cubicBezTo>
                    <a:pt x="3359" y="6281"/>
                    <a:pt x="3379" y="6284"/>
                    <a:pt x="3396" y="6292"/>
                  </a:cubicBezTo>
                  <a:cubicBezTo>
                    <a:pt x="3423" y="6305"/>
                    <a:pt x="3448" y="6310"/>
                    <a:pt x="3471" y="6310"/>
                  </a:cubicBezTo>
                  <a:cubicBezTo>
                    <a:pt x="3507" y="6310"/>
                    <a:pt x="3539" y="6297"/>
                    <a:pt x="3575" y="6282"/>
                  </a:cubicBezTo>
                  <a:cubicBezTo>
                    <a:pt x="3631" y="6261"/>
                    <a:pt x="3687" y="6236"/>
                    <a:pt x="3745" y="6220"/>
                  </a:cubicBezTo>
                  <a:cubicBezTo>
                    <a:pt x="3813" y="6202"/>
                    <a:pt x="3885" y="6196"/>
                    <a:pt x="3953" y="6183"/>
                  </a:cubicBezTo>
                  <a:cubicBezTo>
                    <a:pt x="4114" y="6162"/>
                    <a:pt x="4262" y="6127"/>
                    <a:pt x="4402" y="6022"/>
                  </a:cubicBezTo>
                  <a:cubicBezTo>
                    <a:pt x="4535" y="5920"/>
                    <a:pt x="4711" y="5874"/>
                    <a:pt x="4857" y="5784"/>
                  </a:cubicBezTo>
                  <a:cubicBezTo>
                    <a:pt x="4999" y="5694"/>
                    <a:pt x="5129" y="5583"/>
                    <a:pt x="5253" y="5471"/>
                  </a:cubicBezTo>
                  <a:cubicBezTo>
                    <a:pt x="5460" y="5282"/>
                    <a:pt x="5683" y="5106"/>
                    <a:pt x="5798" y="4837"/>
                  </a:cubicBezTo>
                  <a:cubicBezTo>
                    <a:pt x="5804" y="4821"/>
                    <a:pt x="5825" y="4818"/>
                    <a:pt x="5832" y="4803"/>
                  </a:cubicBezTo>
                  <a:cubicBezTo>
                    <a:pt x="5909" y="4682"/>
                    <a:pt x="6027" y="4567"/>
                    <a:pt x="6048" y="4437"/>
                  </a:cubicBezTo>
                  <a:cubicBezTo>
                    <a:pt x="6070" y="4307"/>
                    <a:pt x="6126" y="4190"/>
                    <a:pt x="6172" y="4078"/>
                  </a:cubicBezTo>
                  <a:cubicBezTo>
                    <a:pt x="6228" y="3939"/>
                    <a:pt x="6240" y="3797"/>
                    <a:pt x="6253" y="3657"/>
                  </a:cubicBezTo>
                  <a:cubicBezTo>
                    <a:pt x="6268" y="3515"/>
                    <a:pt x="6383" y="3376"/>
                    <a:pt x="6287" y="3221"/>
                  </a:cubicBezTo>
                  <a:cubicBezTo>
                    <a:pt x="6280" y="3209"/>
                    <a:pt x="6308" y="3178"/>
                    <a:pt x="6315" y="3156"/>
                  </a:cubicBezTo>
                  <a:cubicBezTo>
                    <a:pt x="6321" y="3128"/>
                    <a:pt x="6327" y="3100"/>
                    <a:pt x="6321" y="3075"/>
                  </a:cubicBezTo>
                  <a:cubicBezTo>
                    <a:pt x="6293" y="2921"/>
                    <a:pt x="6259" y="2769"/>
                    <a:pt x="6237" y="2614"/>
                  </a:cubicBezTo>
                  <a:cubicBezTo>
                    <a:pt x="6228" y="2552"/>
                    <a:pt x="6271" y="2484"/>
                    <a:pt x="6256" y="2429"/>
                  </a:cubicBezTo>
                  <a:cubicBezTo>
                    <a:pt x="6215" y="2280"/>
                    <a:pt x="6185" y="2122"/>
                    <a:pt x="6101" y="1998"/>
                  </a:cubicBezTo>
                  <a:cubicBezTo>
                    <a:pt x="6045" y="1915"/>
                    <a:pt x="6005" y="1844"/>
                    <a:pt x="6008" y="1748"/>
                  </a:cubicBezTo>
                  <a:cubicBezTo>
                    <a:pt x="6008" y="1732"/>
                    <a:pt x="5983" y="1717"/>
                    <a:pt x="5971" y="1701"/>
                  </a:cubicBezTo>
                  <a:cubicBezTo>
                    <a:pt x="5887" y="1599"/>
                    <a:pt x="5807" y="1494"/>
                    <a:pt x="5720" y="1395"/>
                  </a:cubicBezTo>
                  <a:cubicBezTo>
                    <a:pt x="5599" y="1255"/>
                    <a:pt x="5572" y="1039"/>
                    <a:pt x="5367" y="964"/>
                  </a:cubicBezTo>
                  <a:cubicBezTo>
                    <a:pt x="5352" y="958"/>
                    <a:pt x="5346" y="924"/>
                    <a:pt x="5333" y="903"/>
                  </a:cubicBezTo>
                  <a:cubicBezTo>
                    <a:pt x="5279" y="814"/>
                    <a:pt x="5233" y="713"/>
                    <a:pt x="5123" y="713"/>
                  </a:cubicBezTo>
                  <a:cubicBezTo>
                    <a:pt x="5107" y="713"/>
                    <a:pt x="5089" y="715"/>
                    <a:pt x="5070" y="720"/>
                  </a:cubicBezTo>
                  <a:cubicBezTo>
                    <a:pt x="5049" y="670"/>
                    <a:pt x="5039" y="618"/>
                    <a:pt x="5008" y="599"/>
                  </a:cubicBezTo>
                  <a:cubicBezTo>
                    <a:pt x="4919" y="540"/>
                    <a:pt x="4823" y="494"/>
                    <a:pt x="4727" y="448"/>
                  </a:cubicBezTo>
                  <a:cubicBezTo>
                    <a:pt x="4671" y="420"/>
                    <a:pt x="4609" y="398"/>
                    <a:pt x="4550" y="373"/>
                  </a:cubicBezTo>
                  <a:cubicBezTo>
                    <a:pt x="4358" y="286"/>
                    <a:pt x="4186" y="147"/>
                    <a:pt x="3965" y="147"/>
                  </a:cubicBezTo>
                  <a:cubicBezTo>
                    <a:pt x="3958" y="147"/>
                    <a:pt x="3951" y="147"/>
                    <a:pt x="3943" y="147"/>
                  </a:cubicBezTo>
                  <a:cubicBezTo>
                    <a:pt x="3940" y="148"/>
                    <a:pt x="3936" y="148"/>
                    <a:pt x="3933" y="148"/>
                  </a:cubicBezTo>
                  <a:cubicBezTo>
                    <a:pt x="3907" y="148"/>
                    <a:pt x="3879" y="139"/>
                    <a:pt x="3863" y="123"/>
                  </a:cubicBezTo>
                  <a:cubicBezTo>
                    <a:pt x="3784" y="41"/>
                    <a:pt x="3688" y="37"/>
                    <a:pt x="3591" y="37"/>
                  </a:cubicBezTo>
                  <a:cubicBezTo>
                    <a:pt x="3578" y="37"/>
                    <a:pt x="3566" y="37"/>
                    <a:pt x="3553" y="37"/>
                  </a:cubicBezTo>
                  <a:cubicBezTo>
                    <a:pt x="3485" y="37"/>
                    <a:pt x="3417" y="35"/>
                    <a:pt x="3355" y="5"/>
                  </a:cubicBezTo>
                  <a:cubicBezTo>
                    <a:pt x="3349" y="2"/>
                    <a:pt x="3340" y="1"/>
                    <a:pt x="3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" name="Google Shape;160;p21"/>
          <p:cNvSpPr/>
          <p:nvPr/>
        </p:nvSpPr>
        <p:spPr>
          <a:xfrm>
            <a:off x="565812" y="4462825"/>
            <a:ext cx="294831" cy="291505"/>
          </a:xfrm>
          <a:custGeom>
            <a:rect b="b" l="l" r="r" t="t"/>
            <a:pathLst>
              <a:path extrusionOk="0" h="6311" w="6383">
                <a:moveTo>
                  <a:pt x="3330" y="1"/>
                </a:moveTo>
                <a:cubicBezTo>
                  <a:pt x="3310" y="1"/>
                  <a:pt x="3286" y="8"/>
                  <a:pt x="3275" y="20"/>
                </a:cubicBezTo>
                <a:cubicBezTo>
                  <a:pt x="3244" y="54"/>
                  <a:pt x="3210" y="66"/>
                  <a:pt x="3176" y="66"/>
                </a:cubicBezTo>
                <a:cubicBezTo>
                  <a:pt x="3135" y="66"/>
                  <a:pt x="3095" y="49"/>
                  <a:pt x="3061" y="36"/>
                </a:cubicBezTo>
                <a:cubicBezTo>
                  <a:pt x="3007" y="15"/>
                  <a:pt x="2954" y="7"/>
                  <a:pt x="2902" y="7"/>
                </a:cubicBezTo>
                <a:cubicBezTo>
                  <a:pt x="2800" y="7"/>
                  <a:pt x="2702" y="37"/>
                  <a:pt x="2603" y="58"/>
                </a:cubicBezTo>
                <a:cubicBezTo>
                  <a:pt x="2511" y="75"/>
                  <a:pt x="2421" y="148"/>
                  <a:pt x="2335" y="148"/>
                </a:cubicBezTo>
                <a:cubicBezTo>
                  <a:pt x="2331" y="148"/>
                  <a:pt x="2328" y="148"/>
                  <a:pt x="2325" y="147"/>
                </a:cubicBezTo>
                <a:cubicBezTo>
                  <a:pt x="2315" y="147"/>
                  <a:pt x="2305" y="146"/>
                  <a:pt x="2296" y="146"/>
                </a:cubicBezTo>
                <a:cubicBezTo>
                  <a:pt x="2153" y="146"/>
                  <a:pt x="2048" y="211"/>
                  <a:pt x="1935" y="280"/>
                </a:cubicBezTo>
                <a:cubicBezTo>
                  <a:pt x="1771" y="379"/>
                  <a:pt x="1603" y="472"/>
                  <a:pt x="1439" y="568"/>
                </a:cubicBezTo>
                <a:cubicBezTo>
                  <a:pt x="1387" y="599"/>
                  <a:pt x="1340" y="658"/>
                  <a:pt x="1288" y="664"/>
                </a:cubicBezTo>
                <a:cubicBezTo>
                  <a:pt x="1170" y="680"/>
                  <a:pt x="1093" y="751"/>
                  <a:pt x="1049" y="838"/>
                </a:cubicBezTo>
                <a:cubicBezTo>
                  <a:pt x="997" y="943"/>
                  <a:pt x="926" y="1005"/>
                  <a:pt x="830" y="1067"/>
                </a:cubicBezTo>
                <a:cubicBezTo>
                  <a:pt x="771" y="1104"/>
                  <a:pt x="740" y="1184"/>
                  <a:pt x="700" y="1246"/>
                </a:cubicBezTo>
                <a:cubicBezTo>
                  <a:pt x="687" y="1268"/>
                  <a:pt x="684" y="1305"/>
                  <a:pt x="669" y="1314"/>
                </a:cubicBezTo>
                <a:cubicBezTo>
                  <a:pt x="557" y="1376"/>
                  <a:pt x="526" y="1491"/>
                  <a:pt x="467" y="1593"/>
                </a:cubicBezTo>
                <a:cubicBezTo>
                  <a:pt x="402" y="1707"/>
                  <a:pt x="328" y="1803"/>
                  <a:pt x="303" y="1946"/>
                </a:cubicBezTo>
                <a:cubicBezTo>
                  <a:pt x="275" y="2091"/>
                  <a:pt x="164" y="2221"/>
                  <a:pt x="124" y="2367"/>
                </a:cubicBezTo>
                <a:cubicBezTo>
                  <a:pt x="71" y="2549"/>
                  <a:pt x="25" y="2744"/>
                  <a:pt x="37" y="2933"/>
                </a:cubicBezTo>
                <a:cubicBezTo>
                  <a:pt x="43" y="3038"/>
                  <a:pt x="43" y="3125"/>
                  <a:pt x="0" y="3218"/>
                </a:cubicBezTo>
                <a:lnTo>
                  <a:pt x="0" y="3366"/>
                </a:lnTo>
                <a:cubicBezTo>
                  <a:pt x="31" y="3465"/>
                  <a:pt x="96" y="3565"/>
                  <a:pt x="87" y="3660"/>
                </a:cubicBezTo>
                <a:cubicBezTo>
                  <a:pt x="71" y="3790"/>
                  <a:pt x="93" y="3896"/>
                  <a:pt x="176" y="3992"/>
                </a:cubicBezTo>
                <a:cubicBezTo>
                  <a:pt x="195" y="4013"/>
                  <a:pt x="204" y="4060"/>
                  <a:pt x="195" y="4085"/>
                </a:cubicBezTo>
                <a:cubicBezTo>
                  <a:pt x="152" y="4177"/>
                  <a:pt x="195" y="4236"/>
                  <a:pt x="251" y="4304"/>
                </a:cubicBezTo>
                <a:cubicBezTo>
                  <a:pt x="279" y="4335"/>
                  <a:pt x="279" y="4388"/>
                  <a:pt x="297" y="4428"/>
                </a:cubicBezTo>
                <a:cubicBezTo>
                  <a:pt x="353" y="4558"/>
                  <a:pt x="409" y="4688"/>
                  <a:pt x="477" y="4815"/>
                </a:cubicBezTo>
                <a:cubicBezTo>
                  <a:pt x="511" y="4880"/>
                  <a:pt x="570" y="4930"/>
                  <a:pt x="613" y="4991"/>
                </a:cubicBezTo>
                <a:cubicBezTo>
                  <a:pt x="644" y="5038"/>
                  <a:pt x="656" y="5103"/>
                  <a:pt x="693" y="5140"/>
                </a:cubicBezTo>
                <a:cubicBezTo>
                  <a:pt x="808" y="5255"/>
                  <a:pt x="932" y="5357"/>
                  <a:pt x="1049" y="5465"/>
                </a:cubicBezTo>
                <a:cubicBezTo>
                  <a:pt x="1077" y="5490"/>
                  <a:pt x="1114" y="5511"/>
                  <a:pt x="1130" y="5542"/>
                </a:cubicBezTo>
                <a:cubicBezTo>
                  <a:pt x="1192" y="5672"/>
                  <a:pt x="1322" y="5719"/>
                  <a:pt x="1430" y="5793"/>
                </a:cubicBezTo>
                <a:cubicBezTo>
                  <a:pt x="1483" y="5830"/>
                  <a:pt x="1545" y="5864"/>
                  <a:pt x="1606" y="5892"/>
                </a:cubicBezTo>
                <a:cubicBezTo>
                  <a:pt x="1681" y="5926"/>
                  <a:pt x="1767" y="5945"/>
                  <a:pt x="1842" y="5979"/>
                </a:cubicBezTo>
                <a:cubicBezTo>
                  <a:pt x="1935" y="6022"/>
                  <a:pt x="2015" y="6090"/>
                  <a:pt x="2108" y="6127"/>
                </a:cubicBezTo>
                <a:cubicBezTo>
                  <a:pt x="2226" y="6171"/>
                  <a:pt x="2346" y="6202"/>
                  <a:pt x="2467" y="6227"/>
                </a:cubicBezTo>
                <a:cubicBezTo>
                  <a:pt x="2582" y="6251"/>
                  <a:pt x="2699" y="6270"/>
                  <a:pt x="2817" y="6282"/>
                </a:cubicBezTo>
                <a:cubicBezTo>
                  <a:pt x="2937" y="6295"/>
                  <a:pt x="3058" y="6298"/>
                  <a:pt x="3179" y="6307"/>
                </a:cubicBezTo>
                <a:cubicBezTo>
                  <a:pt x="3185" y="6307"/>
                  <a:pt x="3191" y="6298"/>
                  <a:pt x="3201" y="6298"/>
                </a:cubicBezTo>
                <a:cubicBezTo>
                  <a:pt x="3245" y="6294"/>
                  <a:pt x="3295" y="6281"/>
                  <a:pt x="3339" y="6281"/>
                </a:cubicBezTo>
                <a:cubicBezTo>
                  <a:pt x="3359" y="6281"/>
                  <a:pt x="3379" y="6284"/>
                  <a:pt x="3396" y="6292"/>
                </a:cubicBezTo>
                <a:cubicBezTo>
                  <a:pt x="3423" y="6305"/>
                  <a:pt x="3448" y="6310"/>
                  <a:pt x="3471" y="6310"/>
                </a:cubicBezTo>
                <a:cubicBezTo>
                  <a:pt x="3507" y="6310"/>
                  <a:pt x="3539" y="6297"/>
                  <a:pt x="3575" y="6282"/>
                </a:cubicBezTo>
                <a:cubicBezTo>
                  <a:pt x="3631" y="6261"/>
                  <a:pt x="3687" y="6236"/>
                  <a:pt x="3745" y="6220"/>
                </a:cubicBezTo>
                <a:cubicBezTo>
                  <a:pt x="3813" y="6202"/>
                  <a:pt x="3885" y="6196"/>
                  <a:pt x="3953" y="6183"/>
                </a:cubicBezTo>
                <a:cubicBezTo>
                  <a:pt x="4114" y="6162"/>
                  <a:pt x="4262" y="6127"/>
                  <a:pt x="4402" y="6022"/>
                </a:cubicBezTo>
                <a:cubicBezTo>
                  <a:pt x="4535" y="5920"/>
                  <a:pt x="4711" y="5874"/>
                  <a:pt x="4857" y="5784"/>
                </a:cubicBezTo>
                <a:cubicBezTo>
                  <a:pt x="4999" y="5694"/>
                  <a:pt x="5129" y="5583"/>
                  <a:pt x="5253" y="5471"/>
                </a:cubicBezTo>
                <a:cubicBezTo>
                  <a:pt x="5460" y="5282"/>
                  <a:pt x="5683" y="5106"/>
                  <a:pt x="5798" y="4837"/>
                </a:cubicBezTo>
                <a:cubicBezTo>
                  <a:pt x="5804" y="4821"/>
                  <a:pt x="5825" y="4818"/>
                  <a:pt x="5832" y="4803"/>
                </a:cubicBezTo>
                <a:cubicBezTo>
                  <a:pt x="5909" y="4682"/>
                  <a:pt x="6027" y="4567"/>
                  <a:pt x="6048" y="4437"/>
                </a:cubicBezTo>
                <a:cubicBezTo>
                  <a:pt x="6070" y="4307"/>
                  <a:pt x="6126" y="4190"/>
                  <a:pt x="6172" y="4078"/>
                </a:cubicBezTo>
                <a:cubicBezTo>
                  <a:pt x="6228" y="3939"/>
                  <a:pt x="6240" y="3797"/>
                  <a:pt x="6253" y="3657"/>
                </a:cubicBezTo>
                <a:cubicBezTo>
                  <a:pt x="6268" y="3515"/>
                  <a:pt x="6383" y="3376"/>
                  <a:pt x="6287" y="3221"/>
                </a:cubicBezTo>
                <a:cubicBezTo>
                  <a:pt x="6280" y="3209"/>
                  <a:pt x="6308" y="3178"/>
                  <a:pt x="6315" y="3156"/>
                </a:cubicBezTo>
                <a:cubicBezTo>
                  <a:pt x="6321" y="3128"/>
                  <a:pt x="6327" y="3100"/>
                  <a:pt x="6321" y="3075"/>
                </a:cubicBezTo>
                <a:cubicBezTo>
                  <a:pt x="6293" y="2921"/>
                  <a:pt x="6259" y="2769"/>
                  <a:pt x="6237" y="2614"/>
                </a:cubicBezTo>
                <a:cubicBezTo>
                  <a:pt x="6228" y="2552"/>
                  <a:pt x="6271" y="2484"/>
                  <a:pt x="6256" y="2429"/>
                </a:cubicBezTo>
                <a:cubicBezTo>
                  <a:pt x="6215" y="2280"/>
                  <a:pt x="6185" y="2122"/>
                  <a:pt x="6101" y="1998"/>
                </a:cubicBezTo>
                <a:cubicBezTo>
                  <a:pt x="6045" y="1915"/>
                  <a:pt x="6005" y="1844"/>
                  <a:pt x="6008" y="1748"/>
                </a:cubicBezTo>
                <a:cubicBezTo>
                  <a:pt x="6008" y="1732"/>
                  <a:pt x="5983" y="1717"/>
                  <a:pt x="5971" y="1701"/>
                </a:cubicBezTo>
                <a:cubicBezTo>
                  <a:pt x="5887" y="1599"/>
                  <a:pt x="5807" y="1494"/>
                  <a:pt x="5720" y="1395"/>
                </a:cubicBezTo>
                <a:cubicBezTo>
                  <a:pt x="5599" y="1255"/>
                  <a:pt x="5572" y="1039"/>
                  <a:pt x="5367" y="964"/>
                </a:cubicBezTo>
                <a:cubicBezTo>
                  <a:pt x="5352" y="958"/>
                  <a:pt x="5346" y="924"/>
                  <a:pt x="5333" y="903"/>
                </a:cubicBezTo>
                <a:cubicBezTo>
                  <a:pt x="5279" y="814"/>
                  <a:pt x="5233" y="713"/>
                  <a:pt x="5123" y="713"/>
                </a:cubicBezTo>
                <a:cubicBezTo>
                  <a:pt x="5107" y="713"/>
                  <a:pt x="5089" y="715"/>
                  <a:pt x="5070" y="720"/>
                </a:cubicBezTo>
                <a:cubicBezTo>
                  <a:pt x="5049" y="670"/>
                  <a:pt x="5039" y="618"/>
                  <a:pt x="5008" y="599"/>
                </a:cubicBezTo>
                <a:cubicBezTo>
                  <a:pt x="4919" y="540"/>
                  <a:pt x="4823" y="494"/>
                  <a:pt x="4727" y="448"/>
                </a:cubicBezTo>
                <a:cubicBezTo>
                  <a:pt x="4671" y="420"/>
                  <a:pt x="4609" y="398"/>
                  <a:pt x="4550" y="373"/>
                </a:cubicBezTo>
                <a:cubicBezTo>
                  <a:pt x="4358" y="286"/>
                  <a:pt x="4186" y="147"/>
                  <a:pt x="3965" y="147"/>
                </a:cubicBezTo>
                <a:cubicBezTo>
                  <a:pt x="3958" y="147"/>
                  <a:pt x="3951" y="147"/>
                  <a:pt x="3943" y="147"/>
                </a:cubicBezTo>
                <a:cubicBezTo>
                  <a:pt x="3940" y="148"/>
                  <a:pt x="3936" y="148"/>
                  <a:pt x="3933" y="148"/>
                </a:cubicBezTo>
                <a:cubicBezTo>
                  <a:pt x="3907" y="148"/>
                  <a:pt x="3879" y="139"/>
                  <a:pt x="3863" y="123"/>
                </a:cubicBezTo>
                <a:cubicBezTo>
                  <a:pt x="3784" y="41"/>
                  <a:pt x="3688" y="37"/>
                  <a:pt x="3591" y="37"/>
                </a:cubicBezTo>
                <a:cubicBezTo>
                  <a:pt x="3578" y="37"/>
                  <a:pt x="3566" y="37"/>
                  <a:pt x="3553" y="37"/>
                </a:cubicBezTo>
                <a:cubicBezTo>
                  <a:pt x="3485" y="37"/>
                  <a:pt x="3417" y="35"/>
                  <a:pt x="3355" y="5"/>
                </a:cubicBezTo>
                <a:cubicBezTo>
                  <a:pt x="3349" y="2"/>
                  <a:pt x="3340" y="1"/>
                  <a:pt x="33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1"/>
          <p:cNvSpPr/>
          <p:nvPr/>
        </p:nvSpPr>
        <p:spPr>
          <a:xfrm rot="4314897">
            <a:off x="270982" y="4215940"/>
            <a:ext cx="294814" cy="196070"/>
          </a:xfrm>
          <a:custGeom>
            <a:rect b="b" l="l" r="r" t="t"/>
            <a:pathLst>
              <a:path extrusionOk="0" h="3667" w="5514">
                <a:moveTo>
                  <a:pt x="2468" y="1883"/>
                </a:moveTo>
                <a:cubicBezTo>
                  <a:pt x="2694" y="1932"/>
                  <a:pt x="2790" y="2112"/>
                  <a:pt x="2917" y="2270"/>
                </a:cubicBezTo>
                <a:cubicBezTo>
                  <a:pt x="2972" y="2338"/>
                  <a:pt x="3059" y="2391"/>
                  <a:pt x="3056" y="2486"/>
                </a:cubicBezTo>
                <a:cubicBezTo>
                  <a:pt x="3056" y="2555"/>
                  <a:pt x="3022" y="2623"/>
                  <a:pt x="2994" y="2716"/>
                </a:cubicBezTo>
                <a:cubicBezTo>
                  <a:pt x="2952" y="2716"/>
                  <a:pt x="2903" y="2718"/>
                  <a:pt x="2852" y="2718"/>
                </a:cubicBezTo>
                <a:cubicBezTo>
                  <a:pt x="2814" y="2718"/>
                  <a:pt x="2774" y="2716"/>
                  <a:pt x="2734" y="2712"/>
                </a:cubicBezTo>
                <a:cubicBezTo>
                  <a:pt x="2706" y="2709"/>
                  <a:pt x="2681" y="2663"/>
                  <a:pt x="2657" y="2632"/>
                </a:cubicBezTo>
                <a:cubicBezTo>
                  <a:pt x="2623" y="2592"/>
                  <a:pt x="2582" y="2548"/>
                  <a:pt x="2551" y="2505"/>
                </a:cubicBezTo>
                <a:cubicBezTo>
                  <a:pt x="2514" y="2449"/>
                  <a:pt x="2452" y="2394"/>
                  <a:pt x="2449" y="2338"/>
                </a:cubicBezTo>
                <a:cubicBezTo>
                  <a:pt x="2440" y="2189"/>
                  <a:pt x="2459" y="2041"/>
                  <a:pt x="2468" y="1883"/>
                </a:cubicBezTo>
                <a:close/>
                <a:moveTo>
                  <a:pt x="4212" y="4"/>
                </a:moveTo>
                <a:cubicBezTo>
                  <a:pt x="4163" y="4"/>
                  <a:pt x="4116" y="7"/>
                  <a:pt x="4071" y="13"/>
                </a:cubicBezTo>
                <a:cubicBezTo>
                  <a:pt x="3845" y="38"/>
                  <a:pt x="3588" y="1"/>
                  <a:pt x="3384" y="162"/>
                </a:cubicBezTo>
                <a:cubicBezTo>
                  <a:pt x="3350" y="187"/>
                  <a:pt x="3291" y="177"/>
                  <a:pt x="3242" y="187"/>
                </a:cubicBezTo>
                <a:cubicBezTo>
                  <a:pt x="3217" y="190"/>
                  <a:pt x="3177" y="184"/>
                  <a:pt x="3164" y="199"/>
                </a:cubicBezTo>
                <a:cubicBezTo>
                  <a:pt x="3084" y="286"/>
                  <a:pt x="2951" y="286"/>
                  <a:pt x="2883" y="413"/>
                </a:cubicBezTo>
                <a:cubicBezTo>
                  <a:pt x="2811" y="549"/>
                  <a:pt x="2592" y="555"/>
                  <a:pt x="2533" y="728"/>
                </a:cubicBezTo>
                <a:cubicBezTo>
                  <a:pt x="2533" y="735"/>
                  <a:pt x="2517" y="731"/>
                  <a:pt x="2514" y="738"/>
                </a:cubicBezTo>
                <a:cubicBezTo>
                  <a:pt x="2471" y="793"/>
                  <a:pt x="2428" y="849"/>
                  <a:pt x="2394" y="908"/>
                </a:cubicBezTo>
                <a:cubicBezTo>
                  <a:pt x="2369" y="948"/>
                  <a:pt x="2366" y="1029"/>
                  <a:pt x="2338" y="1038"/>
                </a:cubicBezTo>
                <a:cubicBezTo>
                  <a:pt x="2202" y="1075"/>
                  <a:pt x="2214" y="1177"/>
                  <a:pt x="2217" y="1310"/>
                </a:cubicBezTo>
                <a:cubicBezTo>
                  <a:pt x="2152" y="1310"/>
                  <a:pt x="2088" y="1309"/>
                  <a:pt x="2024" y="1309"/>
                </a:cubicBezTo>
                <a:cubicBezTo>
                  <a:pt x="1960" y="1309"/>
                  <a:pt x="1897" y="1310"/>
                  <a:pt x="1833" y="1313"/>
                </a:cubicBezTo>
                <a:cubicBezTo>
                  <a:pt x="1740" y="1316"/>
                  <a:pt x="1644" y="1326"/>
                  <a:pt x="1558" y="1351"/>
                </a:cubicBezTo>
                <a:cubicBezTo>
                  <a:pt x="1400" y="1397"/>
                  <a:pt x="1245" y="1456"/>
                  <a:pt x="1090" y="1518"/>
                </a:cubicBezTo>
                <a:cubicBezTo>
                  <a:pt x="1044" y="1536"/>
                  <a:pt x="998" y="1564"/>
                  <a:pt x="960" y="1601"/>
                </a:cubicBezTo>
                <a:cubicBezTo>
                  <a:pt x="852" y="1703"/>
                  <a:pt x="747" y="1812"/>
                  <a:pt x="642" y="1920"/>
                </a:cubicBezTo>
                <a:cubicBezTo>
                  <a:pt x="577" y="1988"/>
                  <a:pt x="502" y="2053"/>
                  <a:pt x="450" y="2131"/>
                </a:cubicBezTo>
                <a:cubicBezTo>
                  <a:pt x="403" y="2199"/>
                  <a:pt x="403" y="2322"/>
                  <a:pt x="347" y="2350"/>
                </a:cubicBezTo>
                <a:cubicBezTo>
                  <a:pt x="199" y="2421"/>
                  <a:pt x="267" y="2598"/>
                  <a:pt x="152" y="2682"/>
                </a:cubicBezTo>
                <a:cubicBezTo>
                  <a:pt x="128" y="2697"/>
                  <a:pt x="165" y="2787"/>
                  <a:pt x="140" y="2821"/>
                </a:cubicBezTo>
                <a:cubicBezTo>
                  <a:pt x="91" y="2892"/>
                  <a:pt x="66" y="2960"/>
                  <a:pt x="91" y="3044"/>
                </a:cubicBezTo>
                <a:cubicBezTo>
                  <a:pt x="97" y="3068"/>
                  <a:pt x="87" y="3106"/>
                  <a:pt x="72" y="3121"/>
                </a:cubicBezTo>
                <a:cubicBezTo>
                  <a:pt x="1" y="3202"/>
                  <a:pt x="4" y="3279"/>
                  <a:pt x="57" y="3369"/>
                </a:cubicBezTo>
                <a:cubicBezTo>
                  <a:pt x="72" y="3393"/>
                  <a:pt x="78" y="3431"/>
                  <a:pt x="81" y="3462"/>
                </a:cubicBezTo>
                <a:cubicBezTo>
                  <a:pt x="84" y="3587"/>
                  <a:pt x="151" y="3666"/>
                  <a:pt x="252" y="3666"/>
                </a:cubicBezTo>
                <a:cubicBezTo>
                  <a:pt x="256" y="3666"/>
                  <a:pt x="260" y="3666"/>
                  <a:pt x="264" y="3666"/>
                </a:cubicBezTo>
                <a:cubicBezTo>
                  <a:pt x="385" y="3660"/>
                  <a:pt x="465" y="3561"/>
                  <a:pt x="465" y="3437"/>
                </a:cubicBezTo>
                <a:cubicBezTo>
                  <a:pt x="462" y="3350"/>
                  <a:pt x="468" y="3257"/>
                  <a:pt x="487" y="3171"/>
                </a:cubicBezTo>
                <a:cubicBezTo>
                  <a:pt x="502" y="3090"/>
                  <a:pt x="555" y="3016"/>
                  <a:pt x="558" y="2938"/>
                </a:cubicBezTo>
                <a:cubicBezTo>
                  <a:pt x="561" y="2774"/>
                  <a:pt x="682" y="2678"/>
                  <a:pt x="744" y="2548"/>
                </a:cubicBezTo>
                <a:cubicBezTo>
                  <a:pt x="759" y="2521"/>
                  <a:pt x="772" y="2490"/>
                  <a:pt x="784" y="2459"/>
                </a:cubicBezTo>
                <a:cubicBezTo>
                  <a:pt x="812" y="2397"/>
                  <a:pt x="827" y="2329"/>
                  <a:pt x="868" y="2276"/>
                </a:cubicBezTo>
                <a:cubicBezTo>
                  <a:pt x="939" y="2189"/>
                  <a:pt x="1022" y="2112"/>
                  <a:pt x="1106" y="2035"/>
                </a:cubicBezTo>
                <a:cubicBezTo>
                  <a:pt x="1140" y="2001"/>
                  <a:pt x="1177" y="1963"/>
                  <a:pt x="1217" y="1945"/>
                </a:cubicBezTo>
                <a:cubicBezTo>
                  <a:pt x="1345" y="1891"/>
                  <a:pt x="1458" y="1796"/>
                  <a:pt x="1603" y="1796"/>
                </a:cubicBezTo>
                <a:cubicBezTo>
                  <a:pt x="1610" y="1796"/>
                  <a:pt x="1616" y="1796"/>
                  <a:pt x="1623" y="1796"/>
                </a:cubicBezTo>
                <a:cubicBezTo>
                  <a:pt x="1624" y="1796"/>
                  <a:pt x="1626" y="1797"/>
                  <a:pt x="1627" y="1797"/>
                </a:cubicBezTo>
                <a:cubicBezTo>
                  <a:pt x="1644" y="1797"/>
                  <a:pt x="1661" y="1780"/>
                  <a:pt x="1672" y="1765"/>
                </a:cubicBezTo>
                <a:cubicBezTo>
                  <a:pt x="1711" y="1717"/>
                  <a:pt x="1752" y="1703"/>
                  <a:pt x="1795" y="1703"/>
                </a:cubicBezTo>
                <a:cubicBezTo>
                  <a:pt x="1859" y="1703"/>
                  <a:pt x="1925" y="1734"/>
                  <a:pt x="1988" y="1734"/>
                </a:cubicBezTo>
                <a:cubicBezTo>
                  <a:pt x="2003" y="1734"/>
                  <a:pt x="2017" y="1732"/>
                  <a:pt x="2031" y="1728"/>
                </a:cubicBezTo>
                <a:cubicBezTo>
                  <a:pt x="2038" y="1728"/>
                  <a:pt x="2068" y="1771"/>
                  <a:pt x="2065" y="1784"/>
                </a:cubicBezTo>
                <a:cubicBezTo>
                  <a:pt x="2025" y="1895"/>
                  <a:pt x="2013" y="1997"/>
                  <a:pt x="2019" y="2118"/>
                </a:cubicBezTo>
                <a:cubicBezTo>
                  <a:pt x="2025" y="2211"/>
                  <a:pt x="2000" y="2310"/>
                  <a:pt x="2050" y="2394"/>
                </a:cubicBezTo>
                <a:cubicBezTo>
                  <a:pt x="2149" y="2561"/>
                  <a:pt x="2099" y="2812"/>
                  <a:pt x="2335" y="2904"/>
                </a:cubicBezTo>
                <a:cubicBezTo>
                  <a:pt x="2344" y="2907"/>
                  <a:pt x="2344" y="2935"/>
                  <a:pt x="2353" y="2945"/>
                </a:cubicBezTo>
                <a:cubicBezTo>
                  <a:pt x="2384" y="2985"/>
                  <a:pt x="2415" y="3031"/>
                  <a:pt x="2455" y="3059"/>
                </a:cubicBezTo>
                <a:cubicBezTo>
                  <a:pt x="2502" y="3087"/>
                  <a:pt x="2561" y="3106"/>
                  <a:pt x="2616" y="3112"/>
                </a:cubicBezTo>
                <a:cubicBezTo>
                  <a:pt x="2720" y="3126"/>
                  <a:pt x="2830" y="3151"/>
                  <a:pt x="2934" y="3151"/>
                </a:cubicBezTo>
                <a:cubicBezTo>
                  <a:pt x="2966" y="3151"/>
                  <a:pt x="2997" y="3149"/>
                  <a:pt x="3028" y="3143"/>
                </a:cubicBezTo>
                <a:cubicBezTo>
                  <a:pt x="3155" y="3118"/>
                  <a:pt x="3273" y="3031"/>
                  <a:pt x="3384" y="2957"/>
                </a:cubicBezTo>
                <a:cubicBezTo>
                  <a:pt x="3474" y="2901"/>
                  <a:pt x="3434" y="2799"/>
                  <a:pt x="3440" y="2716"/>
                </a:cubicBezTo>
                <a:cubicBezTo>
                  <a:pt x="3443" y="2688"/>
                  <a:pt x="3458" y="2660"/>
                  <a:pt x="3458" y="2632"/>
                </a:cubicBezTo>
                <a:cubicBezTo>
                  <a:pt x="3458" y="2517"/>
                  <a:pt x="3480" y="2394"/>
                  <a:pt x="3446" y="2288"/>
                </a:cubicBezTo>
                <a:cubicBezTo>
                  <a:pt x="3415" y="2180"/>
                  <a:pt x="3334" y="2087"/>
                  <a:pt x="3263" y="1997"/>
                </a:cubicBezTo>
                <a:cubicBezTo>
                  <a:pt x="3081" y="1753"/>
                  <a:pt x="2827" y="1592"/>
                  <a:pt x="2570" y="1440"/>
                </a:cubicBezTo>
                <a:cubicBezTo>
                  <a:pt x="2573" y="1434"/>
                  <a:pt x="2576" y="1428"/>
                  <a:pt x="2576" y="1425"/>
                </a:cubicBezTo>
                <a:cubicBezTo>
                  <a:pt x="2598" y="1251"/>
                  <a:pt x="2814" y="1190"/>
                  <a:pt x="2821" y="1001"/>
                </a:cubicBezTo>
                <a:cubicBezTo>
                  <a:pt x="2821" y="979"/>
                  <a:pt x="2879" y="954"/>
                  <a:pt x="2914" y="936"/>
                </a:cubicBezTo>
                <a:cubicBezTo>
                  <a:pt x="2954" y="911"/>
                  <a:pt x="3003" y="899"/>
                  <a:pt x="3037" y="868"/>
                </a:cubicBezTo>
                <a:cubicBezTo>
                  <a:pt x="3112" y="800"/>
                  <a:pt x="3170" y="716"/>
                  <a:pt x="3245" y="648"/>
                </a:cubicBezTo>
                <a:cubicBezTo>
                  <a:pt x="3273" y="620"/>
                  <a:pt x="3319" y="591"/>
                  <a:pt x="3355" y="591"/>
                </a:cubicBezTo>
                <a:cubicBezTo>
                  <a:pt x="3359" y="591"/>
                  <a:pt x="3362" y="592"/>
                  <a:pt x="3365" y="592"/>
                </a:cubicBezTo>
                <a:cubicBezTo>
                  <a:pt x="3382" y="595"/>
                  <a:pt x="3397" y="596"/>
                  <a:pt x="3412" y="596"/>
                </a:cubicBezTo>
                <a:cubicBezTo>
                  <a:pt x="3510" y="596"/>
                  <a:pt x="3577" y="546"/>
                  <a:pt x="3622" y="484"/>
                </a:cubicBezTo>
                <a:cubicBezTo>
                  <a:pt x="3680" y="484"/>
                  <a:pt x="3734" y="493"/>
                  <a:pt x="3781" y="493"/>
                </a:cubicBezTo>
                <a:cubicBezTo>
                  <a:pt x="3810" y="493"/>
                  <a:pt x="3836" y="490"/>
                  <a:pt x="3858" y="478"/>
                </a:cubicBezTo>
                <a:cubicBezTo>
                  <a:pt x="3917" y="446"/>
                  <a:pt x="3971" y="430"/>
                  <a:pt x="4025" y="430"/>
                </a:cubicBezTo>
                <a:cubicBezTo>
                  <a:pt x="4081" y="430"/>
                  <a:pt x="4136" y="447"/>
                  <a:pt x="4195" y="484"/>
                </a:cubicBezTo>
                <a:cubicBezTo>
                  <a:pt x="4232" y="505"/>
                  <a:pt x="4288" y="499"/>
                  <a:pt x="4334" y="509"/>
                </a:cubicBezTo>
                <a:cubicBezTo>
                  <a:pt x="4402" y="518"/>
                  <a:pt x="4470" y="527"/>
                  <a:pt x="4539" y="543"/>
                </a:cubicBezTo>
                <a:cubicBezTo>
                  <a:pt x="4573" y="549"/>
                  <a:pt x="4604" y="580"/>
                  <a:pt x="4635" y="580"/>
                </a:cubicBezTo>
                <a:cubicBezTo>
                  <a:pt x="4637" y="580"/>
                  <a:pt x="4639" y="580"/>
                  <a:pt x="4642" y="580"/>
                </a:cubicBezTo>
                <a:cubicBezTo>
                  <a:pt x="4824" y="580"/>
                  <a:pt x="4958" y="696"/>
                  <a:pt x="5065" y="806"/>
                </a:cubicBezTo>
                <a:cubicBezTo>
                  <a:pt x="5125" y="864"/>
                  <a:pt x="5180" y="886"/>
                  <a:pt x="5237" y="886"/>
                </a:cubicBezTo>
                <a:cubicBezTo>
                  <a:pt x="5262" y="886"/>
                  <a:pt x="5287" y="881"/>
                  <a:pt x="5312" y="874"/>
                </a:cubicBezTo>
                <a:cubicBezTo>
                  <a:pt x="5492" y="815"/>
                  <a:pt x="5514" y="651"/>
                  <a:pt x="5371" y="530"/>
                </a:cubicBezTo>
                <a:cubicBezTo>
                  <a:pt x="5353" y="515"/>
                  <a:pt x="5346" y="490"/>
                  <a:pt x="5334" y="468"/>
                </a:cubicBezTo>
                <a:cubicBezTo>
                  <a:pt x="5292" y="392"/>
                  <a:pt x="5119" y="302"/>
                  <a:pt x="5021" y="302"/>
                </a:cubicBezTo>
                <a:cubicBezTo>
                  <a:pt x="5012" y="302"/>
                  <a:pt x="5004" y="303"/>
                  <a:pt x="4997" y="304"/>
                </a:cubicBezTo>
                <a:cubicBezTo>
                  <a:pt x="5015" y="286"/>
                  <a:pt x="5034" y="264"/>
                  <a:pt x="5052" y="245"/>
                </a:cubicBezTo>
                <a:cubicBezTo>
                  <a:pt x="4997" y="221"/>
                  <a:pt x="4944" y="180"/>
                  <a:pt x="4885" y="171"/>
                </a:cubicBezTo>
                <a:cubicBezTo>
                  <a:pt x="4786" y="156"/>
                  <a:pt x="4700" y="125"/>
                  <a:pt x="4604" y="81"/>
                </a:cubicBezTo>
                <a:cubicBezTo>
                  <a:pt x="4486" y="27"/>
                  <a:pt x="4344" y="4"/>
                  <a:pt x="4212" y="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>
            <p:ph hasCustomPrompt="1" type="title"/>
          </p:nvPr>
        </p:nvSpPr>
        <p:spPr>
          <a:xfrm>
            <a:off x="713225" y="539500"/>
            <a:ext cx="3772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4" name="Google Shape;164;p22"/>
          <p:cNvSpPr txBox="1"/>
          <p:nvPr>
            <p:ph idx="1" type="subTitle"/>
          </p:nvPr>
        </p:nvSpPr>
        <p:spPr>
          <a:xfrm>
            <a:off x="713225" y="1241236"/>
            <a:ext cx="2292000" cy="408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460000" dist="3810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5" name="Google Shape;165;p22"/>
          <p:cNvSpPr txBox="1"/>
          <p:nvPr>
            <p:ph hasCustomPrompt="1" idx="2" type="title"/>
          </p:nvPr>
        </p:nvSpPr>
        <p:spPr>
          <a:xfrm>
            <a:off x="713225" y="2022289"/>
            <a:ext cx="3772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6" name="Google Shape;166;p22"/>
          <p:cNvSpPr txBox="1"/>
          <p:nvPr>
            <p:ph idx="3" type="subTitle"/>
          </p:nvPr>
        </p:nvSpPr>
        <p:spPr>
          <a:xfrm>
            <a:off x="713225" y="2720906"/>
            <a:ext cx="3245400" cy="408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460000" dist="3810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7" name="Google Shape;167;p22"/>
          <p:cNvSpPr txBox="1"/>
          <p:nvPr>
            <p:ph hasCustomPrompt="1" idx="4" type="title"/>
          </p:nvPr>
        </p:nvSpPr>
        <p:spPr>
          <a:xfrm>
            <a:off x="713225" y="3505078"/>
            <a:ext cx="3772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8" name="Google Shape;168;p22"/>
          <p:cNvSpPr txBox="1"/>
          <p:nvPr>
            <p:ph idx="5" type="subTitle"/>
          </p:nvPr>
        </p:nvSpPr>
        <p:spPr>
          <a:xfrm>
            <a:off x="713225" y="4200575"/>
            <a:ext cx="3772800" cy="408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460000" dist="3810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169" name="Google Shape;169;p22"/>
          <p:cNvGrpSpPr/>
          <p:nvPr/>
        </p:nvGrpSpPr>
        <p:grpSpPr>
          <a:xfrm>
            <a:off x="8631995" y="186552"/>
            <a:ext cx="328529" cy="831174"/>
            <a:chOff x="8631995" y="186552"/>
            <a:chExt cx="328529" cy="831174"/>
          </a:xfrm>
        </p:grpSpPr>
        <p:sp>
          <p:nvSpPr>
            <p:cNvPr id="170" name="Google Shape;170;p22"/>
            <p:cNvSpPr/>
            <p:nvPr/>
          </p:nvSpPr>
          <p:spPr>
            <a:xfrm rot="5400000">
              <a:off x="8380673" y="437874"/>
              <a:ext cx="831174" cy="328529"/>
            </a:xfrm>
            <a:custGeom>
              <a:rect b="b" l="l" r="r" t="t"/>
              <a:pathLst>
                <a:path extrusionOk="0" fill="none" h="11457" w="28986">
                  <a:moveTo>
                    <a:pt x="23259" y="11457"/>
                  </a:moveTo>
                  <a:lnTo>
                    <a:pt x="5727" y="11457"/>
                  </a:lnTo>
                  <a:cubicBezTo>
                    <a:pt x="2563" y="11457"/>
                    <a:pt x="0" y="8891"/>
                    <a:pt x="0" y="5727"/>
                  </a:cubicBezTo>
                  <a:lnTo>
                    <a:pt x="0" y="5727"/>
                  </a:lnTo>
                  <a:cubicBezTo>
                    <a:pt x="0" y="2564"/>
                    <a:pt x="2563" y="1"/>
                    <a:pt x="5727" y="1"/>
                  </a:cubicBezTo>
                  <a:lnTo>
                    <a:pt x="23259" y="1"/>
                  </a:lnTo>
                  <a:cubicBezTo>
                    <a:pt x="26422" y="1"/>
                    <a:pt x="28985" y="2564"/>
                    <a:pt x="28985" y="5727"/>
                  </a:cubicBezTo>
                  <a:lnTo>
                    <a:pt x="28985" y="5727"/>
                  </a:lnTo>
                  <a:cubicBezTo>
                    <a:pt x="28985" y="8891"/>
                    <a:pt x="26422" y="11457"/>
                    <a:pt x="23259" y="11457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0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2"/>
            <p:cNvSpPr/>
            <p:nvPr/>
          </p:nvSpPr>
          <p:spPr>
            <a:xfrm rot="5400000">
              <a:off x="8765523" y="369064"/>
              <a:ext cx="61484" cy="60775"/>
            </a:xfrm>
            <a:custGeom>
              <a:rect b="b" l="l" r="r" t="t"/>
              <a:pathLst>
                <a:path extrusionOk="0" h="6311" w="6383">
                  <a:moveTo>
                    <a:pt x="3330" y="1"/>
                  </a:moveTo>
                  <a:cubicBezTo>
                    <a:pt x="3310" y="1"/>
                    <a:pt x="3286" y="8"/>
                    <a:pt x="3275" y="20"/>
                  </a:cubicBezTo>
                  <a:cubicBezTo>
                    <a:pt x="3244" y="54"/>
                    <a:pt x="3210" y="66"/>
                    <a:pt x="3176" y="66"/>
                  </a:cubicBezTo>
                  <a:cubicBezTo>
                    <a:pt x="3135" y="66"/>
                    <a:pt x="3095" y="49"/>
                    <a:pt x="3061" y="36"/>
                  </a:cubicBezTo>
                  <a:cubicBezTo>
                    <a:pt x="3007" y="15"/>
                    <a:pt x="2954" y="7"/>
                    <a:pt x="2902" y="7"/>
                  </a:cubicBezTo>
                  <a:cubicBezTo>
                    <a:pt x="2800" y="7"/>
                    <a:pt x="2702" y="37"/>
                    <a:pt x="2603" y="58"/>
                  </a:cubicBezTo>
                  <a:cubicBezTo>
                    <a:pt x="2511" y="75"/>
                    <a:pt x="2421" y="148"/>
                    <a:pt x="2335" y="148"/>
                  </a:cubicBezTo>
                  <a:cubicBezTo>
                    <a:pt x="2331" y="148"/>
                    <a:pt x="2328" y="148"/>
                    <a:pt x="2325" y="147"/>
                  </a:cubicBezTo>
                  <a:cubicBezTo>
                    <a:pt x="2315" y="147"/>
                    <a:pt x="2305" y="146"/>
                    <a:pt x="2296" y="146"/>
                  </a:cubicBezTo>
                  <a:cubicBezTo>
                    <a:pt x="2153" y="146"/>
                    <a:pt x="2048" y="211"/>
                    <a:pt x="1935" y="280"/>
                  </a:cubicBezTo>
                  <a:cubicBezTo>
                    <a:pt x="1771" y="379"/>
                    <a:pt x="1603" y="472"/>
                    <a:pt x="1439" y="568"/>
                  </a:cubicBezTo>
                  <a:cubicBezTo>
                    <a:pt x="1387" y="599"/>
                    <a:pt x="1340" y="658"/>
                    <a:pt x="1288" y="664"/>
                  </a:cubicBezTo>
                  <a:cubicBezTo>
                    <a:pt x="1170" y="680"/>
                    <a:pt x="1093" y="751"/>
                    <a:pt x="1049" y="838"/>
                  </a:cubicBezTo>
                  <a:cubicBezTo>
                    <a:pt x="997" y="943"/>
                    <a:pt x="926" y="1005"/>
                    <a:pt x="830" y="1067"/>
                  </a:cubicBezTo>
                  <a:cubicBezTo>
                    <a:pt x="771" y="1104"/>
                    <a:pt x="740" y="1184"/>
                    <a:pt x="700" y="1246"/>
                  </a:cubicBezTo>
                  <a:cubicBezTo>
                    <a:pt x="687" y="1268"/>
                    <a:pt x="684" y="1305"/>
                    <a:pt x="669" y="1314"/>
                  </a:cubicBezTo>
                  <a:cubicBezTo>
                    <a:pt x="557" y="1376"/>
                    <a:pt x="526" y="1491"/>
                    <a:pt x="467" y="1593"/>
                  </a:cubicBezTo>
                  <a:cubicBezTo>
                    <a:pt x="402" y="1707"/>
                    <a:pt x="328" y="1803"/>
                    <a:pt x="303" y="1946"/>
                  </a:cubicBezTo>
                  <a:cubicBezTo>
                    <a:pt x="275" y="2091"/>
                    <a:pt x="164" y="2221"/>
                    <a:pt x="124" y="2367"/>
                  </a:cubicBezTo>
                  <a:cubicBezTo>
                    <a:pt x="71" y="2549"/>
                    <a:pt x="25" y="2744"/>
                    <a:pt x="37" y="2933"/>
                  </a:cubicBezTo>
                  <a:cubicBezTo>
                    <a:pt x="43" y="3038"/>
                    <a:pt x="43" y="3125"/>
                    <a:pt x="0" y="3218"/>
                  </a:cubicBezTo>
                  <a:lnTo>
                    <a:pt x="0" y="3366"/>
                  </a:lnTo>
                  <a:cubicBezTo>
                    <a:pt x="31" y="3465"/>
                    <a:pt x="96" y="3565"/>
                    <a:pt x="87" y="3660"/>
                  </a:cubicBezTo>
                  <a:cubicBezTo>
                    <a:pt x="71" y="3790"/>
                    <a:pt x="93" y="3896"/>
                    <a:pt x="176" y="3992"/>
                  </a:cubicBezTo>
                  <a:cubicBezTo>
                    <a:pt x="195" y="4013"/>
                    <a:pt x="204" y="4060"/>
                    <a:pt x="195" y="4085"/>
                  </a:cubicBezTo>
                  <a:cubicBezTo>
                    <a:pt x="152" y="4177"/>
                    <a:pt x="195" y="4236"/>
                    <a:pt x="251" y="4304"/>
                  </a:cubicBezTo>
                  <a:cubicBezTo>
                    <a:pt x="279" y="4335"/>
                    <a:pt x="279" y="4388"/>
                    <a:pt x="297" y="4428"/>
                  </a:cubicBezTo>
                  <a:cubicBezTo>
                    <a:pt x="353" y="4558"/>
                    <a:pt x="409" y="4688"/>
                    <a:pt x="477" y="4815"/>
                  </a:cubicBezTo>
                  <a:cubicBezTo>
                    <a:pt x="511" y="4880"/>
                    <a:pt x="570" y="4930"/>
                    <a:pt x="613" y="4991"/>
                  </a:cubicBezTo>
                  <a:cubicBezTo>
                    <a:pt x="644" y="5038"/>
                    <a:pt x="656" y="5103"/>
                    <a:pt x="693" y="5140"/>
                  </a:cubicBezTo>
                  <a:cubicBezTo>
                    <a:pt x="808" y="5255"/>
                    <a:pt x="932" y="5357"/>
                    <a:pt x="1049" y="5465"/>
                  </a:cubicBezTo>
                  <a:cubicBezTo>
                    <a:pt x="1077" y="5490"/>
                    <a:pt x="1114" y="5511"/>
                    <a:pt x="1130" y="5542"/>
                  </a:cubicBezTo>
                  <a:cubicBezTo>
                    <a:pt x="1192" y="5672"/>
                    <a:pt x="1322" y="5719"/>
                    <a:pt x="1430" y="5793"/>
                  </a:cubicBezTo>
                  <a:cubicBezTo>
                    <a:pt x="1483" y="5830"/>
                    <a:pt x="1545" y="5864"/>
                    <a:pt x="1606" y="5892"/>
                  </a:cubicBezTo>
                  <a:cubicBezTo>
                    <a:pt x="1681" y="5926"/>
                    <a:pt x="1767" y="5945"/>
                    <a:pt x="1842" y="5979"/>
                  </a:cubicBezTo>
                  <a:cubicBezTo>
                    <a:pt x="1935" y="6022"/>
                    <a:pt x="2015" y="6090"/>
                    <a:pt x="2108" y="6127"/>
                  </a:cubicBezTo>
                  <a:cubicBezTo>
                    <a:pt x="2226" y="6171"/>
                    <a:pt x="2346" y="6202"/>
                    <a:pt x="2467" y="6227"/>
                  </a:cubicBezTo>
                  <a:cubicBezTo>
                    <a:pt x="2582" y="6251"/>
                    <a:pt x="2699" y="6270"/>
                    <a:pt x="2817" y="6282"/>
                  </a:cubicBezTo>
                  <a:cubicBezTo>
                    <a:pt x="2937" y="6295"/>
                    <a:pt x="3058" y="6298"/>
                    <a:pt x="3179" y="6307"/>
                  </a:cubicBezTo>
                  <a:cubicBezTo>
                    <a:pt x="3185" y="6307"/>
                    <a:pt x="3191" y="6298"/>
                    <a:pt x="3201" y="6298"/>
                  </a:cubicBezTo>
                  <a:cubicBezTo>
                    <a:pt x="3245" y="6294"/>
                    <a:pt x="3295" y="6281"/>
                    <a:pt x="3339" y="6281"/>
                  </a:cubicBezTo>
                  <a:cubicBezTo>
                    <a:pt x="3359" y="6281"/>
                    <a:pt x="3379" y="6284"/>
                    <a:pt x="3396" y="6292"/>
                  </a:cubicBezTo>
                  <a:cubicBezTo>
                    <a:pt x="3423" y="6305"/>
                    <a:pt x="3448" y="6310"/>
                    <a:pt x="3471" y="6310"/>
                  </a:cubicBezTo>
                  <a:cubicBezTo>
                    <a:pt x="3507" y="6310"/>
                    <a:pt x="3539" y="6297"/>
                    <a:pt x="3575" y="6282"/>
                  </a:cubicBezTo>
                  <a:cubicBezTo>
                    <a:pt x="3631" y="6261"/>
                    <a:pt x="3687" y="6236"/>
                    <a:pt x="3745" y="6220"/>
                  </a:cubicBezTo>
                  <a:cubicBezTo>
                    <a:pt x="3813" y="6202"/>
                    <a:pt x="3885" y="6196"/>
                    <a:pt x="3953" y="6183"/>
                  </a:cubicBezTo>
                  <a:cubicBezTo>
                    <a:pt x="4114" y="6162"/>
                    <a:pt x="4262" y="6127"/>
                    <a:pt x="4402" y="6022"/>
                  </a:cubicBezTo>
                  <a:cubicBezTo>
                    <a:pt x="4535" y="5920"/>
                    <a:pt x="4711" y="5874"/>
                    <a:pt x="4857" y="5784"/>
                  </a:cubicBezTo>
                  <a:cubicBezTo>
                    <a:pt x="4999" y="5694"/>
                    <a:pt x="5129" y="5583"/>
                    <a:pt x="5253" y="5471"/>
                  </a:cubicBezTo>
                  <a:cubicBezTo>
                    <a:pt x="5460" y="5282"/>
                    <a:pt x="5683" y="5106"/>
                    <a:pt x="5798" y="4837"/>
                  </a:cubicBezTo>
                  <a:cubicBezTo>
                    <a:pt x="5804" y="4821"/>
                    <a:pt x="5825" y="4818"/>
                    <a:pt x="5832" y="4803"/>
                  </a:cubicBezTo>
                  <a:cubicBezTo>
                    <a:pt x="5909" y="4682"/>
                    <a:pt x="6027" y="4567"/>
                    <a:pt x="6048" y="4437"/>
                  </a:cubicBezTo>
                  <a:cubicBezTo>
                    <a:pt x="6070" y="4307"/>
                    <a:pt x="6126" y="4190"/>
                    <a:pt x="6172" y="4078"/>
                  </a:cubicBezTo>
                  <a:cubicBezTo>
                    <a:pt x="6228" y="3939"/>
                    <a:pt x="6240" y="3797"/>
                    <a:pt x="6253" y="3657"/>
                  </a:cubicBezTo>
                  <a:cubicBezTo>
                    <a:pt x="6268" y="3515"/>
                    <a:pt x="6383" y="3376"/>
                    <a:pt x="6287" y="3221"/>
                  </a:cubicBezTo>
                  <a:cubicBezTo>
                    <a:pt x="6280" y="3209"/>
                    <a:pt x="6308" y="3178"/>
                    <a:pt x="6315" y="3156"/>
                  </a:cubicBezTo>
                  <a:cubicBezTo>
                    <a:pt x="6321" y="3128"/>
                    <a:pt x="6327" y="3100"/>
                    <a:pt x="6321" y="3075"/>
                  </a:cubicBezTo>
                  <a:cubicBezTo>
                    <a:pt x="6293" y="2921"/>
                    <a:pt x="6259" y="2769"/>
                    <a:pt x="6237" y="2614"/>
                  </a:cubicBezTo>
                  <a:cubicBezTo>
                    <a:pt x="6228" y="2552"/>
                    <a:pt x="6271" y="2484"/>
                    <a:pt x="6256" y="2429"/>
                  </a:cubicBezTo>
                  <a:cubicBezTo>
                    <a:pt x="6215" y="2280"/>
                    <a:pt x="6185" y="2122"/>
                    <a:pt x="6101" y="1998"/>
                  </a:cubicBezTo>
                  <a:cubicBezTo>
                    <a:pt x="6045" y="1915"/>
                    <a:pt x="6005" y="1844"/>
                    <a:pt x="6008" y="1748"/>
                  </a:cubicBezTo>
                  <a:cubicBezTo>
                    <a:pt x="6008" y="1732"/>
                    <a:pt x="5983" y="1717"/>
                    <a:pt x="5971" y="1701"/>
                  </a:cubicBezTo>
                  <a:cubicBezTo>
                    <a:pt x="5887" y="1599"/>
                    <a:pt x="5807" y="1494"/>
                    <a:pt x="5720" y="1395"/>
                  </a:cubicBezTo>
                  <a:cubicBezTo>
                    <a:pt x="5599" y="1255"/>
                    <a:pt x="5572" y="1039"/>
                    <a:pt x="5367" y="964"/>
                  </a:cubicBezTo>
                  <a:cubicBezTo>
                    <a:pt x="5352" y="958"/>
                    <a:pt x="5346" y="924"/>
                    <a:pt x="5333" y="903"/>
                  </a:cubicBezTo>
                  <a:cubicBezTo>
                    <a:pt x="5279" y="814"/>
                    <a:pt x="5233" y="713"/>
                    <a:pt x="5123" y="713"/>
                  </a:cubicBezTo>
                  <a:cubicBezTo>
                    <a:pt x="5107" y="713"/>
                    <a:pt x="5089" y="715"/>
                    <a:pt x="5070" y="720"/>
                  </a:cubicBezTo>
                  <a:cubicBezTo>
                    <a:pt x="5049" y="670"/>
                    <a:pt x="5039" y="618"/>
                    <a:pt x="5008" y="599"/>
                  </a:cubicBezTo>
                  <a:cubicBezTo>
                    <a:pt x="4919" y="540"/>
                    <a:pt x="4823" y="494"/>
                    <a:pt x="4727" y="448"/>
                  </a:cubicBezTo>
                  <a:cubicBezTo>
                    <a:pt x="4671" y="420"/>
                    <a:pt x="4609" y="398"/>
                    <a:pt x="4550" y="373"/>
                  </a:cubicBezTo>
                  <a:cubicBezTo>
                    <a:pt x="4358" y="286"/>
                    <a:pt x="4186" y="147"/>
                    <a:pt x="3965" y="147"/>
                  </a:cubicBezTo>
                  <a:cubicBezTo>
                    <a:pt x="3958" y="147"/>
                    <a:pt x="3951" y="147"/>
                    <a:pt x="3943" y="147"/>
                  </a:cubicBezTo>
                  <a:cubicBezTo>
                    <a:pt x="3940" y="148"/>
                    <a:pt x="3936" y="148"/>
                    <a:pt x="3933" y="148"/>
                  </a:cubicBezTo>
                  <a:cubicBezTo>
                    <a:pt x="3907" y="148"/>
                    <a:pt x="3879" y="139"/>
                    <a:pt x="3863" y="123"/>
                  </a:cubicBezTo>
                  <a:cubicBezTo>
                    <a:pt x="3784" y="41"/>
                    <a:pt x="3688" y="37"/>
                    <a:pt x="3591" y="37"/>
                  </a:cubicBezTo>
                  <a:cubicBezTo>
                    <a:pt x="3578" y="37"/>
                    <a:pt x="3566" y="37"/>
                    <a:pt x="3553" y="37"/>
                  </a:cubicBezTo>
                  <a:cubicBezTo>
                    <a:pt x="3485" y="37"/>
                    <a:pt x="3417" y="35"/>
                    <a:pt x="3355" y="5"/>
                  </a:cubicBezTo>
                  <a:cubicBezTo>
                    <a:pt x="3349" y="2"/>
                    <a:pt x="3340" y="1"/>
                    <a:pt x="3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2"/>
            <p:cNvSpPr/>
            <p:nvPr/>
          </p:nvSpPr>
          <p:spPr>
            <a:xfrm rot="5400000">
              <a:off x="8765523" y="571741"/>
              <a:ext cx="61484" cy="60775"/>
            </a:xfrm>
            <a:custGeom>
              <a:rect b="b" l="l" r="r" t="t"/>
              <a:pathLst>
                <a:path extrusionOk="0" h="6311" w="6383">
                  <a:moveTo>
                    <a:pt x="3330" y="1"/>
                  </a:moveTo>
                  <a:cubicBezTo>
                    <a:pt x="3310" y="1"/>
                    <a:pt x="3286" y="8"/>
                    <a:pt x="3275" y="20"/>
                  </a:cubicBezTo>
                  <a:cubicBezTo>
                    <a:pt x="3244" y="54"/>
                    <a:pt x="3210" y="66"/>
                    <a:pt x="3176" y="66"/>
                  </a:cubicBezTo>
                  <a:cubicBezTo>
                    <a:pt x="3135" y="66"/>
                    <a:pt x="3095" y="49"/>
                    <a:pt x="3061" y="36"/>
                  </a:cubicBezTo>
                  <a:cubicBezTo>
                    <a:pt x="3007" y="15"/>
                    <a:pt x="2954" y="7"/>
                    <a:pt x="2902" y="7"/>
                  </a:cubicBezTo>
                  <a:cubicBezTo>
                    <a:pt x="2800" y="7"/>
                    <a:pt x="2702" y="37"/>
                    <a:pt x="2603" y="58"/>
                  </a:cubicBezTo>
                  <a:cubicBezTo>
                    <a:pt x="2511" y="75"/>
                    <a:pt x="2421" y="148"/>
                    <a:pt x="2335" y="148"/>
                  </a:cubicBezTo>
                  <a:cubicBezTo>
                    <a:pt x="2331" y="148"/>
                    <a:pt x="2328" y="148"/>
                    <a:pt x="2325" y="147"/>
                  </a:cubicBezTo>
                  <a:cubicBezTo>
                    <a:pt x="2315" y="147"/>
                    <a:pt x="2305" y="146"/>
                    <a:pt x="2296" y="146"/>
                  </a:cubicBezTo>
                  <a:cubicBezTo>
                    <a:pt x="2153" y="146"/>
                    <a:pt x="2048" y="211"/>
                    <a:pt x="1935" y="280"/>
                  </a:cubicBezTo>
                  <a:cubicBezTo>
                    <a:pt x="1771" y="379"/>
                    <a:pt x="1603" y="472"/>
                    <a:pt x="1439" y="568"/>
                  </a:cubicBezTo>
                  <a:cubicBezTo>
                    <a:pt x="1387" y="599"/>
                    <a:pt x="1340" y="658"/>
                    <a:pt x="1288" y="664"/>
                  </a:cubicBezTo>
                  <a:cubicBezTo>
                    <a:pt x="1170" y="680"/>
                    <a:pt x="1093" y="751"/>
                    <a:pt x="1049" y="838"/>
                  </a:cubicBezTo>
                  <a:cubicBezTo>
                    <a:pt x="997" y="943"/>
                    <a:pt x="926" y="1005"/>
                    <a:pt x="830" y="1067"/>
                  </a:cubicBezTo>
                  <a:cubicBezTo>
                    <a:pt x="771" y="1104"/>
                    <a:pt x="740" y="1184"/>
                    <a:pt x="700" y="1246"/>
                  </a:cubicBezTo>
                  <a:cubicBezTo>
                    <a:pt x="687" y="1268"/>
                    <a:pt x="684" y="1305"/>
                    <a:pt x="669" y="1314"/>
                  </a:cubicBezTo>
                  <a:cubicBezTo>
                    <a:pt x="557" y="1376"/>
                    <a:pt x="526" y="1491"/>
                    <a:pt x="467" y="1593"/>
                  </a:cubicBezTo>
                  <a:cubicBezTo>
                    <a:pt x="402" y="1707"/>
                    <a:pt x="328" y="1803"/>
                    <a:pt x="303" y="1946"/>
                  </a:cubicBezTo>
                  <a:cubicBezTo>
                    <a:pt x="275" y="2091"/>
                    <a:pt x="164" y="2221"/>
                    <a:pt x="124" y="2367"/>
                  </a:cubicBezTo>
                  <a:cubicBezTo>
                    <a:pt x="71" y="2549"/>
                    <a:pt x="25" y="2744"/>
                    <a:pt x="37" y="2933"/>
                  </a:cubicBezTo>
                  <a:cubicBezTo>
                    <a:pt x="43" y="3038"/>
                    <a:pt x="43" y="3125"/>
                    <a:pt x="0" y="3218"/>
                  </a:cubicBezTo>
                  <a:lnTo>
                    <a:pt x="0" y="3366"/>
                  </a:lnTo>
                  <a:cubicBezTo>
                    <a:pt x="31" y="3465"/>
                    <a:pt x="96" y="3565"/>
                    <a:pt x="87" y="3660"/>
                  </a:cubicBezTo>
                  <a:cubicBezTo>
                    <a:pt x="71" y="3790"/>
                    <a:pt x="93" y="3896"/>
                    <a:pt x="176" y="3992"/>
                  </a:cubicBezTo>
                  <a:cubicBezTo>
                    <a:pt x="195" y="4013"/>
                    <a:pt x="204" y="4060"/>
                    <a:pt x="195" y="4085"/>
                  </a:cubicBezTo>
                  <a:cubicBezTo>
                    <a:pt x="152" y="4177"/>
                    <a:pt x="195" y="4236"/>
                    <a:pt x="251" y="4304"/>
                  </a:cubicBezTo>
                  <a:cubicBezTo>
                    <a:pt x="279" y="4335"/>
                    <a:pt x="279" y="4388"/>
                    <a:pt x="297" y="4428"/>
                  </a:cubicBezTo>
                  <a:cubicBezTo>
                    <a:pt x="353" y="4558"/>
                    <a:pt x="409" y="4688"/>
                    <a:pt x="477" y="4815"/>
                  </a:cubicBezTo>
                  <a:cubicBezTo>
                    <a:pt x="511" y="4880"/>
                    <a:pt x="570" y="4930"/>
                    <a:pt x="613" y="4991"/>
                  </a:cubicBezTo>
                  <a:cubicBezTo>
                    <a:pt x="644" y="5038"/>
                    <a:pt x="656" y="5103"/>
                    <a:pt x="693" y="5140"/>
                  </a:cubicBezTo>
                  <a:cubicBezTo>
                    <a:pt x="808" y="5255"/>
                    <a:pt x="932" y="5357"/>
                    <a:pt x="1049" y="5465"/>
                  </a:cubicBezTo>
                  <a:cubicBezTo>
                    <a:pt x="1077" y="5490"/>
                    <a:pt x="1114" y="5511"/>
                    <a:pt x="1130" y="5542"/>
                  </a:cubicBezTo>
                  <a:cubicBezTo>
                    <a:pt x="1192" y="5672"/>
                    <a:pt x="1322" y="5719"/>
                    <a:pt x="1430" y="5793"/>
                  </a:cubicBezTo>
                  <a:cubicBezTo>
                    <a:pt x="1483" y="5830"/>
                    <a:pt x="1545" y="5864"/>
                    <a:pt x="1606" y="5892"/>
                  </a:cubicBezTo>
                  <a:cubicBezTo>
                    <a:pt x="1681" y="5926"/>
                    <a:pt x="1767" y="5945"/>
                    <a:pt x="1842" y="5979"/>
                  </a:cubicBezTo>
                  <a:cubicBezTo>
                    <a:pt x="1935" y="6022"/>
                    <a:pt x="2015" y="6090"/>
                    <a:pt x="2108" y="6127"/>
                  </a:cubicBezTo>
                  <a:cubicBezTo>
                    <a:pt x="2226" y="6171"/>
                    <a:pt x="2346" y="6202"/>
                    <a:pt x="2467" y="6227"/>
                  </a:cubicBezTo>
                  <a:cubicBezTo>
                    <a:pt x="2582" y="6251"/>
                    <a:pt x="2699" y="6270"/>
                    <a:pt x="2817" y="6282"/>
                  </a:cubicBezTo>
                  <a:cubicBezTo>
                    <a:pt x="2937" y="6295"/>
                    <a:pt x="3058" y="6298"/>
                    <a:pt x="3179" y="6307"/>
                  </a:cubicBezTo>
                  <a:cubicBezTo>
                    <a:pt x="3185" y="6307"/>
                    <a:pt x="3191" y="6298"/>
                    <a:pt x="3201" y="6298"/>
                  </a:cubicBezTo>
                  <a:cubicBezTo>
                    <a:pt x="3245" y="6294"/>
                    <a:pt x="3295" y="6281"/>
                    <a:pt x="3339" y="6281"/>
                  </a:cubicBezTo>
                  <a:cubicBezTo>
                    <a:pt x="3359" y="6281"/>
                    <a:pt x="3379" y="6284"/>
                    <a:pt x="3396" y="6292"/>
                  </a:cubicBezTo>
                  <a:cubicBezTo>
                    <a:pt x="3423" y="6305"/>
                    <a:pt x="3448" y="6310"/>
                    <a:pt x="3471" y="6310"/>
                  </a:cubicBezTo>
                  <a:cubicBezTo>
                    <a:pt x="3507" y="6310"/>
                    <a:pt x="3539" y="6297"/>
                    <a:pt x="3575" y="6282"/>
                  </a:cubicBezTo>
                  <a:cubicBezTo>
                    <a:pt x="3631" y="6261"/>
                    <a:pt x="3687" y="6236"/>
                    <a:pt x="3745" y="6220"/>
                  </a:cubicBezTo>
                  <a:cubicBezTo>
                    <a:pt x="3813" y="6202"/>
                    <a:pt x="3885" y="6196"/>
                    <a:pt x="3953" y="6183"/>
                  </a:cubicBezTo>
                  <a:cubicBezTo>
                    <a:pt x="4114" y="6162"/>
                    <a:pt x="4262" y="6127"/>
                    <a:pt x="4402" y="6022"/>
                  </a:cubicBezTo>
                  <a:cubicBezTo>
                    <a:pt x="4535" y="5920"/>
                    <a:pt x="4711" y="5874"/>
                    <a:pt x="4857" y="5784"/>
                  </a:cubicBezTo>
                  <a:cubicBezTo>
                    <a:pt x="4999" y="5694"/>
                    <a:pt x="5129" y="5583"/>
                    <a:pt x="5253" y="5471"/>
                  </a:cubicBezTo>
                  <a:cubicBezTo>
                    <a:pt x="5460" y="5282"/>
                    <a:pt x="5683" y="5106"/>
                    <a:pt x="5798" y="4837"/>
                  </a:cubicBezTo>
                  <a:cubicBezTo>
                    <a:pt x="5804" y="4821"/>
                    <a:pt x="5825" y="4818"/>
                    <a:pt x="5832" y="4803"/>
                  </a:cubicBezTo>
                  <a:cubicBezTo>
                    <a:pt x="5909" y="4682"/>
                    <a:pt x="6027" y="4567"/>
                    <a:pt x="6048" y="4437"/>
                  </a:cubicBezTo>
                  <a:cubicBezTo>
                    <a:pt x="6070" y="4307"/>
                    <a:pt x="6126" y="4190"/>
                    <a:pt x="6172" y="4078"/>
                  </a:cubicBezTo>
                  <a:cubicBezTo>
                    <a:pt x="6228" y="3939"/>
                    <a:pt x="6240" y="3797"/>
                    <a:pt x="6253" y="3657"/>
                  </a:cubicBezTo>
                  <a:cubicBezTo>
                    <a:pt x="6268" y="3515"/>
                    <a:pt x="6383" y="3376"/>
                    <a:pt x="6287" y="3221"/>
                  </a:cubicBezTo>
                  <a:cubicBezTo>
                    <a:pt x="6280" y="3209"/>
                    <a:pt x="6308" y="3178"/>
                    <a:pt x="6315" y="3156"/>
                  </a:cubicBezTo>
                  <a:cubicBezTo>
                    <a:pt x="6321" y="3128"/>
                    <a:pt x="6327" y="3100"/>
                    <a:pt x="6321" y="3075"/>
                  </a:cubicBezTo>
                  <a:cubicBezTo>
                    <a:pt x="6293" y="2921"/>
                    <a:pt x="6259" y="2769"/>
                    <a:pt x="6237" y="2614"/>
                  </a:cubicBezTo>
                  <a:cubicBezTo>
                    <a:pt x="6228" y="2552"/>
                    <a:pt x="6271" y="2484"/>
                    <a:pt x="6256" y="2429"/>
                  </a:cubicBezTo>
                  <a:cubicBezTo>
                    <a:pt x="6215" y="2280"/>
                    <a:pt x="6185" y="2122"/>
                    <a:pt x="6101" y="1998"/>
                  </a:cubicBezTo>
                  <a:cubicBezTo>
                    <a:pt x="6045" y="1915"/>
                    <a:pt x="6005" y="1844"/>
                    <a:pt x="6008" y="1748"/>
                  </a:cubicBezTo>
                  <a:cubicBezTo>
                    <a:pt x="6008" y="1732"/>
                    <a:pt x="5983" y="1717"/>
                    <a:pt x="5971" y="1701"/>
                  </a:cubicBezTo>
                  <a:cubicBezTo>
                    <a:pt x="5887" y="1599"/>
                    <a:pt x="5807" y="1494"/>
                    <a:pt x="5720" y="1395"/>
                  </a:cubicBezTo>
                  <a:cubicBezTo>
                    <a:pt x="5599" y="1255"/>
                    <a:pt x="5572" y="1039"/>
                    <a:pt x="5367" y="964"/>
                  </a:cubicBezTo>
                  <a:cubicBezTo>
                    <a:pt x="5352" y="958"/>
                    <a:pt x="5346" y="924"/>
                    <a:pt x="5333" y="903"/>
                  </a:cubicBezTo>
                  <a:cubicBezTo>
                    <a:pt x="5279" y="814"/>
                    <a:pt x="5233" y="713"/>
                    <a:pt x="5123" y="713"/>
                  </a:cubicBezTo>
                  <a:cubicBezTo>
                    <a:pt x="5107" y="713"/>
                    <a:pt x="5089" y="715"/>
                    <a:pt x="5070" y="720"/>
                  </a:cubicBezTo>
                  <a:cubicBezTo>
                    <a:pt x="5049" y="670"/>
                    <a:pt x="5039" y="618"/>
                    <a:pt x="5008" y="599"/>
                  </a:cubicBezTo>
                  <a:cubicBezTo>
                    <a:pt x="4919" y="540"/>
                    <a:pt x="4823" y="494"/>
                    <a:pt x="4727" y="448"/>
                  </a:cubicBezTo>
                  <a:cubicBezTo>
                    <a:pt x="4671" y="420"/>
                    <a:pt x="4609" y="398"/>
                    <a:pt x="4550" y="373"/>
                  </a:cubicBezTo>
                  <a:cubicBezTo>
                    <a:pt x="4358" y="286"/>
                    <a:pt x="4186" y="147"/>
                    <a:pt x="3965" y="147"/>
                  </a:cubicBezTo>
                  <a:cubicBezTo>
                    <a:pt x="3958" y="147"/>
                    <a:pt x="3951" y="147"/>
                    <a:pt x="3943" y="147"/>
                  </a:cubicBezTo>
                  <a:cubicBezTo>
                    <a:pt x="3940" y="148"/>
                    <a:pt x="3936" y="148"/>
                    <a:pt x="3933" y="148"/>
                  </a:cubicBezTo>
                  <a:cubicBezTo>
                    <a:pt x="3907" y="148"/>
                    <a:pt x="3879" y="139"/>
                    <a:pt x="3863" y="123"/>
                  </a:cubicBezTo>
                  <a:cubicBezTo>
                    <a:pt x="3784" y="41"/>
                    <a:pt x="3688" y="37"/>
                    <a:pt x="3591" y="37"/>
                  </a:cubicBezTo>
                  <a:cubicBezTo>
                    <a:pt x="3578" y="37"/>
                    <a:pt x="3566" y="37"/>
                    <a:pt x="3553" y="37"/>
                  </a:cubicBezTo>
                  <a:cubicBezTo>
                    <a:pt x="3485" y="37"/>
                    <a:pt x="3417" y="35"/>
                    <a:pt x="3355" y="5"/>
                  </a:cubicBezTo>
                  <a:cubicBezTo>
                    <a:pt x="3349" y="2"/>
                    <a:pt x="3340" y="1"/>
                    <a:pt x="3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2"/>
            <p:cNvSpPr/>
            <p:nvPr/>
          </p:nvSpPr>
          <p:spPr>
            <a:xfrm rot="5400000">
              <a:off x="8765523" y="774419"/>
              <a:ext cx="61484" cy="60775"/>
            </a:xfrm>
            <a:custGeom>
              <a:rect b="b" l="l" r="r" t="t"/>
              <a:pathLst>
                <a:path extrusionOk="0" h="6311" w="6383">
                  <a:moveTo>
                    <a:pt x="3330" y="1"/>
                  </a:moveTo>
                  <a:cubicBezTo>
                    <a:pt x="3310" y="1"/>
                    <a:pt x="3286" y="8"/>
                    <a:pt x="3275" y="20"/>
                  </a:cubicBezTo>
                  <a:cubicBezTo>
                    <a:pt x="3244" y="54"/>
                    <a:pt x="3210" y="66"/>
                    <a:pt x="3176" y="66"/>
                  </a:cubicBezTo>
                  <a:cubicBezTo>
                    <a:pt x="3135" y="66"/>
                    <a:pt x="3095" y="49"/>
                    <a:pt x="3061" y="36"/>
                  </a:cubicBezTo>
                  <a:cubicBezTo>
                    <a:pt x="3007" y="15"/>
                    <a:pt x="2954" y="7"/>
                    <a:pt x="2902" y="7"/>
                  </a:cubicBezTo>
                  <a:cubicBezTo>
                    <a:pt x="2800" y="7"/>
                    <a:pt x="2702" y="37"/>
                    <a:pt x="2603" y="58"/>
                  </a:cubicBezTo>
                  <a:cubicBezTo>
                    <a:pt x="2511" y="75"/>
                    <a:pt x="2421" y="148"/>
                    <a:pt x="2335" y="148"/>
                  </a:cubicBezTo>
                  <a:cubicBezTo>
                    <a:pt x="2331" y="148"/>
                    <a:pt x="2328" y="148"/>
                    <a:pt x="2325" y="147"/>
                  </a:cubicBezTo>
                  <a:cubicBezTo>
                    <a:pt x="2315" y="147"/>
                    <a:pt x="2305" y="146"/>
                    <a:pt x="2296" y="146"/>
                  </a:cubicBezTo>
                  <a:cubicBezTo>
                    <a:pt x="2153" y="146"/>
                    <a:pt x="2048" y="211"/>
                    <a:pt x="1935" y="280"/>
                  </a:cubicBezTo>
                  <a:cubicBezTo>
                    <a:pt x="1771" y="379"/>
                    <a:pt x="1603" y="472"/>
                    <a:pt x="1439" y="568"/>
                  </a:cubicBezTo>
                  <a:cubicBezTo>
                    <a:pt x="1387" y="599"/>
                    <a:pt x="1340" y="658"/>
                    <a:pt x="1288" y="664"/>
                  </a:cubicBezTo>
                  <a:cubicBezTo>
                    <a:pt x="1170" y="680"/>
                    <a:pt x="1093" y="751"/>
                    <a:pt x="1049" y="838"/>
                  </a:cubicBezTo>
                  <a:cubicBezTo>
                    <a:pt x="997" y="943"/>
                    <a:pt x="926" y="1005"/>
                    <a:pt x="830" y="1067"/>
                  </a:cubicBezTo>
                  <a:cubicBezTo>
                    <a:pt x="771" y="1104"/>
                    <a:pt x="740" y="1184"/>
                    <a:pt x="700" y="1246"/>
                  </a:cubicBezTo>
                  <a:cubicBezTo>
                    <a:pt x="687" y="1268"/>
                    <a:pt x="684" y="1305"/>
                    <a:pt x="669" y="1314"/>
                  </a:cubicBezTo>
                  <a:cubicBezTo>
                    <a:pt x="557" y="1376"/>
                    <a:pt x="526" y="1491"/>
                    <a:pt x="467" y="1593"/>
                  </a:cubicBezTo>
                  <a:cubicBezTo>
                    <a:pt x="402" y="1707"/>
                    <a:pt x="328" y="1803"/>
                    <a:pt x="303" y="1946"/>
                  </a:cubicBezTo>
                  <a:cubicBezTo>
                    <a:pt x="275" y="2091"/>
                    <a:pt x="164" y="2221"/>
                    <a:pt x="124" y="2367"/>
                  </a:cubicBezTo>
                  <a:cubicBezTo>
                    <a:pt x="71" y="2549"/>
                    <a:pt x="25" y="2744"/>
                    <a:pt x="37" y="2933"/>
                  </a:cubicBezTo>
                  <a:cubicBezTo>
                    <a:pt x="43" y="3038"/>
                    <a:pt x="43" y="3125"/>
                    <a:pt x="0" y="3218"/>
                  </a:cubicBezTo>
                  <a:lnTo>
                    <a:pt x="0" y="3366"/>
                  </a:lnTo>
                  <a:cubicBezTo>
                    <a:pt x="31" y="3465"/>
                    <a:pt x="96" y="3565"/>
                    <a:pt x="87" y="3660"/>
                  </a:cubicBezTo>
                  <a:cubicBezTo>
                    <a:pt x="71" y="3790"/>
                    <a:pt x="93" y="3896"/>
                    <a:pt x="176" y="3992"/>
                  </a:cubicBezTo>
                  <a:cubicBezTo>
                    <a:pt x="195" y="4013"/>
                    <a:pt x="204" y="4060"/>
                    <a:pt x="195" y="4085"/>
                  </a:cubicBezTo>
                  <a:cubicBezTo>
                    <a:pt x="152" y="4177"/>
                    <a:pt x="195" y="4236"/>
                    <a:pt x="251" y="4304"/>
                  </a:cubicBezTo>
                  <a:cubicBezTo>
                    <a:pt x="279" y="4335"/>
                    <a:pt x="279" y="4388"/>
                    <a:pt x="297" y="4428"/>
                  </a:cubicBezTo>
                  <a:cubicBezTo>
                    <a:pt x="353" y="4558"/>
                    <a:pt x="409" y="4688"/>
                    <a:pt x="477" y="4815"/>
                  </a:cubicBezTo>
                  <a:cubicBezTo>
                    <a:pt x="511" y="4880"/>
                    <a:pt x="570" y="4930"/>
                    <a:pt x="613" y="4991"/>
                  </a:cubicBezTo>
                  <a:cubicBezTo>
                    <a:pt x="644" y="5038"/>
                    <a:pt x="656" y="5103"/>
                    <a:pt x="693" y="5140"/>
                  </a:cubicBezTo>
                  <a:cubicBezTo>
                    <a:pt x="808" y="5255"/>
                    <a:pt x="932" y="5357"/>
                    <a:pt x="1049" y="5465"/>
                  </a:cubicBezTo>
                  <a:cubicBezTo>
                    <a:pt x="1077" y="5490"/>
                    <a:pt x="1114" y="5511"/>
                    <a:pt x="1130" y="5542"/>
                  </a:cubicBezTo>
                  <a:cubicBezTo>
                    <a:pt x="1192" y="5672"/>
                    <a:pt x="1322" y="5719"/>
                    <a:pt x="1430" y="5793"/>
                  </a:cubicBezTo>
                  <a:cubicBezTo>
                    <a:pt x="1483" y="5830"/>
                    <a:pt x="1545" y="5864"/>
                    <a:pt x="1606" y="5892"/>
                  </a:cubicBezTo>
                  <a:cubicBezTo>
                    <a:pt x="1681" y="5926"/>
                    <a:pt x="1767" y="5945"/>
                    <a:pt x="1842" y="5979"/>
                  </a:cubicBezTo>
                  <a:cubicBezTo>
                    <a:pt x="1935" y="6022"/>
                    <a:pt x="2015" y="6090"/>
                    <a:pt x="2108" y="6127"/>
                  </a:cubicBezTo>
                  <a:cubicBezTo>
                    <a:pt x="2226" y="6171"/>
                    <a:pt x="2346" y="6202"/>
                    <a:pt x="2467" y="6227"/>
                  </a:cubicBezTo>
                  <a:cubicBezTo>
                    <a:pt x="2582" y="6251"/>
                    <a:pt x="2699" y="6270"/>
                    <a:pt x="2817" y="6282"/>
                  </a:cubicBezTo>
                  <a:cubicBezTo>
                    <a:pt x="2937" y="6295"/>
                    <a:pt x="3058" y="6298"/>
                    <a:pt x="3179" y="6307"/>
                  </a:cubicBezTo>
                  <a:cubicBezTo>
                    <a:pt x="3185" y="6307"/>
                    <a:pt x="3191" y="6298"/>
                    <a:pt x="3201" y="6298"/>
                  </a:cubicBezTo>
                  <a:cubicBezTo>
                    <a:pt x="3245" y="6294"/>
                    <a:pt x="3295" y="6281"/>
                    <a:pt x="3339" y="6281"/>
                  </a:cubicBezTo>
                  <a:cubicBezTo>
                    <a:pt x="3359" y="6281"/>
                    <a:pt x="3379" y="6284"/>
                    <a:pt x="3396" y="6292"/>
                  </a:cubicBezTo>
                  <a:cubicBezTo>
                    <a:pt x="3423" y="6305"/>
                    <a:pt x="3448" y="6310"/>
                    <a:pt x="3471" y="6310"/>
                  </a:cubicBezTo>
                  <a:cubicBezTo>
                    <a:pt x="3507" y="6310"/>
                    <a:pt x="3539" y="6297"/>
                    <a:pt x="3575" y="6282"/>
                  </a:cubicBezTo>
                  <a:cubicBezTo>
                    <a:pt x="3631" y="6261"/>
                    <a:pt x="3687" y="6236"/>
                    <a:pt x="3745" y="6220"/>
                  </a:cubicBezTo>
                  <a:cubicBezTo>
                    <a:pt x="3813" y="6202"/>
                    <a:pt x="3885" y="6196"/>
                    <a:pt x="3953" y="6183"/>
                  </a:cubicBezTo>
                  <a:cubicBezTo>
                    <a:pt x="4114" y="6162"/>
                    <a:pt x="4262" y="6127"/>
                    <a:pt x="4402" y="6022"/>
                  </a:cubicBezTo>
                  <a:cubicBezTo>
                    <a:pt x="4535" y="5920"/>
                    <a:pt x="4711" y="5874"/>
                    <a:pt x="4857" y="5784"/>
                  </a:cubicBezTo>
                  <a:cubicBezTo>
                    <a:pt x="4999" y="5694"/>
                    <a:pt x="5129" y="5583"/>
                    <a:pt x="5253" y="5471"/>
                  </a:cubicBezTo>
                  <a:cubicBezTo>
                    <a:pt x="5460" y="5282"/>
                    <a:pt x="5683" y="5106"/>
                    <a:pt x="5798" y="4837"/>
                  </a:cubicBezTo>
                  <a:cubicBezTo>
                    <a:pt x="5804" y="4821"/>
                    <a:pt x="5825" y="4818"/>
                    <a:pt x="5832" y="4803"/>
                  </a:cubicBezTo>
                  <a:cubicBezTo>
                    <a:pt x="5909" y="4682"/>
                    <a:pt x="6027" y="4567"/>
                    <a:pt x="6048" y="4437"/>
                  </a:cubicBezTo>
                  <a:cubicBezTo>
                    <a:pt x="6070" y="4307"/>
                    <a:pt x="6126" y="4190"/>
                    <a:pt x="6172" y="4078"/>
                  </a:cubicBezTo>
                  <a:cubicBezTo>
                    <a:pt x="6228" y="3939"/>
                    <a:pt x="6240" y="3797"/>
                    <a:pt x="6253" y="3657"/>
                  </a:cubicBezTo>
                  <a:cubicBezTo>
                    <a:pt x="6268" y="3515"/>
                    <a:pt x="6383" y="3376"/>
                    <a:pt x="6287" y="3221"/>
                  </a:cubicBezTo>
                  <a:cubicBezTo>
                    <a:pt x="6280" y="3209"/>
                    <a:pt x="6308" y="3178"/>
                    <a:pt x="6315" y="3156"/>
                  </a:cubicBezTo>
                  <a:cubicBezTo>
                    <a:pt x="6321" y="3128"/>
                    <a:pt x="6327" y="3100"/>
                    <a:pt x="6321" y="3075"/>
                  </a:cubicBezTo>
                  <a:cubicBezTo>
                    <a:pt x="6293" y="2921"/>
                    <a:pt x="6259" y="2769"/>
                    <a:pt x="6237" y="2614"/>
                  </a:cubicBezTo>
                  <a:cubicBezTo>
                    <a:pt x="6228" y="2552"/>
                    <a:pt x="6271" y="2484"/>
                    <a:pt x="6256" y="2429"/>
                  </a:cubicBezTo>
                  <a:cubicBezTo>
                    <a:pt x="6215" y="2280"/>
                    <a:pt x="6185" y="2122"/>
                    <a:pt x="6101" y="1998"/>
                  </a:cubicBezTo>
                  <a:cubicBezTo>
                    <a:pt x="6045" y="1915"/>
                    <a:pt x="6005" y="1844"/>
                    <a:pt x="6008" y="1748"/>
                  </a:cubicBezTo>
                  <a:cubicBezTo>
                    <a:pt x="6008" y="1732"/>
                    <a:pt x="5983" y="1717"/>
                    <a:pt x="5971" y="1701"/>
                  </a:cubicBezTo>
                  <a:cubicBezTo>
                    <a:pt x="5887" y="1599"/>
                    <a:pt x="5807" y="1494"/>
                    <a:pt x="5720" y="1395"/>
                  </a:cubicBezTo>
                  <a:cubicBezTo>
                    <a:pt x="5599" y="1255"/>
                    <a:pt x="5572" y="1039"/>
                    <a:pt x="5367" y="964"/>
                  </a:cubicBezTo>
                  <a:cubicBezTo>
                    <a:pt x="5352" y="958"/>
                    <a:pt x="5346" y="924"/>
                    <a:pt x="5333" y="903"/>
                  </a:cubicBezTo>
                  <a:cubicBezTo>
                    <a:pt x="5279" y="814"/>
                    <a:pt x="5233" y="713"/>
                    <a:pt x="5123" y="713"/>
                  </a:cubicBezTo>
                  <a:cubicBezTo>
                    <a:pt x="5107" y="713"/>
                    <a:pt x="5089" y="715"/>
                    <a:pt x="5070" y="720"/>
                  </a:cubicBezTo>
                  <a:cubicBezTo>
                    <a:pt x="5049" y="670"/>
                    <a:pt x="5039" y="618"/>
                    <a:pt x="5008" y="599"/>
                  </a:cubicBezTo>
                  <a:cubicBezTo>
                    <a:pt x="4919" y="540"/>
                    <a:pt x="4823" y="494"/>
                    <a:pt x="4727" y="448"/>
                  </a:cubicBezTo>
                  <a:cubicBezTo>
                    <a:pt x="4671" y="420"/>
                    <a:pt x="4609" y="398"/>
                    <a:pt x="4550" y="373"/>
                  </a:cubicBezTo>
                  <a:cubicBezTo>
                    <a:pt x="4358" y="286"/>
                    <a:pt x="4186" y="147"/>
                    <a:pt x="3965" y="147"/>
                  </a:cubicBezTo>
                  <a:cubicBezTo>
                    <a:pt x="3958" y="147"/>
                    <a:pt x="3951" y="147"/>
                    <a:pt x="3943" y="147"/>
                  </a:cubicBezTo>
                  <a:cubicBezTo>
                    <a:pt x="3940" y="148"/>
                    <a:pt x="3936" y="148"/>
                    <a:pt x="3933" y="148"/>
                  </a:cubicBezTo>
                  <a:cubicBezTo>
                    <a:pt x="3907" y="148"/>
                    <a:pt x="3879" y="139"/>
                    <a:pt x="3863" y="123"/>
                  </a:cubicBezTo>
                  <a:cubicBezTo>
                    <a:pt x="3784" y="41"/>
                    <a:pt x="3688" y="37"/>
                    <a:pt x="3591" y="37"/>
                  </a:cubicBezTo>
                  <a:cubicBezTo>
                    <a:pt x="3578" y="37"/>
                    <a:pt x="3566" y="37"/>
                    <a:pt x="3553" y="37"/>
                  </a:cubicBezTo>
                  <a:cubicBezTo>
                    <a:pt x="3485" y="37"/>
                    <a:pt x="3417" y="35"/>
                    <a:pt x="3355" y="5"/>
                  </a:cubicBezTo>
                  <a:cubicBezTo>
                    <a:pt x="3349" y="2"/>
                    <a:pt x="3340" y="1"/>
                    <a:pt x="3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/>
          <p:nvPr>
            <p:ph type="title"/>
          </p:nvPr>
        </p:nvSpPr>
        <p:spPr>
          <a:xfrm>
            <a:off x="4534771" y="540000"/>
            <a:ext cx="3896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7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6" name="Google Shape;176;p23"/>
          <p:cNvSpPr txBox="1"/>
          <p:nvPr>
            <p:ph idx="1" type="subTitle"/>
          </p:nvPr>
        </p:nvSpPr>
        <p:spPr>
          <a:xfrm>
            <a:off x="4534725" y="1798925"/>
            <a:ext cx="3896100" cy="110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3"/>
          <p:cNvSpPr txBox="1"/>
          <p:nvPr/>
        </p:nvSpPr>
        <p:spPr>
          <a:xfrm>
            <a:off x="4279025" y="3764350"/>
            <a:ext cx="41517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CREDITS: This presentation template was created by </a:t>
            </a:r>
            <a:r>
              <a:rPr b="1" lang="en" sz="1100" u="sng">
                <a:solidFill>
                  <a:schemeClr val="hlink"/>
                </a:solidFill>
                <a:latin typeface="Assistant"/>
                <a:ea typeface="Assistant"/>
                <a:cs typeface="Assistant"/>
                <a:sym typeface="Assistant"/>
                <a:hlinkClick r:id="rId2"/>
              </a:rPr>
              <a:t>Slidesgo</a:t>
            </a:r>
            <a:r>
              <a:rPr b="1" lang="en" sz="11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,</a:t>
            </a:r>
            <a:r>
              <a:rPr lang="en" sz="11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and includes icons by </a:t>
            </a:r>
            <a:r>
              <a:rPr b="1" lang="en" sz="1100" u="sng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, and infographics &amp; images by </a:t>
            </a:r>
            <a:r>
              <a:rPr b="1" lang="en" sz="1100" u="sng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100" u="sng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</a:t>
            </a:r>
            <a:endParaRPr b="1" sz="1100" u="sng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bg>
      <p:bgPr>
        <a:solidFill>
          <a:schemeClr val="lt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/>
          <p:nvPr/>
        </p:nvSpPr>
        <p:spPr>
          <a:xfrm flipH="1">
            <a:off x="8281264" y="4669976"/>
            <a:ext cx="444397" cy="248750"/>
          </a:xfrm>
          <a:custGeom>
            <a:rect b="b" l="l" r="r" t="t"/>
            <a:pathLst>
              <a:path extrusionOk="0" h="2830" w="5056">
                <a:moveTo>
                  <a:pt x="3812" y="0"/>
                </a:moveTo>
                <a:cubicBezTo>
                  <a:pt x="3785" y="0"/>
                  <a:pt x="3757" y="2"/>
                  <a:pt x="3730" y="6"/>
                </a:cubicBezTo>
                <a:cubicBezTo>
                  <a:pt x="3637" y="18"/>
                  <a:pt x="3538" y="52"/>
                  <a:pt x="3455" y="102"/>
                </a:cubicBezTo>
                <a:cubicBezTo>
                  <a:pt x="3241" y="219"/>
                  <a:pt x="2990" y="294"/>
                  <a:pt x="2876" y="554"/>
                </a:cubicBezTo>
                <a:cubicBezTo>
                  <a:pt x="2839" y="637"/>
                  <a:pt x="2740" y="696"/>
                  <a:pt x="2703" y="783"/>
                </a:cubicBezTo>
                <a:cubicBezTo>
                  <a:pt x="2631" y="934"/>
                  <a:pt x="2585" y="1095"/>
                  <a:pt x="2526" y="1253"/>
                </a:cubicBezTo>
                <a:cubicBezTo>
                  <a:pt x="2501" y="1315"/>
                  <a:pt x="2467" y="1374"/>
                  <a:pt x="2433" y="1445"/>
                </a:cubicBezTo>
                <a:cubicBezTo>
                  <a:pt x="2402" y="1488"/>
                  <a:pt x="2359" y="1547"/>
                  <a:pt x="2319" y="1603"/>
                </a:cubicBezTo>
                <a:cubicBezTo>
                  <a:pt x="2306" y="1621"/>
                  <a:pt x="2294" y="1652"/>
                  <a:pt x="2278" y="1655"/>
                </a:cubicBezTo>
                <a:cubicBezTo>
                  <a:pt x="2189" y="1677"/>
                  <a:pt x="2094" y="1711"/>
                  <a:pt x="2005" y="1711"/>
                </a:cubicBezTo>
                <a:cubicBezTo>
                  <a:pt x="1990" y="1711"/>
                  <a:pt x="1975" y="1710"/>
                  <a:pt x="1960" y="1708"/>
                </a:cubicBezTo>
                <a:cubicBezTo>
                  <a:pt x="1805" y="1686"/>
                  <a:pt x="1635" y="1683"/>
                  <a:pt x="1505" y="1563"/>
                </a:cubicBezTo>
                <a:cubicBezTo>
                  <a:pt x="1483" y="1541"/>
                  <a:pt x="1437" y="1541"/>
                  <a:pt x="1399" y="1538"/>
                </a:cubicBezTo>
                <a:cubicBezTo>
                  <a:pt x="1344" y="1529"/>
                  <a:pt x="1285" y="1525"/>
                  <a:pt x="1229" y="1522"/>
                </a:cubicBezTo>
                <a:cubicBezTo>
                  <a:pt x="1167" y="1516"/>
                  <a:pt x="1102" y="1513"/>
                  <a:pt x="1040" y="1507"/>
                </a:cubicBezTo>
                <a:cubicBezTo>
                  <a:pt x="1034" y="1506"/>
                  <a:pt x="1027" y="1506"/>
                  <a:pt x="1020" y="1506"/>
                </a:cubicBezTo>
                <a:cubicBezTo>
                  <a:pt x="1010" y="1506"/>
                  <a:pt x="1000" y="1507"/>
                  <a:pt x="989" y="1507"/>
                </a:cubicBezTo>
                <a:cubicBezTo>
                  <a:pt x="968" y="1507"/>
                  <a:pt x="948" y="1505"/>
                  <a:pt x="932" y="1495"/>
                </a:cubicBezTo>
                <a:cubicBezTo>
                  <a:pt x="899" y="1470"/>
                  <a:pt x="866" y="1462"/>
                  <a:pt x="835" y="1462"/>
                </a:cubicBezTo>
                <a:cubicBezTo>
                  <a:pt x="761" y="1462"/>
                  <a:pt x="692" y="1509"/>
                  <a:pt x="622" y="1522"/>
                </a:cubicBezTo>
                <a:cubicBezTo>
                  <a:pt x="570" y="1535"/>
                  <a:pt x="520" y="1581"/>
                  <a:pt x="480" y="1625"/>
                </a:cubicBezTo>
                <a:cubicBezTo>
                  <a:pt x="397" y="1711"/>
                  <a:pt x="335" y="1823"/>
                  <a:pt x="239" y="1891"/>
                </a:cubicBezTo>
                <a:cubicBezTo>
                  <a:pt x="164" y="1946"/>
                  <a:pt x="137" y="2002"/>
                  <a:pt x="130" y="2086"/>
                </a:cubicBezTo>
                <a:cubicBezTo>
                  <a:pt x="127" y="2107"/>
                  <a:pt x="130" y="2138"/>
                  <a:pt x="118" y="2157"/>
                </a:cubicBezTo>
                <a:cubicBezTo>
                  <a:pt x="22" y="2296"/>
                  <a:pt x="0" y="2448"/>
                  <a:pt x="22" y="2612"/>
                </a:cubicBezTo>
                <a:cubicBezTo>
                  <a:pt x="39" y="2713"/>
                  <a:pt x="112" y="2829"/>
                  <a:pt x="181" y="2829"/>
                </a:cubicBezTo>
                <a:cubicBezTo>
                  <a:pt x="188" y="2829"/>
                  <a:pt x="195" y="2828"/>
                  <a:pt x="202" y="2826"/>
                </a:cubicBezTo>
                <a:cubicBezTo>
                  <a:pt x="297" y="2791"/>
                  <a:pt x="375" y="2708"/>
                  <a:pt x="458" y="2643"/>
                </a:cubicBezTo>
                <a:cubicBezTo>
                  <a:pt x="465" y="2640"/>
                  <a:pt x="449" y="2609"/>
                  <a:pt x="449" y="2590"/>
                </a:cubicBezTo>
                <a:cubicBezTo>
                  <a:pt x="446" y="2392"/>
                  <a:pt x="443" y="2197"/>
                  <a:pt x="666" y="2098"/>
                </a:cubicBezTo>
                <a:cubicBezTo>
                  <a:pt x="700" y="2080"/>
                  <a:pt x="718" y="2027"/>
                  <a:pt x="746" y="1993"/>
                </a:cubicBezTo>
                <a:cubicBezTo>
                  <a:pt x="768" y="1965"/>
                  <a:pt x="790" y="1915"/>
                  <a:pt x="814" y="1912"/>
                </a:cubicBezTo>
                <a:cubicBezTo>
                  <a:pt x="861" y="1907"/>
                  <a:pt x="907" y="1904"/>
                  <a:pt x="954" y="1904"/>
                </a:cubicBezTo>
                <a:cubicBezTo>
                  <a:pt x="994" y="1904"/>
                  <a:pt x="1034" y="1907"/>
                  <a:pt x="1074" y="1912"/>
                </a:cubicBezTo>
                <a:cubicBezTo>
                  <a:pt x="1145" y="1922"/>
                  <a:pt x="1206" y="1993"/>
                  <a:pt x="1268" y="1993"/>
                </a:cubicBezTo>
                <a:cubicBezTo>
                  <a:pt x="1285" y="1993"/>
                  <a:pt x="1302" y="1988"/>
                  <a:pt x="1319" y="1974"/>
                </a:cubicBezTo>
                <a:cubicBezTo>
                  <a:pt x="1474" y="2039"/>
                  <a:pt x="1607" y="2110"/>
                  <a:pt x="1749" y="2148"/>
                </a:cubicBezTo>
                <a:cubicBezTo>
                  <a:pt x="1768" y="2153"/>
                  <a:pt x="1788" y="2155"/>
                  <a:pt x="1809" y="2155"/>
                </a:cubicBezTo>
                <a:cubicBezTo>
                  <a:pt x="1874" y="2155"/>
                  <a:pt x="1946" y="2134"/>
                  <a:pt x="2012" y="2129"/>
                </a:cubicBezTo>
                <a:cubicBezTo>
                  <a:pt x="2229" y="2114"/>
                  <a:pt x="2430" y="2064"/>
                  <a:pt x="2582" y="1897"/>
                </a:cubicBezTo>
                <a:cubicBezTo>
                  <a:pt x="2641" y="1835"/>
                  <a:pt x="2681" y="1755"/>
                  <a:pt x="2740" y="1690"/>
                </a:cubicBezTo>
                <a:cubicBezTo>
                  <a:pt x="2839" y="1578"/>
                  <a:pt x="2950" y="1473"/>
                  <a:pt x="2953" y="1303"/>
                </a:cubicBezTo>
                <a:cubicBezTo>
                  <a:pt x="2956" y="1269"/>
                  <a:pt x="2981" y="1228"/>
                  <a:pt x="3003" y="1194"/>
                </a:cubicBezTo>
                <a:cubicBezTo>
                  <a:pt x="3080" y="1067"/>
                  <a:pt x="3173" y="947"/>
                  <a:pt x="3229" y="814"/>
                </a:cubicBezTo>
                <a:cubicBezTo>
                  <a:pt x="3269" y="724"/>
                  <a:pt x="3325" y="662"/>
                  <a:pt x="3390" y="597"/>
                </a:cubicBezTo>
                <a:cubicBezTo>
                  <a:pt x="3504" y="480"/>
                  <a:pt x="3638" y="443"/>
                  <a:pt x="3776" y="443"/>
                </a:cubicBezTo>
                <a:cubicBezTo>
                  <a:pt x="3836" y="443"/>
                  <a:pt x="3896" y="450"/>
                  <a:pt x="3956" y="461"/>
                </a:cubicBezTo>
                <a:cubicBezTo>
                  <a:pt x="4080" y="479"/>
                  <a:pt x="4195" y="563"/>
                  <a:pt x="4306" y="628"/>
                </a:cubicBezTo>
                <a:cubicBezTo>
                  <a:pt x="4359" y="656"/>
                  <a:pt x="4402" y="705"/>
                  <a:pt x="4451" y="745"/>
                </a:cubicBezTo>
                <a:cubicBezTo>
                  <a:pt x="4520" y="801"/>
                  <a:pt x="4594" y="857"/>
                  <a:pt x="4662" y="913"/>
                </a:cubicBezTo>
                <a:cubicBezTo>
                  <a:pt x="4721" y="962"/>
                  <a:pt x="4776" y="1018"/>
                  <a:pt x="4838" y="1058"/>
                </a:cubicBezTo>
                <a:cubicBezTo>
                  <a:pt x="4853" y="1068"/>
                  <a:pt x="4873" y="1073"/>
                  <a:pt x="4893" y="1073"/>
                </a:cubicBezTo>
                <a:cubicBezTo>
                  <a:pt x="4966" y="1073"/>
                  <a:pt x="5055" y="1018"/>
                  <a:pt x="5046" y="962"/>
                </a:cubicBezTo>
                <a:cubicBezTo>
                  <a:pt x="5021" y="807"/>
                  <a:pt x="5033" y="637"/>
                  <a:pt x="4906" y="513"/>
                </a:cubicBezTo>
                <a:cubicBezTo>
                  <a:pt x="4810" y="424"/>
                  <a:pt x="4711" y="334"/>
                  <a:pt x="4612" y="247"/>
                </a:cubicBezTo>
                <a:cubicBezTo>
                  <a:pt x="4600" y="238"/>
                  <a:pt x="4585" y="232"/>
                  <a:pt x="4569" y="225"/>
                </a:cubicBezTo>
                <a:cubicBezTo>
                  <a:pt x="4383" y="157"/>
                  <a:pt x="4198" y="86"/>
                  <a:pt x="4006" y="27"/>
                </a:cubicBezTo>
                <a:cubicBezTo>
                  <a:pt x="3945" y="10"/>
                  <a:pt x="3878" y="0"/>
                  <a:pt x="38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0" name="Google Shape;180;p24"/>
          <p:cNvGrpSpPr/>
          <p:nvPr/>
        </p:nvGrpSpPr>
        <p:grpSpPr>
          <a:xfrm flipH="1">
            <a:off x="179960" y="186552"/>
            <a:ext cx="328529" cy="831174"/>
            <a:chOff x="8631995" y="186552"/>
            <a:chExt cx="328529" cy="831174"/>
          </a:xfrm>
        </p:grpSpPr>
        <p:sp>
          <p:nvSpPr>
            <p:cNvPr id="181" name="Google Shape;181;p24"/>
            <p:cNvSpPr/>
            <p:nvPr/>
          </p:nvSpPr>
          <p:spPr>
            <a:xfrm rot="5400000">
              <a:off x="8380673" y="437874"/>
              <a:ext cx="831174" cy="328529"/>
            </a:xfrm>
            <a:custGeom>
              <a:rect b="b" l="l" r="r" t="t"/>
              <a:pathLst>
                <a:path extrusionOk="0" fill="none" h="11457" w="28986">
                  <a:moveTo>
                    <a:pt x="23259" y="11457"/>
                  </a:moveTo>
                  <a:lnTo>
                    <a:pt x="5727" y="11457"/>
                  </a:lnTo>
                  <a:cubicBezTo>
                    <a:pt x="2563" y="11457"/>
                    <a:pt x="0" y="8891"/>
                    <a:pt x="0" y="5727"/>
                  </a:cubicBezTo>
                  <a:lnTo>
                    <a:pt x="0" y="5727"/>
                  </a:lnTo>
                  <a:cubicBezTo>
                    <a:pt x="0" y="2564"/>
                    <a:pt x="2563" y="1"/>
                    <a:pt x="5727" y="1"/>
                  </a:cubicBezTo>
                  <a:lnTo>
                    <a:pt x="23259" y="1"/>
                  </a:lnTo>
                  <a:cubicBezTo>
                    <a:pt x="26422" y="1"/>
                    <a:pt x="28985" y="2564"/>
                    <a:pt x="28985" y="5727"/>
                  </a:cubicBezTo>
                  <a:lnTo>
                    <a:pt x="28985" y="5727"/>
                  </a:lnTo>
                  <a:cubicBezTo>
                    <a:pt x="28985" y="8891"/>
                    <a:pt x="26422" y="11457"/>
                    <a:pt x="23259" y="11457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0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4"/>
            <p:cNvSpPr/>
            <p:nvPr/>
          </p:nvSpPr>
          <p:spPr>
            <a:xfrm rot="5400000">
              <a:off x="8765523" y="369064"/>
              <a:ext cx="61484" cy="60775"/>
            </a:xfrm>
            <a:custGeom>
              <a:rect b="b" l="l" r="r" t="t"/>
              <a:pathLst>
                <a:path extrusionOk="0" h="6311" w="6383">
                  <a:moveTo>
                    <a:pt x="3330" y="1"/>
                  </a:moveTo>
                  <a:cubicBezTo>
                    <a:pt x="3310" y="1"/>
                    <a:pt x="3286" y="8"/>
                    <a:pt x="3275" y="20"/>
                  </a:cubicBezTo>
                  <a:cubicBezTo>
                    <a:pt x="3244" y="54"/>
                    <a:pt x="3210" y="66"/>
                    <a:pt x="3176" y="66"/>
                  </a:cubicBezTo>
                  <a:cubicBezTo>
                    <a:pt x="3135" y="66"/>
                    <a:pt x="3095" y="49"/>
                    <a:pt x="3061" y="36"/>
                  </a:cubicBezTo>
                  <a:cubicBezTo>
                    <a:pt x="3007" y="15"/>
                    <a:pt x="2954" y="7"/>
                    <a:pt x="2902" y="7"/>
                  </a:cubicBezTo>
                  <a:cubicBezTo>
                    <a:pt x="2800" y="7"/>
                    <a:pt x="2702" y="37"/>
                    <a:pt x="2603" y="58"/>
                  </a:cubicBezTo>
                  <a:cubicBezTo>
                    <a:pt x="2511" y="75"/>
                    <a:pt x="2421" y="148"/>
                    <a:pt x="2335" y="148"/>
                  </a:cubicBezTo>
                  <a:cubicBezTo>
                    <a:pt x="2331" y="148"/>
                    <a:pt x="2328" y="148"/>
                    <a:pt x="2325" y="147"/>
                  </a:cubicBezTo>
                  <a:cubicBezTo>
                    <a:pt x="2315" y="147"/>
                    <a:pt x="2305" y="146"/>
                    <a:pt x="2296" y="146"/>
                  </a:cubicBezTo>
                  <a:cubicBezTo>
                    <a:pt x="2153" y="146"/>
                    <a:pt x="2048" y="211"/>
                    <a:pt x="1935" y="280"/>
                  </a:cubicBezTo>
                  <a:cubicBezTo>
                    <a:pt x="1771" y="379"/>
                    <a:pt x="1603" y="472"/>
                    <a:pt x="1439" y="568"/>
                  </a:cubicBezTo>
                  <a:cubicBezTo>
                    <a:pt x="1387" y="599"/>
                    <a:pt x="1340" y="658"/>
                    <a:pt x="1288" y="664"/>
                  </a:cubicBezTo>
                  <a:cubicBezTo>
                    <a:pt x="1170" y="680"/>
                    <a:pt x="1093" y="751"/>
                    <a:pt x="1049" y="838"/>
                  </a:cubicBezTo>
                  <a:cubicBezTo>
                    <a:pt x="997" y="943"/>
                    <a:pt x="926" y="1005"/>
                    <a:pt x="830" y="1067"/>
                  </a:cubicBezTo>
                  <a:cubicBezTo>
                    <a:pt x="771" y="1104"/>
                    <a:pt x="740" y="1184"/>
                    <a:pt x="700" y="1246"/>
                  </a:cubicBezTo>
                  <a:cubicBezTo>
                    <a:pt x="687" y="1268"/>
                    <a:pt x="684" y="1305"/>
                    <a:pt x="669" y="1314"/>
                  </a:cubicBezTo>
                  <a:cubicBezTo>
                    <a:pt x="557" y="1376"/>
                    <a:pt x="526" y="1491"/>
                    <a:pt x="467" y="1593"/>
                  </a:cubicBezTo>
                  <a:cubicBezTo>
                    <a:pt x="402" y="1707"/>
                    <a:pt x="328" y="1803"/>
                    <a:pt x="303" y="1946"/>
                  </a:cubicBezTo>
                  <a:cubicBezTo>
                    <a:pt x="275" y="2091"/>
                    <a:pt x="164" y="2221"/>
                    <a:pt x="124" y="2367"/>
                  </a:cubicBezTo>
                  <a:cubicBezTo>
                    <a:pt x="71" y="2549"/>
                    <a:pt x="25" y="2744"/>
                    <a:pt x="37" y="2933"/>
                  </a:cubicBezTo>
                  <a:cubicBezTo>
                    <a:pt x="43" y="3038"/>
                    <a:pt x="43" y="3125"/>
                    <a:pt x="0" y="3218"/>
                  </a:cubicBezTo>
                  <a:lnTo>
                    <a:pt x="0" y="3366"/>
                  </a:lnTo>
                  <a:cubicBezTo>
                    <a:pt x="31" y="3465"/>
                    <a:pt x="96" y="3565"/>
                    <a:pt x="87" y="3660"/>
                  </a:cubicBezTo>
                  <a:cubicBezTo>
                    <a:pt x="71" y="3790"/>
                    <a:pt x="93" y="3896"/>
                    <a:pt x="176" y="3992"/>
                  </a:cubicBezTo>
                  <a:cubicBezTo>
                    <a:pt x="195" y="4013"/>
                    <a:pt x="204" y="4060"/>
                    <a:pt x="195" y="4085"/>
                  </a:cubicBezTo>
                  <a:cubicBezTo>
                    <a:pt x="152" y="4177"/>
                    <a:pt x="195" y="4236"/>
                    <a:pt x="251" y="4304"/>
                  </a:cubicBezTo>
                  <a:cubicBezTo>
                    <a:pt x="279" y="4335"/>
                    <a:pt x="279" y="4388"/>
                    <a:pt x="297" y="4428"/>
                  </a:cubicBezTo>
                  <a:cubicBezTo>
                    <a:pt x="353" y="4558"/>
                    <a:pt x="409" y="4688"/>
                    <a:pt x="477" y="4815"/>
                  </a:cubicBezTo>
                  <a:cubicBezTo>
                    <a:pt x="511" y="4880"/>
                    <a:pt x="570" y="4930"/>
                    <a:pt x="613" y="4991"/>
                  </a:cubicBezTo>
                  <a:cubicBezTo>
                    <a:pt x="644" y="5038"/>
                    <a:pt x="656" y="5103"/>
                    <a:pt x="693" y="5140"/>
                  </a:cubicBezTo>
                  <a:cubicBezTo>
                    <a:pt x="808" y="5255"/>
                    <a:pt x="932" y="5357"/>
                    <a:pt x="1049" y="5465"/>
                  </a:cubicBezTo>
                  <a:cubicBezTo>
                    <a:pt x="1077" y="5490"/>
                    <a:pt x="1114" y="5511"/>
                    <a:pt x="1130" y="5542"/>
                  </a:cubicBezTo>
                  <a:cubicBezTo>
                    <a:pt x="1192" y="5672"/>
                    <a:pt x="1322" y="5719"/>
                    <a:pt x="1430" y="5793"/>
                  </a:cubicBezTo>
                  <a:cubicBezTo>
                    <a:pt x="1483" y="5830"/>
                    <a:pt x="1545" y="5864"/>
                    <a:pt x="1606" y="5892"/>
                  </a:cubicBezTo>
                  <a:cubicBezTo>
                    <a:pt x="1681" y="5926"/>
                    <a:pt x="1767" y="5945"/>
                    <a:pt x="1842" y="5979"/>
                  </a:cubicBezTo>
                  <a:cubicBezTo>
                    <a:pt x="1935" y="6022"/>
                    <a:pt x="2015" y="6090"/>
                    <a:pt x="2108" y="6127"/>
                  </a:cubicBezTo>
                  <a:cubicBezTo>
                    <a:pt x="2226" y="6171"/>
                    <a:pt x="2346" y="6202"/>
                    <a:pt x="2467" y="6227"/>
                  </a:cubicBezTo>
                  <a:cubicBezTo>
                    <a:pt x="2582" y="6251"/>
                    <a:pt x="2699" y="6270"/>
                    <a:pt x="2817" y="6282"/>
                  </a:cubicBezTo>
                  <a:cubicBezTo>
                    <a:pt x="2937" y="6295"/>
                    <a:pt x="3058" y="6298"/>
                    <a:pt x="3179" y="6307"/>
                  </a:cubicBezTo>
                  <a:cubicBezTo>
                    <a:pt x="3185" y="6307"/>
                    <a:pt x="3191" y="6298"/>
                    <a:pt x="3201" y="6298"/>
                  </a:cubicBezTo>
                  <a:cubicBezTo>
                    <a:pt x="3245" y="6294"/>
                    <a:pt x="3295" y="6281"/>
                    <a:pt x="3339" y="6281"/>
                  </a:cubicBezTo>
                  <a:cubicBezTo>
                    <a:pt x="3359" y="6281"/>
                    <a:pt x="3379" y="6284"/>
                    <a:pt x="3396" y="6292"/>
                  </a:cubicBezTo>
                  <a:cubicBezTo>
                    <a:pt x="3423" y="6305"/>
                    <a:pt x="3448" y="6310"/>
                    <a:pt x="3471" y="6310"/>
                  </a:cubicBezTo>
                  <a:cubicBezTo>
                    <a:pt x="3507" y="6310"/>
                    <a:pt x="3539" y="6297"/>
                    <a:pt x="3575" y="6282"/>
                  </a:cubicBezTo>
                  <a:cubicBezTo>
                    <a:pt x="3631" y="6261"/>
                    <a:pt x="3687" y="6236"/>
                    <a:pt x="3745" y="6220"/>
                  </a:cubicBezTo>
                  <a:cubicBezTo>
                    <a:pt x="3813" y="6202"/>
                    <a:pt x="3885" y="6196"/>
                    <a:pt x="3953" y="6183"/>
                  </a:cubicBezTo>
                  <a:cubicBezTo>
                    <a:pt x="4114" y="6162"/>
                    <a:pt x="4262" y="6127"/>
                    <a:pt x="4402" y="6022"/>
                  </a:cubicBezTo>
                  <a:cubicBezTo>
                    <a:pt x="4535" y="5920"/>
                    <a:pt x="4711" y="5874"/>
                    <a:pt x="4857" y="5784"/>
                  </a:cubicBezTo>
                  <a:cubicBezTo>
                    <a:pt x="4999" y="5694"/>
                    <a:pt x="5129" y="5583"/>
                    <a:pt x="5253" y="5471"/>
                  </a:cubicBezTo>
                  <a:cubicBezTo>
                    <a:pt x="5460" y="5282"/>
                    <a:pt x="5683" y="5106"/>
                    <a:pt x="5798" y="4837"/>
                  </a:cubicBezTo>
                  <a:cubicBezTo>
                    <a:pt x="5804" y="4821"/>
                    <a:pt x="5825" y="4818"/>
                    <a:pt x="5832" y="4803"/>
                  </a:cubicBezTo>
                  <a:cubicBezTo>
                    <a:pt x="5909" y="4682"/>
                    <a:pt x="6027" y="4567"/>
                    <a:pt x="6048" y="4437"/>
                  </a:cubicBezTo>
                  <a:cubicBezTo>
                    <a:pt x="6070" y="4307"/>
                    <a:pt x="6126" y="4190"/>
                    <a:pt x="6172" y="4078"/>
                  </a:cubicBezTo>
                  <a:cubicBezTo>
                    <a:pt x="6228" y="3939"/>
                    <a:pt x="6240" y="3797"/>
                    <a:pt x="6253" y="3657"/>
                  </a:cubicBezTo>
                  <a:cubicBezTo>
                    <a:pt x="6268" y="3515"/>
                    <a:pt x="6383" y="3376"/>
                    <a:pt x="6287" y="3221"/>
                  </a:cubicBezTo>
                  <a:cubicBezTo>
                    <a:pt x="6280" y="3209"/>
                    <a:pt x="6308" y="3178"/>
                    <a:pt x="6315" y="3156"/>
                  </a:cubicBezTo>
                  <a:cubicBezTo>
                    <a:pt x="6321" y="3128"/>
                    <a:pt x="6327" y="3100"/>
                    <a:pt x="6321" y="3075"/>
                  </a:cubicBezTo>
                  <a:cubicBezTo>
                    <a:pt x="6293" y="2921"/>
                    <a:pt x="6259" y="2769"/>
                    <a:pt x="6237" y="2614"/>
                  </a:cubicBezTo>
                  <a:cubicBezTo>
                    <a:pt x="6228" y="2552"/>
                    <a:pt x="6271" y="2484"/>
                    <a:pt x="6256" y="2429"/>
                  </a:cubicBezTo>
                  <a:cubicBezTo>
                    <a:pt x="6215" y="2280"/>
                    <a:pt x="6185" y="2122"/>
                    <a:pt x="6101" y="1998"/>
                  </a:cubicBezTo>
                  <a:cubicBezTo>
                    <a:pt x="6045" y="1915"/>
                    <a:pt x="6005" y="1844"/>
                    <a:pt x="6008" y="1748"/>
                  </a:cubicBezTo>
                  <a:cubicBezTo>
                    <a:pt x="6008" y="1732"/>
                    <a:pt x="5983" y="1717"/>
                    <a:pt x="5971" y="1701"/>
                  </a:cubicBezTo>
                  <a:cubicBezTo>
                    <a:pt x="5887" y="1599"/>
                    <a:pt x="5807" y="1494"/>
                    <a:pt x="5720" y="1395"/>
                  </a:cubicBezTo>
                  <a:cubicBezTo>
                    <a:pt x="5599" y="1255"/>
                    <a:pt x="5572" y="1039"/>
                    <a:pt x="5367" y="964"/>
                  </a:cubicBezTo>
                  <a:cubicBezTo>
                    <a:pt x="5352" y="958"/>
                    <a:pt x="5346" y="924"/>
                    <a:pt x="5333" y="903"/>
                  </a:cubicBezTo>
                  <a:cubicBezTo>
                    <a:pt x="5279" y="814"/>
                    <a:pt x="5233" y="713"/>
                    <a:pt x="5123" y="713"/>
                  </a:cubicBezTo>
                  <a:cubicBezTo>
                    <a:pt x="5107" y="713"/>
                    <a:pt x="5089" y="715"/>
                    <a:pt x="5070" y="720"/>
                  </a:cubicBezTo>
                  <a:cubicBezTo>
                    <a:pt x="5049" y="670"/>
                    <a:pt x="5039" y="618"/>
                    <a:pt x="5008" y="599"/>
                  </a:cubicBezTo>
                  <a:cubicBezTo>
                    <a:pt x="4919" y="540"/>
                    <a:pt x="4823" y="494"/>
                    <a:pt x="4727" y="448"/>
                  </a:cubicBezTo>
                  <a:cubicBezTo>
                    <a:pt x="4671" y="420"/>
                    <a:pt x="4609" y="398"/>
                    <a:pt x="4550" y="373"/>
                  </a:cubicBezTo>
                  <a:cubicBezTo>
                    <a:pt x="4358" y="286"/>
                    <a:pt x="4186" y="147"/>
                    <a:pt x="3965" y="147"/>
                  </a:cubicBezTo>
                  <a:cubicBezTo>
                    <a:pt x="3958" y="147"/>
                    <a:pt x="3951" y="147"/>
                    <a:pt x="3943" y="147"/>
                  </a:cubicBezTo>
                  <a:cubicBezTo>
                    <a:pt x="3940" y="148"/>
                    <a:pt x="3936" y="148"/>
                    <a:pt x="3933" y="148"/>
                  </a:cubicBezTo>
                  <a:cubicBezTo>
                    <a:pt x="3907" y="148"/>
                    <a:pt x="3879" y="139"/>
                    <a:pt x="3863" y="123"/>
                  </a:cubicBezTo>
                  <a:cubicBezTo>
                    <a:pt x="3784" y="41"/>
                    <a:pt x="3688" y="37"/>
                    <a:pt x="3591" y="37"/>
                  </a:cubicBezTo>
                  <a:cubicBezTo>
                    <a:pt x="3578" y="37"/>
                    <a:pt x="3566" y="37"/>
                    <a:pt x="3553" y="37"/>
                  </a:cubicBezTo>
                  <a:cubicBezTo>
                    <a:pt x="3485" y="37"/>
                    <a:pt x="3417" y="35"/>
                    <a:pt x="3355" y="5"/>
                  </a:cubicBezTo>
                  <a:cubicBezTo>
                    <a:pt x="3349" y="2"/>
                    <a:pt x="3340" y="1"/>
                    <a:pt x="3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4"/>
            <p:cNvSpPr/>
            <p:nvPr/>
          </p:nvSpPr>
          <p:spPr>
            <a:xfrm rot="5400000">
              <a:off x="8765523" y="571741"/>
              <a:ext cx="61484" cy="60775"/>
            </a:xfrm>
            <a:custGeom>
              <a:rect b="b" l="l" r="r" t="t"/>
              <a:pathLst>
                <a:path extrusionOk="0" h="6311" w="6383">
                  <a:moveTo>
                    <a:pt x="3330" y="1"/>
                  </a:moveTo>
                  <a:cubicBezTo>
                    <a:pt x="3310" y="1"/>
                    <a:pt x="3286" y="8"/>
                    <a:pt x="3275" y="20"/>
                  </a:cubicBezTo>
                  <a:cubicBezTo>
                    <a:pt x="3244" y="54"/>
                    <a:pt x="3210" y="66"/>
                    <a:pt x="3176" y="66"/>
                  </a:cubicBezTo>
                  <a:cubicBezTo>
                    <a:pt x="3135" y="66"/>
                    <a:pt x="3095" y="49"/>
                    <a:pt x="3061" y="36"/>
                  </a:cubicBezTo>
                  <a:cubicBezTo>
                    <a:pt x="3007" y="15"/>
                    <a:pt x="2954" y="7"/>
                    <a:pt x="2902" y="7"/>
                  </a:cubicBezTo>
                  <a:cubicBezTo>
                    <a:pt x="2800" y="7"/>
                    <a:pt x="2702" y="37"/>
                    <a:pt x="2603" y="58"/>
                  </a:cubicBezTo>
                  <a:cubicBezTo>
                    <a:pt x="2511" y="75"/>
                    <a:pt x="2421" y="148"/>
                    <a:pt x="2335" y="148"/>
                  </a:cubicBezTo>
                  <a:cubicBezTo>
                    <a:pt x="2331" y="148"/>
                    <a:pt x="2328" y="148"/>
                    <a:pt x="2325" y="147"/>
                  </a:cubicBezTo>
                  <a:cubicBezTo>
                    <a:pt x="2315" y="147"/>
                    <a:pt x="2305" y="146"/>
                    <a:pt x="2296" y="146"/>
                  </a:cubicBezTo>
                  <a:cubicBezTo>
                    <a:pt x="2153" y="146"/>
                    <a:pt x="2048" y="211"/>
                    <a:pt x="1935" y="280"/>
                  </a:cubicBezTo>
                  <a:cubicBezTo>
                    <a:pt x="1771" y="379"/>
                    <a:pt x="1603" y="472"/>
                    <a:pt x="1439" y="568"/>
                  </a:cubicBezTo>
                  <a:cubicBezTo>
                    <a:pt x="1387" y="599"/>
                    <a:pt x="1340" y="658"/>
                    <a:pt x="1288" y="664"/>
                  </a:cubicBezTo>
                  <a:cubicBezTo>
                    <a:pt x="1170" y="680"/>
                    <a:pt x="1093" y="751"/>
                    <a:pt x="1049" y="838"/>
                  </a:cubicBezTo>
                  <a:cubicBezTo>
                    <a:pt x="997" y="943"/>
                    <a:pt x="926" y="1005"/>
                    <a:pt x="830" y="1067"/>
                  </a:cubicBezTo>
                  <a:cubicBezTo>
                    <a:pt x="771" y="1104"/>
                    <a:pt x="740" y="1184"/>
                    <a:pt x="700" y="1246"/>
                  </a:cubicBezTo>
                  <a:cubicBezTo>
                    <a:pt x="687" y="1268"/>
                    <a:pt x="684" y="1305"/>
                    <a:pt x="669" y="1314"/>
                  </a:cubicBezTo>
                  <a:cubicBezTo>
                    <a:pt x="557" y="1376"/>
                    <a:pt x="526" y="1491"/>
                    <a:pt x="467" y="1593"/>
                  </a:cubicBezTo>
                  <a:cubicBezTo>
                    <a:pt x="402" y="1707"/>
                    <a:pt x="328" y="1803"/>
                    <a:pt x="303" y="1946"/>
                  </a:cubicBezTo>
                  <a:cubicBezTo>
                    <a:pt x="275" y="2091"/>
                    <a:pt x="164" y="2221"/>
                    <a:pt x="124" y="2367"/>
                  </a:cubicBezTo>
                  <a:cubicBezTo>
                    <a:pt x="71" y="2549"/>
                    <a:pt x="25" y="2744"/>
                    <a:pt x="37" y="2933"/>
                  </a:cubicBezTo>
                  <a:cubicBezTo>
                    <a:pt x="43" y="3038"/>
                    <a:pt x="43" y="3125"/>
                    <a:pt x="0" y="3218"/>
                  </a:cubicBezTo>
                  <a:lnTo>
                    <a:pt x="0" y="3366"/>
                  </a:lnTo>
                  <a:cubicBezTo>
                    <a:pt x="31" y="3465"/>
                    <a:pt x="96" y="3565"/>
                    <a:pt x="87" y="3660"/>
                  </a:cubicBezTo>
                  <a:cubicBezTo>
                    <a:pt x="71" y="3790"/>
                    <a:pt x="93" y="3896"/>
                    <a:pt x="176" y="3992"/>
                  </a:cubicBezTo>
                  <a:cubicBezTo>
                    <a:pt x="195" y="4013"/>
                    <a:pt x="204" y="4060"/>
                    <a:pt x="195" y="4085"/>
                  </a:cubicBezTo>
                  <a:cubicBezTo>
                    <a:pt x="152" y="4177"/>
                    <a:pt x="195" y="4236"/>
                    <a:pt x="251" y="4304"/>
                  </a:cubicBezTo>
                  <a:cubicBezTo>
                    <a:pt x="279" y="4335"/>
                    <a:pt x="279" y="4388"/>
                    <a:pt x="297" y="4428"/>
                  </a:cubicBezTo>
                  <a:cubicBezTo>
                    <a:pt x="353" y="4558"/>
                    <a:pt x="409" y="4688"/>
                    <a:pt x="477" y="4815"/>
                  </a:cubicBezTo>
                  <a:cubicBezTo>
                    <a:pt x="511" y="4880"/>
                    <a:pt x="570" y="4930"/>
                    <a:pt x="613" y="4991"/>
                  </a:cubicBezTo>
                  <a:cubicBezTo>
                    <a:pt x="644" y="5038"/>
                    <a:pt x="656" y="5103"/>
                    <a:pt x="693" y="5140"/>
                  </a:cubicBezTo>
                  <a:cubicBezTo>
                    <a:pt x="808" y="5255"/>
                    <a:pt x="932" y="5357"/>
                    <a:pt x="1049" y="5465"/>
                  </a:cubicBezTo>
                  <a:cubicBezTo>
                    <a:pt x="1077" y="5490"/>
                    <a:pt x="1114" y="5511"/>
                    <a:pt x="1130" y="5542"/>
                  </a:cubicBezTo>
                  <a:cubicBezTo>
                    <a:pt x="1192" y="5672"/>
                    <a:pt x="1322" y="5719"/>
                    <a:pt x="1430" y="5793"/>
                  </a:cubicBezTo>
                  <a:cubicBezTo>
                    <a:pt x="1483" y="5830"/>
                    <a:pt x="1545" y="5864"/>
                    <a:pt x="1606" y="5892"/>
                  </a:cubicBezTo>
                  <a:cubicBezTo>
                    <a:pt x="1681" y="5926"/>
                    <a:pt x="1767" y="5945"/>
                    <a:pt x="1842" y="5979"/>
                  </a:cubicBezTo>
                  <a:cubicBezTo>
                    <a:pt x="1935" y="6022"/>
                    <a:pt x="2015" y="6090"/>
                    <a:pt x="2108" y="6127"/>
                  </a:cubicBezTo>
                  <a:cubicBezTo>
                    <a:pt x="2226" y="6171"/>
                    <a:pt x="2346" y="6202"/>
                    <a:pt x="2467" y="6227"/>
                  </a:cubicBezTo>
                  <a:cubicBezTo>
                    <a:pt x="2582" y="6251"/>
                    <a:pt x="2699" y="6270"/>
                    <a:pt x="2817" y="6282"/>
                  </a:cubicBezTo>
                  <a:cubicBezTo>
                    <a:pt x="2937" y="6295"/>
                    <a:pt x="3058" y="6298"/>
                    <a:pt x="3179" y="6307"/>
                  </a:cubicBezTo>
                  <a:cubicBezTo>
                    <a:pt x="3185" y="6307"/>
                    <a:pt x="3191" y="6298"/>
                    <a:pt x="3201" y="6298"/>
                  </a:cubicBezTo>
                  <a:cubicBezTo>
                    <a:pt x="3245" y="6294"/>
                    <a:pt x="3295" y="6281"/>
                    <a:pt x="3339" y="6281"/>
                  </a:cubicBezTo>
                  <a:cubicBezTo>
                    <a:pt x="3359" y="6281"/>
                    <a:pt x="3379" y="6284"/>
                    <a:pt x="3396" y="6292"/>
                  </a:cubicBezTo>
                  <a:cubicBezTo>
                    <a:pt x="3423" y="6305"/>
                    <a:pt x="3448" y="6310"/>
                    <a:pt x="3471" y="6310"/>
                  </a:cubicBezTo>
                  <a:cubicBezTo>
                    <a:pt x="3507" y="6310"/>
                    <a:pt x="3539" y="6297"/>
                    <a:pt x="3575" y="6282"/>
                  </a:cubicBezTo>
                  <a:cubicBezTo>
                    <a:pt x="3631" y="6261"/>
                    <a:pt x="3687" y="6236"/>
                    <a:pt x="3745" y="6220"/>
                  </a:cubicBezTo>
                  <a:cubicBezTo>
                    <a:pt x="3813" y="6202"/>
                    <a:pt x="3885" y="6196"/>
                    <a:pt x="3953" y="6183"/>
                  </a:cubicBezTo>
                  <a:cubicBezTo>
                    <a:pt x="4114" y="6162"/>
                    <a:pt x="4262" y="6127"/>
                    <a:pt x="4402" y="6022"/>
                  </a:cubicBezTo>
                  <a:cubicBezTo>
                    <a:pt x="4535" y="5920"/>
                    <a:pt x="4711" y="5874"/>
                    <a:pt x="4857" y="5784"/>
                  </a:cubicBezTo>
                  <a:cubicBezTo>
                    <a:pt x="4999" y="5694"/>
                    <a:pt x="5129" y="5583"/>
                    <a:pt x="5253" y="5471"/>
                  </a:cubicBezTo>
                  <a:cubicBezTo>
                    <a:pt x="5460" y="5282"/>
                    <a:pt x="5683" y="5106"/>
                    <a:pt x="5798" y="4837"/>
                  </a:cubicBezTo>
                  <a:cubicBezTo>
                    <a:pt x="5804" y="4821"/>
                    <a:pt x="5825" y="4818"/>
                    <a:pt x="5832" y="4803"/>
                  </a:cubicBezTo>
                  <a:cubicBezTo>
                    <a:pt x="5909" y="4682"/>
                    <a:pt x="6027" y="4567"/>
                    <a:pt x="6048" y="4437"/>
                  </a:cubicBezTo>
                  <a:cubicBezTo>
                    <a:pt x="6070" y="4307"/>
                    <a:pt x="6126" y="4190"/>
                    <a:pt x="6172" y="4078"/>
                  </a:cubicBezTo>
                  <a:cubicBezTo>
                    <a:pt x="6228" y="3939"/>
                    <a:pt x="6240" y="3797"/>
                    <a:pt x="6253" y="3657"/>
                  </a:cubicBezTo>
                  <a:cubicBezTo>
                    <a:pt x="6268" y="3515"/>
                    <a:pt x="6383" y="3376"/>
                    <a:pt x="6287" y="3221"/>
                  </a:cubicBezTo>
                  <a:cubicBezTo>
                    <a:pt x="6280" y="3209"/>
                    <a:pt x="6308" y="3178"/>
                    <a:pt x="6315" y="3156"/>
                  </a:cubicBezTo>
                  <a:cubicBezTo>
                    <a:pt x="6321" y="3128"/>
                    <a:pt x="6327" y="3100"/>
                    <a:pt x="6321" y="3075"/>
                  </a:cubicBezTo>
                  <a:cubicBezTo>
                    <a:pt x="6293" y="2921"/>
                    <a:pt x="6259" y="2769"/>
                    <a:pt x="6237" y="2614"/>
                  </a:cubicBezTo>
                  <a:cubicBezTo>
                    <a:pt x="6228" y="2552"/>
                    <a:pt x="6271" y="2484"/>
                    <a:pt x="6256" y="2429"/>
                  </a:cubicBezTo>
                  <a:cubicBezTo>
                    <a:pt x="6215" y="2280"/>
                    <a:pt x="6185" y="2122"/>
                    <a:pt x="6101" y="1998"/>
                  </a:cubicBezTo>
                  <a:cubicBezTo>
                    <a:pt x="6045" y="1915"/>
                    <a:pt x="6005" y="1844"/>
                    <a:pt x="6008" y="1748"/>
                  </a:cubicBezTo>
                  <a:cubicBezTo>
                    <a:pt x="6008" y="1732"/>
                    <a:pt x="5983" y="1717"/>
                    <a:pt x="5971" y="1701"/>
                  </a:cubicBezTo>
                  <a:cubicBezTo>
                    <a:pt x="5887" y="1599"/>
                    <a:pt x="5807" y="1494"/>
                    <a:pt x="5720" y="1395"/>
                  </a:cubicBezTo>
                  <a:cubicBezTo>
                    <a:pt x="5599" y="1255"/>
                    <a:pt x="5572" y="1039"/>
                    <a:pt x="5367" y="964"/>
                  </a:cubicBezTo>
                  <a:cubicBezTo>
                    <a:pt x="5352" y="958"/>
                    <a:pt x="5346" y="924"/>
                    <a:pt x="5333" y="903"/>
                  </a:cubicBezTo>
                  <a:cubicBezTo>
                    <a:pt x="5279" y="814"/>
                    <a:pt x="5233" y="713"/>
                    <a:pt x="5123" y="713"/>
                  </a:cubicBezTo>
                  <a:cubicBezTo>
                    <a:pt x="5107" y="713"/>
                    <a:pt x="5089" y="715"/>
                    <a:pt x="5070" y="720"/>
                  </a:cubicBezTo>
                  <a:cubicBezTo>
                    <a:pt x="5049" y="670"/>
                    <a:pt x="5039" y="618"/>
                    <a:pt x="5008" y="599"/>
                  </a:cubicBezTo>
                  <a:cubicBezTo>
                    <a:pt x="4919" y="540"/>
                    <a:pt x="4823" y="494"/>
                    <a:pt x="4727" y="448"/>
                  </a:cubicBezTo>
                  <a:cubicBezTo>
                    <a:pt x="4671" y="420"/>
                    <a:pt x="4609" y="398"/>
                    <a:pt x="4550" y="373"/>
                  </a:cubicBezTo>
                  <a:cubicBezTo>
                    <a:pt x="4358" y="286"/>
                    <a:pt x="4186" y="147"/>
                    <a:pt x="3965" y="147"/>
                  </a:cubicBezTo>
                  <a:cubicBezTo>
                    <a:pt x="3958" y="147"/>
                    <a:pt x="3951" y="147"/>
                    <a:pt x="3943" y="147"/>
                  </a:cubicBezTo>
                  <a:cubicBezTo>
                    <a:pt x="3940" y="148"/>
                    <a:pt x="3936" y="148"/>
                    <a:pt x="3933" y="148"/>
                  </a:cubicBezTo>
                  <a:cubicBezTo>
                    <a:pt x="3907" y="148"/>
                    <a:pt x="3879" y="139"/>
                    <a:pt x="3863" y="123"/>
                  </a:cubicBezTo>
                  <a:cubicBezTo>
                    <a:pt x="3784" y="41"/>
                    <a:pt x="3688" y="37"/>
                    <a:pt x="3591" y="37"/>
                  </a:cubicBezTo>
                  <a:cubicBezTo>
                    <a:pt x="3578" y="37"/>
                    <a:pt x="3566" y="37"/>
                    <a:pt x="3553" y="37"/>
                  </a:cubicBezTo>
                  <a:cubicBezTo>
                    <a:pt x="3485" y="37"/>
                    <a:pt x="3417" y="35"/>
                    <a:pt x="3355" y="5"/>
                  </a:cubicBezTo>
                  <a:cubicBezTo>
                    <a:pt x="3349" y="2"/>
                    <a:pt x="3340" y="1"/>
                    <a:pt x="3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4"/>
            <p:cNvSpPr/>
            <p:nvPr/>
          </p:nvSpPr>
          <p:spPr>
            <a:xfrm rot="5400000">
              <a:off x="8765523" y="774419"/>
              <a:ext cx="61484" cy="60775"/>
            </a:xfrm>
            <a:custGeom>
              <a:rect b="b" l="l" r="r" t="t"/>
              <a:pathLst>
                <a:path extrusionOk="0" h="6311" w="6383">
                  <a:moveTo>
                    <a:pt x="3330" y="1"/>
                  </a:moveTo>
                  <a:cubicBezTo>
                    <a:pt x="3310" y="1"/>
                    <a:pt x="3286" y="8"/>
                    <a:pt x="3275" y="20"/>
                  </a:cubicBezTo>
                  <a:cubicBezTo>
                    <a:pt x="3244" y="54"/>
                    <a:pt x="3210" y="66"/>
                    <a:pt x="3176" y="66"/>
                  </a:cubicBezTo>
                  <a:cubicBezTo>
                    <a:pt x="3135" y="66"/>
                    <a:pt x="3095" y="49"/>
                    <a:pt x="3061" y="36"/>
                  </a:cubicBezTo>
                  <a:cubicBezTo>
                    <a:pt x="3007" y="15"/>
                    <a:pt x="2954" y="7"/>
                    <a:pt x="2902" y="7"/>
                  </a:cubicBezTo>
                  <a:cubicBezTo>
                    <a:pt x="2800" y="7"/>
                    <a:pt x="2702" y="37"/>
                    <a:pt x="2603" y="58"/>
                  </a:cubicBezTo>
                  <a:cubicBezTo>
                    <a:pt x="2511" y="75"/>
                    <a:pt x="2421" y="148"/>
                    <a:pt x="2335" y="148"/>
                  </a:cubicBezTo>
                  <a:cubicBezTo>
                    <a:pt x="2331" y="148"/>
                    <a:pt x="2328" y="148"/>
                    <a:pt x="2325" y="147"/>
                  </a:cubicBezTo>
                  <a:cubicBezTo>
                    <a:pt x="2315" y="147"/>
                    <a:pt x="2305" y="146"/>
                    <a:pt x="2296" y="146"/>
                  </a:cubicBezTo>
                  <a:cubicBezTo>
                    <a:pt x="2153" y="146"/>
                    <a:pt x="2048" y="211"/>
                    <a:pt x="1935" y="280"/>
                  </a:cubicBezTo>
                  <a:cubicBezTo>
                    <a:pt x="1771" y="379"/>
                    <a:pt x="1603" y="472"/>
                    <a:pt x="1439" y="568"/>
                  </a:cubicBezTo>
                  <a:cubicBezTo>
                    <a:pt x="1387" y="599"/>
                    <a:pt x="1340" y="658"/>
                    <a:pt x="1288" y="664"/>
                  </a:cubicBezTo>
                  <a:cubicBezTo>
                    <a:pt x="1170" y="680"/>
                    <a:pt x="1093" y="751"/>
                    <a:pt x="1049" y="838"/>
                  </a:cubicBezTo>
                  <a:cubicBezTo>
                    <a:pt x="997" y="943"/>
                    <a:pt x="926" y="1005"/>
                    <a:pt x="830" y="1067"/>
                  </a:cubicBezTo>
                  <a:cubicBezTo>
                    <a:pt x="771" y="1104"/>
                    <a:pt x="740" y="1184"/>
                    <a:pt x="700" y="1246"/>
                  </a:cubicBezTo>
                  <a:cubicBezTo>
                    <a:pt x="687" y="1268"/>
                    <a:pt x="684" y="1305"/>
                    <a:pt x="669" y="1314"/>
                  </a:cubicBezTo>
                  <a:cubicBezTo>
                    <a:pt x="557" y="1376"/>
                    <a:pt x="526" y="1491"/>
                    <a:pt x="467" y="1593"/>
                  </a:cubicBezTo>
                  <a:cubicBezTo>
                    <a:pt x="402" y="1707"/>
                    <a:pt x="328" y="1803"/>
                    <a:pt x="303" y="1946"/>
                  </a:cubicBezTo>
                  <a:cubicBezTo>
                    <a:pt x="275" y="2091"/>
                    <a:pt x="164" y="2221"/>
                    <a:pt x="124" y="2367"/>
                  </a:cubicBezTo>
                  <a:cubicBezTo>
                    <a:pt x="71" y="2549"/>
                    <a:pt x="25" y="2744"/>
                    <a:pt x="37" y="2933"/>
                  </a:cubicBezTo>
                  <a:cubicBezTo>
                    <a:pt x="43" y="3038"/>
                    <a:pt x="43" y="3125"/>
                    <a:pt x="0" y="3218"/>
                  </a:cubicBezTo>
                  <a:lnTo>
                    <a:pt x="0" y="3366"/>
                  </a:lnTo>
                  <a:cubicBezTo>
                    <a:pt x="31" y="3465"/>
                    <a:pt x="96" y="3565"/>
                    <a:pt x="87" y="3660"/>
                  </a:cubicBezTo>
                  <a:cubicBezTo>
                    <a:pt x="71" y="3790"/>
                    <a:pt x="93" y="3896"/>
                    <a:pt x="176" y="3992"/>
                  </a:cubicBezTo>
                  <a:cubicBezTo>
                    <a:pt x="195" y="4013"/>
                    <a:pt x="204" y="4060"/>
                    <a:pt x="195" y="4085"/>
                  </a:cubicBezTo>
                  <a:cubicBezTo>
                    <a:pt x="152" y="4177"/>
                    <a:pt x="195" y="4236"/>
                    <a:pt x="251" y="4304"/>
                  </a:cubicBezTo>
                  <a:cubicBezTo>
                    <a:pt x="279" y="4335"/>
                    <a:pt x="279" y="4388"/>
                    <a:pt x="297" y="4428"/>
                  </a:cubicBezTo>
                  <a:cubicBezTo>
                    <a:pt x="353" y="4558"/>
                    <a:pt x="409" y="4688"/>
                    <a:pt x="477" y="4815"/>
                  </a:cubicBezTo>
                  <a:cubicBezTo>
                    <a:pt x="511" y="4880"/>
                    <a:pt x="570" y="4930"/>
                    <a:pt x="613" y="4991"/>
                  </a:cubicBezTo>
                  <a:cubicBezTo>
                    <a:pt x="644" y="5038"/>
                    <a:pt x="656" y="5103"/>
                    <a:pt x="693" y="5140"/>
                  </a:cubicBezTo>
                  <a:cubicBezTo>
                    <a:pt x="808" y="5255"/>
                    <a:pt x="932" y="5357"/>
                    <a:pt x="1049" y="5465"/>
                  </a:cubicBezTo>
                  <a:cubicBezTo>
                    <a:pt x="1077" y="5490"/>
                    <a:pt x="1114" y="5511"/>
                    <a:pt x="1130" y="5542"/>
                  </a:cubicBezTo>
                  <a:cubicBezTo>
                    <a:pt x="1192" y="5672"/>
                    <a:pt x="1322" y="5719"/>
                    <a:pt x="1430" y="5793"/>
                  </a:cubicBezTo>
                  <a:cubicBezTo>
                    <a:pt x="1483" y="5830"/>
                    <a:pt x="1545" y="5864"/>
                    <a:pt x="1606" y="5892"/>
                  </a:cubicBezTo>
                  <a:cubicBezTo>
                    <a:pt x="1681" y="5926"/>
                    <a:pt x="1767" y="5945"/>
                    <a:pt x="1842" y="5979"/>
                  </a:cubicBezTo>
                  <a:cubicBezTo>
                    <a:pt x="1935" y="6022"/>
                    <a:pt x="2015" y="6090"/>
                    <a:pt x="2108" y="6127"/>
                  </a:cubicBezTo>
                  <a:cubicBezTo>
                    <a:pt x="2226" y="6171"/>
                    <a:pt x="2346" y="6202"/>
                    <a:pt x="2467" y="6227"/>
                  </a:cubicBezTo>
                  <a:cubicBezTo>
                    <a:pt x="2582" y="6251"/>
                    <a:pt x="2699" y="6270"/>
                    <a:pt x="2817" y="6282"/>
                  </a:cubicBezTo>
                  <a:cubicBezTo>
                    <a:pt x="2937" y="6295"/>
                    <a:pt x="3058" y="6298"/>
                    <a:pt x="3179" y="6307"/>
                  </a:cubicBezTo>
                  <a:cubicBezTo>
                    <a:pt x="3185" y="6307"/>
                    <a:pt x="3191" y="6298"/>
                    <a:pt x="3201" y="6298"/>
                  </a:cubicBezTo>
                  <a:cubicBezTo>
                    <a:pt x="3245" y="6294"/>
                    <a:pt x="3295" y="6281"/>
                    <a:pt x="3339" y="6281"/>
                  </a:cubicBezTo>
                  <a:cubicBezTo>
                    <a:pt x="3359" y="6281"/>
                    <a:pt x="3379" y="6284"/>
                    <a:pt x="3396" y="6292"/>
                  </a:cubicBezTo>
                  <a:cubicBezTo>
                    <a:pt x="3423" y="6305"/>
                    <a:pt x="3448" y="6310"/>
                    <a:pt x="3471" y="6310"/>
                  </a:cubicBezTo>
                  <a:cubicBezTo>
                    <a:pt x="3507" y="6310"/>
                    <a:pt x="3539" y="6297"/>
                    <a:pt x="3575" y="6282"/>
                  </a:cubicBezTo>
                  <a:cubicBezTo>
                    <a:pt x="3631" y="6261"/>
                    <a:pt x="3687" y="6236"/>
                    <a:pt x="3745" y="6220"/>
                  </a:cubicBezTo>
                  <a:cubicBezTo>
                    <a:pt x="3813" y="6202"/>
                    <a:pt x="3885" y="6196"/>
                    <a:pt x="3953" y="6183"/>
                  </a:cubicBezTo>
                  <a:cubicBezTo>
                    <a:pt x="4114" y="6162"/>
                    <a:pt x="4262" y="6127"/>
                    <a:pt x="4402" y="6022"/>
                  </a:cubicBezTo>
                  <a:cubicBezTo>
                    <a:pt x="4535" y="5920"/>
                    <a:pt x="4711" y="5874"/>
                    <a:pt x="4857" y="5784"/>
                  </a:cubicBezTo>
                  <a:cubicBezTo>
                    <a:pt x="4999" y="5694"/>
                    <a:pt x="5129" y="5583"/>
                    <a:pt x="5253" y="5471"/>
                  </a:cubicBezTo>
                  <a:cubicBezTo>
                    <a:pt x="5460" y="5282"/>
                    <a:pt x="5683" y="5106"/>
                    <a:pt x="5798" y="4837"/>
                  </a:cubicBezTo>
                  <a:cubicBezTo>
                    <a:pt x="5804" y="4821"/>
                    <a:pt x="5825" y="4818"/>
                    <a:pt x="5832" y="4803"/>
                  </a:cubicBezTo>
                  <a:cubicBezTo>
                    <a:pt x="5909" y="4682"/>
                    <a:pt x="6027" y="4567"/>
                    <a:pt x="6048" y="4437"/>
                  </a:cubicBezTo>
                  <a:cubicBezTo>
                    <a:pt x="6070" y="4307"/>
                    <a:pt x="6126" y="4190"/>
                    <a:pt x="6172" y="4078"/>
                  </a:cubicBezTo>
                  <a:cubicBezTo>
                    <a:pt x="6228" y="3939"/>
                    <a:pt x="6240" y="3797"/>
                    <a:pt x="6253" y="3657"/>
                  </a:cubicBezTo>
                  <a:cubicBezTo>
                    <a:pt x="6268" y="3515"/>
                    <a:pt x="6383" y="3376"/>
                    <a:pt x="6287" y="3221"/>
                  </a:cubicBezTo>
                  <a:cubicBezTo>
                    <a:pt x="6280" y="3209"/>
                    <a:pt x="6308" y="3178"/>
                    <a:pt x="6315" y="3156"/>
                  </a:cubicBezTo>
                  <a:cubicBezTo>
                    <a:pt x="6321" y="3128"/>
                    <a:pt x="6327" y="3100"/>
                    <a:pt x="6321" y="3075"/>
                  </a:cubicBezTo>
                  <a:cubicBezTo>
                    <a:pt x="6293" y="2921"/>
                    <a:pt x="6259" y="2769"/>
                    <a:pt x="6237" y="2614"/>
                  </a:cubicBezTo>
                  <a:cubicBezTo>
                    <a:pt x="6228" y="2552"/>
                    <a:pt x="6271" y="2484"/>
                    <a:pt x="6256" y="2429"/>
                  </a:cubicBezTo>
                  <a:cubicBezTo>
                    <a:pt x="6215" y="2280"/>
                    <a:pt x="6185" y="2122"/>
                    <a:pt x="6101" y="1998"/>
                  </a:cubicBezTo>
                  <a:cubicBezTo>
                    <a:pt x="6045" y="1915"/>
                    <a:pt x="6005" y="1844"/>
                    <a:pt x="6008" y="1748"/>
                  </a:cubicBezTo>
                  <a:cubicBezTo>
                    <a:pt x="6008" y="1732"/>
                    <a:pt x="5983" y="1717"/>
                    <a:pt x="5971" y="1701"/>
                  </a:cubicBezTo>
                  <a:cubicBezTo>
                    <a:pt x="5887" y="1599"/>
                    <a:pt x="5807" y="1494"/>
                    <a:pt x="5720" y="1395"/>
                  </a:cubicBezTo>
                  <a:cubicBezTo>
                    <a:pt x="5599" y="1255"/>
                    <a:pt x="5572" y="1039"/>
                    <a:pt x="5367" y="964"/>
                  </a:cubicBezTo>
                  <a:cubicBezTo>
                    <a:pt x="5352" y="958"/>
                    <a:pt x="5346" y="924"/>
                    <a:pt x="5333" y="903"/>
                  </a:cubicBezTo>
                  <a:cubicBezTo>
                    <a:pt x="5279" y="814"/>
                    <a:pt x="5233" y="713"/>
                    <a:pt x="5123" y="713"/>
                  </a:cubicBezTo>
                  <a:cubicBezTo>
                    <a:pt x="5107" y="713"/>
                    <a:pt x="5089" y="715"/>
                    <a:pt x="5070" y="720"/>
                  </a:cubicBezTo>
                  <a:cubicBezTo>
                    <a:pt x="5049" y="670"/>
                    <a:pt x="5039" y="618"/>
                    <a:pt x="5008" y="599"/>
                  </a:cubicBezTo>
                  <a:cubicBezTo>
                    <a:pt x="4919" y="540"/>
                    <a:pt x="4823" y="494"/>
                    <a:pt x="4727" y="448"/>
                  </a:cubicBezTo>
                  <a:cubicBezTo>
                    <a:pt x="4671" y="420"/>
                    <a:pt x="4609" y="398"/>
                    <a:pt x="4550" y="373"/>
                  </a:cubicBezTo>
                  <a:cubicBezTo>
                    <a:pt x="4358" y="286"/>
                    <a:pt x="4186" y="147"/>
                    <a:pt x="3965" y="147"/>
                  </a:cubicBezTo>
                  <a:cubicBezTo>
                    <a:pt x="3958" y="147"/>
                    <a:pt x="3951" y="147"/>
                    <a:pt x="3943" y="147"/>
                  </a:cubicBezTo>
                  <a:cubicBezTo>
                    <a:pt x="3940" y="148"/>
                    <a:pt x="3936" y="148"/>
                    <a:pt x="3933" y="148"/>
                  </a:cubicBezTo>
                  <a:cubicBezTo>
                    <a:pt x="3907" y="148"/>
                    <a:pt x="3879" y="139"/>
                    <a:pt x="3863" y="123"/>
                  </a:cubicBezTo>
                  <a:cubicBezTo>
                    <a:pt x="3784" y="41"/>
                    <a:pt x="3688" y="37"/>
                    <a:pt x="3591" y="37"/>
                  </a:cubicBezTo>
                  <a:cubicBezTo>
                    <a:pt x="3578" y="37"/>
                    <a:pt x="3566" y="37"/>
                    <a:pt x="3553" y="37"/>
                  </a:cubicBezTo>
                  <a:cubicBezTo>
                    <a:pt x="3485" y="37"/>
                    <a:pt x="3417" y="35"/>
                    <a:pt x="3355" y="5"/>
                  </a:cubicBezTo>
                  <a:cubicBezTo>
                    <a:pt x="3349" y="2"/>
                    <a:pt x="3340" y="1"/>
                    <a:pt x="3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bg>
      <p:bgPr>
        <a:solidFill>
          <a:schemeClr val="lt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/>
          <p:nvPr/>
        </p:nvSpPr>
        <p:spPr>
          <a:xfrm>
            <a:off x="248985" y="1950526"/>
            <a:ext cx="444397" cy="248750"/>
          </a:xfrm>
          <a:custGeom>
            <a:rect b="b" l="l" r="r" t="t"/>
            <a:pathLst>
              <a:path extrusionOk="0" h="2830" w="5056">
                <a:moveTo>
                  <a:pt x="3812" y="0"/>
                </a:moveTo>
                <a:cubicBezTo>
                  <a:pt x="3785" y="0"/>
                  <a:pt x="3757" y="2"/>
                  <a:pt x="3730" y="6"/>
                </a:cubicBezTo>
                <a:cubicBezTo>
                  <a:pt x="3637" y="18"/>
                  <a:pt x="3538" y="52"/>
                  <a:pt x="3455" y="102"/>
                </a:cubicBezTo>
                <a:cubicBezTo>
                  <a:pt x="3241" y="219"/>
                  <a:pt x="2990" y="294"/>
                  <a:pt x="2876" y="554"/>
                </a:cubicBezTo>
                <a:cubicBezTo>
                  <a:pt x="2839" y="637"/>
                  <a:pt x="2740" y="696"/>
                  <a:pt x="2703" y="783"/>
                </a:cubicBezTo>
                <a:cubicBezTo>
                  <a:pt x="2631" y="934"/>
                  <a:pt x="2585" y="1095"/>
                  <a:pt x="2526" y="1253"/>
                </a:cubicBezTo>
                <a:cubicBezTo>
                  <a:pt x="2501" y="1315"/>
                  <a:pt x="2467" y="1374"/>
                  <a:pt x="2433" y="1445"/>
                </a:cubicBezTo>
                <a:cubicBezTo>
                  <a:pt x="2402" y="1488"/>
                  <a:pt x="2359" y="1547"/>
                  <a:pt x="2319" y="1603"/>
                </a:cubicBezTo>
                <a:cubicBezTo>
                  <a:pt x="2306" y="1621"/>
                  <a:pt x="2294" y="1652"/>
                  <a:pt x="2278" y="1655"/>
                </a:cubicBezTo>
                <a:cubicBezTo>
                  <a:pt x="2189" y="1677"/>
                  <a:pt x="2094" y="1711"/>
                  <a:pt x="2005" y="1711"/>
                </a:cubicBezTo>
                <a:cubicBezTo>
                  <a:pt x="1990" y="1711"/>
                  <a:pt x="1975" y="1710"/>
                  <a:pt x="1960" y="1708"/>
                </a:cubicBezTo>
                <a:cubicBezTo>
                  <a:pt x="1805" y="1686"/>
                  <a:pt x="1635" y="1683"/>
                  <a:pt x="1505" y="1563"/>
                </a:cubicBezTo>
                <a:cubicBezTo>
                  <a:pt x="1483" y="1541"/>
                  <a:pt x="1437" y="1541"/>
                  <a:pt x="1399" y="1538"/>
                </a:cubicBezTo>
                <a:cubicBezTo>
                  <a:pt x="1344" y="1529"/>
                  <a:pt x="1285" y="1525"/>
                  <a:pt x="1229" y="1522"/>
                </a:cubicBezTo>
                <a:cubicBezTo>
                  <a:pt x="1167" y="1516"/>
                  <a:pt x="1102" y="1513"/>
                  <a:pt x="1040" y="1507"/>
                </a:cubicBezTo>
                <a:cubicBezTo>
                  <a:pt x="1034" y="1506"/>
                  <a:pt x="1027" y="1506"/>
                  <a:pt x="1020" y="1506"/>
                </a:cubicBezTo>
                <a:cubicBezTo>
                  <a:pt x="1010" y="1506"/>
                  <a:pt x="1000" y="1507"/>
                  <a:pt x="989" y="1507"/>
                </a:cubicBezTo>
                <a:cubicBezTo>
                  <a:pt x="968" y="1507"/>
                  <a:pt x="948" y="1505"/>
                  <a:pt x="932" y="1495"/>
                </a:cubicBezTo>
                <a:cubicBezTo>
                  <a:pt x="899" y="1470"/>
                  <a:pt x="866" y="1462"/>
                  <a:pt x="835" y="1462"/>
                </a:cubicBezTo>
                <a:cubicBezTo>
                  <a:pt x="761" y="1462"/>
                  <a:pt x="692" y="1509"/>
                  <a:pt x="622" y="1522"/>
                </a:cubicBezTo>
                <a:cubicBezTo>
                  <a:pt x="570" y="1535"/>
                  <a:pt x="520" y="1581"/>
                  <a:pt x="480" y="1625"/>
                </a:cubicBezTo>
                <a:cubicBezTo>
                  <a:pt x="397" y="1711"/>
                  <a:pt x="335" y="1823"/>
                  <a:pt x="239" y="1891"/>
                </a:cubicBezTo>
                <a:cubicBezTo>
                  <a:pt x="164" y="1946"/>
                  <a:pt x="137" y="2002"/>
                  <a:pt x="130" y="2086"/>
                </a:cubicBezTo>
                <a:cubicBezTo>
                  <a:pt x="127" y="2107"/>
                  <a:pt x="130" y="2138"/>
                  <a:pt x="118" y="2157"/>
                </a:cubicBezTo>
                <a:cubicBezTo>
                  <a:pt x="22" y="2296"/>
                  <a:pt x="0" y="2448"/>
                  <a:pt x="22" y="2612"/>
                </a:cubicBezTo>
                <a:cubicBezTo>
                  <a:pt x="39" y="2713"/>
                  <a:pt x="112" y="2829"/>
                  <a:pt x="181" y="2829"/>
                </a:cubicBezTo>
                <a:cubicBezTo>
                  <a:pt x="188" y="2829"/>
                  <a:pt x="195" y="2828"/>
                  <a:pt x="202" y="2826"/>
                </a:cubicBezTo>
                <a:cubicBezTo>
                  <a:pt x="297" y="2791"/>
                  <a:pt x="375" y="2708"/>
                  <a:pt x="458" y="2643"/>
                </a:cubicBezTo>
                <a:cubicBezTo>
                  <a:pt x="465" y="2640"/>
                  <a:pt x="449" y="2609"/>
                  <a:pt x="449" y="2590"/>
                </a:cubicBezTo>
                <a:cubicBezTo>
                  <a:pt x="446" y="2392"/>
                  <a:pt x="443" y="2197"/>
                  <a:pt x="666" y="2098"/>
                </a:cubicBezTo>
                <a:cubicBezTo>
                  <a:pt x="700" y="2080"/>
                  <a:pt x="718" y="2027"/>
                  <a:pt x="746" y="1993"/>
                </a:cubicBezTo>
                <a:cubicBezTo>
                  <a:pt x="768" y="1965"/>
                  <a:pt x="790" y="1915"/>
                  <a:pt x="814" y="1912"/>
                </a:cubicBezTo>
                <a:cubicBezTo>
                  <a:pt x="861" y="1907"/>
                  <a:pt x="907" y="1904"/>
                  <a:pt x="954" y="1904"/>
                </a:cubicBezTo>
                <a:cubicBezTo>
                  <a:pt x="994" y="1904"/>
                  <a:pt x="1034" y="1907"/>
                  <a:pt x="1074" y="1912"/>
                </a:cubicBezTo>
                <a:cubicBezTo>
                  <a:pt x="1145" y="1922"/>
                  <a:pt x="1206" y="1993"/>
                  <a:pt x="1268" y="1993"/>
                </a:cubicBezTo>
                <a:cubicBezTo>
                  <a:pt x="1285" y="1993"/>
                  <a:pt x="1302" y="1988"/>
                  <a:pt x="1319" y="1974"/>
                </a:cubicBezTo>
                <a:cubicBezTo>
                  <a:pt x="1474" y="2039"/>
                  <a:pt x="1607" y="2110"/>
                  <a:pt x="1749" y="2148"/>
                </a:cubicBezTo>
                <a:cubicBezTo>
                  <a:pt x="1768" y="2153"/>
                  <a:pt x="1788" y="2155"/>
                  <a:pt x="1809" y="2155"/>
                </a:cubicBezTo>
                <a:cubicBezTo>
                  <a:pt x="1874" y="2155"/>
                  <a:pt x="1946" y="2134"/>
                  <a:pt x="2012" y="2129"/>
                </a:cubicBezTo>
                <a:cubicBezTo>
                  <a:pt x="2229" y="2114"/>
                  <a:pt x="2430" y="2064"/>
                  <a:pt x="2582" y="1897"/>
                </a:cubicBezTo>
                <a:cubicBezTo>
                  <a:pt x="2641" y="1835"/>
                  <a:pt x="2681" y="1755"/>
                  <a:pt x="2740" y="1690"/>
                </a:cubicBezTo>
                <a:cubicBezTo>
                  <a:pt x="2839" y="1578"/>
                  <a:pt x="2950" y="1473"/>
                  <a:pt x="2953" y="1303"/>
                </a:cubicBezTo>
                <a:cubicBezTo>
                  <a:pt x="2956" y="1269"/>
                  <a:pt x="2981" y="1228"/>
                  <a:pt x="3003" y="1194"/>
                </a:cubicBezTo>
                <a:cubicBezTo>
                  <a:pt x="3080" y="1067"/>
                  <a:pt x="3173" y="947"/>
                  <a:pt x="3229" y="814"/>
                </a:cubicBezTo>
                <a:cubicBezTo>
                  <a:pt x="3269" y="724"/>
                  <a:pt x="3325" y="662"/>
                  <a:pt x="3390" y="597"/>
                </a:cubicBezTo>
                <a:cubicBezTo>
                  <a:pt x="3504" y="480"/>
                  <a:pt x="3638" y="443"/>
                  <a:pt x="3776" y="443"/>
                </a:cubicBezTo>
                <a:cubicBezTo>
                  <a:pt x="3836" y="443"/>
                  <a:pt x="3896" y="450"/>
                  <a:pt x="3956" y="461"/>
                </a:cubicBezTo>
                <a:cubicBezTo>
                  <a:pt x="4080" y="479"/>
                  <a:pt x="4195" y="563"/>
                  <a:pt x="4306" y="628"/>
                </a:cubicBezTo>
                <a:cubicBezTo>
                  <a:pt x="4359" y="656"/>
                  <a:pt x="4402" y="705"/>
                  <a:pt x="4451" y="745"/>
                </a:cubicBezTo>
                <a:cubicBezTo>
                  <a:pt x="4520" y="801"/>
                  <a:pt x="4594" y="857"/>
                  <a:pt x="4662" y="913"/>
                </a:cubicBezTo>
                <a:cubicBezTo>
                  <a:pt x="4721" y="962"/>
                  <a:pt x="4776" y="1018"/>
                  <a:pt x="4838" y="1058"/>
                </a:cubicBezTo>
                <a:cubicBezTo>
                  <a:pt x="4853" y="1068"/>
                  <a:pt x="4873" y="1073"/>
                  <a:pt x="4893" y="1073"/>
                </a:cubicBezTo>
                <a:cubicBezTo>
                  <a:pt x="4966" y="1073"/>
                  <a:pt x="5055" y="1018"/>
                  <a:pt x="5046" y="962"/>
                </a:cubicBezTo>
                <a:cubicBezTo>
                  <a:pt x="5021" y="807"/>
                  <a:pt x="5033" y="637"/>
                  <a:pt x="4906" y="513"/>
                </a:cubicBezTo>
                <a:cubicBezTo>
                  <a:pt x="4810" y="424"/>
                  <a:pt x="4711" y="334"/>
                  <a:pt x="4612" y="247"/>
                </a:cubicBezTo>
                <a:cubicBezTo>
                  <a:pt x="4600" y="238"/>
                  <a:pt x="4585" y="232"/>
                  <a:pt x="4569" y="225"/>
                </a:cubicBezTo>
                <a:cubicBezTo>
                  <a:pt x="4383" y="157"/>
                  <a:pt x="4198" y="86"/>
                  <a:pt x="4006" y="27"/>
                </a:cubicBezTo>
                <a:cubicBezTo>
                  <a:pt x="3945" y="10"/>
                  <a:pt x="3878" y="0"/>
                  <a:pt x="38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7" name="Google Shape;187;p25"/>
          <p:cNvGrpSpPr/>
          <p:nvPr/>
        </p:nvGrpSpPr>
        <p:grpSpPr>
          <a:xfrm>
            <a:off x="8397132" y="186552"/>
            <a:ext cx="328529" cy="831174"/>
            <a:chOff x="8631995" y="186552"/>
            <a:chExt cx="328529" cy="831174"/>
          </a:xfrm>
        </p:grpSpPr>
        <p:sp>
          <p:nvSpPr>
            <p:cNvPr id="188" name="Google Shape;188;p25"/>
            <p:cNvSpPr/>
            <p:nvPr/>
          </p:nvSpPr>
          <p:spPr>
            <a:xfrm rot="5400000">
              <a:off x="8380673" y="437874"/>
              <a:ext cx="831174" cy="328529"/>
            </a:xfrm>
            <a:custGeom>
              <a:rect b="b" l="l" r="r" t="t"/>
              <a:pathLst>
                <a:path extrusionOk="0" fill="none" h="11457" w="28986">
                  <a:moveTo>
                    <a:pt x="23259" y="11457"/>
                  </a:moveTo>
                  <a:lnTo>
                    <a:pt x="5727" y="11457"/>
                  </a:lnTo>
                  <a:cubicBezTo>
                    <a:pt x="2563" y="11457"/>
                    <a:pt x="0" y="8891"/>
                    <a:pt x="0" y="5727"/>
                  </a:cubicBezTo>
                  <a:lnTo>
                    <a:pt x="0" y="5727"/>
                  </a:lnTo>
                  <a:cubicBezTo>
                    <a:pt x="0" y="2564"/>
                    <a:pt x="2563" y="1"/>
                    <a:pt x="5727" y="1"/>
                  </a:cubicBezTo>
                  <a:lnTo>
                    <a:pt x="23259" y="1"/>
                  </a:lnTo>
                  <a:cubicBezTo>
                    <a:pt x="26422" y="1"/>
                    <a:pt x="28985" y="2564"/>
                    <a:pt x="28985" y="5727"/>
                  </a:cubicBezTo>
                  <a:lnTo>
                    <a:pt x="28985" y="5727"/>
                  </a:lnTo>
                  <a:cubicBezTo>
                    <a:pt x="28985" y="8891"/>
                    <a:pt x="26422" y="11457"/>
                    <a:pt x="23259" y="11457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0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5"/>
            <p:cNvSpPr/>
            <p:nvPr/>
          </p:nvSpPr>
          <p:spPr>
            <a:xfrm rot="5400000">
              <a:off x="8765523" y="369064"/>
              <a:ext cx="61484" cy="60775"/>
            </a:xfrm>
            <a:custGeom>
              <a:rect b="b" l="l" r="r" t="t"/>
              <a:pathLst>
                <a:path extrusionOk="0" h="6311" w="6383">
                  <a:moveTo>
                    <a:pt x="3330" y="1"/>
                  </a:moveTo>
                  <a:cubicBezTo>
                    <a:pt x="3310" y="1"/>
                    <a:pt x="3286" y="8"/>
                    <a:pt x="3275" y="20"/>
                  </a:cubicBezTo>
                  <a:cubicBezTo>
                    <a:pt x="3244" y="54"/>
                    <a:pt x="3210" y="66"/>
                    <a:pt x="3176" y="66"/>
                  </a:cubicBezTo>
                  <a:cubicBezTo>
                    <a:pt x="3135" y="66"/>
                    <a:pt x="3095" y="49"/>
                    <a:pt x="3061" y="36"/>
                  </a:cubicBezTo>
                  <a:cubicBezTo>
                    <a:pt x="3007" y="15"/>
                    <a:pt x="2954" y="7"/>
                    <a:pt x="2902" y="7"/>
                  </a:cubicBezTo>
                  <a:cubicBezTo>
                    <a:pt x="2800" y="7"/>
                    <a:pt x="2702" y="37"/>
                    <a:pt x="2603" y="58"/>
                  </a:cubicBezTo>
                  <a:cubicBezTo>
                    <a:pt x="2511" y="75"/>
                    <a:pt x="2421" y="148"/>
                    <a:pt x="2335" y="148"/>
                  </a:cubicBezTo>
                  <a:cubicBezTo>
                    <a:pt x="2331" y="148"/>
                    <a:pt x="2328" y="148"/>
                    <a:pt x="2325" y="147"/>
                  </a:cubicBezTo>
                  <a:cubicBezTo>
                    <a:pt x="2315" y="147"/>
                    <a:pt x="2305" y="146"/>
                    <a:pt x="2296" y="146"/>
                  </a:cubicBezTo>
                  <a:cubicBezTo>
                    <a:pt x="2153" y="146"/>
                    <a:pt x="2048" y="211"/>
                    <a:pt x="1935" y="280"/>
                  </a:cubicBezTo>
                  <a:cubicBezTo>
                    <a:pt x="1771" y="379"/>
                    <a:pt x="1603" y="472"/>
                    <a:pt x="1439" y="568"/>
                  </a:cubicBezTo>
                  <a:cubicBezTo>
                    <a:pt x="1387" y="599"/>
                    <a:pt x="1340" y="658"/>
                    <a:pt x="1288" y="664"/>
                  </a:cubicBezTo>
                  <a:cubicBezTo>
                    <a:pt x="1170" y="680"/>
                    <a:pt x="1093" y="751"/>
                    <a:pt x="1049" y="838"/>
                  </a:cubicBezTo>
                  <a:cubicBezTo>
                    <a:pt x="997" y="943"/>
                    <a:pt x="926" y="1005"/>
                    <a:pt x="830" y="1067"/>
                  </a:cubicBezTo>
                  <a:cubicBezTo>
                    <a:pt x="771" y="1104"/>
                    <a:pt x="740" y="1184"/>
                    <a:pt x="700" y="1246"/>
                  </a:cubicBezTo>
                  <a:cubicBezTo>
                    <a:pt x="687" y="1268"/>
                    <a:pt x="684" y="1305"/>
                    <a:pt x="669" y="1314"/>
                  </a:cubicBezTo>
                  <a:cubicBezTo>
                    <a:pt x="557" y="1376"/>
                    <a:pt x="526" y="1491"/>
                    <a:pt x="467" y="1593"/>
                  </a:cubicBezTo>
                  <a:cubicBezTo>
                    <a:pt x="402" y="1707"/>
                    <a:pt x="328" y="1803"/>
                    <a:pt x="303" y="1946"/>
                  </a:cubicBezTo>
                  <a:cubicBezTo>
                    <a:pt x="275" y="2091"/>
                    <a:pt x="164" y="2221"/>
                    <a:pt x="124" y="2367"/>
                  </a:cubicBezTo>
                  <a:cubicBezTo>
                    <a:pt x="71" y="2549"/>
                    <a:pt x="25" y="2744"/>
                    <a:pt x="37" y="2933"/>
                  </a:cubicBezTo>
                  <a:cubicBezTo>
                    <a:pt x="43" y="3038"/>
                    <a:pt x="43" y="3125"/>
                    <a:pt x="0" y="3218"/>
                  </a:cubicBezTo>
                  <a:lnTo>
                    <a:pt x="0" y="3366"/>
                  </a:lnTo>
                  <a:cubicBezTo>
                    <a:pt x="31" y="3465"/>
                    <a:pt x="96" y="3565"/>
                    <a:pt x="87" y="3660"/>
                  </a:cubicBezTo>
                  <a:cubicBezTo>
                    <a:pt x="71" y="3790"/>
                    <a:pt x="93" y="3896"/>
                    <a:pt x="176" y="3992"/>
                  </a:cubicBezTo>
                  <a:cubicBezTo>
                    <a:pt x="195" y="4013"/>
                    <a:pt x="204" y="4060"/>
                    <a:pt x="195" y="4085"/>
                  </a:cubicBezTo>
                  <a:cubicBezTo>
                    <a:pt x="152" y="4177"/>
                    <a:pt x="195" y="4236"/>
                    <a:pt x="251" y="4304"/>
                  </a:cubicBezTo>
                  <a:cubicBezTo>
                    <a:pt x="279" y="4335"/>
                    <a:pt x="279" y="4388"/>
                    <a:pt x="297" y="4428"/>
                  </a:cubicBezTo>
                  <a:cubicBezTo>
                    <a:pt x="353" y="4558"/>
                    <a:pt x="409" y="4688"/>
                    <a:pt x="477" y="4815"/>
                  </a:cubicBezTo>
                  <a:cubicBezTo>
                    <a:pt x="511" y="4880"/>
                    <a:pt x="570" y="4930"/>
                    <a:pt x="613" y="4991"/>
                  </a:cubicBezTo>
                  <a:cubicBezTo>
                    <a:pt x="644" y="5038"/>
                    <a:pt x="656" y="5103"/>
                    <a:pt x="693" y="5140"/>
                  </a:cubicBezTo>
                  <a:cubicBezTo>
                    <a:pt x="808" y="5255"/>
                    <a:pt x="932" y="5357"/>
                    <a:pt x="1049" y="5465"/>
                  </a:cubicBezTo>
                  <a:cubicBezTo>
                    <a:pt x="1077" y="5490"/>
                    <a:pt x="1114" y="5511"/>
                    <a:pt x="1130" y="5542"/>
                  </a:cubicBezTo>
                  <a:cubicBezTo>
                    <a:pt x="1192" y="5672"/>
                    <a:pt x="1322" y="5719"/>
                    <a:pt x="1430" y="5793"/>
                  </a:cubicBezTo>
                  <a:cubicBezTo>
                    <a:pt x="1483" y="5830"/>
                    <a:pt x="1545" y="5864"/>
                    <a:pt x="1606" y="5892"/>
                  </a:cubicBezTo>
                  <a:cubicBezTo>
                    <a:pt x="1681" y="5926"/>
                    <a:pt x="1767" y="5945"/>
                    <a:pt x="1842" y="5979"/>
                  </a:cubicBezTo>
                  <a:cubicBezTo>
                    <a:pt x="1935" y="6022"/>
                    <a:pt x="2015" y="6090"/>
                    <a:pt x="2108" y="6127"/>
                  </a:cubicBezTo>
                  <a:cubicBezTo>
                    <a:pt x="2226" y="6171"/>
                    <a:pt x="2346" y="6202"/>
                    <a:pt x="2467" y="6227"/>
                  </a:cubicBezTo>
                  <a:cubicBezTo>
                    <a:pt x="2582" y="6251"/>
                    <a:pt x="2699" y="6270"/>
                    <a:pt x="2817" y="6282"/>
                  </a:cubicBezTo>
                  <a:cubicBezTo>
                    <a:pt x="2937" y="6295"/>
                    <a:pt x="3058" y="6298"/>
                    <a:pt x="3179" y="6307"/>
                  </a:cubicBezTo>
                  <a:cubicBezTo>
                    <a:pt x="3185" y="6307"/>
                    <a:pt x="3191" y="6298"/>
                    <a:pt x="3201" y="6298"/>
                  </a:cubicBezTo>
                  <a:cubicBezTo>
                    <a:pt x="3245" y="6294"/>
                    <a:pt x="3295" y="6281"/>
                    <a:pt x="3339" y="6281"/>
                  </a:cubicBezTo>
                  <a:cubicBezTo>
                    <a:pt x="3359" y="6281"/>
                    <a:pt x="3379" y="6284"/>
                    <a:pt x="3396" y="6292"/>
                  </a:cubicBezTo>
                  <a:cubicBezTo>
                    <a:pt x="3423" y="6305"/>
                    <a:pt x="3448" y="6310"/>
                    <a:pt x="3471" y="6310"/>
                  </a:cubicBezTo>
                  <a:cubicBezTo>
                    <a:pt x="3507" y="6310"/>
                    <a:pt x="3539" y="6297"/>
                    <a:pt x="3575" y="6282"/>
                  </a:cubicBezTo>
                  <a:cubicBezTo>
                    <a:pt x="3631" y="6261"/>
                    <a:pt x="3687" y="6236"/>
                    <a:pt x="3745" y="6220"/>
                  </a:cubicBezTo>
                  <a:cubicBezTo>
                    <a:pt x="3813" y="6202"/>
                    <a:pt x="3885" y="6196"/>
                    <a:pt x="3953" y="6183"/>
                  </a:cubicBezTo>
                  <a:cubicBezTo>
                    <a:pt x="4114" y="6162"/>
                    <a:pt x="4262" y="6127"/>
                    <a:pt x="4402" y="6022"/>
                  </a:cubicBezTo>
                  <a:cubicBezTo>
                    <a:pt x="4535" y="5920"/>
                    <a:pt x="4711" y="5874"/>
                    <a:pt x="4857" y="5784"/>
                  </a:cubicBezTo>
                  <a:cubicBezTo>
                    <a:pt x="4999" y="5694"/>
                    <a:pt x="5129" y="5583"/>
                    <a:pt x="5253" y="5471"/>
                  </a:cubicBezTo>
                  <a:cubicBezTo>
                    <a:pt x="5460" y="5282"/>
                    <a:pt x="5683" y="5106"/>
                    <a:pt x="5798" y="4837"/>
                  </a:cubicBezTo>
                  <a:cubicBezTo>
                    <a:pt x="5804" y="4821"/>
                    <a:pt x="5825" y="4818"/>
                    <a:pt x="5832" y="4803"/>
                  </a:cubicBezTo>
                  <a:cubicBezTo>
                    <a:pt x="5909" y="4682"/>
                    <a:pt x="6027" y="4567"/>
                    <a:pt x="6048" y="4437"/>
                  </a:cubicBezTo>
                  <a:cubicBezTo>
                    <a:pt x="6070" y="4307"/>
                    <a:pt x="6126" y="4190"/>
                    <a:pt x="6172" y="4078"/>
                  </a:cubicBezTo>
                  <a:cubicBezTo>
                    <a:pt x="6228" y="3939"/>
                    <a:pt x="6240" y="3797"/>
                    <a:pt x="6253" y="3657"/>
                  </a:cubicBezTo>
                  <a:cubicBezTo>
                    <a:pt x="6268" y="3515"/>
                    <a:pt x="6383" y="3376"/>
                    <a:pt x="6287" y="3221"/>
                  </a:cubicBezTo>
                  <a:cubicBezTo>
                    <a:pt x="6280" y="3209"/>
                    <a:pt x="6308" y="3178"/>
                    <a:pt x="6315" y="3156"/>
                  </a:cubicBezTo>
                  <a:cubicBezTo>
                    <a:pt x="6321" y="3128"/>
                    <a:pt x="6327" y="3100"/>
                    <a:pt x="6321" y="3075"/>
                  </a:cubicBezTo>
                  <a:cubicBezTo>
                    <a:pt x="6293" y="2921"/>
                    <a:pt x="6259" y="2769"/>
                    <a:pt x="6237" y="2614"/>
                  </a:cubicBezTo>
                  <a:cubicBezTo>
                    <a:pt x="6228" y="2552"/>
                    <a:pt x="6271" y="2484"/>
                    <a:pt x="6256" y="2429"/>
                  </a:cubicBezTo>
                  <a:cubicBezTo>
                    <a:pt x="6215" y="2280"/>
                    <a:pt x="6185" y="2122"/>
                    <a:pt x="6101" y="1998"/>
                  </a:cubicBezTo>
                  <a:cubicBezTo>
                    <a:pt x="6045" y="1915"/>
                    <a:pt x="6005" y="1844"/>
                    <a:pt x="6008" y="1748"/>
                  </a:cubicBezTo>
                  <a:cubicBezTo>
                    <a:pt x="6008" y="1732"/>
                    <a:pt x="5983" y="1717"/>
                    <a:pt x="5971" y="1701"/>
                  </a:cubicBezTo>
                  <a:cubicBezTo>
                    <a:pt x="5887" y="1599"/>
                    <a:pt x="5807" y="1494"/>
                    <a:pt x="5720" y="1395"/>
                  </a:cubicBezTo>
                  <a:cubicBezTo>
                    <a:pt x="5599" y="1255"/>
                    <a:pt x="5572" y="1039"/>
                    <a:pt x="5367" y="964"/>
                  </a:cubicBezTo>
                  <a:cubicBezTo>
                    <a:pt x="5352" y="958"/>
                    <a:pt x="5346" y="924"/>
                    <a:pt x="5333" y="903"/>
                  </a:cubicBezTo>
                  <a:cubicBezTo>
                    <a:pt x="5279" y="814"/>
                    <a:pt x="5233" y="713"/>
                    <a:pt x="5123" y="713"/>
                  </a:cubicBezTo>
                  <a:cubicBezTo>
                    <a:pt x="5107" y="713"/>
                    <a:pt x="5089" y="715"/>
                    <a:pt x="5070" y="720"/>
                  </a:cubicBezTo>
                  <a:cubicBezTo>
                    <a:pt x="5049" y="670"/>
                    <a:pt x="5039" y="618"/>
                    <a:pt x="5008" y="599"/>
                  </a:cubicBezTo>
                  <a:cubicBezTo>
                    <a:pt x="4919" y="540"/>
                    <a:pt x="4823" y="494"/>
                    <a:pt x="4727" y="448"/>
                  </a:cubicBezTo>
                  <a:cubicBezTo>
                    <a:pt x="4671" y="420"/>
                    <a:pt x="4609" y="398"/>
                    <a:pt x="4550" y="373"/>
                  </a:cubicBezTo>
                  <a:cubicBezTo>
                    <a:pt x="4358" y="286"/>
                    <a:pt x="4186" y="147"/>
                    <a:pt x="3965" y="147"/>
                  </a:cubicBezTo>
                  <a:cubicBezTo>
                    <a:pt x="3958" y="147"/>
                    <a:pt x="3951" y="147"/>
                    <a:pt x="3943" y="147"/>
                  </a:cubicBezTo>
                  <a:cubicBezTo>
                    <a:pt x="3940" y="148"/>
                    <a:pt x="3936" y="148"/>
                    <a:pt x="3933" y="148"/>
                  </a:cubicBezTo>
                  <a:cubicBezTo>
                    <a:pt x="3907" y="148"/>
                    <a:pt x="3879" y="139"/>
                    <a:pt x="3863" y="123"/>
                  </a:cubicBezTo>
                  <a:cubicBezTo>
                    <a:pt x="3784" y="41"/>
                    <a:pt x="3688" y="37"/>
                    <a:pt x="3591" y="37"/>
                  </a:cubicBezTo>
                  <a:cubicBezTo>
                    <a:pt x="3578" y="37"/>
                    <a:pt x="3566" y="37"/>
                    <a:pt x="3553" y="37"/>
                  </a:cubicBezTo>
                  <a:cubicBezTo>
                    <a:pt x="3485" y="37"/>
                    <a:pt x="3417" y="35"/>
                    <a:pt x="3355" y="5"/>
                  </a:cubicBezTo>
                  <a:cubicBezTo>
                    <a:pt x="3349" y="2"/>
                    <a:pt x="3340" y="1"/>
                    <a:pt x="3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5"/>
            <p:cNvSpPr/>
            <p:nvPr/>
          </p:nvSpPr>
          <p:spPr>
            <a:xfrm rot="5400000">
              <a:off x="8765523" y="571741"/>
              <a:ext cx="61484" cy="60775"/>
            </a:xfrm>
            <a:custGeom>
              <a:rect b="b" l="l" r="r" t="t"/>
              <a:pathLst>
                <a:path extrusionOk="0" h="6311" w="6383">
                  <a:moveTo>
                    <a:pt x="3330" y="1"/>
                  </a:moveTo>
                  <a:cubicBezTo>
                    <a:pt x="3310" y="1"/>
                    <a:pt x="3286" y="8"/>
                    <a:pt x="3275" y="20"/>
                  </a:cubicBezTo>
                  <a:cubicBezTo>
                    <a:pt x="3244" y="54"/>
                    <a:pt x="3210" y="66"/>
                    <a:pt x="3176" y="66"/>
                  </a:cubicBezTo>
                  <a:cubicBezTo>
                    <a:pt x="3135" y="66"/>
                    <a:pt x="3095" y="49"/>
                    <a:pt x="3061" y="36"/>
                  </a:cubicBezTo>
                  <a:cubicBezTo>
                    <a:pt x="3007" y="15"/>
                    <a:pt x="2954" y="7"/>
                    <a:pt x="2902" y="7"/>
                  </a:cubicBezTo>
                  <a:cubicBezTo>
                    <a:pt x="2800" y="7"/>
                    <a:pt x="2702" y="37"/>
                    <a:pt x="2603" y="58"/>
                  </a:cubicBezTo>
                  <a:cubicBezTo>
                    <a:pt x="2511" y="75"/>
                    <a:pt x="2421" y="148"/>
                    <a:pt x="2335" y="148"/>
                  </a:cubicBezTo>
                  <a:cubicBezTo>
                    <a:pt x="2331" y="148"/>
                    <a:pt x="2328" y="148"/>
                    <a:pt x="2325" y="147"/>
                  </a:cubicBezTo>
                  <a:cubicBezTo>
                    <a:pt x="2315" y="147"/>
                    <a:pt x="2305" y="146"/>
                    <a:pt x="2296" y="146"/>
                  </a:cubicBezTo>
                  <a:cubicBezTo>
                    <a:pt x="2153" y="146"/>
                    <a:pt x="2048" y="211"/>
                    <a:pt x="1935" y="280"/>
                  </a:cubicBezTo>
                  <a:cubicBezTo>
                    <a:pt x="1771" y="379"/>
                    <a:pt x="1603" y="472"/>
                    <a:pt x="1439" y="568"/>
                  </a:cubicBezTo>
                  <a:cubicBezTo>
                    <a:pt x="1387" y="599"/>
                    <a:pt x="1340" y="658"/>
                    <a:pt x="1288" y="664"/>
                  </a:cubicBezTo>
                  <a:cubicBezTo>
                    <a:pt x="1170" y="680"/>
                    <a:pt x="1093" y="751"/>
                    <a:pt x="1049" y="838"/>
                  </a:cubicBezTo>
                  <a:cubicBezTo>
                    <a:pt x="997" y="943"/>
                    <a:pt x="926" y="1005"/>
                    <a:pt x="830" y="1067"/>
                  </a:cubicBezTo>
                  <a:cubicBezTo>
                    <a:pt x="771" y="1104"/>
                    <a:pt x="740" y="1184"/>
                    <a:pt x="700" y="1246"/>
                  </a:cubicBezTo>
                  <a:cubicBezTo>
                    <a:pt x="687" y="1268"/>
                    <a:pt x="684" y="1305"/>
                    <a:pt x="669" y="1314"/>
                  </a:cubicBezTo>
                  <a:cubicBezTo>
                    <a:pt x="557" y="1376"/>
                    <a:pt x="526" y="1491"/>
                    <a:pt x="467" y="1593"/>
                  </a:cubicBezTo>
                  <a:cubicBezTo>
                    <a:pt x="402" y="1707"/>
                    <a:pt x="328" y="1803"/>
                    <a:pt x="303" y="1946"/>
                  </a:cubicBezTo>
                  <a:cubicBezTo>
                    <a:pt x="275" y="2091"/>
                    <a:pt x="164" y="2221"/>
                    <a:pt x="124" y="2367"/>
                  </a:cubicBezTo>
                  <a:cubicBezTo>
                    <a:pt x="71" y="2549"/>
                    <a:pt x="25" y="2744"/>
                    <a:pt x="37" y="2933"/>
                  </a:cubicBezTo>
                  <a:cubicBezTo>
                    <a:pt x="43" y="3038"/>
                    <a:pt x="43" y="3125"/>
                    <a:pt x="0" y="3218"/>
                  </a:cubicBezTo>
                  <a:lnTo>
                    <a:pt x="0" y="3366"/>
                  </a:lnTo>
                  <a:cubicBezTo>
                    <a:pt x="31" y="3465"/>
                    <a:pt x="96" y="3565"/>
                    <a:pt x="87" y="3660"/>
                  </a:cubicBezTo>
                  <a:cubicBezTo>
                    <a:pt x="71" y="3790"/>
                    <a:pt x="93" y="3896"/>
                    <a:pt x="176" y="3992"/>
                  </a:cubicBezTo>
                  <a:cubicBezTo>
                    <a:pt x="195" y="4013"/>
                    <a:pt x="204" y="4060"/>
                    <a:pt x="195" y="4085"/>
                  </a:cubicBezTo>
                  <a:cubicBezTo>
                    <a:pt x="152" y="4177"/>
                    <a:pt x="195" y="4236"/>
                    <a:pt x="251" y="4304"/>
                  </a:cubicBezTo>
                  <a:cubicBezTo>
                    <a:pt x="279" y="4335"/>
                    <a:pt x="279" y="4388"/>
                    <a:pt x="297" y="4428"/>
                  </a:cubicBezTo>
                  <a:cubicBezTo>
                    <a:pt x="353" y="4558"/>
                    <a:pt x="409" y="4688"/>
                    <a:pt x="477" y="4815"/>
                  </a:cubicBezTo>
                  <a:cubicBezTo>
                    <a:pt x="511" y="4880"/>
                    <a:pt x="570" y="4930"/>
                    <a:pt x="613" y="4991"/>
                  </a:cubicBezTo>
                  <a:cubicBezTo>
                    <a:pt x="644" y="5038"/>
                    <a:pt x="656" y="5103"/>
                    <a:pt x="693" y="5140"/>
                  </a:cubicBezTo>
                  <a:cubicBezTo>
                    <a:pt x="808" y="5255"/>
                    <a:pt x="932" y="5357"/>
                    <a:pt x="1049" y="5465"/>
                  </a:cubicBezTo>
                  <a:cubicBezTo>
                    <a:pt x="1077" y="5490"/>
                    <a:pt x="1114" y="5511"/>
                    <a:pt x="1130" y="5542"/>
                  </a:cubicBezTo>
                  <a:cubicBezTo>
                    <a:pt x="1192" y="5672"/>
                    <a:pt x="1322" y="5719"/>
                    <a:pt x="1430" y="5793"/>
                  </a:cubicBezTo>
                  <a:cubicBezTo>
                    <a:pt x="1483" y="5830"/>
                    <a:pt x="1545" y="5864"/>
                    <a:pt x="1606" y="5892"/>
                  </a:cubicBezTo>
                  <a:cubicBezTo>
                    <a:pt x="1681" y="5926"/>
                    <a:pt x="1767" y="5945"/>
                    <a:pt x="1842" y="5979"/>
                  </a:cubicBezTo>
                  <a:cubicBezTo>
                    <a:pt x="1935" y="6022"/>
                    <a:pt x="2015" y="6090"/>
                    <a:pt x="2108" y="6127"/>
                  </a:cubicBezTo>
                  <a:cubicBezTo>
                    <a:pt x="2226" y="6171"/>
                    <a:pt x="2346" y="6202"/>
                    <a:pt x="2467" y="6227"/>
                  </a:cubicBezTo>
                  <a:cubicBezTo>
                    <a:pt x="2582" y="6251"/>
                    <a:pt x="2699" y="6270"/>
                    <a:pt x="2817" y="6282"/>
                  </a:cubicBezTo>
                  <a:cubicBezTo>
                    <a:pt x="2937" y="6295"/>
                    <a:pt x="3058" y="6298"/>
                    <a:pt x="3179" y="6307"/>
                  </a:cubicBezTo>
                  <a:cubicBezTo>
                    <a:pt x="3185" y="6307"/>
                    <a:pt x="3191" y="6298"/>
                    <a:pt x="3201" y="6298"/>
                  </a:cubicBezTo>
                  <a:cubicBezTo>
                    <a:pt x="3245" y="6294"/>
                    <a:pt x="3295" y="6281"/>
                    <a:pt x="3339" y="6281"/>
                  </a:cubicBezTo>
                  <a:cubicBezTo>
                    <a:pt x="3359" y="6281"/>
                    <a:pt x="3379" y="6284"/>
                    <a:pt x="3396" y="6292"/>
                  </a:cubicBezTo>
                  <a:cubicBezTo>
                    <a:pt x="3423" y="6305"/>
                    <a:pt x="3448" y="6310"/>
                    <a:pt x="3471" y="6310"/>
                  </a:cubicBezTo>
                  <a:cubicBezTo>
                    <a:pt x="3507" y="6310"/>
                    <a:pt x="3539" y="6297"/>
                    <a:pt x="3575" y="6282"/>
                  </a:cubicBezTo>
                  <a:cubicBezTo>
                    <a:pt x="3631" y="6261"/>
                    <a:pt x="3687" y="6236"/>
                    <a:pt x="3745" y="6220"/>
                  </a:cubicBezTo>
                  <a:cubicBezTo>
                    <a:pt x="3813" y="6202"/>
                    <a:pt x="3885" y="6196"/>
                    <a:pt x="3953" y="6183"/>
                  </a:cubicBezTo>
                  <a:cubicBezTo>
                    <a:pt x="4114" y="6162"/>
                    <a:pt x="4262" y="6127"/>
                    <a:pt x="4402" y="6022"/>
                  </a:cubicBezTo>
                  <a:cubicBezTo>
                    <a:pt x="4535" y="5920"/>
                    <a:pt x="4711" y="5874"/>
                    <a:pt x="4857" y="5784"/>
                  </a:cubicBezTo>
                  <a:cubicBezTo>
                    <a:pt x="4999" y="5694"/>
                    <a:pt x="5129" y="5583"/>
                    <a:pt x="5253" y="5471"/>
                  </a:cubicBezTo>
                  <a:cubicBezTo>
                    <a:pt x="5460" y="5282"/>
                    <a:pt x="5683" y="5106"/>
                    <a:pt x="5798" y="4837"/>
                  </a:cubicBezTo>
                  <a:cubicBezTo>
                    <a:pt x="5804" y="4821"/>
                    <a:pt x="5825" y="4818"/>
                    <a:pt x="5832" y="4803"/>
                  </a:cubicBezTo>
                  <a:cubicBezTo>
                    <a:pt x="5909" y="4682"/>
                    <a:pt x="6027" y="4567"/>
                    <a:pt x="6048" y="4437"/>
                  </a:cubicBezTo>
                  <a:cubicBezTo>
                    <a:pt x="6070" y="4307"/>
                    <a:pt x="6126" y="4190"/>
                    <a:pt x="6172" y="4078"/>
                  </a:cubicBezTo>
                  <a:cubicBezTo>
                    <a:pt x="6228" y="3939"/>
                    <a:pt x="6240" y="3797"/>
                    <a:pt x="6253" y="3657"/>
                  </a:cubicBezTo>
                  <a:cubicBezTo>
                    <a:pt x="6268" y="3515"/>
                    <a:pt x="6383" y="3376"/>
                    <a:pt x="6287" y="3221"/>
                  </a:cubicBezTo>
                  <a:cubicBezTo>
                    <a:pt x="6280" y="3209"/>
                    <a:pt x="6308" y="3178"/>
                    <a:pt x="6315" y="3156"/>
                  </a:cubicBezTo>
                  <a:cubicBezTo>
                    <a:pt x="6321" y="3128"/>
                    <a:pt x="6327" y="3100"/>
                    <a:pt x="6321" y="3075"/>
                  </a:cubicBezTo>
                  <a:cubicBezTo>
                    <a:pt x="6293" y="2921"/>
                    <a:pt x="6259" y="2769"/>
                    <a:pt x="6237" y="2614"/>
                  </a:cubicBezTo>
                  <a:cubicBezTo>
                    <a:pt x="6228" y="2552"/>
                    <a:pt x="6271" y="2484"/>
                    <a:pt x="6256" y="2429"/>
                  </a:cubicBezTo>
                  <a:cubicBezTo>
                    <a:pt x="6215" y="2280"/>
                    <a:pt x="6185" y="2122"/>
                    <a:pt x="6101" y="1998"/>
                  </a:cubicBezTo>
                  <a:cubicBezTo>
                    <a:pt x="6045" y="1915"/>
                    <a:pt x="6005" y="1844"/>
                    <a:pt x="6008" y="1748"/>
                  </a:cubicBezTo>
                  <a:cubicBezTo>
                    <a:pt x="6008" y="1732"/>
                    <a:pt x="5983" y="1717"/>
                    <a:pt x="5971" y="1701"/>
                  </a:cubicBezTo>
                  <a:cubicBezTo>
                    <a:pt x="5887" y="1599"/>
                    <a:pt x="5807" y="1494"/>
                    <a:pt x="5720" y="1395"/>
                  </a:cubicBezTo>
                  <a:cubicBezTo>
                    <a:pt x="5599" y="1255"/>
                    <a:pt x="5572" y="1039"/>
                    <a:pt x="5367" y="964"/>
                  </a:cubicBezTo>
                  <a:cubicBezTo>
                    <a:pt x="5352" y="958"/>
                    <a:pt x="5346" y="924"/>
                    <a:pt x="5333" y="903"/>
                  </a:cubicBezTo>
                  <a:cubicBezTo>
                    <a:pt x="5279" y="814"/>
                    <a:pt x="5233" y="713"/>
                    <a:pt x="5123" y="713"/>
                  </a:cubicBezTo>
                  <a:cubicBezTo>
                    <a:pt x="5107" y="713"/>
                    <a:pt x="5089" y="715"/>
                    <a:pt x="5070" y="720"/>
                  </a:cubicBezTo>
                  <a:cubicBezTo>
                    <a:pt x="5049" y="670"/>
                    <a:pt x="5039" y="618"/>
                    <a:pt x="5008" y="599"/>
                  </a:cubicBezTo>
                  <a:cubicBezTo>
                    <a:pt x="4919" y="540"/>
                    <a:pt x="4823" y="494"/>
                    <a:pt x="4727" y="448"/>
                  </a:cubicBezTo>
                  <a:cubicBezTo>
                    <a:pt x="4671" y="420"/>
                    <a:pt x="4609" y="398"/>
                    <a:pt x="4550" y="373"/>
                  </a:cubicBezTo>
                  <a:cubicBezTo>
                    <a:pt x="4358" y="286"/>
                    <a:pt x="4186" y="147"/>
                    <a:pt x="3965" y="147"/>
                  </a:cubicBezTo>
                  <a:cubicBezTo>
                    <a:pt x="3958" y="147"/>
                    <a:pt x="3951" y="147"/>
                    <a:pt x="3943" y="147"/>
                  </a:cubicBezTo>
                  <a:cubicBezTo>
                    <a:pt x="3940" y="148"/>
                    <a:pt x="3936" y="148"/>
                    <a:pt x="3933" y="148"/>
                  </a:cubicBezTo>
                  <a:cubicBezTo>
                    <a:pt x="3907" y="148"/>
                    <a:pt x="3879" y="139"/>
                    <a:pt x="3863" y="123"/>
                  </a:cubicBezTo>
                  <a:cubicBezTo>
                    <a:pt x="3784" y="41"/>
                    <a:pt x="3688" y="37"/>
                    <a:pt x="3591" y="37"/>
                  </a:cubicBezTo>
                  <a:cubicBezTo>
                    <a:pt x="3578" y="37"/>
                    <a:pt x="3566" y="37"/>
                    <a:pt x="3553" y="37"/>
                  </a:cubicBezTo>
                  <a:cubicBezTo>
                    <a:pt x="3485" y="37"/>
                    <a:pt x="3417" y="35"/>
                    <a:pt x="3355" y="5"/>
                  </a:cubicBezTo>
                  <a:cubicBezTo>
                    <a:pt x="3349" y="2"/>
                    <a:pt x="3340" y="1"/>
                    <a:pt x="3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5"/>
            <p:cNvSpPr/>
            <p:nvPr/>
          </p:nvSpPr>
          <p:spPr>
            <a:xfrm rot="5400000">
              <a:off x="8765523" y="774419"/>
              <a:ext cx="61484" cy="60775"/>
            </a:xfrm>
            <a:custGeom>
              <a:rect b="b" l="l" r="r" t="t"/>
              <a:pathLst>
                <a:path extrusionOk="0" h="6311" w="6383">
                  <a:moveTo>
                    <a:pt x="3330" y="1"/>
                  </a:moveTo>
                  <a:cubicBezTo>
                    <a:pt x="3310" y="1"/>
                    <a:pt x="3286" y="8"/>
                    <a:pt x="3275" y="20"/>
                  </a:cubicBezTo>
                  <a:cubicBezTo>
                    <a:pt x="3244" y="54"/>
                    <a:pt x="3210" y="66"/>
                    <a:pt x="3176" y="66"/>
                  </a:cubicBezTo>
                  <a:cubicBezTo>
                    <a:pt x="3135" y="66"/>
                    <a:pt x="3095" y="49"/>
                    <a:pt x="3061" y="36"/>
                  </a:cubicBezTo>
                  <a:cubicBezTo>
                    <a:pt x="3007" y="15"/>
                    <a:pt x="2954" y="7"/>
                    <a:pt x="2902" y="7"/>
                  </a:cubicBezTo>
                  <a:cubicBezTo>
                    <a:pt x="2800" y="7"/>
                    <a:pt x="2702" y="37"/>
                    <a:pt x="2603" y="58"/>
                  </a:cubicBezTo>
                  <a:cubicBezTo>
                    <a:pt x="2511" y="75"/>
                    <a:pt x="2421" y="148"/>
                    <a:pt x="2335" y="148"/>
                  </a:cubicBezTo>
                  <a:cubicBezTo>
                    <a:pt x="2331" y="148"/>
                    <a:pt x="2328" y="148"/>
                    <a:pt x="2325" y="147"/>
                  </a:cubicBezTo>
                  <a:cubicBezTo>
                    <a:pt x="2315" y="147"/>
                    <a:pt x="2305" y="146"/>
                    <a:pt x="2296" y="146"/>
                  </a:cubicBezTo>
                  <a:cubicBezTo>
                    <a:pt x="2153" y="146"/>
                    <a:pt x="2048" y="211"/>
                    <a:pt x="1935" y="280"/>
                  </a:cubicBezTo>
                  <a:cubicBezTo>
                    <a:pt x="1771" y="379"/>
                    <a:pt x="1603" y="472"/>
                    <a:pt x="1439" y="568"/>
                  </a:cubicBezTo>
                  <a:cubicBezTo>
                    <a:pt x="1387" y="599"/>
                    <a:pt x="1340" y="658"/>
                    <a:pt x="1288" y="664"/>
                  </a:cubicBezTo>
                  <a:cubicBezTo>
                    <a:pt x="1170" y="680"/>
                    <a:pt x="1093" y="751"/>
                    <a:pt x="1049" y="838"/>
                  </a:cubicBezTo>
                  <a:cubicBezTo>
                    <a:pt x="997" y="943"/>
                    <a:pt x="926" y="1005"/>
                    <a:pt x="830" y="1067"/>
                  </a:cubicBezTo>
                  <a:cubicBezTo>
                    <a:pt x="771" y="1104"/>
                    <a:pt x="740" y="1184"/>
                    <a:pt x="700" y="1246"/>
                  </a:cubicBezTo>
                  <a:cubicBezTo>
                    <a:pt x="687" y="1268"/>
                    <a:pt x="684" y="1305"/>
                    <a:pt x="669" y="1314"/>
                  </a:cubicBezTo>
                  <a:cubicBezTo>
                    <a:pt x="557" y="1376"/>
                    <a:pt x="526" y="1491"/>
                    <a:pt x="467" y="1593"/>
                  </a:cubicBezTo>
                  <a:cubicBezTo>
                    <a:pt x="402" y="1707"/>
                    <a:pt x="328" y="1803"/>
                    <a:pt x="303" y="1946"/>
                  </a:cubicBezTo>
                  <a:cubicBezTo>
                    <a:pt x="275" y="2091"/>
                    <a:pt x="164" y="2221"/>
                    <a:pt x="124" y="2367"/>
                  </a:cubicBezTo>
                  <a:cubicBezTo>
                    <a:pt x="71" y="2549"/>
                    <a:pt x="25" y="2744"/>
                    <a:pt x="37" y="2933"/>
                  </a:cubicBezTo>
                  <a:cubicBezTo>
                    <a:pt x="43" y="3038"/>
                    <a:pt x="43" y="3125"/>
                    <a:pt x="0" y="3218"/>
                  </a:cubicBezTo>
                  <a:lnTo>
                    <a:pt x="0" y="3366"/>
                  </a:lnTo>
                  <a:cubicBezTo>
                    <a:pt x="31" y="3465"/>
                    <a:pt x="96" y="3565"/>
                    <a:pt x="87" y="3660"/>
                  </a:cubicBezTo>
                  <a:cubicBezTo>
                    <a:pt x="71" y="3790"/>
                    <a:pt x="93" y="3896"/>
                    <a:pt x="176" y="3992"/>
                  </a:cubicBezTo>
                  <a:cubicBezTo>
                    <a:pt x="195" y="4013"/>
                    <a:pt x="204" y="4060"/>
                    <a:pt x="195" y="4085"/>
                  </a:cubicBezTo>
                  <a:cubicBezTo>
                    <a:pt x="152" y="4177"/>
                    <a:pt x="195" y="4236"/>
                    <a:pt x="251" y="4304"/>
                  </a:cubicBezTo>
                  <a:cubicBezTo>
                    <a:pt x="279" y="4335"/>
                    <a:pt x="279" y="4388"/>
                    <a:pt x="297" y="4428"/>
                  </a:cubicBezTo>
                  <a:cubicBezTo>
                    <a:pt x="353" y="4558"/>
                    <a:pt x="409" y="4688"/>
                    <a:pt x="477" y="4815"/>
                  </a:cubicBezTo>
                  <a:cubicBezTo>
                    <a:pt x="511" y="4880"/>
                    <a:pt x="570" y="4930"/>
                    <a:pt x="613" y="4991"/>
                  </a:cubicBezTo>
                  <a:cubicBezTo>
                    <a:pt x="644" y="5038"/>
                    <a:pt x="656" y="5103"/>
                    <a:pt x="693" y="5140"/>
                  </a:cubicBezTo>
                  <a:cubicBezTo>
                    <a:pt x="808" y="5255"/>
                    <a:pt x="932" y="5357"/>
                    <a:pt x="1049" y="5465"/>
                  </a:cubicBezTo>
                  <a:cubicBezTo>
                    <a:pt x="1077" y="5490"/>
                    <a:pt x="1114" y="5511"/>
                    <a:pt x="1130" y="5542"/>
                  </a:cubicBezTo>
                  <a:cubicBezTo>
                    <a:pt x="1192" y="5672"/>
                    <a:pt x="1322" y="5719"/>
                    <a:pt x="1430" y="5793"/>
                  </a:cubicBezTo>
                  <a:cubicBezTo>
                    <a:pt x="1483" y="5830"/>
                    <a:pt x="1545" y="5864"/>
                    <a:pt x="1606" y="5892"/>
                  </a:cubicBezTo>
                  <a:cubicBezTo>
                    <a:pt x="1681" y="5926"/>
                    <a:pt x="1767" y="5945"/>
                    <a:pt x="1842" y="5979"/>
                  </a:cubicBezTo>
                  <a:cubicBezTo>
                    <a:pt x="1935" y="6022"/>
                    <a:pt x="2015" y="6090"/>
                    <a:pt x="2108" y="6127"/>
                  </a:cubicBezTo>
                  <a:cubicBezTo>
                    <a:pt x="2226" y="6171"/>
                    <a:pt x="2346" y="6202"/>
                    <a:pt x="2467" y="6227"/>
                  </a:cubicBezTo>
                  <a:cubicBezTo>
                    <a:pt x="2582" y="6251"/>
                    <a:pt x="2699" y="6270"/>
                    <a:pt x="2817" y="6282"/>
                  </a:cubicBezTo>
                  <a:cubicBezTo>
                    <a:pt x="2937" y="6295"/>
                    <a:pt x="3058" y="6298"/>
                    <a:pt x="3179" y="6307"/>
                  </a:cubicBezTo>
                  <a:cubicBezTo>
                    <a:pt x="3185" y="6307"/>
                    <a:pt x="3191" y="6298"/>
                    <a:pt x="3201" y="6298"/>
                  </a:cubicBezTo>
                  <a:cubicBezTo>
                    <a:pt x="3245" y="6294"/>
                    <a:pt x="3295" y="6281"/>
                    <a:pt x="3339" y="6281"/>
                  </a:cubicBezTo>
                  <a:cubicBezTo>
                    <a:pt x="3359" y="6281"/>
                    <a:pt x="3379" y="6284"/>
                    <a:pt x="3396" y="6292"/>
                  </a:cubicBezTo>
                  <a:cubicBezTo>
                    <a:pt x="3423" y="6305"/>
                    <a:pt x="3448" y="6310"/>
                    <a:pt x="3471" y="6310"/>
                  </a:cubicBezTo>
                  <a:cubicBezTo>
                    <a:pt x="3507" y="6310"/>
                    <a:pt x="3539" y="6297"/>
                    <a:pt x="3575" y="6282"/>
                  </a:cubicBezTo>
                  <a:cubicBezTo>
                    <a:pt x="3631" y="6261"/>
                    <a:pt x="3687" y="6236"/>
                    <a:pt x="3745" y="6220"/>
                  </a:cubicBezTo>
                  <a:cubicBezTo>
                    <a:pt x="3813" y="6202"/>
                    <a:pt x="3885" y="6196"/>
                    <a:pt x="3953" y="6183"/>
                  </a:cubicBezTo>
                  <a:cubicBezTo>
                    <a:pt x="4114" y="6162"/>
                    <a:pt x="4262" y="6127"/>
                    <a:pt x="4402" y="6022"/>
                  </a:cubicBezTo>
                  <a:cubicBezTo>
                    <a:pt x="4535" y="5920"/>
                    <a:pt x="4711" y="5874"/>
                    <a:pt x="4857" y="5784"/>
                  </a:cubicBezTo>
                  <a:cubicBezTo>
                    <a:pt x="4999" y="5694"/>
                    <a:pt x="5129" y="5583"/>
                    <a:pt x="5253" y="5471"/>
                  </a:cubicBezTo>
                  <a:cubicBezTo>
                    <a:pt x="5460" y="5282"/>
                    <a:pt x="5683" y="5106"/>
                    <a:pt x="5798" y="4837"/>
                  </a:cubicBezTo>
                  <a:cubicBezTo>
                    <a:pt x="5804" y="4821"/>
                    <a:pt x="5825" y="4818"/>
                    <a:pt x="5832" y="4803"/>
                  </a:cubicBezTo>
                  <a:cubicBezTo>
                    <a:pt x="5909" y="4682"/>
                    <a:pt x="6027" y="4567"/>
                    <a:pt x="6048" y="4437"/>
                  </a:cubicBezTo>
                  <a:cubicBezTo>
                    <a:pt x="6070" y="4307"/>
                    <a:pt x="6126" y="4190"/>
                    <a:pt x="6172" y="4078"/>
                  </a:cubicBezTo>
                  <a:cubicBezTo>
                    <a:pt x="6228" y="3939"/>
                    <a:pt x="6240" y="3797"/>
                    <a:pt x="6253" y="3657"/>
                  </a:cubicBezTo>
                  <a:cubicBezTo>
                    <a:pt x="6268" y="3515"/>
                    <a:pt x="6383" y="3376"/>
                    <a:pt x="6287" y="3221"/>
                  </a:cubicBezTo>
                  <a:cubicBezTo>
                    <a:pt x="6280" y="3209"/>
                    <a:pt x="6308" y="3178"/>
                    <a:pt x="6315" y="3156"/>
                  </a:cubicBezTo>
                  <a:cubicBezTo>
                    <a:pt x="6321" y="3128"/>
                    <a:pt x="6327" y="3100"/>
                    <a:pt x="6321" y="3075"/>
                  </a:cubicBezTo>
                  <a:cubicBezTo>
                    <a:pt x="6293" y="2921"/>
                    <a:pt x="6259" y="2769"/>
                    <a:pt x="6237" y="2614"/>
                  </a:cubicBezTo>
                  <a:cubicBezTo>
                    <a:pt x="6228" y="2552"/>
                    <a:pt x="6271" y="2484"/>
                    <a:pt x="6256" y="2429"/>
                  </a:cubicBezTo>
                  <a:cubicBezTo>
                    <a:pt x="6215" y="2280"/>
                    <a:pt x="6185" y="2122"/>
                    <a:pt x="6101" y="1998"/>
                  </a:cubicBezTo>
                  <a:cubicBezTo>
                    <a:pt x="6045" y="1915"/>
                    <a:pt x="6005" y="1844"/>
                    <a:pt x="6008" y="1748"/>
                  </a:cubicBezTo>
                  <a:cubicBezTo>
                    <a:pt x="6008" y="1732"/>
                    <a:pt x="5983" y="1717"/>
                    <a:pt x="5971" y="1701"/>
                  </a:cubicBezTo>
                  <a:cubicBezTo>
                    <a:pt x="5887" y="1599"/>
                    <a:pt x="5807" y="1494"/>
                    <a:pt x="5720" y="1395"/>
                  </a:cubicBezTo>
                  <a:cubicBezTo>
                    <a:pt x="5599" y="1255"/>
                    <a:pt x="5572" y="1039"/>
                    <a:pt x="5367" y="964"/>
                  </a:cubicBezTo>
                  <a:cubicBezTo>
                    <a:pt x="5352" y="958"/>
                    <a:pt x="5346" y="924"/>
                    <a:pt x="5333" y="903"/>
                  </a:cubicBezTo>
                  <a:cubicBezTo>
                    <a:pt x="5279" y="814"/>
                    <a:pt x="5233" y="713"/>
                    <a:pt x="5123" y="713"/>
                  </a:cubicBezTo>
                  <a:cubicBezTo>
                    <a:pt x="5107" y="713"/>
                    <a:pt x="5089" y="715"/>
                    <a:pt x="5070" y="720"/>
                  </a:cubicBezTo>
                  <a:cubicBezTo>
                    <a:pt x="5049" y="670"/>
                    <a:pt x="5039" y="618"/>
                    <a:pt x="5008" y="599"/>
                  </a:cubicBezTo>
                  <a:cubicBezTo>
                    <a:pt x="4919" y="540"/>
                    <a:pt x="4823" y="494"/>
                    <a:pt x="4727" y="448"/>
                  </a:cubicBezTo>
                  <a:cubicBezTo>
                    <a:pt x="4671" y="420"/>
                    <a:pt x="4609" y="398"/>
                    <a:pt x="4550" y="373"/>
                  </a:cubicBezTo>
                  <a:cubicBezTo>
                    <a:pt x="4358" y="286"/>
                    <a:pt x="4186" y="147"/>
                    <a:pt x="3965" y="147"/>
                  </a:cubicBezTo>
                  <a:cubicBezTo>
                    <a:pt x="3958" y="147"/>
                    <a:pt x="3951" y="147"/>
                    <a:pt x="3943" y="147"/>
                  </a:cubicBezTo>
                  <a:cubicBezTo>
                    <a:pt x="3940" y="148"/>
                    <a:pt x="3936" y="148"/>
                    <a:pt x="3933" y="148"/>
                  </a:cubicBezTo>
                  <a:cubicBezTo>
                    <a:pt x="3907" y="148"/>
                    <a:pt x="3879" y="139"/>
                    <a:pt x="3863" y="123"/>
                  </a:cubicBezTo>
                  <a:cubicBezTo>
                    <a:pt x="3784" y="41"/>
                    <a:pt x="3688" y="37"/>
                    <a:pt x="3591" y="37"/>
                  </a:cubicBezTo>
                  <a:cubicBezTo>
                    <a:pt x="3578" y="37"/>
                    <a:pt x="3566" y="37"/>
                    <a:pt x="3553" y="37"/>
                  </a:cubicBezTo>
                  <a:cubicBezTo>
                    <a:pt x="3485" y="37"/>
                    <a:pt x="3417" y="35"/>
                    <a:pt x="3355" y="5"/>
                  </a:cubicBezTo>
                  <a:cubicBezTo>
                    <a:pt x="3349" y="2"/>
                    <a:pt x="3340" y="1"/>
                    <a:pt x="3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720000" y="1063350"/>
            <a:ext cx="7704000" cy="11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subTitle"/>
          </p:nvPr>
        </p:nvSpPr>
        <p:spPr>
          <a:xfrm>
            <a:off x="5040054" y="3285625"/>
            <a:ext cx="2560500" cy="12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" name="Google Shape;21;p5"/>
          <p:cNvSpPr txBox="1"/>
          <p:nvPr>
            <p:ph idx="2" type="subTitle"/>
          </p:nvPr>
        </p:nvSpPr>
        <p:spPr>
          <a:xfrm>
            <a:off x="1543446" y="3285625"/>
            <a:ext cx="2560500" cy="12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" name="Google Shape;22;p5"/>
          <p:cNvSpPr txBox="1"/>
          <p:nvPr>
            <p:ph idx="3" type="subTitle"/>
          </p:nvPr>
        </p:nvSpPr>
        <p:spPr>
          <a:xfrm>
            <a:off x="5040054" y="2890826"/>
            <a:ext cx="2560500" cy="41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b="1" sz="2000">
                <a:latin typeface="Fredoka"/>
                <a:ea typeface="Fredoka"/>
                <a:cs typeface="Fredoka"/>
                <a:sym typeface="Fredok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4" type="subTitle"/>
          </p:nvPr>
        </p:nvSpPr>
        <p:spPr>
          <a:xfrm>
            <a:off x="1543446" y="2890826"/>
            <a:ext cx="2560500" cy="41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b="1" sz="2000">
                <a:latin typeface="Fredoka"/>
                <a:ea typeface="Fredoka"/>
                <a:cs typeface="Fredoka"/>
                <a:sym typeface="Fredok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"/>
              <a:buNone/>
              <a:defRPr sz="2400">
                <a:latin typeface="Fredoka"/>
                <a:ea typeface="Fredoka"/>
                <a:cs typeface="Fredoka"/>
                <a:sym typeface="Fredoka"/>
              </a:defRPr>
            </a:lvl9pPr>
          </a:lstStyle>
          <a:p/>
        </p:txBody>
      </p:sp>
      <p:grpSp>
        <p:nvGrpSpPr>
          <p:cNvPr id="24" name="Google Shape;24;p5"/>
          <p:cNvGrpSpPr/>
          <p:nvPr/>
        </p:nvGrpSpPr>
        <p:grpSpPr>
          <a:xfrm>
            <a:off x="8631995" y="186552"/>
            <a:ext cx="328529" cy="831174"/>
            <a:chOff x="8631995" y="186552"/>
            <a:chExt cx="328529" cy="831174"/>
          </a:xfrm>
        </p:grpSpPr>
        <p:sp>
          <p:nvSpPr>
            <p:cNvPr id="25" name="Google Shape;25;p5"/>
            <p:cNvSpPr/>
            <p:nvPr/>
          </p:nvSpPr>
          <p:spPr>
            <a:xfrm rot="5400000">
              <a:off x="8380673" y="437874"/>
              <a:ext cx="831174" cy="328529"/>
            </a:xfrm>
            <a:custGeom>
              <a:rect b="b" l="l" r="r" t="t"/>
              <a:pathLst>
                <a:path extrusionOk="0" fill="none" h="11457" w="28986">
                  <a:moveTo>
                    <a:pt x="23259" y="11457"/>
                  </a:moveTo>
                  <a:lnTo>
                    <a:pt x="5727" y="11457"/>
                  </a:lnTo>
                  <a:cubicBezTo>
                    <a:pt x="2563" y="11457"/>
                    <a:pt x="0" y="8891"/>
                    <a:pt x="0" y="5727"/>
                  </a:cubicBezTo>
                  <a:lnTo>
                    <a:pt x="0" y="5727"/>
                  </a:lnTo>
                  <a:cubicBezTo>
                    <a:pt x="0" y="2564"/>
                    <a:pt x="2563" y="1"/>
                    <a:pt x="5727" y="1"/>
                  </a:cubicBezTo>
                  <a:lnTo>
                    <a:pt x="23259" y="1"/>
                  </a:lnTo>
                  <a:cubicBezTo>
                    <a:pt x="26422" y="1"/>
                    <a:pt x="28985" y="2564"/>
                    <a:pt x="28985" y="5727"/>
                  </a:cubicBezTo>
                  <a:lnTo>
                    <a:pt x="28985" y="5727"/>
                  </a:lnTo>
                  <a:cubicBezTo>
                    <a:pt x="28985" y="8891"/>
                    <a:pt x="26422" y="11457"/>
                    <a:pt x="23259" y="11457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0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5"/>
            <p:cNvSpPr/>
            <p:nvPr/>
          </p:nvSpPr>
          <p:spPr>
            <a:xfrm rot="5400000">
              <a:off x="8765523" y="369064"/>
              <a:ext cx="61484" cy="60775"/>
            </a:xfrm>
            <a:custGeom>
              <a:rect b="b" l="l" r="r" t="t"/>
              <a:pathLst>
                <a:path extrusionOk="0" h="6311" w="6383">
                  <a:moveTo>
                    <a:pt x="3330" y="1"/>
                  </a:moveTo>
                  <a:cubicBezTo>
                    <a:pt x="3310" y="1"/>
                    <a:pt x="3286" y="8"/>
                    <a:pt x="3275" y="20"/>
                  </a:cubicBezTo>
                  <a:cubicBezTo>
                    <a:pt x="3244" y="54"/>
                    <a:pt x="3210" y="66"/>
                    <a:pt x="3176" y="66"/>
                  </a:cubicBezTo>
                  <a:cubicBezTo>
                    <a:pt x="3135" y="66"/>
                    <a:pt x="3095" y="49"/>
                    <a:pt x="3061" y="36"/>
                  </a:cubicBezTo>
                  <a:cubicBezTo>
                    <a:pt x="3007" y="15"/>
                    <a:pt x="2954" y="7"/>
                    <a:pt x="2902" y="7"/>
                  </a:cubicBezTo>
                  <a:cubicBezTo>
                    <a:pt x="2800" y="7"/>
                    <a:pt x="2702" y="37"/>
                    <a:pt x="2603" y="58"/>
                  </a:cubicBezTo>
                  <a:cubicBezTo>
                    <a:pt x="2511" y="75"/>
                    <a:pt x="2421" y="148"/>
                    <a:pt x="2335" y="148"/>
                  </a:cubicBezTo>
                  <a:cubicBezTo>
                    <a:pt x="2331" y="148"/>
                    <a:pt x="2328" y="148"/>
                    <a:pt x="2325" y="147"/>
                  </a:cubicBezTo>
                  <a:cubicBezTo>
                    <a:pt x="2315" y="147"/>
                    <a:pt x="2305" y="146"/>
                    <a:pt x="2296" y="146"/>
                  </a:cubicBezTo>
                  <a:cubicBezTo>
                    <a:pt x="2153" y="146"/>
                    <a:pt x="2048" y="211"/>
                    <a:pt x="1935" y="280"/>
                  </a:cubicBezTo>
                  <a:cubicBezTo>
                    <a:pt x="1771" y="379"/>
                    <a:pt x="1603" y="472"/>
                    <a:pt x="1439" y="568"/>
                  </a:cubicBezTo>
                  <a:cubicBezTo>
                    <a:pt x="1387" y="599"/>
                    <a:pt x="1340" y="658"/>
                    <a:pt x="1288" y="664"/>
                  </a:cubicBezTo>
                  <a:cubicBezTo>
                    <a:pt x="1170" y="680"/>
                    <a:pt x="1093" y="751"/>
                    <a:pt x="1049" y="838"/>
                  </a:cubicBezTo>
                  <a:cubicBezTo>
                    <a:pt x="997" y="943"/>
                    <a:pt x="926" y="1005"/>
                    <a:pt x="830" y="1067"/>
                  </a:cubicBezTo>
                  <a:cubicBezTo>
                    <a:pt x="771" y="1104"/>
                    <a:pt x="740" y="1184"/>
                    <a:pt x="700" y="1246"/>
                  </a:cubicBezTo>
                  <a:cubicBezTo>
                    <a:pt x="687" y="1268"/>
                    <a:pt x="684" y="1305"/>
                    <a:pt x="669" y="1314"/>
                  </a:cubicBezTo>
                  <a:cubicBezTo>
                    <a:pt x="557" y="1376"/>
                    <a:pt x="526" y="1491"/>
                    <a:pt x="467" y="1593"/>
                  </a:cubicBezTo>
                  <a:cubicBezTo>
                    <a:pt x="402" y="1707"/>
                    <a:pt x="328" y="1803"/>
                    <a:pt x="303" y="1946"/>
                  </a:cubicBezTo>
                  <a:cubicBezTo>
                    <a:pt x="275" y="2091"/>
                    <a:pt x="164" y="2221"/>
                    <a:pt x="124" y="2367"/>
                  </a:cubicBezTo>
                  <a:cubicBezTo>
                    <a:pt x="71" y="2549"/>
                    <a:pt x="25" y="2744"/>
                    <a:pt x="37" y="2933"/>
                  </a:cubicBezTo>
                  <a:cubicBezTo>
                    <a:pt x="43" y="3038"/>
                    <a:pt x="43" y="3125"/>
                    <a:pt x="0" y="3218"/>
                  </a:cubicBezTo>
                  <a:lnTo>
                    <a:pt x="0" y="3366"/>
                  </a:lnTo>
                  <a:cubicBezTo>
                    <a:pt x="31" y="3465"/>
                    <a:pt x="96" y="3565"/>
                    <a:pt x="87" y="3660"/>
                  </a:cubicBezTo>
                  <a:cubicBezTo>
                    <a:pt x="71" y="3790"/>
                    <a:pt x="93" y="3896"/>
                    <a:pt x="176" y="3992"/>
                  </a:cubicBezTo>
                  <a:cubicBezTo>
                    <a:pt x="195" y="4013"/>
                    <a:pt x="204" y="4060"/>
                    <a:pt x="195" y="4085"/>
                  </a:cubicBezTo>
                  <a:cubicBezTo>
                    <a:pt x="152" y="4177"/>
                    <a:pt x="195" y="4236"/>
                    <a:pt x="251" y="4304"/>
                  </a:cubicBezTo>
                  <a:cubicBezTo>
                    <a:pt x="279" y="4335"/>
                    <a:pt x="279" y="4388"/>
                    <a:pt x="297" y="4428"/>
                  </a:cubicBezTo>
                  <a:cubicBezTo>
                    <a:pt x="353" y="4558"/>
                    <a:pt x="409" y="4688"/>
                    <a:pt x="477" y="4815"/>
                  </a:cubicBezTo>
                  <a:cubicBezTo>
                    <a:pt x="511" y="4880"/>
                    <a:pt x="570" y="4930"/>
                    <a:pt x="613" y="4991"/>
                  </a:cubicBezTo>
                  <a:cubicBezTo>
                    <a:pt x="644" y="5038"/>
                    <a:pt x="656" y="5103"/>
                    <a:pt x="693" y="5140"/>
                  </a:cubicBezTo>
                  <a:cubicBezTo>
                    <a:pt x="808" y="5255"/>
                    <a:pt x="932" y="5357"/>
                    <a:pt x="1049" y="5465"/>
                  </a:cubicBezTo>
                  <a:cubicBezTo>
                    <a:pt x="1077" y="5490"/>
                    <a:pt x="1114" y="5511"/>
                    <a:pt x="1130" y="5542"/>
                  </a:cubicBezTo>
                  <a:cubicBezTo>
                    <a:pt x="1192" y="5672"/>
                    <a:pt x="1322" y="5719"/>
                    <a:pt x="1430" y="5793"/>
                  </a:cubicBezTo>
                  <a:cubicBezTo>
                    <a:pt x="1483" y="5830"/>
                    <a:pt x="1545" y="5864"/>
                    <a:pt x="1606" y="5892"/>
                  </a:cubicBezTo>
                  <a:cubicBezTo>
                    <a:pt x="1681" y="5926"/>
                    <a:pt x="1767" y="5945"/>
                    <a:pt x="1842" y="5979"/>
                  </a:cubicBezTo>
                  <a:cubicBezTo>
                    <a:pt x="1935" y="6022"/>
                    <a:pt x="2015" y="6090"/>
                    <a:pt x="2108" y="6127"/>
                  </a:cubicBezTo>
                  <a:cubicBezTo>
                    <a:pt x="2226" y="6171"/>
                    <a:pt x="2346" y="6202"/>
                    <a:pt x="2467" y="6227"/>
                  </a:cubicBezTo>
                  <a:cubicBezTo>
                    <a:pt x="2582" y="6251"/>
                    <a:pt x="2699" y="6270"/>
                    <a:pt x="2817" y="6282"/>
                  </a:cubicBezTo>
                  <a:cubicBezTo>
                    <a:pt x="2937" y="6295"/>
                    <a:pt x="3058" y="6298"/>
                    <a:pt x="3179" y="6307"/>
                  </a:cubicBezTo>
                  <a:cubicBezTo>
                    <a:pt x="3185" y="6307"/>
                    <a:pt x="3191" y="6298"/>
                    <a:pt x="3201" y="6298"/>
                  </a:cubicBezTo>
                  <a:cubicBezTo>
                    <a:pt x="3245" y="6294"/>
                    <a:pt x="3295" y="6281"/>
                    <a:pt x="3339" y="6281"/>
                  </a:cubicBezTo>
                  <a:cubicBezTo>
                    <a:pt x="3359" y="6281"/>
                    <a:pt x="3379" y="6284"/>
                    <a:pt x="3396" y="6292"/>
                  </a:cubicBezTo>
                  <a:cubicBezTo>
                    <a:pt x="3423" y="6305"/>
                    <a:pt x="3448" y="6310"/>
                    <a:pt x="3471" y="6310"/>
                  </a:cubicBezTo>
                  <a:cubicBezTo>
                    <a:pt x="3507" y="6310"/>
                    <a:pt x="3539" y="6297"/>
                    <a:pt x="3575" y="6282"/>
                  </a:cubicBezTo>
                  <a:cubicBezTo>
                    <a:pt x="3631" y="6261"/>
                    <a:pt x="3687" y="6236"/>
                    <a:pt x="3745" y="6220"/>
                  </a:cubicBezTo>
                  <a:cubicBezTo>
                    <a:pt x="3813" y="6202"/>
                    <a:pt x="3885" y="6196"/>
                    <a:pt x="3953" y="6183"/>
                  </a:cubicBezTo>
                  <a:cubicBezTo>
                    <a:pt x="4114" y="6162"/>
                    <a:pt x="4262" y="6127"/>
                    <a:pt x="4402" y="6022"/>
                  </a:cubicBezTo>
                  <a:cubicBezTo>
                    <a:pt x="4535" y="5920"/>
                    <a:pt x="4711" y="5874"/>
                    <a:pt x="4857" y="5784"/>
                  </a:cubicBezTo>
                  <a:cubicBezTo>
                    <a:pt x="4999" y="5694"/>
                    <a:pt x="5129" y="5583"/>
                    <a:pt x="5253" y="5471"/>
                  </a:cubicBezTo>
                  <a:cubicBezTo>
                    <a:pt x="5460" y="5282"/>
                    <a:pt x="5683" y="5106"/>
                    <a:pt x="5798" y="4837"/>
                  </a:cubicBezTo>
                  <a:cubicBezTo>
                    <a:pt x="5804" y="4821"/>
                    <a:pt x="5825" y="4818"/>
                    <a:pt x="5832" y="4803"/>
                  </a:cubicBezTo>
                  <a:cubicBezTo>
                    <a:pt x="5909" y="4682"/>
                    <a:pt x="6027" y="4567"/>
                    <a:pt x="6048" y="4437"/>
                  </a:cubicBezTo>
                  <a:cubicBezTo>
                    <a:pt x="6070" y="4307"/>
                    <a:pt x="6126" y="4190"/>
                    <a:pt x="6172" y="4078"/>
                  </a:cubicBezTo>
                  <a:cubicBezTo>
                    <a:pt x="6228" y="3939"/>
                    <a:pt x="6240" y="3797"/>
                    <a:pt x="6253" y="3657"/>
                  </a:cubicBezTo>
                  <a:cubicBezTo>
                    <a:pt x="6268" y="3515"/>
                    <a:pt x="6383" y="3376"/>
                    <a:pt x="6287" y="3221"/>
                  </a:cubicBezTo>
                  <a:cubicBezTo>
                    <a:pt x="6280" y="3209"/>
                    <a:pt x="6308" y="3178"/>
                    <a:pt x="6315" y="3156"/>
                  </a:cubicBezTo>
                  <a:cubicBezTo>
                    <a:pt x="6321" y="3128"/>
                    <a:pt x="6327" y="3100"/>
                    <a:pt x="6321" y="3075"/>
                  </a:cubicBezTo>
                  <a:cubicBezTo>
                    <a:pt x="6293" y="2921"/>
                    <a:pt x="6259" y="2769"/>
                    <a:pt x="6237" y="2614"/>
                  </a:cubicBezTo>
                  <a:cubicBezTo>
                    <a:pt x="6228" y="2552"/>
                    <a:pt x="6271" y="2484"/>
                    <a:pt x="6256" y="2429"/>
                  </a:cubicBezTo>
                  <a:cubicBezTo>
                    <a:pt x="6215" y="2280"/>
                    <a:pt x="6185" y="2122"/>
                    <a:pt x="6101" y="1998"/>
                  </a:cubicBezTo>
                  <a:cubicBezTo>
                    <a:pt x="6045" y="1915"/>
                    <a:pt x="6005" y="1844"/>
                    <a:pt x="6008" y="1748"/>
                  </a:cubicBezTo>
                  <a:cubicBezTo>
                    <a:pt x="6008" y="1732"/>
                    <a:pt x="5983" y="1717"/>
                    <a:pt x="5971" y="1701"/>
                  </a:cubicBezTo>
                  <a:cubicBezTo>
                    <a:pt x="5887" y="1599"/>
                    <a:pt x="5807" y="1494"/>
                    <a:pt x="5720" y="1395"/>
                  </a:cubicBezTo>
                  <a:cubicBezTo>
                    <a:pt x="5599" y="1255"/>
                    <a:pt x="5572" y="1039"/>
                    <a:pt x="5367" y="964"/>
                  </a:cubicBezTo>
                  <a:cubicBezTo>
                    <a:pt x="5352" y="958"/>
                    <a:pt x="5346" y="924"/>
                    <a:pt x="5333" y="903"/>
                  </a:cubicBezTo>
                  <a:cubicBezTo>
                    <a:pt x="5279" y="814"/>
                    <a:pt x="5233" y="713"/>
                    <a:pt x="5123" y="713"/>
                  </a:cubicBezTo>
                  <a:cubicBezTo>
                    <a:pt x="5107" y="713"/>
                    <a:pt x="5089" y="715"/>
                    <a:pt x="5070" y="720"/>
                  </a:cubicBezTo>
                  <a:cubicBezTo>
                    <a:pt x="5049" y="670"/>
                    <a:pt x="5039" y="618"/>
                    <a:pt x="5008" y="599"/>
                  </a:cubicBezTo>
                  <a:cubicBezTo>
                    <a:pt x="4919" y="540"/>
                    <a:pt x="4823" y="494"/>
                    <a:pt x="4727" y="448"/>
                  </a:cubicBezTo>
                  <a:cubicBezTo>
                    <a:pt x="4671" y="420"/>
                    <a:pt x="4609" y="398"/>
                    <a:pt x="4550" y="373"/>
                  </a:cubicBezTo>
                  <a:cubicBezTo>
                    <a:pt x="4358" y="286"/>
                    <a:pt x="4186" y="147"/>
                    <a:pt x="3965" y="147"/>
                  </a:cubicBezTo>
                  <a:cubicBezTo>
                    <a:pt x="3958" y="147"/>
                    <a:pt x="3951" y="147"/>
                    <a:pt x="3943" y="147"/>
                  </a:cubicBezTo>
                  <a:cubicBezTo>
                    <a:pt x="3940" y="148"/>
                    <a:pt x="3936" y="148"/>
                    <a:pt x="3933" y="148"/>
                  </a:cubicBezTo>
                  <a:cubicBezTo>
                    <a:pt x="3907" y="148"/>
                    <a:pt x="3879" y="139"/>
                    <a:pt x="3863" y="123"/>
                  </a:cubicBezTo>
                  <a:cubicBezTo>
                    <a:pt x="3784" y="41"/>
                    <a:pt x="3688" y="37"/>
                    <a:pt x="3591" y="37"/>
                  </a:cubicBezTo>
                  <a:cubicBezTo>
                    <a:pt x="3578" y="37"/>
                    <a:pt x="3566" y="37"/>
                    <a:pt x="3553" y="37"/>
                  </a:cubicBezTo>
                  <a:cubicBezTo>
                    <a:pt x="3485" y="37"/>
                    <a:pt x="3417" y="35"/>
                    <a:pt x="3355" y="5"/>
                  </a:cubicBezTo>
                  <a:cubicBezTo>
                    <a:pt x="3349" y="2"/>
                    <a:pt x="3340" y="1"/>
                    <a:pt x="3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5"/>
            <p:cNvSpPr/>
            <p:nvPr/>
          </p:nvSpPr>
          <p:spPr>
            <a:xfrm rot="5400000">
              <a:off x="8765523" y="571741"/>
              <a:ext cx="61484" cy="60775"/>
            </a:xfrm>
            <a:custGeom>
              <a:rect b="b" l="l" r="r" t="t"/>
              <a:pathLst>
                <a:path extrusionOk="0" h="6311" w="6383">
                  <a:moveTo>
                    <a:pt x="3330" y="1"/>
                  </a:moveTo>
                  <a:cubicBezTo>
                    <a:pt x="3310" y="1"/>
                    <a:pt x="3286" y="8"/>
                    <a:pt x="3275" y="20"/>
                  </a:cubicBezTo>
                  <a:cubicBezTo>
                    <a:pt x="3244" y="54"/>
                    <a:pt x="3210" y="66"/>
                    <a:pt x="3176" y="66"/>
                  </a:cubicBezTo>
                  <a:cubicBezTo>
                    <a:pt x="3135" y="66"/>
                    <a:pt x="3095" y="49"/>
                    <a:pt x="3061" y="36"/>
                  </a:cubicBezTo>
                  <a:cubicBezTo>
                    <a:pt x="3007" y="15"/>
                    <a:pt x="2954" y="7"/>
                    <a:pt x="2902" y="7"/>
                  </a:cubicBezTo>
                  <a:cubicBezTo>
                    <a:pt x="2800" y="7"/>
                    <a:pt x="2702" y="37"/>
                    <a:pt x="2603" y="58"/>
                  </a:cubicBezTo>
                  <a:cubicBezTo>
                    <a:pt x="2511" y="75"/>
                    <a:pt x="2421" y="148"/>
                    <a:pt x="2335" y="148"/>
                  </a:cubicBezTo>
                  <a:cubicBezTo>
                    <a:pt x="2331" y="148"/>
                    <a:pt x="2328" y="148"/>
                    <a:pt x="2325" y="147"/>
                  </a:cubicBezTo>
                  <a:cubicBezTo>
                    <a:pt x="2315" y="147"/>
                    <a:pt x="2305" y="146"/>
                    <a:pt x="2296" y="146"/>
                  </a:cubicBezTo>
                  <a:cubicBezTo>
                    <a:pt x="2153" y="146"/>
                    <a:pt x="2048" y="211"/>
                    <a:pt x="1935" y="280"/>
                  </a:cubicBezTo>
                  <a:cubicBezTo>
                    <a:pt x="1771" y="379"/>
                    <a:pt x="1603" y="472"/>
                    <a:pt x="1439" y="568"/>
                  </a:cubicBezTo>
                  <a:cubicBezTo>
                    <a:pt x="1387" y="599"/>
                    <a:pt x="1340" y="658"/>
                    <a:pt x="1288" y="664"/>
                  </a:cubicBezTo>
                  <a:cubicBezTo>
                    <a:pt x="1170" y="680"/>
                    <a:pt x="1093" y="751"/>
                    <a:pt x="1049" y="838"/>
                  </a:cubicBezTo>
                  <a:cubicBezTo>
                    <a:pt x="997" y="943"/>
                    <a:pt x="926" y="1005"/>
                    <a:pt x="830" y="1067"/>
                  </a:cubicBezTo>
                  <a:cubicBezTo>
                    <a:pt x="771" y="1104"/>
                    <a:pt x="740" y="1184"/>
                    <a:pt x="700" y="1246"/>
                  </a:cubicBezTo>
                  <a:cubicBezTo>
                    <a:pt x="687" y="1268"/>
                    <a:pt x="684" y="1305"/>
                    <a:pt x="669" y="1314"/>
                  </a:cubicBezTo>
                  <a:cubicBezTo>
                    <a:pt x="557" y="1376"/>
                    <a:pt x="526" y="1491"/>
                    <a:pt x="467" y="1593"/>
                  </a:cubicBezTo>
                  <a:cubicBezTo>
                    <a:pt x="402" y="1707"/>
                    <a:pt x="328" y="1803"/>
                    <a:pt x="303" y="1946"/>
                  </a:cubicBezTo>
                  <a:cubicBezTo>
                    <a:pt x="275" y="2091"/>
                    <a:pt x="164" y="2221"/>
                    <a:pt x="124" y="2367"/>
                  </a:cubicBezTo>
                  <a:cubicBezTo>
                    <a:pt x="71" y="2549"/>
                    <a:pt x="25" y="2744"/>
                    <a:pt x="37" y="2933"/>
                  </a:cubicBezTo>
                  <a:cubicBezTo>
                    <a:pt x="43" y="3038"/>
                    <a:pt x="43" y="3125"/>
                    <a:pt x="0" y="3218"/>
                  </a:cubicBezTo>
                  <a:lnTo>
                    <a:pt x="0" y="3366"/>
                  </a:lnTo>
                  <a:cubicBezTo>
                    <a:pt x="31" y="3465"/>
                    <a:pt x="96" y="3565"/>
                    <a:pt x="87" y="3660"/>
                  </a:cubicBezTo>
                  <a:cubicBezTo>
                    <a:pt x="71" y="3790"/>
                    <a:pt x="93" y="3896"/>
                    <a:pt x="176" y="3992"/>
                  </a:cubicBezTo>
                  <a:cubicBezTo>
                    <a:pt x="195" y="4013"/>
                    <a:pt x="204" y="4060"/>
                    <a:pt x="195" y="4085"/>
                  </a:cubicBezTo>
                  <a:cubicBezTo>
                    <a:pt x="152" y="4177"/>
                    <a:pt x="195" y="4236"/>
                    <a:pt x="251" y="4304"/>
                  </a:cubicBezTo>
                  <a:cubicBezTo>
                    <a:pt x="279" y="4335"/>
                    <a:pt x="279" y="4388"/>
                    <a:pt x="297" y="4428"/>
                  </a:cubicBezTo>
                  <a:cubicBezTo>
                    <a:pt x="353" y="4558"/>
                    <a:pt x="409" y="4688"/>
                    <a:pt x="477" y="4815"/>
                  </a:cubicBezTo>
                  <a:cubicBezTo>
                    <a:pt x="511" y="4880"/>
                    <a:pt x="570" y="4930"/>
                    <a:pt x="613" y="4991"/>
                  </a:cubicBezTo>
                  <a:cubicBezTo>
                    <a:pt x="644" y="5038"/>
                    <a:pt x="656" y="5103"/>
                    <a:pt x="693" y="5140"/>
                  </a:cubicBezTo>
                  <a:cubicBezTo>
                    <a:pt x="808" y="5255"/>
                    <a:pt x="932" y="5357"/>
                    <a:pt x="1049" y="5465"/>
                  </a:cubicBezTo>
                  <a:cubicBezTo>
                    <a:pt x="1077" y="5490"/>
                    <a:pt x="1114" y="5511"/>
                    <a:pt x="1130" y="5542"/>
                  </a:cubicBezTo>
                  <a:cubicBezTo>
                    <a:pt x="1192" y="5672"/>
                    <a:pt x="1322" y="5719"/>
                    <a:pt x="1430" y="5793"/>
                  </a:cubicBezTo>
                  <a:cubicBezTo>
                    <a:pt x="1483" y="5830"/>
                    <a:pt x="1545" y="5864"/>
                    <a:pt x="1606" y="5892"/>
                  </a:cubicBezTo>
                  <a:cubicBezTo>
                    <a:pt x="1681" y="5926"/>
                    <a:pt x="1767" y="5945"/>
                    <a:pt x="1842" y="5979"/>
                  </a:cubicBezTo>
                  <a:cubicBezTo>
                    <a:pt x="1935" y="6022"/>
                    <a:pt x="2015" y="6090"/>
                    <a:pt x="2108" y="6127"/>
                  </a:cubicBezTo>
                  <a:cubicBezTo>
                    <a:pt x="2226" y="6171"/>
                    <a:pt x="2346" y="6202"/>
                    <a:pt x="2467" y="6227"/>
                  </a:cubicBezTo>
                  <a:cubicBezTo>
                    <a:pt x="2582" y="6251"/>
                    <a:pt x="2699" y="6270"/>
                    <a:pt x="2817" y="6282"/>
                  </a:cubicBezTo>
                  <a:cubicBezTo>
                    <a:pt x="2937" y="6295"/>
                    <a:pt x="3058" y="6298"/>
                    <a:pt x="3179" y="6307"/>
                  </a:cubicBezTo>
                  <a:cubicBezTo>
                    <a:pt x="3185" y="6307"/>
                    <a:pt x="3191" y="6298"/>
                    <a:pt x="3201" y="6298"/>
                  </a:cubicBezTo>
                  <a:cubicBezTo>
                    <a:pt x="3245" y="6294"/>
                    <a:pt x="3295" y="6281"/>
                    <a:pt x="3339" y="6281"/>
                  </a:cubicBezTo>
                  <a:cubicBezTo>
                    <a:pt x="3359" y="6281"/>
                    <a:pt x="3379" y="6284"/>
                    <a:pt x="3396" y="6292"/>
                  </a:cubicBezTo>
                  <a:cubicBezTo>
                    <a:pt x="3423" y="6305"/>
                    <a:pt x="3448" y="6310"/>
                    <a:pt x="3471" y="6310"/>
                  </a:cubicBezTo>
                  <a:cubicBezTo>
                    <a:pt x="3507" y="6310"/>
                    <a:pt x="3539" y="6297"/>
                    <a:pt x="3575" y="6282"/>
                  </a:cubicBezTo>
                  <a:cubicBezTo>
                    <a:pt x="3631" y="6261"/>
                    <a:pt x="3687" y="6236"/>
                    <a:pt x="3745" y="6220"/>
                  </a:cubicBezTo>
                  <a:cubicBezTo>
                    <a:pt x="3813" y="6202"/>
                    <a:pt x="3885" y="6196"/>
                    <a:pt x="3953" y="6183"/>
                  </a:cubicBezTo>
                  <a:cubicBezTo>
                    <a:pt x="4114" y="6162"/>
                    <a:pt x="4262" y="6127"/>
                    <a:pt x="4402" y="6022"/>
                  </a:cubicBezTo>
                  <a:cubicBezTo>
                    <a:pt x="4535" y="5920"/>
                    <a:pt x="4711" y="5874"/>
                    <a:pt x="4857" y="5784"/>
                  </a:cubicBezTo>
                  <a:cubicBezTo>
                    <a:pt x="4999" y="5694"/>
                    <a:pt x="5129" y="5583"/>
                    <a:pt x="5253" y="5471"/>
                  </a:cubicBezTo>
                  <a:cubicBezTo>
                    <a:pt x="5460" y="5282"/>
                    <a:pt x="5683" y="5106"/>
                    <a:pt x="5798" y="4837"/>
                  </a:cubicBezTo>
                  <a:cubicBezTo>
                    <a:pt x="5804" y="4821"/>
                    <a:pt x="5825" y="4818"/>
                    <a:pt x="5832" y="4803"/>
                  </a:cubicBezTo>
                  <a:cubicBezTo>
                    <a:pt x="5909" y="4682"/>
                    <a:pt x="6027" y="4567"/>
                    <a:pt x="6048" y="4437"/>
                  </a:cubicBezTo>
                  <a:cubicBezTo>
                    <a:pt x="6070" y="4307"/>
                    <a:pt x="6126" y="4190"/>
                    <a:pt x="6172" y="4078"/>
                  </a:cubicBezTo>
                  <a:cubicBezTo>
                    <a:pt x="6228" y="3939"/>
                    <a:pt x="6240" y="3797"/>
                    <a:pt x="6253" y="3657"/>
                  </a:cubicBezTo>
                  <a:cubicBezTo>
                    <a:pt x="6268" y="3515"/>
                    <a:pt x="6383" y="3376"/>
                    <a:pt x="6287" y="3221"/>
                  </a:cubicBezTo>
                  <a:cubicBezTo>
                    <a:pt x="6280" y="3209"/>
                    <a:pt x="6308" y="3178"/>
                    <a:pt x="6315" y="3156"/>
                  </a:cubicBezTo>
                  <a:cubicBezTo>
                    <a:pt x="6321" y="3128"/>
                    <a:pt x="6327" y="3100"/>
                    <a:pt x="6321" y="3075"/>
                  </a:cubicBezTo>
                  <a:cubicBezTo>
                    <a:pt x="6293" y="2921"/>
                    <a:pt x="6259" y="2769"/>
                    <a:pt x="6237" y="2614"/>
                  </a:cubicBezTo>
                  <a:cubicBezTo>
                    <a:pt x="6228" y="2552"/>
                    <a:pt x="6271" y="2484"/>
                    <a:pt x="6256" y="2429"/>
                  </a:cubicBezTo>
                  <a:cubicBezTo>
                    <a:pt x="6215" y="2280"/>
                    <a:pt x="6185" y="2122"/>
                    <a:pt x="6101" y="1998"/>
                  </a:cubicBezTo>
                  <a:cubicBezTo>
                    <a:pt x="6045" y="1915"/>
                    <a:pt x="6005" y="1844"/>
                    <a:pt x="6008" y="1748"/>
                  </a:cubicBezTo>
                  <a:cubicBezTo>
                    <a:pt x="6008" y="1732"/>
                    <a:pt x="5983" y="1717"/>
                    <a:pt x="5971" y="1701"/>
                  </a:cubicBezTo>
                  <a:cubicBezTo>
                    <a:pt x="5887" y="1599"/>
                    <a:pt x="5807" y="1494"/>
                    <a:pt x="5720" y="1395"/>
                  </a:cubicBezTo>
                  <a:cubicBezTo>
                    <a:pt x="5599" y="1255"/>
                    <a:pt x="5572" y="1039"/>
                    <a:pt x="5367" y="964"/>
                  </a:cubicBezTo>
                  <a:cubicBezTo>
                    <a:pt x="5352" y="958"/>
                    <a:pt x="5346" y="924"/>
                    <a:pt x="5333" y="903"/>
                  </a:cubicBezTo>
                  <a:cubicBezTo>
                    <a:pt x="5279" y="814"/>
                    <a:pt x="5233" y="713"/>
                    <a:pt x="5123" y="713"/>
                  </a:cubicBezTo>
                  <a:cubicBezTo>
                    <a:pt x="5107" y="713"/>
                    <a:pt x="5089" y="715"/>
                    <a:pt x="5070" y="720"/>
                  </a:cubicBezTo>
                  <a:cubicBezTo>
                    <a:pt x="5049" y="670"/>
                    <a:pt x="5039" y="618"/>
                    <a:pt x="5008" y="599"/>
                  </a:cubicBezTo>
                  <a:cubicBezTo>
                    <a:pt x="4919" y="540"/>
                    <a:pt x="4823" y="494"/>
                    <a:pt x="4727" y="448"/>
                  </a:cubicBezTo>
                  <a:cubicBezTo>
                    <a:pt x="4671" y="420"/>
                    <a:pt x="4609" y="398"/>
                    <a:pt x="4550" y="373"/>
                  </a:cubicBezTo>
                  <a:cubicBezTo>
                    <a:pt x="4358" y="286"/>
                    <a:pt x="4186" y="147"/>
                    <a:pt x="3965" y="147"/>
                  </a:cubicBezTo>
                  <a:cubicBezTo>
                    <a:pt x="3958" y="147"/>
                    <a:pt x="3951" y="147"/>
                    <a:pt x="3943" y="147"/>
                  </a:cubicBezTo>
                  <a:cubicBezTo>
                    <a:pt x="3940" y="148"/>
                    <a:pt x="3936" y="148"/>
                    <a:pt x="3933" y="148"/>
                  </a:cubicBezTo>
                  <a:cubicBezTo>
                    <a:pt x="3907" y="148"/>
                    <a:pt x="3879" y="139"/>
                    <a:pt x="3863" y="123"/>
                  </a:cubicBezTo>
                  <a:cubicBezTo>
                    <a:pt x="3784" y="41"/>
                    <a:pt x="3688" y="37"/>
                    <a:pt x="3591" y="37"/>
                  </a:cubicBezTo>
                  <a:cubicBezTo>
                    <a:pt x="3578" y="37"/>
                    <a:pt x="3566" y="37"/>
                    <a:pt x="3553" y="37"/>
                  </a:cubicBezTo>
                  <a:cubicBezTo>
                    <a:pt x="3485" y="37"/>
                    <a:pt x="3417" y="35"/>
                    <a:pt x="3355" y="5"/>
                  </a:cubicBezTo>
                  <a:cubicBezTo>
                    <a:pt x="3349" y="2"/>
                    <a:pt x="3340" y="1"/>
                    <a:pt x="3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5"/>
            <p:cNvSpPr/>
            <p:nvPr/>
          </p:nvSpPr>
          <p:spPr>
            <a:xfrm rot="5400000">
              <a:off x="8765523" y="774419"/>
              <a:ext cx="61484" cy="60775"/>
            </a:xfrm>
            <a:custGeom>
              <a:rect b="b" l="l" r="r" t="t"/>
              <a:pathLst>
                <a:path extrusionOk="0" h="6311" w="6383">
                  <a:moveTo>
                    <a:pt x="3330" y="1"/>
                  </a:moveTo>
                  <a:cubicBezTo>
                    <a:pt x="3310" y="1"/>
                    <a:pt x="3286" y="8"/>
                    <a:pt x="3275" y="20"/>
                  </a:cubicBezTo>
                  <a:cubicBezTo>
                    <a:pt x="3244" y="54"/>
                    <a:pt x="3210" y="66"/>
                    <a:pt x="3176" y="66"/>
                  </a:cubicBezTo>
                  <a:cubicBezTo>
                    <a:pt x="3135" y="66"/>
                    <a:pt x="3095" y="49"/>
                    <a:pt x="3061" y="36"/>
                  </a:cubicBezTo>
                  <a:cubicBezTo>
                    <a:pt x="3007" y="15"/>
                    <a:pt x="2954" y="7"/>
                    <a:pt x="2902" y="7"/>
                  </a:cubicBezTo>
                  <a:cubicBezTo>
                    <a:pt x="2800" y="7"/>
                    <a:pt x="2702" y="37"/>
                    <a:pt x="2603" y="58"/>
                  </a:cubicBezTo>
                  <a:cubicBezTo>
                    <a:pt x="2511" y="75"/>
                    <a:pt x="2421" y="148"/>
                    <a:pt x="2335" y="148"/>
                  </a:cubicBezTo>
                  <a:cubicBezTo>
                    <a:pt x="2331" y="148"/>
                    <a:pt x="2328" y="148"/>
                    <a:pt x="2325" y="147"/>
                  </a:cubicBezTo>
                  <a:cubicBezTo>
                    <a:pt x="2315" y="147"/>
                    <a:pt x="2305" y="146"/>
                    <a:pt x="2296" y="146"/>
                  </a:cubicBezTo>
                  <a:cubicBezTo>
                    <a:pt x="2153" y="146"/>
                    <a:pt x="2048" y="211"/>
                    <a:pt x="1935" y="280"/>
                  </a:cubicBezTo>
                  <a:cubicBezTo>
                    <a:pt x="1771" y="379"/>
                    <a:pt x="1603" y="472"/>
                    <a:pt x="1439" y="568"/>
                  </a:cubicBezTo>
                  <a:cubicBezTo>
                    <a:pt x="1387" y="599"/>
                    <a:pt x="1340" y="658"/>
                    <a:pt x="1288" y="664"/>
                  </a:cubicBezTo>
                  <a:cubicBezTo>
                    <a:pt x="1170" y="680"/>
                    <a:pt x="1093" y="751"/>
                    <a:pt x="1049" y="838"/>
                  </a:cubicBezTo>
                  <a:cubicBezTo>
                    <a:pt x="997" y="943"/>
                    <a:pt x="926" y="1005"/>
                    <a:pt x="830" y="1067"/>
                  </a:cubicBezTo>
                  <a:cubicBezTo>
                    <a:pt x="771" y="1104"/>
                    <a:pt x="740" y="1184"/>
                    <a:pt x="700" y="1246"/>
                  </a:cubicBezTo>
                  <a:cubicBezTo>
                    <a:pt x="687" y="1268"/>
                    <a:pt x="684" y="1305"/>
                    <a:pt x="669" y="1314"/>
                  </a:cubicBezTo>
                  <a:cubicBezTo>
                    <a:pt x="557" y="1376"/>
                    <a:pt x="526" y="1491"/>
                    <a:pt x="467" y="1593"/>
                  </a:cubicBezTo>
                  <a:cubicBezTo>
                    <a:pt x="402" y="1707"/>
                    <a:pt x="328" y="1803"/>
                    <a:pt x="303" y="1946"/>
                  </a:cubicBezTo>
                  <a:cubicBezTo>
                    <a:pt x="275" y="2091"/>
                    <a:pt x="164" y="2221"/>
                    <a:pt x="124" y="2367"/>
                  </a:cubicBezTo>
                  <a:cubicBezTo>
                    <a:pt x="71" y="2549"/>
                    <a:pt x="25" y="2744"/>
                    <a:pt x="37" y="2933"/>
                  </a:cubicBezTo>
                  <a:cubicBezTo>
                    <a:pt x="43" y="3038"/>
                    <a:pt x="43" y="3125"/>
                    <a:pt x="0" y="3218"/>
                  </a:cubicBezTo>
                  <a:lnTo>
                    <a:pt x="0" y="3366"/>
                  </a:lnTo>
                  <a:cubicBezTo>
                    <a:pt x="31" y="3465"/>
                    <a:pt x="96" y="3565"/>
                    <a:pt x="87" y="3660"/>
                  </a:cubicBezTo>
                  <a:cubicBezTo>
                    <a:pt x="71" y="3790"/>
                    <a:pt x="93" y="3896"/>
                    <a:pt x="176" y="3992"/>
                  </a:cubicBezTo>
                  <a:cubicBezTo>
                    <a:pt x="195" y="4013"/>
                    <a:pt x="204" y="4060"/>
                    <a:pt x="195" y="4085"/>
                  </a:cubicBezTo>
                  <a:cubicBezTo>
                    <a:pt x="152" y="4177"/>
                    <a:pt x="195" y="4236"/>
                    <a:pt x="251" y="4304"/>
                  </a:cubicBezTo>
                  <a:cubicBezTo>
                    <a:pt x="279" y="4335"/>
                    <a:pt x="279" y="4388"/>
                    <a:pt x="297" y="4428"/>
                  </a:cubicBezTo>
                  <a:cubicBezTo>
                    <a:pt x="353" y="4558"/>
                    <a:pt x="409" y="4688"/>
                    <a:pt x="477" y="4815"/>
                  </a:cubicBezTo>
                  <a:cubicBezTo>
                    <a:pt x="511" y="4880"/>
                    <a:pt x="570" y="4930"/>
                    <a:pt x="613" y="4991"/>
                  </a:cubicBezTo>
                  <a:cubicBezTo>
                    <a:pt x="644" y="5038"/>
                    <a:pt x="656" y="5103"/>
                    <a:pt x="693" y="5140"/>
                  </a:cubicBezTo>
                  <a:cubicBezTo>
                    <a:pt x="808" y="5255"/>
                    <a:pt x="932" y="5357"/>
                    <a:pt x="1049" y="5465"/>
                  </a:cubicBezTo>
                  <a:cubicBezTo>
                    <a:pt x="1077" y="5490"/>
                    <a:pt x="1114" y="5511"/>
                    <a:pt x="1130" y="5542"/>
                  </a:cubicBezTo>
                  <a:cubicBezTo>
                    <a:pt x="1192" y="5672"/>
                    <a:pt x="1322" y="5719"/>
                    <a:pt x="1430" y="5793"/>
                  </a:cubicBezTo>
                  <a:cubicBezTo>
                    <a:pt x="1483" y="5830"/>
                    <a:pt x="1545" y="5864"/>
                    <a:pt x="1606" y="5892"/>
                  </a:cubicBezTo>
                  <a:cubicBezTo>
                    <a:pt x="1681" y="5926"/>
                    <a:pt x="1767" y="5945"/>
                    <a:pt x="1842" y="5979"/>
                  </a:cubicBezTo>
                  <a:cubicBezTo>
                    <a:pt x="1935" y="6022"/>
                    <a:pt x="2015" y="6090"/>
                    <a:pt x="2108" y="6127"/>
                  </a:cubicBezTo>
                  <a:cubicBezTo>
                    <a:pt x="2226" y="6171"/>
                    <a:pt x="2346" y="6202"/>
                    <a:pt x="2467" y="6227"/>
                  </a:cubicBezTo>
                  <a:cubicBezTo>
                    <a:pt x="2582" y="6251"/>
                    <a:pt x="2699" y="6270"/>
                    <a:pt x="2817" y="6282"/>
                  </a:cubicBezTo>
                  <a:cubicBezTo>
                    <a:pt x="2937" y="6295"/>
                    <a:pt x="3058" y="6298"/>
                    <a:pt x="3179" y="6307"/>
                  </a:cubicBezTo>
                  <a:cubicBezTo>
                    <a:pt x="3185" y="6307"/>
                    <a:pt x="3191" y="6298"/>
                    <a:pt x="3201" y="6298"/>
                  </a:cubicBezTo>
                  <a:cubicBezTo>
                    <a:pt x="3245" y="6294"/>
                    <a:pt x="3295" y="6281"/>
                    <a:pt x="3339" y="6281"/>
                  </a:cubicBezTo>
                  <a:cubicBezTo>
                    <a:pt x="3359" y="6281"/>
                    <a:pt x="3379" y="6284"/>
                    <a:pt x="3396" y="6292"/>
                  </a:cubicBezTo>
                  <a:cubicBezTo>
                    <a:pt x="3423" y="6305"/>
                    <a:pt x="3448" y="6310"/>
                    <a:pt x="3471" y="6310"/>
                  </a:cubicBezTo>
                  <a:cubicBezTo>
                    <a:pt x="3507" y="6310"/>
                    <a:pt x="3539" y="6297"/>
                    <a:pt x="3575" y="6282"/>
                  </a:cubicBezTo>
                  <a:cubicBezTo>
                    <a:pt x="3631" y="6261"/>
                    <a:pt x="3687" y="6236"/>
                    <a:pt x="3745" y="6220"/>
                  </a:cubicBezTo>
                  <a:cubicBezTo>
                    <a:pt x="3813" y="6202"/>
                    <a:pt x="3885" y="6196"/>
                    <a:pt x="3953" y="6183"/>
                  </a:cubicBezTo>
                  <a:cubicBezTo>
                    <a:pt x="4114" y="6162"/>
                    <a:pt x="4262" y="6127"/>
                    <a:pt x="4402" y="6022"/>
                  </a:cubicBezTo>
                  <a:cubicBezTo>
                    <a:pt x="4535" y="5920"/>
                    <a:pt x="4711" y="5874"/>
                    <a:pt x="4857" y="5784"/>
                  </a:cubicBezTo>
                  <a:cubicBezTo>
                    <a:pt x="4999" y="5694"/>
                    <a:pt x="5129" y="5583"/>
                    <a:pt x="5253" y="5471"/>
                  </a:cubicBezTo>
                  <a:cubicBezTo>
                    <a:pt x="5460" y="5282"/>
                    <a:pt x="5683" y="5106"/>
                    <a:pt x="5798" y="4837"/>
                  </a:cubicBezTo>
                  <a:cubicBezTo>
                    <a:pt x="5804" y="4821"/>
                    <a:pt x="5825" y="4818"/>
                    <a:pt x="5832" y="4803"/>
                  </a:cubicBezTo>
                  <a:cubicBezTo>
                    <a:pt x="5909" y="4682"/>
                    <a:pt x="6027" y="4567"/>
                    <a:pt x="6048" y="4437"/>
                  </a:cubicBezTo>
                  <a:cubicBezTo>
                    <a:pt x="6070" y="4307"/>
                    <a:pt x="6126" y="4190"/>
                    <a:pt x="6172" y="4078"/>
                  </a:cubicBezTo>
                  <a:cubicBezTo>
                    <a:pt x="6228" y="3939"/>
                    <a:pt x="6240" y="3797"/>
                    <a:pt x="6253" y="3657"/>
                  </a:cubicBezTo>
                  <a:cubicBezTo>
                    <a:pt x="6268" y="3515"/>
                    <a:pt x="6383" y="3376"/>
                    <a:pt x="6287" y="3221"/>
                  </a:cubicBezTo>
                  <a:cubicBezTo>
                    <a:pt x="6280" y="3209"/>
                    <a:pt x="6308" y="3178"/>
                    <a:pt x="6315" y="3156"/>
                  </a:cubicBezTo>
                  <a:cubicBezTo>
                    <a:pt x="6321" y="3128"/>
                    <a:pt x="6327" y="3100"/>
                    <a:pt x="6321" y="3075"/>
                  </a:cubicBezTo>
                  <a:cubicBezTo>
                    <a:pt x="6293" y="2921"/>
                    <a:pt x="6259" y="2769"/>
                    <a:pt x="6237" y="2614"/>
                  </a:cubicBezTo>
                  <a:cubicBezTo>
                    <a:pt x="6228" y="2552"/>
                    <a:pt x="6271" y="2484"/>
                    <a:pt x="6256" y="2429"/>
                  </a:cubicBezTo>
                  <a:cubicBezTo>
                    <a:pt x="6215" y="2280"/>
                    <a:pt x="6185" y="2122"/>
                    <a:pt x="6101" y="1998"/>
                  </a:cubicBezTo>
                  <a:cubicBezTo>
                    <a:pt x="6045" y="1915"/>
                    <a:pt x="6005" y="1844"/>
                    <a:pt x="6008" y="1748"/>
                  </a:cubicBezTo>
                  <a:cubicBezTo>
                    <a:pt x="6008" y="1732"/>
                    <a:pt x="5983" y="1717"/>
                    <a:pt x="5971" y="1701"/>
                  </a:cubicBezTo>
                  <a:cubicBezTo>
                    <a:pt x="5887" y="1599"/>
                    <a:pt x="5807" y="1494"/>
                    <a:pt x="5720" y="1395"/>
                  </a:cubicBezTo>
                  <a:cubicBezTo>
                    <a:pt x="5599" y="1255"/>
                    <a:pt x="5572" y="1039"/>
                    <a:pt x="5367" y="964"/>
                  </a:cubicBezTo>
                  <a:cubicBezTo>
                    <a:pt x="5352" y="958"/>
                    <a:pt x="5346" y="924"/>
                    <a:pt x="5333" y="903"/>
                  </a:cubicBezTo>
                  <a:cubicBezTo>
                    <a:pt x="5279" y="814"/>
                    <a:pt x="5233" y="713"/>
                    <a:pt x="5123" y="713"/>
                  </a:cubicBezTo>
                  <a:cubicBezTo>
                    <a:pt x="5107" y="713"/>
                    <a:pt x="5089" y="715"/>
                    <a:pt x="5070" y="720"/>
                  </a:cubicBezTo>
                  <a:cubicBezTo>
                    <a:pt x="5049" y="670"/>
                    <a:pt x="5039" y="618"/>
                    <a:pt x="5008" y="599"/>
                  </a:cubicBezTo>
                  <a:cubicBezTo>
                    <a:pt x="4919" y="540"/>
                    <a:pt x="4823" y="494"/>
                    <a:pt x="4727" y="448"/>
                  </a:cubicBezTo>
                  <a:cubicBezTo>
                    <a:pt x="4671" y="420"/>
                    <a:pt x="4609" y="398"/>
                    <a:pt x="4550" y="373"/>
                  </a:cubicBezTo>
                  <a:cubicBezTo>
                    <a:pt x="4358" y="286"/>
                    <a:pt x="4186" y="147"/>
                    <a:pt x="3965" y="147"/>
                  </a:cubicBezTo>
                  <a:cubicBezTo>
                    <a:pt x="3958" y="147"/>
                    <a:pt x="3951" y="147"/>
                    <a:pt x="3943" y="147"/>
                  </a:cubicBezTo>
                  <a:cubicBezTo>
                    <a:pt x="3940" y="148"/>
                    <a:pt x="3936" y="148"/>
                    <a:pt x="3933" y="148"/>
                  </a:cubicBezTo>
                  <a:cubicBezTo>
                    <a:pt x="3907" y="148"/>
                    <a:pt x="3879" y="139"/>
                    <a:pt x="3863" y="123"/>
                  </a:cubicBezTo>
                  <a:cubicBezTo>
                    <a:pt x="3784" y="41"/>
                    <a:pt x="3688" y="37"/>
                    <a:pt x="3591" y="37"/>
                  </a:cubicBezTo>
                  <a:cubicBezTo>
                    <a:pt x="3578" y="37"/>
                    <a:pt x="3566" y="37"/>
                    <a:pt x="3553" y="37"/>
                  </a:cubicBezTo>
                  <a:cubicBezTo>
                    <a:pt x="3485" y="37"/>
                    <a:pt x="3417" y="35"/>
                    <a:pt x="3355" y="5"/>
                  </a:cubicBezTo>
                  <a:cubicBezTo>
                    <a:pt x="3349" y="2"/>
                    <a:pt x="3340" y="1"/>
                    <a:pt x="3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1" name="Google Shape;31;p6"/>
          <p:cNvGrpSpPr/>
          <p:nvPr/>
        </p:nvGrpSpPr>
        <p:grpSpPr>
          <a:xfrm>
            <a:off x="8631995" y="186552"/>
            <a:ext cx="328529" cy="831174"/>
            <a:chOff x="8631995" y="186552"/>
            <a:chExt cx="328529" cy="831174"/>
          </a:xfrm>
        </p:grpSpPr>
        <p:sp>
          <p:nvSpPr>
            <p:cNvPr id="32" name="Google Shape;32;p6"/>
            <p:cNvSpPr/>
            <p:nvPr/>
          </p:nvSpPr>
          <p:spPr>
            <a:xfrm rot="5400000">
              <a:off x="8380673" y="437874"/>
              <a:ext cx="831174" cy="328529"/>
            </a:xfrm>
            <a:custGeom>
              <a:rect b="b" l="l" r="r" t="t"/>
              <a:pathLst>
                <a:path extrusionOk="0" fill="none" h="11457" w="28986">
                  <a:moveTo>
                    <a:pt x="23259" y="11457"/>
                  </a:moveTo>
                  <a:lnTo>
                    <a:pt x="5727" y="11457"/>
                  </a:lnTo>
                  <a:cubicBezTo>
                    <a:pt x="2563" y="11457"/>
                    <a:pt x="0" y="8891"/>
                    <a:pt x="0" y="5727"/>
                  </a:cubicBezTo>
                  <a:lnTo>
                    <a:pt x="0" y="5727"/>
                  </a:lnTo>
                  <a:cubicBezTo>
                    <a:pt x="0" y="2564"/>
                    <a:pt x="2563" y="1"/>
                    <a:pt x="5727" y="1"/>
                  </a:cubicBezTo>
                  <a:lnTo>
                    <a:pt x="23259" y="1"/>
                  </a:lnTo>
                  <a:cubicBezTo>
                    <a:pt x="26422" y="1"/>
                    <a:pt x="28985" y="2564"/>
                    <a:pt x="28985" y="5727"/>
                  </a:cubicBezTo>
                  <a:lnTo>
                    <a:pt x="28985" y="5727"/>
                  </a:lnTo>
                  <a:cubicBezTo>
                    <a:pt x="28985" y="8891"/>
                    <a:pt x="26422" y="11457"/>
                    <a:pt x="23259" y="11457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0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6"/>
            <p:cNvSpPr/>
            <p:nvPr/>
          </p:nvSpPr>
          <p:spPr>
            <a:xfrm rot="5400000">
              <a:off x="8765523" y="369064"/>
              <a:ext cx="61484" cy="60775"/>
            </a:xfrm>
            <a:custGeom>
              <a:rect b="b" l="l" r="r" t="t"/>
              <a:pathLst>
                <a:path extrusionOk="0" h="6311" w="6383">
                  <a:moveTo>
                    <a:pt x="3330" y="1"/>
                  </a:moveTo>
                  <a:cubicBezTo>
                    <a:pt x="3310" y="1"/>
                    <a:pt x="3286" y="8"/>
                    <a:pt x="3275" y="20"/>
                  </a:cubicBezTo>
                  <a:cubicBezTo>
                    <a:pt x="3244" y="54"/>
                    <a:pt x="3210" y="66"/>
                    <a:pt x="3176" y="66"/>
                  </a:cubicBezTo>
                  <a:cubicBezTo>
                    <a:pt x="3135" y="66"/>
                    <a:pt x="3095" y="49"/>
                    <a:pt x="3061" y="36"/>
                  </a:cubicBezTo>
                  <a:cubicBezTo>
                    <a:pt x="3007" y="15"/>
                    <a:pt x="2954" y="7"/>
                    <a:pt x="2902" y="7"/>
                  </a:cubicBezTo>
                  <a:cubicBezTo>
                    <a:pt x="2800" y="7"/>
                    <a:pt x="2702" y="37"/>
                    <a:pt x="2603" y="58"/>
                  </a:cubicBezTo>
                  <a:cubicBezTo>
                    <a:pt x="2511" y="75"/>
                    <a:pt x="2421" y="148"/>
                    <a:pt x="2335" y="148"/>
                  </a:cubicBezTo>
                  <a:cubicBezTo>
                    <a:pt x="2331" y="148"/>
                    <a:pt x="2328" y="148"/>
                    <a:pt x="2325" y="147"/>
                  </a:cubicBezTo>
                  <a:cubicBezTo>
                    <a:pt x="2315" y="147"/>
                    <a:pt x="2305" y="146"/>
                    <a:pt x="2296" y="146"/>
                  </a:cubicBezTo>
                  <a:cubicBezTo>
                    <a:pt x="2153" y="146"/>
                    <a:pt x="2048" y="211"/>
                    <a:pt x="1935" y="280"/>
                  </a:cubicBezTo>
                  <a:cubicBezTo>
                    <a:pt x="1771" y="379"/>
                    <a:pt x="1603" y="472"/>
                    <a:pt x="1439" y="568"/>
                  </a:cubicBezTo>
                  <a:cubicBezTo>
                    <a:pt x="1387" y="599"/>
                    <a:pt x="1340" y="658"/>
                    <a:pt x="1288" y="664"/>
                  </a:cubicBezTo>
                  <a:cubicBezTo>
                    <a:pt x="1170" y="680"/>
                    <a:pt x="1093" y="751"/>
                    <a:pt x="1049" y="838"/>
                  </a:cubicBezTo>
                  <a:cubicBezTo>
                    <a:pt x="997" y="943"/>
                    <a:pt x="926" y="1005"/>
                    <a:pt x="830" y="1067"/>
                  </a:cubicBezTo>
                  <a:cubicBezTo>
                    <a:pt x="771" y="1104"/>
                    <a:pt x="740" y="1184"/>
                    <a:pt x="700" y="1246"/>
                  </a:cubicBezTo>
                  <a:cubicBezTo>
                    <a:pt x="687" y="1268"/>
                    <a:pt x="684" y="1305"/>
                    <a:pt x="669" y="1314"/>
                  </a:cubicBezTo>
                  <a:cubicBezTo>
                    <a:pt x="557" y="1376"/>
                    <a:pt x="526" y="1491"/>
                    <a:pt x="467" y="1593"/>
                  </a:cubicBezTo>
                  <a:cubicBezTo>
                    <a:pt x="402" y="1707"/>
                    <a:pt x="328" y="1803"/>
                    <a:pt x="303" y="1946"/>
                  </a:cubicBezTo>
                  <a:cubicBezTo>
                    <a:pt x="275" y="2091"/>
                    <a:pt x="164" y="2221"/>
                    <a:pt x="124" y="2367"/>
                  </a:cubicBezTo>
                  <a:cubicBezTo>
                    <a:pt x="71" y="2549"/>
                    <a:pt x="25" y="2744"/>
                    <a:pt x="37" y="2933"/>
                  </a:cubicBezTo>
                  <a:cubicBezTo>
                    <a:pt x="43" y="3038"/>
                    <a:pt x="43" y="3125"/>
                    <a:pt x="0" y="3218"/>
                  </a:cubicBezTo>
                  <a:lnTo>
                    <a:pt x="0" y="3366"/>
                  </a:lnTo>
                  <a:cubicBezTo>
                    <a:pt x="31" y="3465"/>
                    <a:pt x="96" y="3565"/>
                    <a:pt x="87" y="3660"/>
                  </a:cubicBezTo>
                  <a:cubicBezTo>
                    <a:pt x="71" y="3790"/>
                    <a:pt x="93" y="3896"/>
                    <a:pt x="176" y="3992"/>
                  </a:cubicBezTo>
                  <a:cubicBezTo>
                    <a:pt x="195" y="4013"/>
                    <a:pt x="204" y="4060"/>
                    <a:pt x="195" y="4085"/>
                  </a:cubicBezTo>
                  <a:cubicBezTo>
                    <a:pt x="152" y="4177"/>
                    <a:pt x="195" y="4236"/>
                    <a:pt x="251" y="4304"/>
                  </a:cubicBezTo>
                  <a:cubicBezTo>
                    <a:pt x="279" y="4335"/>
                    <a:pt x="279" y="4388"/>
                    <a:pt x="297" y="4428"/>
                  </a:cubicBezTo>
                  <a:cubicBezTo>
                    <a:pt x="353" y="4558"/>
                    <a:pt x="409" y="4688"/>
                    <a:pt x="477" y="4815"/>
                  </a:cubicBezTo>
                  <a:cubicBezTo>
                    <a:pt x="511" y="4880"/>
                    <a:pt x="570" y="4930"/>
                    <a:pt x="613" y="4991"/>
                  </a:cubicBezTo>
                  <a:cubicBezTo>
                    <a:pt x="644" y="5038"/>
                    <a:pt x="656" y="5103"/>
                    <a:pt x="693" y="5140"/>
                  </a:cubicBezTo>
                  <a:cubicBezTo>
                    <a:pt x="808" y="5255"/>
                    <a:pt x="932" y="5357"/>
                    <a:pt x="1049" y="5465"/>
                  </a:cubicBezTo>
                  <a:cubicBezTo>
                    <a:pt x="1077" y="5490"/>
                    <a:pt x="1114" y="5511"/>
                    <a:pt x="1130" y="5542"/>
                  </a:cubicBezTo>
                  <a:cubicBezTo>
                    <a:pt x="1192" y="5672"/>
                    <a:pt x="1322" y="5719"/>
                    <a:pt x="1430" y="5793"/>
                  </a:cubicBezTo>
                  <a:cubicBezTo>
                    <a:pt x="1483" y="5830"/>
                    <a:pt x="1545" y="5864"/>
                    <a:pt x="1606" y="5892"/>
                  </a:cubicBezTo>
                  <a:cubicBezTo>
                    <a:pt x="1681" y="5926"/>
                    <a:pt x="1767" y="5945"/>
                    <a:pt x="1842" y="5979"/>
                  </a:cubicBezTo>
                  <a:cubicBezTo>
                    <a:pt x="1935" y="6022"/>
                    <a:pt x="2015" y="6090"/>
                    <a:pt x="2108" y="6127"/>
                  </a:cubicBezTo>
                  <a:cubicBezTo>
                    <a:pt x="2226" y="6171"/>
                    <a:pt x="2346" y="6202"/>
                    <a:pt x="2467" y="6227"/>
                  </a:cubicBezTo>
                  <a:cubicBezTo>
                    <a:pt x="2582" y="6251"/>
                    <a:pt x="2699" y="6270"/>
                    <a:pt x="2817" y="6282"/>
                  </a:cubicBezTo>
                  <a:cubicBezTo>
                    <a:pt x="2937" y="6295"/>
                    <a:pt x="3058" y="6298"/>
                    <a:pt x="3179" y="6307"/>
                  </a:cubicBezTo>
                  <a:cubicBezTo>
                    <a:pt x="3185" y="6307"/>
                    <a:pt x="3191" y="6298"/>
                    <a:pt x="3201" y="6298"/>
                  </a:cubicBezTo>
                  <a:cubicBezTo>
                    <a:pt x="3245" y="6294"/>
                    <a:pt x="3295" y="6281"/>
                    <a:pt x="3339" y="6281"/>
                  </a:cubicBezTo>
                  <a:cubicBezTo>
                    <a:pt x="3359" y="6281"/>
                    <a:pt x="3379" y="6284"/>
                    <a:pt x="3396" y="6292"/>
                  </a:cubicBezTo>
                  <a:cubicBezTo>
                    <a:pt x="3423" y="6305"/>
                    <a:pt x="3448" y="6310"/>
                    <a:pt x="3471" y="6310"/>
                  </a:cubicBezTo>
                  <a:cubicBezTo>
                    <a:pt x="3507" y="6310"/>
                    <a:pt x="3539" y="6297"/>
                    <a:pt x="3575" y="6282"/>
                  </a:cubicBezTo>
                  <a:cubicBezTo>
                    <a:pt x="3631" y="6261"/>
                    <a:pt x="3687" y="6236"/>
                    <a:pt x="3745" y="6220"/>
                  </a:cubicBezTo>
                  <a:cubicBezTo>
                    <a:pt x="3813" y="6202"/>
                    <a:pt x="3885" y="6196"/>
                    <a:pt x="3953" y="6183"/>
                  </a:cubicBezTo>
                  <a:cubicBezTo>
                    <a:pt x="4114" y="6162"/>
                    <a:pt x="4262" y="6127"/>
                    <a:pt x="4402" y="6022"/>
                  </a:cubicBezTo>
                  <a:cubicBezTo>
                    <a:pt x="4535" y="5920"/>
                    <a:pt x="4711" y="5874"/>
                    <a:pt x="4857" y="5784"/>
                  </a:cubicBezTo>
                  <a:cubicBezTo>
                    <a:pt x="4999" y="5694"/>
                    <a:pt x="5129" y="5583"/>
                    <a:pt x="5253" y="5471"/>
                  </a:cubicBezTo>
                  <a:cubicBezTo>
                    <a:pt x="5460" y="5282"/>
                    <a:pt x="5683" y="5106"/>
                    <a:pt x="5798" y="4837"/>
                  </a:cubicBezTo>
                  <a:cubicBezTo>
                    <a:pt x="5804" y="4821"/>
                    <a:pt x="5825" y="4818"/>
                    <a:pt x="5832" y="4803"/>
                  </a:cubicBezTo>
                  <a:cubicBezTo>
                    <a:pt x="5909" y="4682"/>
                    <a:pt x="6027" y="4567"/>
                    <a:pt x="6048" y="4437"/>
                  </a:cubicBezTo>
                  <a:cubicBezTo>
                    <a:pt x="6070" y="4307"/>
                    <a:pt x="6126" y="4190"/>
                    <a:pt x="6172" y="4078"/>
                  </a:cubicBezTo>
                  <a:cubicBezTo>
                    <a:pt x="6228" y="3939"/>
                    <a:pt x="6240" y="3797"/>
                    <a:pt x="6253" y="3657"/>
                  </a:cubicBezTo>
                  <a:cubicBezTo>
                    <a:pt x="6268" y="3515"/>
                    <a:pt x="6383" y="3376"/>
                    <a:pt x="6287" y="3221"/>
                  </a:cubicBezTo>
                  <a:cubicBezTo>
                    <a:pt x="6280" y="3209"/>
                    <a:pt x="6308" y="3178"/>
                    <a:pt x="6315" y="3156"/>
                  </a:cubicBezTo>
                  <a:cubicBezTo>
                    <a:pt x="6321" y="3128"/>
                    <a:pt x="6327" y="3100"/>
                    <a:pt x="6321" y="3075"/>
                  </a:cubicBezTo>
                  <a:cubicBezTo>
                    <a:pt x="6293" y="2921"/>
                    <a:pt x="6259" y="2769"/>
                    <a:pt x="6237" y="2614"/>
                  </a:cubicBezTo>
                  <a:cubicBezTo>
                    <a:pt x="6228" y="2552"/>
                    <a:pt x="6271" y="2484"/>
                    <a:pt x="6256" y="2429"/>
                  </a:cubicBezTo>
                  <a:cubicBezTo>
                    <a:pt x="6215" y="2280"/>
                    <a:pt x="6185" y="2122"/>
                    <a:pt x="6101" y="1998"/>
                  </a:cubicBezTo>
                  <a:cubicBezTo>
                    <a:pt x="6045" y="1915"/>
                    <a:pt x="6005" y="1844"/>
                    <a:pt x="6008" y="1748"/>
                  </a:cubicBezTo>
                  <a:cubicBezTo>
                    <a:pt x="6008" y="1732"/>
                    <a:pt x="5983" y="1717"/>
                    <a:pt x="5971" y="1701"/>
                  </a:cubicBezTo>
                  <a:cubicBezTo>
                    <a:pt x="5887" y="1599"/>
                    <a:pt x="5807" y="1494"/>
                    <a:pt x="5720" y="1395"/>
                  </a:cubicBezTo>
                  <a:cubicBezTo>
                    <a:pt x="5599" y="1255"/>
                    <a:pt x="5572" y="1039"/>
                    <a:pt x="5367" y="964"/>
                  </a:cubicBezTo>
                  <a:cubicBezTo>
                    <a:pt x="5352" y="958"/>
                    <a:pt x="5346" y="924"/>
                    <a:pt x="5333" y="903"/>
                  </a:cubicBezTo>
                  <a:cubicBezTo>
                    <a:pt x="5279" y="814"/>
                    <a:pt x="5233" y="713"/>
                    <a:pt x="5123" y="713"/>
                  </a:cubicBezTo>
                  <a:cubicBezTo>
                    <a:pt x="5107" y="713"/>
                    <a:pt x="5089" y="715"/>
                    <a:pt x="5070" y="720"/>
                  </a:cubicBezTo>
                  <a:cubicBezTo>
                    <a:pt x="5049" y="670"/>
                    <a:pt x="5039" y="618"/>
                    <a:pt x="5008" y="599"/>
                  </a:cubicBezTo>
                  <a:cubicBezTo>
                    <a:pt x="4919" y="540"/>
                    <a:pt x="4823" y="494"/>
                    <a:pt x="4727" y="448"/>
                  </a:cubicBezTo>
                  <a:cubicBezTo>
                    <a:pt x="4671" y="420"/>
                    <a:pt x="4609" y="398"/>
                    <a:pt x="4550" y="373"/>
                  </a:cubicBezTo>
                  <a:cubicBezTo>
                    <a:pt x="4358" y="286"/>
                    <a:pt x="4186" y="147"/>
                    <a:pt x="3965" y="147"/>
                  </a:cubicBezTo>
                  <a:cubicBezTo>
                    <a:pt x="3958" y="147"/>
                    <a:pt x="3951" y="147"/>
                    <a:pt x="3943" y="147"/>
                  </a:cubicBezTo>
                  <a:cubicBezTo>
                    <a:pt x="3940" y="148"/>
                    <a:pt x="3936" y="148"/>
                    <a:pt x="3933" y="148"/>
                  </a:cubicBezTo>
                  <a:cubicBezTo>
                    <a:pt x="3907" y="148"/>
                    <a:pt x="3879" y="139"/>
                    <a:pt x="3863" y="123"/>
                  </a:cubicBezTo>
                  <a:cubicBezTo>
                    <a:pt x="3784" y="41"/>
                    <a:pt x="3688" y="37"/>
                    <a:pt x="3591" y="37"/>
                  </a:cubicBezTo>
                  <a:cubicBezTo>
                    <a:pt x="3578" y="37"/>
                    <a:pt x="3566" y="37"/>
                    <a:pt x="3553" y="37"/>
                  </a:cubicBezTo>
                  <a:cubicBezTo>
                    <a:pt x="3485" y="37"/>
                    <a:pt x="3417" y="35"/>
                    <a:pt x="3355" y="5"/>
                  </a:cubicBezTo>
                  <a:cubicBezTo>
                    <a:pt x="3349" y="2"/>
                    <a:pt x="3340" y="1"/>
                    <a:pt x="3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6"/>
            <p:cNvSpPr/>
            <p:nvPr/>
          </p:nvSpPr>
          <p:spPr>
            <a:xfrm rot="5400000">
              <a:off x="8765523" y="571741"/>
              <a:ext cx="61484" cy="60775"/>
            </a:xfrm>
            <a:custGeom>
              <a:rect b="b" l="l" r="r" t="t"/>
              <a:pathLst>
                <a:path extrusionOk="0" h="6311" w="6383">
                  <a:moveTo>
                    <a:pt x="3330" y="1"/>
                  </a:moveTo>
                  <a:cubicBezTo>
                    <a:pt x="3310" y="1"/>
                    <a:pt x="3286" y="8"/>
                    <a:pt x="3275" y="20"/>
                  </a:cubicBezTo>
                  <a:cubicBezTo>
                    <a:pt x="3244" y="54"/>
                    <a:pt x="3210" y="66"/>
                    <a:pt x="3176" y="66"/>
                  </a:cubicBezTo>
                  <a:cubicBezTo>
                    <a:pt x="3135" y="66"/>
                    <a:pt x="3095" y="49"/>
                    <a:pt x="3061" y="36"/>
                  </a:cubicBezTo>
                  <a:cubicBezTo>
                    <a:pt x="3007" y="15"/>
                    <a:pt x="2954" y="7"/>
                    <a:pt x="2902" y="7"/>
                  </a:cubicBezTo>
                  <a:cubicBezTo>
                    <a:pt x="2800" y="7"/>
                    <a:pt x="2702" y="37"/>
                    <a:pt x="2603" y="58"/>
                  </a:cubicBezTo>
                  <a:cubicBezTo>
                    <a:pt x="2511" y="75"/>
                    <a:pt x="2421" y="148"/>
                    <a:pt x="2335" y="148"/>
                  </a:cubicBezTo>
                  <a:cubicBezTo>
                    <a:pt x="2331" y="148"/>
                    <a:pt x="2328" y="148"/>
                    <a:pt x="2325" y="147"/>
                  </a:cubicBezTo>
                  <a:cubicBezTo>
                    <a:pt x="2315" y="147"/>
                    <a:pt x="2305" y="146"/>
                    <a:pt x="2296" y="146"/>
                  </a:cubicBezTo>
                  <a:cubicBezTo>
                    <a:pt x="2153" y="146"/>
                    <a:pt x="2048" y="211"/>
                    <a:pt x="1935" y="280"/>
                  </a:cubicBezTo>
                  <a:cubicBezTo>
                    <a:pt x="1771" y="379"/>
                    <a:pt x="1603" y="472"/>
                    <a:pt x="1439" y="568"/>
                  </a:cubicBezTo>
                  <a:cubicBezTo>
                    <a:pt x="1387" y="599"/>
                    <a:pt x="1340" y="658"/>
                    <a:pt x="1288" y="664"/>
                  </a:cubicBezTo>
                  <a:cubicBezTo>
                    <a:pt x="1170" y="680"/>
                    <a:pt x="1093" y="751"/>
                    <a:pt x="1049" y="838"/>
                  </a:cubicBezTo>
                  <a:cubicBezTo>
                    <a:pt x="997" y="943"/>
                    <a:pt x="926" y="1005"/>
                    <a:pt x="830" y="1067"/>
                  </a:cubicBezTo>
                  <a:cubicBezTo>
                    <a:pt x="771" y="1104"/>
                    <a:pt x="740" y="1184"/>
                    <a:pt x="700" y="1246"/>
                  </a:cubicBezTo>
                  <a:cubicBezTo>
                    <a:pt x="687" y="1268"/>
                    <a:pt x="684" y="1305"/>
                    <a:pt x="669" y="1314"/>
                  </a:cubicBezTo>
                  <a:cubicBezTo>
                    <a:pt x="557" y="1376"/>
                    <a:pt x="526" y="1491"/>
                    <a:pt x="467" y="1593"/>
                  </a:cubicBezTo>
                  <a:cubicBezTo>
                    <a:pt x="402" y="1707"/>
                    <a:pt x="328" y="1803"/>
                    <a:pt x="303" y="1946"/>
                  </a:cubicBezTo>
                  <a:cubicBezTo>
                    <a:pt x="275" y="2091"/>
                    <a:pt x="164" y="2221"/>
                    <a:pt x="124" y="2367"/>
                  </a:cubicBezTo>
                  <a:cubicBezTo>
                    <a:pt x="71" y="2549"/>
                    <a:pt x="25" y="2744"/>
                    <a:pt x="37" y="2933"/>
                  </a:cubicBezTo>
                  <a:cubicBezTo>
                    <a:pt x="43" y="3038"/>
                    <a:pt x="43" y="3125"/>
                    <a:pt x="0" y="3218"/>
                  </a:cubicBezTo>
                  <a:lnTo>
                    <a:pt x="0" y="3366"/>
                  </a:lnTo>
                  <a:cubicBezTo>
                    <a:pt x="31" y="3465"/>
                    <a:pt x="96" y="3565"/>
                    <a:pt x="87" y="3660"/>
                  </a:cubicBezTo>
                  <a:cubicBezTo>
                    <a:pt x="71" y="3790"/>
                    <a:pt x="93" y="3896"/>
                    <a:pt x="176" y="3992"/>
                  </a:cubicBezTo>
                  <a:cubicBezTo>
                    <a:pt x="195" y="4013"/>
                    <a:pt x="204" y="4060"/>
                    <a:pt x="195" y="4085"/>
                  </a:cubicBezTo>
                  <a:cubicBezTo>
                    <a:pt x="152" y="4177"/>
                    <a:pt x="195" y="4236"/>
                    <a:pt x="251" y="4304"/>
                  </a:cubicBezTo>
                  <a:cubicBezTo>
                    <a:pt x="279" y="4335"/>
                    <a:pt x="279" y="4388"/>
                    <a:pt x="297" y="4428"/>
                  </a:cubicBezTo>
                  <a:cubicBezTo>
                    <a:pt x="353" y="4558"/>
                    <a:pt x="409" y="4688"/>
                    <a:pt x="477" y="4815"/>
                  </a:cubicBezTo>
                  <a:cubicBezTo>
                    <a:pt x="511" y="4880"/>
                    <a:pt x="570" y="4930"/>
                    <a:pt x="613" y="4991"/>
                  </a:cubicBezTo>
                  <a:cubicBezTo>
                    <a:pt x="644" y="5038"/>
                    <a:pt x="656" y="5103"/>
                    <a:pt x="693" y="5140"/>
                  </a:cubicBezTo>
                  <a:cubicBezTo>
                    <a:pt x="808" y="5255"/>
                    <a:pt x="932" y="5357"/>
                    <a:pt x="1049" y="5465"/>
                  </a:cubicBezTo>
                  <a:cubicBezTo>
                    <a:pt x="1077" y="5490"/>
                    <a:pt x="1114" y="5511"/>
                    <a:pt x="1130" y="5542"/>
                  </a:cubicBezTo>
                  <a:cubicBezTo>
                    <a:pt x="1192" y="5672"/>
                    <a:pt x="1322" y="5719"/>
                    <a:pt x="1430" y="5793"/>
                  </a:cubicBezTo>
                  <a:cubicBezTo>
                    <a:pt x="1483" y="5830"/>
                    <a:pt x="1545" y="5864"/>
                    <a:pt x="1606" y="5892"/>
                  </a:cubicBezTo>
                  <a:cubicBezTo>
                    <a:pt x="1681" y="5926"/>
                    <a:pt x="1767" y="5945"/>
                    <a:pt x="1842" y="5979"/>
                  </a:cubicBezTo>
                  <a:cubicBezTo>
                    <a:pt x="1935" y="6022"/>
                    <a:pt x="2015" y="6090"/>
                    <a:pt x="2108" y="6127"/>
                  </a:cubicBezTo>
                  <a:cubicBezTo>
                    <a:pt x="2226" y="6171"/>
                    <a:pt x="2346" y="6202"/>
                    <a:pt x="2467" y="6227"/>
                  </a:cubicBezTo>
                  <a:cubicBezTo>
                    <a:pt x="2582" y="6251"/>
                    <a:pt x="2699" y="6270"/>
                    <a:pt x="2817" y="6282"/>
                  </a:cubicBezTo>
                  <a:cubicBezTo>
                    <a:pt x="2937" y="6295"/>
                    <a:pt x="3058" y="6298"/>
                    <a:pt x="3179" y="6307"/>
                  </a:cubicBezTo>
                  <a:cubicBezTo>
                    <a:pt x="3185" y="6307"/>
                    <a:pt x="3191" y="6298"/>
                    <a:pt x="3201" y="6298"/>
                  </a:cubicBezTo>
                  <a:cubicBezTo>
                    <a:pt x="3245" y="6294"/>
                    <a:pt x="3295" y="6281"/>
                    <a:pt x="3339" y="6281"/>
                  </a:cubicBezTo>
                  <a:cubicBezTo>
                    <a:pt x="3359" y="6281"/>
                    <a:pt x="3379" y="6284"/>
                    <a:pt x="3396" y="6292"/>
                  </a:cubicBezTo>
                  <a:cubicBezTo>
                    <a:pt x="3423" y="6305"/>
                    <a:pt x="3448" y="6310"/>
                    <a:pt x="3471" y="6310"/>
                  </a:cubicBezTo>
                  <a:cubicBezTo>
                    <a:pt x="3507" y="6310"/>
                    <a:pt x="3539" y="6297"/>
                    <a:pt x="3575" y="6282"/>
                  </a:cubicBezTo>
                  <a:cubicBezTo>
                    <a:pt x="3631" y="6261"/>
                    <a:pt x="3687" y="6236"/>
                    <a:pt x="3745" y="6220"/>
                  </a:cubicBezTo>
                  <a:cubicBezTo>
                    <a:pt x="3813" y="6202"/>
                    <a:pt x="3885" y="6196"/>
                    <a:pt x="3953" y="6183"/>
                  </a:cubicBezTo>
                  <a:cubicBezTo>
                    <a:pt x="4114" y="6162"/>
                    <a:pt x="4262" y="6127"/>
                    <a:pt x="4402" y="6022"/>
                  </a:cubicBezTo>
                  <a:cubicBezTo>
                    <a:pt x="4535" y="5920"/>
                    <a:pt x="4711" y="5874"/>
                    <a:pt x="4857" y="5784"/>
                  </a:cubicBezTo>
                  <a:cubicBezTo>
                    <a:pt x="4999" y="5694"/>
                    <a:pt x="5129" y="5583"/>
                    <a:pt x="5253" y="5471"/>
                  </a:cubicBezTo>
                  <a:cubicBezTo>
                    <a:pt x="5460" y="5282"/>
                    <a:pt x="5683" y="5106"/>
                    <a:pt x="5798" y="4837"/>
                  </a:cubicBezTo>
                  <a:cubicBezTo>
                    <a:pt x="5804" y="4821"/>
                    <a:pt x="5825" y="4818"/>
                    <a:pt x="5832" y="4803"/>
                  </a:cubicBezTo>
                  <a:cubicBezTo>
                    <a:pt x="5909" y="4682"/>
                    <a:pt x="6027" y="4567"/>
                    <a:pt x="6048" y="4437"/>
                  </a:cubicBezTo>
                  <a:cubicBezTo>
                    <a:pt x="6070" y="4307"/>
                    <a:pt x="6126" y="4190"/>
                    <a:pt x="6172" y="4078"/>
                  </a:cubicBezTo>
                  <a:cubicBezTo>
                    <a:pt x="6228" y="3939"/>
                    <a:pt x="6240" y="3797"/>
                    <a:pt x="6253" y="3657"/>
                  </a:cubicBezTo>
                  <a:cubicBezTo>
                    <a:pt x="6268" y="3515"/>
                    <a:pt x="6383" y="3376"/>
                    <a:pt x="6287" y="3221"/>
                  </a:cubicBezTo>
                  <a:cubicBezTo>
                    <a:pt x="6280" y="3209"/>
                    <a:pt x="6308" y="3178"/>
                    <a:pt x="6315" y="3156"/>
                  </a:cubicBezTo>
                  <a:cubicBezTo>
                    <a:pt x="6321" y="3128"/>
                    <a:pt x="6327" y="3100"/>
                    <a:pt x="6321" y="3075"/>
                  </a:cubicBezTo>
                  <a:cubicBezTo>
                    <a:pt x="6293" y="2921"/>
                    <a:pt x="6259" y="2769"/>
                    <a:pt x="6237" y="2614"/>
                  </a:cubicBezTo>
                  <a:cubicBezTo>
                    <a:pt x="6228" y="2552"/>
                    <a:pt x="6271" y="2484"/>
                    <a:pt x="6256" y="2429"/>
                  </a:cubicBezTo>
                  <a:cubicBezTo>
                    <a:pt x="6215" y="2280"/>
                    <a:pt x="6185" y="2122"/>
                    <a:pt x="6101" y="1998"/>
                  </a:cubicBezTo>
                  <a:cubicBezTo>
                    <a:pt x="6045" y="1915"/>
                    <a:pt x="6005" y="1844"/>
                    <a:pt x="6008" y="1748"/>
                  </a:cubicBezTo>
                  <a:cubicBezTo>
                    <a:pt x="6008" y="1732"/>
                    <a:pt x="5983" y="1717"/>
                    <a:pt x="5971" y="1701"/>
                  </a:cubicBezTo>
                  <a:cubicBezTo>
                    <a:pt x="5887" y="1599"/>
                    <a:pt x="5807" y="1494"/>
                    <a:pt x="5720" y="1395"/>
                  </a:cubicBezTo>
                  <a:cubicBezTo>
                    <a:pt x="5599" y="1255"/>
                    <a:pt x="5572" y="1039"/>
                    <a:pt x="5367" y="964"/>
                  </a:cubicBezTo>
                  <a:cubicBezTo>
                    <a:pt x="5352" y="958"/>
                    <a:pt x="5346" y="924"/>
                    <a:pt x="5333" y="903"/>
                  </a:cubicBezTo>
                  <a:cubicBezTo>
                    <a:pt x="5279" y="814"/>
                    <a:pt x="5233" y="713"/>
                    <a:pt x="5123" y="713"/>
                  </a:cubicBezTo>
                  <a:cubicBezTo>
                    <a:pt x="5107" y="713"/>
                    <a:pt x="5089" y="715"/>
                    <a:pt x="5070" y="720"/>
                  </a:cubicBezTo>
                  <a:cubicBezTo>
                    <a:pt x="5049" y="670"/>
                    <a:pt x="5039" y="618"/>
                    <a:pt x="5008" y="599"/>
                  </a:cubicBezTo>
                  <a:cubicBezTo>
                    <a:pt x="4919" y="540"/>
                    <a:pt x="4823" y="494"/>
                    <a:pt x="4727" y="448"/>
                  </a:cubicBezTo>
                  <a:cubicBezTo>
                    <a:pt x="4671" y="420"/>
                    <a:pt x="4609" y="398"/>
                    <a:pt x="4550" y="373"/>
                  </a:cubicBezTo>
                  <a:cubicBezTo>
                    <a:pt x="4358" y="286"/>
                    <a:pt x="4186" y="147"/>
                    <a:pt x="3965" y="147"/>
                  </a:cubicBezTo>
                  <a:cubicBezTo>
                    <a:pt x="3958" y="147"/>
                    <a:pt x="3951" y="147"/>
                    <a:pt x="3943" y="147"/>
                  </a:cubicBezTo>
                  <a:cubicBezTo>
                    <a:pt x="3940" y="148"/>
                    <a:pt x="3936" y="148"/>
                    <a:pt x="3933" y="148"/>
                  </a:cubicBezTo>
                  <a:cubicBezTo>
                    <a:pt x="3907" y="148"/>
                    <a:pt x="3879" y="139"/>
                    <a:pt x="3863" y="123"/>
                  </a:cubicBezTo>
                  <a:cubicBezTo>
                    <a:pt x="3784" y="41"/>
                    <a:pt x="3688" y="37"/>
                    <a:pt x="3591" y="37"/>
                  </a:cubicBezTo>
                  <a:cubicBezTo>
                    <a:pt x="3578" y="37"/>
                    <a:pt x="3566" y="37"/>
                    <a:pt x="3553" y="37"/>
                  </a:cubicBezTo>
                  <a:cubicBezTo>
                    <a:pt x="3485" y="37"/>
                    <a:pt x="3417" y="35"/>
                    <a:pt x="3355" y="5"/>
                  </a:cubicBezTo>
                  <a:cubicBezTo>
                    <a:pt x="3349" y="2"/>
                    <a:pt x="3340" y="1"/>
                    <a:pt x="3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6"/>
            <p:cNvSpPr/>
            <p:nvPr/>
          </p:nvSpPr>
          <p:spPr>
            <a:xfrm rot="5400000">
              <a:off x="8765523" y="774419"/>
              <a:ext cx="61484" cy="60775"/>
            </a:xfrm>
            <a:custGeom>
              <a:rect b="b" l="l" r="r" t="t"/>
              <a:pathLst>
                <a:path extrusionOk="0" h="6311" w="6383">
                  <a:moveTo>
                    <a:pt x="3330" y="1"/>
                  </a:moveTo>
                  <a:cubicBezTo>
                    <a:pt x="3310" y="1"/>
                    <a:pt x="3286" y="8"/>
                    <a:pt x="3275" y="20"/>
                  </a:cubicBezTo>
                  <a:cubicBezTo>
                    <a:pt x="3244" y="54"/>
                    <a:pt x="3210" y="66"/>
                    <a:pt x="3176" y="66"/>
                  </a:cubicBezTo>
                  <a:cubicBezTo>
                    <a:pt x="3135" y="66"/>
                    <a:pt x="3095" y="49"/>
                    <a:pt x="3061" y="36"/>
                  </a:cubicBezTo>
                  <a:cubicBezTo>
                    <a:pt x="3007" y="15"/>
                    <a:pt x="2954" y="7"/>
                    <a:pt x="2902" y="7"/>
                  </a:cubicBezTo>
                  <a:cubicBezTo>
                    <a:pt x="2800" y="7"/>
                    <a:pt x="2702" y="37"/>
                    <a:pt x="2603" y="58"/>
                  </a:cubicBezTo>
                  <a:cubicBezTo>
                    <a:pt x="2511" y="75"/>
                    <a:pt x="2421" y="148"/>
                    <a:pt x="2335" y="148"/>
                  </a:cubicBezTo>
                  <a:cubicBezTo>
                    <a:pt x="2331" y="148"/>
                    <a:pt x="2328" y="148"/>
                    <a:pt x="2325" y="147"/>
                  </a:cubicBezTo>
                  <a:cubicBezTo>
                    <a:pt x="2315" y="147"/>
                    <a:pt x="2305" y="146"/>
                    <a:pt x="2296" y="146"/>
                  </a:cubicBezTo>
                  <a:cubicBezTo>
                    <a:pt x="2153" y="146"/>
                    <a:pt x="2048" y="211"/>
                    <a:pt x="1935" y="280"/>
                  </a:cubicBezTo>
                  <a:cubicBezTo>
                    <a:pt x="1771" y="379"/>
                    <a:pt x="1603" y="472"/>
                    <a:pt x="1439" y="568"/>
                  </a:cubicBezTo>
                  <a:cubicBezTo>
                    <a:pt x="1387" y="599"/>
                    <a:pt x="1340" y="658"/>
                    <a:pt x="1288" y="664"/>
                  </a:cubicBezTo>
                  <a:cubicBezTo>
                    <a:pt x="1170" y="680"/>
                    <a:pt x="1093" y="751"/>
                    <a:pt x="1049" y="838"/>
                  </a:cubicBezTo>
                  <a:cubicBezTo>
                    <a:pt x="997" y="943"/>
                    <a:pt x="926" y="1005"/>
                    <a:pt x="830" y="1067"/>
                  </a:cubicBezTo>
                  <a:cubicBezTo>
                    <a:pt x="771" y="1104"/>
                    <a:pt x="740" y="1184"/>
                    <a:pt x="700" y="1246"/>
                  </a:cubicBezTo>
                  <a:cubicBezTo>
                    <a:pt x="687" y="1268"/>
                    <a:pt x="684" y="1305"/>
                    <a:pt x="669" y="1314"/>
                  </a:cubicBezTo>
                  <a:cubicBezTo>
                    <a:pt x="557" y="1376"/>
                    <a:pt x="526" y="1491"/>
                    <a:pt x="467" y="1593"/>
                  </a:cubicBezTo>
                  <a:cubicBezTo>
                    <a:pt x="402" y="1707"/>
                    <a:pt x="328" y="1803"/>
                    <a:pt x="303" y="1946"/>
                  </a:cubicBezTo>
                  <a:cubicBezTo>
                    <a:pt x="275" y="2091"/>
                    <a:pt x="164" y="2221"/>
                    <a:pt x="124" y="2367"/>
                  </a:cubicBezTo>
                  <a:cubicBezTo>
                    <a:pt x="71" y="2549"/>
                    <a:pt x="25" y="2744"/>
                    <a:pt x="37" y="2933"/>
                  </a:cubicBezTo>
                  <a:cubicBezTo>
                    <a:pt x="43" y="3038"/>
                    <a:pt x="43" y="3125"/>
                    <a:pt x="0" y="3218"/>
                  </a:cubicBezTo>
                  <a:lnTo>
                    <a:pt x="0" y="3366"/>
                  </a:lnTo>
                  <a:cubicBezTo>
                    <a:pt x="31" y="3465"/>
                    <a:pt x="96" y="3565"/>
                    <a:pt x="87" y="3660"/>
                  </a:cubicBezTo>
                  <a:cubicBezTo>
                    <a:pt x="71" y="3790"/>
                    <a:pt x="93" y="3896"/>
                    <a:pt x="176" y="3992"/>
                  </a:cubicBezTo>
                  <a:cubicBezTo>
                    <a:pt x="195" y="4013"/>
                    <a:pt x="204" y="4060"/>
                    <a:pt x="195" y="4085"/>
                  </a:cubicBezTo>
                  <a:cubicBezTo>
                    <a:pt x="152" y="4177"/>
                    <a:pt x="195" y="4236"/>
                    <a:pt x="251" y="4304"/>
                  </a:cubicBezTo>
                  <a:cubicBezTo>
                    <a:pt x="279" y="4335"/>
                    <a:pt x="279" y="4388"/>
                    <a:pt x="297" y="4428"/>
                  </a:cubicBezTo>
                  <a:cubicBezTo>
                    <a:pt x="353" y="4558"/>
                    <a:pt x="409" y="4688"/>
                    <a:pt x="477" y="4815"/>
                  </a:cubicBezTo>
                  <a:cubicBezTo>
                    <a:pt x="511" y="4880"/>
                    <a:pt x="570" y="4930"/>
                    <a:pt x="613" y="4991"/>
                  </a:cubicBezTo>
                  <a:cubicBezTo>
                    <a:pt x="644" y="5038"/>
                    <a:pt x="656" y="5103"/>
                    <a:pt x="693" y="5140"/>
                  </a:cubicBezTo>
                  <a:cubicBezTo>
                    <a:pt x="808" y="5255"/>
                    <a:pt x="932" y="5357"/>
                    <a:pt x="1049" y="5465"/>
                  </a:cubicBezTo>
                  <a:cubicBezTo>
                    <a:pt x="1077" y="5490"/>
                    <a:pt x="1114" y="5511"/>
                    <a:pt x="1130" y="5542"/>
                  </a:cubicBezTo>
                  <a:cubicBezTo>
                    <a:pt x="1192" y="5672"/>
                    <a:pt x="1322" y="5719"/>
                    <a:pt x="1430" y="5793"/>
                  </a:cubicBezTo>
                  <a:cubicBezTo>
                    <a:pt x="1483" y="5830"/>
                    <a:pt x="1545" y="5864"/>
                    <a:pt x="1606" y="5892"/>
                  </a:cubicBezTo>
                  <a:cubicBezTo>
                    <a:pt x="1681" y="5926"/>
                    <a:pt x="1767" y="5945"/>
                    <a:pt x="1842" y="5979"/>
                  </a:cubicBezTo>
                  <a:cubicBezTo>
                    <a:pt x="1935" y="6022"/>
                    <a:pt x="2015" y="6090"/>
                    <a:pt x="2108" y="6127"/>
                  </a:cubicBezTo>
                  <a:cubicBezTo>
                    <a:pt x="2226" y="6171"/>
                    <a:pt x="2346" y="6202"/>
                    <a:pt x="2467" y="6227"/>
                  </a:cubicBezTo>
                  <a:cubicBezTo>
                    <a:pt x="2582" y="6251"/>
                    <a:pt x="2699" y="6270"/>
                    <a:pt x="2817" y="6282"/>
                  </a:cubicBezTo>
                  <a:cubicBezTo>
                    <a:pt x="2937" y="6295"/>
                    <a:pt x="3058" y="6298"/>
                    <a:pt x="3179" y="6307"/>
                  </a:cubicBezTo>
                  <a:cubicBezTo>
                    <a:pt x="3185" y="6307"/>
                    <a:pt x="3191" y="6298"/>
                    <a:pt x="3201" y="6298"/>
                  </a:cubicBezTo>
                  <a:cubicBezTo>
                    <a:pt x="3245" y="6294"/>
                    <a:pt x="3295" y="6281"/>
                    <a:pt x="3339" y="6281"/>
                  </a:cubicBezTo>
                  <a:cubicBezTo>
                    <a:pt x="3359" y="6281"/>
                    <a:pt x="3379" y="6284"/>
                    <a:pt x="3396" y="6292"/>
                  </a:cubicBezTo>
                  <a:cubicBezTo>
                    <a:pt x="3423" y="6305"/>
                    <a:pt x="3448" y="6310"/>
                    <a:pt x="3471" y="6310"/>
                  </a:cubicBezTo>
                  <a:cubicBezTo>
                    <a:pt x="3507" y="6310"/>
                    <a:pt x="3539" y="6297"/>
                    <a:pt x="3575" y="6282"/>
                  </a:cubicBezTo>
                  <a:cubicBezTo>
                    <a:pt x="3631" y="6261"/>
                    <a:pt x="3687" y="6236"/>
                    <a:pt x="3745" y="6220"/>
                  </a:cubicBezTo>
                  <a:cubicBezTo>
                    <a:pt x="3813" y="6202"/>
                    <a:pt x="3885" y="6196"/>
                    <a:pt x="3953" y="6183"/>
                  </a:cubicBezTo>
                  <a:cubicBezTo>
                    <a:pt x="4114" y="6162"/>
                    <a:pt x="4262" y="6127"/>
                    <a:pt x="4402" y="6022"/>
                  </a:cubicBezTo>
                  <a:cubicBezTo>
                    <a:pt x="4535" y="5920"/>
                    <a:pt x="4711" y="5874"/>
                    <a:pt x="4857" y="5784"/>
                  </a:cubicBezTo>
                  <a:cubicBezTo>
                    <a:pt x="4999" y="5694"/>
                    <a:pt x="5129" y="5583"/>
                    <a:pt x="5253" y="5471"/>
                  </a:cubicBezTo>
                  <a:cubicBezTo>
                    <a:pt x="5460" y="5282"/>
                    <a:pt x="5683" y="5106"/>
                    <a:pt x="5798" y="4837"/>
                  </a:cubicBezTo>
                  <a:cubicBezTo>
                    <a:pt x="5804" y="4821"/>
                    <a:pt x="5825" y="4818"/>
                    <a:pt x="5832" y="4803"/>
                  </a:cubicBezTo>
                  <a:cubicBezTo>
                    <a:pt x="5909" y="4682"/>
                    <a:pt x="6027" y="4567"/>
                    <a:pt x="6048" y="4437"/>
                  </a:cubicBezTo>
                  <a:cubicBezTo>
                    <a:pt x="6070" y="4307"/>
                    <a:pt x="6126" y="4190"/>
                    <a:pt x="6172" y="4078"/>
                  </a:cubicBezTo>
                  <a:cubicBezTo>
                    <a:pt x="6228" y="3939"/>
                    <a:pt x="6240" y="3797"/>
                    <a:pt x="6253" y="3657"/>
                  </a:cubicBezTo>
                  <a:cubicBezTo>
                    <a:pt x="6268" y="3515"/>
                    <a:pt x="6383" y="3376"/>
                    <a:pt x="6287" y="3221"/>
                  </a:cubicBezTo>
                  <a:cubicBezTo>
                    <a:pt x="6280" y="3209"/>
                    <a:pt x="6308" y="3178"/>
                    <a:pt x="6315" y="3156"/>
                  </a:cubicBezTo>
                  <a:cubicBezTo>
                    <a:pt x="6321" y="3128"/>
                    <a:pt x="6327" y="3100"/>
                    <a:pt x="6321" y="3075"/>
                  </a:cubicBezTo>
                  <a:cubicBezTo>
                    <a:pt x="6293" y="2921"/>
                    <a:pt x="6259" y="2769"/>
                    <a:pt x="6237" y="2614"/>
                  </a:cubicBezTo>
                  <a:cubicBezTo>
                    <a:pt x="6228" y="2552"/>
                    <a:pt x="6271" y="2484"/>
                    <a:pt x="6256" y="2429"/>
                  </a:cubicBezTo>
                  <a:cubicBezTo>
                    <a:pt x="6215" y="2280"/>
                    <a:pt x="6185" y="2122"/>
                    <a:pt x="6101" y="1998"/>
                  </a:cubicBezTo>
                  <a:cubicBezTo>
                    <a:pt x="6045" y="1915"/>
                    <a:pt x="6005" y="1844"/>
                    <a:pt x="6008" y="1748"/>
                  </a:cubicBezTo>
                  <a:cubicBezTo>
                    <a:pt x="6008" y="1732"/>
                    <a:pt x="5983" y="1717"/>
                    <a:pt x="5971" y="1701"/>
                  </a:cubicBezTo>
                  <a:cubicBezTo>
                    <a:pt x="5887" y="1599"/>
                    <a:pt x="5807" y="1494"/>
                    <a:pt x="5720" y="1395"/>
                  </a:cubicBezTo>
                  <a:cubicBezTo>
                    <a:pt x="5599" y="1255"/>
                    <a:pt x="5572" y="1039"/>
                    <a:pt x="5367" y="964"/>
                  </a:cubicBezTo>
                  <a:cubicBezTo>
                    <a:pt x="5352" y="958"/>
                    <a:pt x="5346" y="924"/>
                    <a:pt x="5333" y="903"/>
                  </a:cubicBezTo>
                  <a:cubicBezTo>
                    <a:pt x="5279" y="814"/>
                    <a:pt x="5233" y="713"/>
                    <a:pt x="5123" y="713"/>
                  </a:cubicBezTo>
                  <a:cubicBezTo>
                    <a:pt x="5107" y="713"/>
                    <a:pt x="5089" y="715"/>
                    <a:pt x="5070" y="720"/>
                  </a:cubicBezTo>
                  <a:cubicBezTo>
                    <a:pt x="5049" y="670"/>
                    <a:pt x="5039" y="618"/>
                    <a:pt x="5008" y="599"/>
                  </a:cubicBezTo>
                  <a:cubicBezTo>
                    <a:pt x="4919" y="540"/>
                    <a:pt x="4823" y="494"/>
                    <a:pt x="4727" y="448"/>
                  </a:cubicBezTo>
                  <a:cubicBezTo>
                    <a:pt x="4671" y="420"/>
                    <a:pt x="4609" y="398"/>
                    <a:pt x="4550" y="373"/>
                  </a:cubicBezTo>
                  <a:cubicBezTo>
                    <a:pt x="4358" y="286"/>
                    <a:pt x="4186" y="147"/>
                    <a:pt x="3965" y="147"/>
                  </a:cubicBezTo>
                  <a:cubicBezTo>
                    <a:pt x="3958" y="147"/>
                    <a:pt x="3951" y="147"/>
                    <a:pt x="3943" y="147"/>
                  </a:cubicBezTo>
                  <a:cubicBezTo>
                    <a:pt x="3940" y="148"/>
                    <a:pt x="3936" y="148"/>
                    <a:pt x="3933" y="148"/>
                  </a:cubicBezTo>
                  <a:cubicBezTo>
                    <a:pt x="3907" y="148"/>
                    <a:pt x="3879" y="139"/>
                    <a:pt x="3863" y="123"/>
                  </a:cubicBezTo>
                  <a:cubicBezTo>
                    <a:pt x="3784" y="41"/>
                    <a:pt x="3688" y="37"/>
                    <a:pt x="3591" y="37"/>
                  </a:cubicBezTo>
                  <a:cubicBezTo>
                    <a:pt x="3578" y="37"/>
                    <a:pt x="3566" y="37"/>
                    <a:pt x="3553" y="37"/>
                  </a:cubicBezTo>
                  <a:cubicBezTo>
                    <a:pt x="3485" y="37"/>
                    <a:pt x="3417" y="35"/>
                    <a:pt x="3355" y="5"/>
                  </a:cubicBezTo>
                  <a:cubicBezTo>
                    <a:pt x="3349" y="2"/>
                    <a:pt x="3340" y="1"/>
                    <a:pt x="3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idx="1" type="subTitle"/>
          </p:nvPr>
        </p:nvSpPr>
        <p:spPr>
          <a:xfrm>
            <a:off x="713225" y="1289200"/>
            <a:ext cx="3563400" cy="33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" name="Google Shape;39;p7"/>
          <p:cNvSpPr/>
          <p:nvPr/>
        </p:nvSpPr>
        <p:spPr>
          <a:xfrm>
            <a:off x="162777" y="4608403"/>
            <a:ext cx="444401" cy="295551"/>
          </a:xfrm>
          <a:custGeom>
            <a:rect b="b" l="l" r="r" t="t"/>
            <a:pathLst>
              <a:path extrusionOk="0" h="3667" w="5514">
                <a:moveTo>
                  <a:pt x="2468" y="1883"/>
                </a:moveTo>
                <a:cubicBezTo>
                  <a:pt x="2694" y="1932"/>
                  <a:pt x="2790" y="2112"/>
                  <a:pt x="2917" y="2270"/>
                </a:cubicBezTo>
                <a:cubicBezTo>
                  <a:pt x="2972" y="2338"/>
                  <a:pt x="3059" y="2391"/>
                  <a:pt x="3056" y="2486"/>
                </a:cubicBezTo>
                <a:cubicBezTo>
                  <a:pt x="3056" y="2555"/>
                  <a:pt x="3022" y="2623"/>
                  <a:pt x="2994" y="2716"/>
                </a:cubicBezTo>
                <a:cubicBezTo>
                  <a:pt x="2952" y="2716"/>
                  <a:pt x="2903" y="2718"/>
                  <a:pt x="2852" y="2718"/>
                </a:cubicBezTo>
                <a:cubicBezTo>
                  <a:pt x="2814" y="2718"/>
                  <a:pt x="2774" y="2716"/>
                  <a:pt x="2734" y="2712"/>
                </a:cubicBezTo>
                <a:cubicBezTo>
                  <a:pt x="2706" y="2709"/>
                  <a:pt x="2681" y="2663"/>
                  <a:pt x="2657" y="2632"/>
                </a:cubicBezTo>
                <a:cubicBezTo>
                  <a:pt x="2623" y="2592"/>
                  <a:pt x="2582" y="2548"/>
                  <a:pt x="2551" y="2505"/>
                </a:cubicBezTo>
                <a:cubicBezTo>
                  <a:pt x="2514" y="2449"/>
                  <a:pt x="2452" y="2394"/>
                  <a:pt x="2449" y="2338"/>
                </a:cubicBezTo>
                <a:cubicBezTo>
                  <a:pt x="2440" y="2189"/>
                  <a:pt x="2459" y="2041"/>
                  <a:pt x="2468" y="1883"/>
                </a:cubicBezTo>
                <a:close/>
                <a:moveTo>
                  <a:pt x="4212" y="4"/>
                </a:moveTo>
                <a:cubicBezTo>
                  <a:pt x="4163" y="4"/>
                  <a:pt x="4116" y="7"/>
                  <a:pt x="4071" y="13"/>
                </a:cubicBezTo>
                <a:cubicBezTo>
                  <a:pt x="3845" y="38"/>
                  <a:pt x="3588" y="1"/>
                  <a:pt x="3384" y="162"/>
                </a:cubicBezTo>
                <a:cubicBezTo>
                  <a:pt x="3350" y="187"/>
                  <a:pt x="3291" y="177"/>
                  <a:pt x="3242" y="187"/>
                </a:cubicBezTo>
                <a:cubicBezTo>
                  <a:pt x="3217" y="190"/>
                  <a:pt x="3177" y="184"/>
                  <a:pt x="3164" y="199"/>
                </a:cubicBezTo>
                <a:cubicBezTo>
                  <a:pt x="3084" y="286"/>
                  <a:pt x="2951" y="286"/>
                  <a:pt x="2883" y="413"/>
                </a:cubicBezTo>
                <a:cubicBezTo>
                  <a:pt x="2811" y="549"/>
                  <a:pt x="2592" y="555"/>
                  <a:pt x="2533" y="728"/>
                </a:cubicBezTo>
                <a:cubicBezTo>
                  <a:pt x="2533" y="735"/>
                  <a:pt x="2517" y="731"/>
                  <a:pt x="2514" y="738"/>
                </a:cubicBezTo>
                <a:cubicBezTo>
                  <a:pt x="2471" y="793"/>
                  <a:pt x="2428" y="849"/>
                  <a:pt x="2394" y="908"/>
                </a:cubicBezTo>
                <a:cubicBezTo>
                  <a:pt x="2369" y="948"/>
                  <a:pt x="2366" y="1029"/>
                  <a:pt x="2338" y="1038"/>
                </a:cubicBezTo>
                <a:cubicBezTo>
                  <a:pt x="2202" y="1075"/>
                  <a:pt x="2214" y="1177"/>
                  <a:pt x="2217" y="1310"/>
                </a:cubicBezTo>
                <a:cubicBezTo>
                  <a:pt x="2152" y="1310"/>
                  <a:pt x="2088" y="1309"/>
                  <a:pt x="2024" y="1309"/>
                </a:cubicBezTo>
                <a:cubicBezTo>
                  <a:pt x="1960" y="1309"/>
                  <a:pt x="1897" y="1310"/>
                  <a:pt x="1833" y="1313"/>
                </a:cubicBezTo>
                <a:cubicBezTo>
                  <a:pt x="1740" y="1316"/>
                  <a:pt x="1644" y="1326"/>
                  <a:pt x="1558" y="1351"/>
                </a:cubicBezTo>
                <a:cubicBezTo>
                  <a:pt x="1400" y="1397"/>
                  <a:pt x="1245" y="1456"/>
                  <a:pt x="1090" y="1518"/>
                </a:cubicBezTo>
                <a:cubicBezTo>
                  <a:pt x="1044" y="1536"/>
                  <a:pt x="998" y="1564"/>
                  <a:pt x="960" y="1601"/>
                </a:cubicBezTo>
                <a:cubicBezTo>
                  <a:pt x="852" y="1703"/>
                  <a:pt x="747" y="1812"/>
                  <a:pt x="642" y="1920"/>
                </a:cubicBezTo>
                <a:cubicBezTo>
                  <a:pt x="577" y="1988"/>
                  <a:pt x="502" y="2053"/>
                  <a:pt x="450" y="2131"/>
                </a:cubicBezTo>
                <a:cubicBezTo>
                  <a:pt x="403" y="2199"/>
                  <a:pt x="403" y="2322"/>
                  <a:pt x="347" y="2350"/>
                </a:cubicBezTo>
                <a:cubicBezTo>
                  <a:pt x="199" y="2421"/>
                  <a:pt x="267" y="2598"/>
                  <a:pt x="152" y="2682"/>
                </a:cubicBezTo>
                <a:cubicBezTo>
                  <a:pt x="128" y="2697"/>
                  <a:pt x="165" y="2787"/>
                  <a:pt x="140" y="2821"/>
                </a:cubicBezTo>
                <a:cubicBezTo>
                  <a:pt x="91" y="2892"/>
                  <a:pt x="66" y="2960"/>
                  <a:pt x="91" y="3044"/>
                </a:cubicBezTo>
                <a:cubicBezTo>
                  <a:pt x="97" y="3068"/>
                  <a:pt x="87" y="3106"/>
                  <a:pt x="72" y="3121"/>
                </a:cubicBezTo>
                <a:cubicBezTo>
                  <a:pt x="1" y="3202"/>
                  <a:pt x="4" y="3279"/>
                  <a:pt x="57" y="3369"/>
                </a:cubicBezTo>
                <a:cubicBezTo>
                  <a:pt x="72" y="3393"/>
                  <a:pt x="78" y="3431"/>
                  <a:pt x="81" y="3462"/>
                </a:cubicBezTo>
                <a:cubicBezTo>
                  <a:pt x="84" y="3587"/>
                  <a:pt x="151" y="3666"/>
                  <a:pt x="252" y="3666"/>
                </a:cubicBezTo>
                <a:cubicBezTo>
                  <a:pt x="256" y="3666"/>
                  <a:pt x="260" y="3666"/>
                  <a:pt x="264" y="3666"/>
                </a:cubicBezTo>
                <a:cubicBezTo>
                  <a:pt x="385" y="3660"/>
                  <a:pt x="465" y="3561"/>
                  <a:pt x="465" y="3437"/>
                </a:cubicBezTo>
                <a:cubicBezTo>
                  <a:pt x="462" y="3350"/>
                  <a:pt x="468" y="3257"/>
                  <a:pt x="487" y="3171"/>
                </a:cubicBezTo>
                <a:cubicBezTo>
                  <a:pt x="502" y="3090"/>
                  <a:pt x="555" y="3016"/>
                  <a:pt x="558" y="2938"/>
                </a:cubicBezTo>
                <a:cubicBezTo>
                  <a:pt x="561" y="2774"/>
                  <a:pt x="682" y="2678"/>
                  <a:pt x="744" y="2548"/>
                </a:cubicBezTo>
                <a:cubicBezTo>
                  <a:pt x="759" y="2521"/>
                  <a:pt x="772" y="2490"/>
                  <a:pt x="784" y="2459"/>
                </a:cubicBezTo>
                <a:cubicBezTo>
                  <a:pt x="812" y="2397"/>
                  <a:pt x="827" y="2329"/>
                  <a:pt x="868" y="2276"/>
                </a:cubicBezTo>
                <a:cubicBezTo>
                  <a:pt x="939" y="2189"/>
                  <a:pt x="1022" y="2112"/>
                  <a:pt x="1106" y="2035"/>
                </a:cubicBezTo>
                <a:cubicBezTo>
                  <a:pt x="1140" y="2001"/>
                  <a:pt x="1177" y="1963"/>
                  <a:pt x="1217" y="1945"/>
                </a:cubicBezTo>
                <a:cubicBezTo>
                  <a:pt x="1345" y="1891"/>
                  <a:pt x="1458" y="1796"/>
                  <a:pt x="1603" y="1796"/>
                </a:cubicBezTo>
                <a:cubicBezTo>
                  <a:pt x="1610" y="1796"/>
                  <a:pt x="1616" y="1796"/>
                  <a:pt x="1623" y="1796"/>
                </a:cubicBezTo>
                <a:cubicBezTo>
                  <a:pt x="1624" y="1796"/>
                  <a:pt x="1626" y="1797"/>
                  <a:pt x="1627" y="1797"/>
                </a:cubicBezTo>
                <a:cubicBezTo>
                  <a:pt x="1644" y="1797"/>
                  <a:pt x="1661" y="1780"/>
                  <a:pt x="1672" y="1765"/>
                </a:cubicBezTo>
                <a:cubicBezTo>
                  <a:pt x="1711" y="1717"/>
                  <a:pt x="1752" y="1703"/>
                  <a:pt x="1795" y="1703"/>
                </a:cubicBezTo>
                <a:cubicBezTo>
                  <a:pt x="1859" y="1703"/>
                  <a:pt x="1925" y="1734"/>
                  <a:pt x="1988" y="1734"/>
                </a:cubicBezTo>
                <a:cubicBezTo>
                  <a:pt x="2003" y="1734"/>
                  <a:pt x="2017" y="1732"/>
                  <a:pt x="2031" y="1728"/>
                </a:cubicBezTo>
                <a:cubicBezTo>
                  <a:pt x="2038" y="1728"/>
                  <a:pt x="2068" y="1771"/>
                  <a:pt x="2065" y="1784"/>
                </a:cubicBezTo>
                <a:cubicBezTo>
                  <a:pt x="2025" y="1895"/>
                  <a:pt x="2013" y="1997"/>
                  <a:pt x="2019" y="2118"/>
                </a:cubicBezTo>
                <a:cubicBezTo>
                  <a:pt x="2025" y="2211"/>
                  <a:pt x="2000" y="2310"/>
                  <a:pt x="2050" y="2394"/>
                </a:cubicBezTo>
                <a:cubicBezTo>
                  <a:pt x="2149" y="2561"/>
                  <a:pt x="2099" y="2812"/>
                  <a:pt x="2335" y="2904"/>
                </a:cubicBezTo>
                <a:cubicBezTo>
                  <a:pt x="2344" y="2907"/>
                  <a:pt x="2344" y="2935"/>
                  <a:pt x="2353" y="2945"/>
                </a:cubicBezTo>
                <a:cubicBezTo>
                  <a:pt x="2384" y="2985"/>
                  <a:pt x="2415" y="3031"/>
                  <a:pt x="2455" y="3059"/>
                </a:cubicBezTo>
                <a:cubicBezTo>
                  <a:pt x="2502" y="3087"/>
                  <a:pt x="2561" y="3106"/>
                  <a:pt x="2616" y="3112"/>
                </a:cubicBezTo>
                <a:cubicBezTo>
                  <a:pt x="2720" y="3126"/>
                  <a:pt x="2830" y="3151"/>
                  <a:pt x="2934" y="3151"/>
                </a:cubicBezTo>
                <a:cubicBezTo>
                  <a:pt x="2966" y="3151"/>
                  <a:pt x="2997" y="3149"/>
                  <a:pt x="3028" y="3143"/>
                </a:cubicBezTo>
                <a:cubicBezTo>
                  <a:pt x="3155" y="3118"/>
                  <a:pt x="3273" y="3031"/>
                  <a:pt x="3384" y="2957"/>
                </a:cubicBezTo>
                <a:cubicBezTo>
                  <a:pt x="3474" y="2901"/>
                  <a:pt x="3434" y="2799"/>
                  <a:pt x="3440" y="2716"/>
                </a:cubicBezTo>
                <a:cubicBezTo>
                  <a:pt x="3443" y="2688"/>
                  <a:pt x="3458" y="2660"/>
                  <a:pt x="3458" y="2632"/>
                </a:cubicBezTo>
                <a:cubicBezTo>
                  <a:pt x="3458" y="2517"/>
                  <a:pt x="3480" y="2394"/>
                  <a:pt x="3446" y="2288"/>
                </a:cubicBezTo>
                <a:cubicBezTo>
                  <a:pt x="3415" y="2180"/>
                  <a:pt x="3334" y="2087"/>
                  <a:pt x="3263" y="1997"/>
                </a:cubicBezTo>
                <a:cubicBezTo>
                  <a:pt x="3081" y="1753"/>
                  <a:pt x="2827" y="1592"/>
                  <a:pt x="2570" y="1440"/>
                </a:cubicBezTo>
                <a:cubicBezTo>
                  <a:pt x="2573" y="1434"/>
                  <a:pt x="2576" y="1428"/>
                  <a:pt x="2576" y="1425"/>
                </a:cubicBezTo>
                <a:cubicBezTo>
                  <a:pt x="2598" y="1251"/>
                  <a:pt x="2814" y="1190"/>
                  <a:pt x="2821" y="1001"/>
                </a:cubicBezTo>
                <a:cubicBezTo>
                  <a:pt x="2821" y="979"/>
                  <a:pt x="2879" y="954"/>
                  <a:pt x="2914" y="936"/>
                </a:cubicBezTo>
                <a:cubicBezTo>
                  <a:pt x="2954" y="911"/>
                  <a:pt x="3003" y="899"/>
                  <a:pt x="3037" y="868"/>
                </a:cubicBezTo>
                <a:cubicBezTo>
                  <a:pt x="3112" y="800"/>
                  <a:pt x="3170" y="716"/>
                  <a:pt x="3245" y="648"/>
                </a:cubicBezTo>
                <a:cubicBezTo>
                  <a:pt x="3273" y="620"/>
                  <a:pt x="3319" y="591"/>
                  <a:pt x="3355" y="591"/>
                </a:cubicBezTo>
                <a:cubicBezTo>
                  <a:pt x="3359" y="591"/>
                  <a:pt x="3362" y="592"/>
                  <a:pt x="3365" y="592"/>
                </a:cubicBezTo>
                <a:cubicBezTo>
                  <a:pt x="3382" y="595"/>
                  <a:pt x="3397" y="596"/>
                  <a:pt x="3412" y="596"/>
                </a:cubicBezTo>
                <a:cubicBezTo>
                  <a:pt x="3510" y="596"/>
                  <a:pt x="3577" y="546"/>
                  <a:pt x="3622" y="484"/>
                </a:cubicBezTo>
                <a:cubicBezTo>
                  <a:pt x="3680" y="484"/>
                  <a:pt x="3734" y="493"/>
                  <a:pt x="3781" y="493"/>
                </a:cubicBezTo>
                <a:cubicBezTo>
                  <a:pt x="3810" y="493"/>
                  <a:pt x="3836" y="490"/>
                  <a:pt x="3858" y="478"/>
                </a:cubicBezTo>
                <a:cubicBezTo>
                  <a:pt x="3917" y="446"/>
                  <a:pt x="3971" y="430"/>
                  <a:pt x="4025" y="430"/>
                </a:cubicBezTo>
                <a:cubicBezTo>
                  <a:pt x="4081" y="430"/>
                  <a:pt x="4136" y="447"/>
                  <a:pt x="4195" y="484"/>
                </a:cubicBezTo>
                <a:cubicBezTo>
                  <a:pt x="4232" y="505"/>
                  <a:pt x="4288" y="499"/>
                  <a:pt x="4334" y="509"/>
                </a:cubicBezTo>
                <a:cubicBezTo>
                  <a:pt x="4402" y="518"/>
                  <a:pt x="4470" y="527"/>
                  <a:pt x="4539" y="543"/>
                </a:cubicBezTo>
                <a:cubicBezTo>
                  <a:pt x="4573" y="549"/>
                  <a:pt x="4604" y="580"/>
                  <a:pt x="4635" y="580"/>
                </a:cubicBezTo>
                <a:cubicBezTo>
                  <a:pt x="4637" y="580"/>
                  <a:pt x="4639" y="580"/>
                  <a:pt x="4642" y="580"/>
                </a:cubicBezTo>
                <a:cubicBezTo>
                  <a:pt x="4824" y="580"/>
                  <a:pt x="4958" y="696"/>
                  <a:pt x="5065" y="806"/>
                </a:cubicBezTo>
                <a:cubicBezTo>
                  <a:pt x="5125" y="864"/>
                  <a:pt x="5180" y="886"/>
                  <a:pt x="5237" y="886"/>
                </a:cubicBezTo>
                <a:cubicBezTo>
                  <a:pt x="5262" y="886"/>
                  <a:pt x="5287" y="881"/>
                  <a:pt x="5312" y="874"/>
                </a:cubicBezTo>
                <a:cubicBezTo>
                  <a:pt x="5492" y="815"/>
                  <a:pt x="5514" y="651"/>
                  <a:pt x="5371" y="530"/>
                </a:cubicBezTo>
                <a:cubicBezTo>
                  <a:pt x="5353" y="515"/>
                  <a:pt x="5346" y="490"/>
                  <a:pt x="5334" y="468"/>
                </a:cubicBezTo>
                <a:cubicBezTo>
                  <a:pt x="5292" y="392"/>
                  <a:pt x="5119" y="302"/>
                  <a:pt x="5021" y="302"/>
                </a:cubicBezTo>
                <a:cubicBezTo>
                  <a:pt x="5012" y="302"/>
                  <a:pt x="5004" y="303"/>
                  <a:pt x="4997" y="304"/>
                </a:cubicBezTo>
                <a:cubicBezTo>
                  <a:pt x="5015" y="286"/>
                  <a:pt x="5034" y="264"/>
                  <a:pt x="5052" y="245"/>
                </a:cubicBezTo>
                <a:cubicBezTo>
                  <a:pt x="4997" y="221"/>
                  <a:pt x="4944" y="180"/>
                  <a:pt x="4885" y="171"/>
                </a:cubicBezTo>
                <a:cubicBezTo>
                  <a:pt x="4786" y="156"/>
                  <a:pt x="4700" y="125"/>
                  <a:pt x="4604" y="81"/>
                </a:cubicBezTo>
                <a:cubicBezTo>
                  <a:pt x="4486" y="27"/>
                  <a:pt x="4344" y="4"/>
                  <a:pt x="4212" y="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3587775" y="2911975"/>
            <a:ext cx="4508100" cy="15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42" name="Google Shape;42;p8"/>
          <p:cNvGrpSpPr/>
          <p:nvPr/>
        </p:nvGrpSpPr>
        <p:grpSpPr>
          <a:xfrm>
            <a:off x="8631995" y="186552"/>
            <a:ext cx="328529" cy="831174"/>
            <a:chOff x="8631995" y="186552"/>
            <a:chExt cx="328529" cy="831174"/>
          </a:xfrm>
        </p:grpSpPr>
        <p:sp>
          <p:nvSpPr>
            <p:cNvPr id="43" name="Google Shape;43;p8"/>
            <p:cNvSpPr/>
            <p:nvPr/>
          </p:nvSpPr>
          <p:spPr>
            <a:xfrm rot="5400000">
              <a:off x="8380673" y="437874"/>
              <a:ext cx="831174" cy="328529"/>
            </a:xfrm>
            <a:custGeom>
              <a:rect b="b" l="l" r="r" t="t"/>
              <a:pathLst>
                <a:path extrusionOk="0" fill="none" h="11457" w="28986">
                  <a:moveTo>
                    <a:pt x="23259" y="11457"/>
                  </a:moveTo>
                  <a:lnTo>
                    <a:pt x="5727" y="11457"/>
                  </a:lnTo>
                  <a:cubicBezTo>
                    <a:pt x="2563" y="11457"/>
                    <a:pt x="0" y="8891"/>
                    <a:pt x="0" y="5727"/>
                  </a:cubicBezTo>
                  <a:lnTo>
                    <a:pt x="0" y="5727"/>
                  </a:lnTo>
                  <a:cubicBezTo>
                    <a:pt x="0" y="2564"/>
                    <a:pt x="2563" y="1"/>
                    <a:pt x="5727" y="1"/>
                  </a:cubicBezTo>
                  <a:lnTo>
                    <a:pt x="23259" y="1"/>
                  </a:lnTo>
                  <a:cubicBezTo>
                    <a:pt x="26422" y="1"/>
                    <a:pt x="28985" y="2564"/>
                    <a:pt x="28985" y="5727"/>
                  </a:cubicBezTo>
                  <a:lnTo>
                    <a:pt x="28985" y="5727"/>
                  </a:lnTo>
                  <a:cubicBezTo>
                    <a:pt x="28985" y="8891"/>
                    <a:pt x="26422" y="11457"/>
                    <a:pt x="23259" y="11457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0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8"/>
            <p:cNvSpPr/>
            <p:nvPr/>
          </p:nvSpPr>
          <p:spPr>
            <a:xfrm rot="5400000">
              <a:off x="8765523" y="369064"/>
              <a:ext cx="61484" cy="60775"/>
            </a:xfrm>
            <a:custGeom>
              <a:rect b="b" l="l" r="r" t="t"/>
              <a:pathLst>
                <a:path extrusionOk="0" h="6311" w="6383">
                  <a:moveTo>
                    <a:pt x="3330" y="1"/>
                  </a:moveTo>
                  <a:cubicBezTo>
                    <a:pt x="3310" y="1"/>
                    <a:pt x="3286" y="8"/>
                    <a:pt x="3275" y="20"/>
                  </a:cubicBezTo>
                  <a:cubicBezTo>
                    <a:pt x="3244" y="54"/>
                    <a:pt x="3210" y="66"/>
                    <a:pt x="3176" y="66"/>
                  </a:cubicBezTo>
                  <a:cubicBezTo>
                    <a:pt x="3135" y="66"/>
                    <a:pt x="3095" y="49"/>
                    <a:pt x="3061" y="36"/>
                  </a:cubicBezTo>
                  <a:cubicBezTo>
                    <a:pt x="3007" y="15"/>
                    <a:pt x="2954" y="7"/>
                    <a:pt x="2902" y="7"/>
                  </a:cubicBezTo>
                  <a:cubicBezTo>
                    <a:pt x="2800" y="7"/>
                    <a:pt x="2702" y="37"/>
                    <a:pt x="2603" y="58"/>
                  </a:cubicBezTo>
                  <a:cubicBezTo>
                    <a:pt x="2511" y="75"/>
                    <a:pt x="2421" y="148"/>
                    <a:pt x="2335" y="148"/>
                  </a:cubicBezTo>
                  <a:cubicBezTo>
                    <a:pt x="2331" y="148"/>
                    <a:pt x="2328" y="148"/>
                    <a:pt x="2325" y="147"/>
                  </a:cubicBezTo>
                  <a:cubicBezTo>
                    <a:pt x="2315" y="147"/>
                    <a:pt x="2305" y="146"/>
                    <a:pt x="2296" y="146"/>
                  </a:cubicBezTo>
                  <a:cubicBezTo>
                    <a:pt x="2153" y="146"/>
                    <a:pt x="2048" y="211"/>
                    <a:pt x="1935" y="280"/>
                  </a:cubicBezTo>
                  <a:cubicBezTo>
                    <a:pt x="1771" y="379"/>
                    <a:pt x="1603" y="472"/>
                    <a:pt x="1439" y="568"/>
                  </a:cubicBezTo>
                  <a:cubicBezTo>
                    <a:pt x="1387" y="599"/>
                    <a:pt x="1340" y="658"/>
                    <a:pt x="1288" y="664"/>
                  </a:cubicBezTo>
                  <a:cubicBezTo>
                    <a:pt x="1170" y="680"/>
                    <a:pt x="1093" y="751"/>
                    <a:pt x="1049" y="838"/>
                  </a:cubicBezTo>
                  <a:cubicBezTo>
                    <a:pt x="997" y="943"/>
                    <a:pt x="926" y="1005"/>
                    <a:pt x="830" y="1067"/>
                  </a:cubicBezTo>
                  <a:cubicBezTo>
                    <a:pt x="771" y="1104"/>
                    <a:pt x="740" y="1184"/>
                    <a:pt x="700" y="1246"/>
                  </a:cubicBezTo>
                  <a:cubicBezTo>
                    <a:pt x="687" y="1268"/>
                    <a:pt x="684" y="1305"/>
                    <a:pt x="669" y="1314"/>
                  </a:cubicBezTo>
                  <a:cubicBezTo>
                    <a:pt x="557" y="1376"/>
                    <a:pt x="526" y="1491"/>
                    <a:pt x="467" y="1593"/>
                  </a:cubicBezTo>
                  <a:cubicBezTo>
                    <a:pt x="402" y="1707"/>
                    <a:pt x="328" y="1803"/>
                    <a:pt x="303" y="1946"/>
                  </a:cubicBezTo>
                  <a:cubicBezTo>
                    <a:pt x="275" y="2091"/>
                    <a:pt x="164" y="2221"/>
                    <a:pt x="124" y="2367"/>
                  </a:cubicBezTo>
                  <a:cubicBezTo>
                    <a:pt x="71" y="2549"/>
                    <a:pt x="25" y="2744"/>
                    <a:pt x="37" y="2933"/>
                  </a:cubicBezTo>
                  <a:cubicBezTo>
                    <a:pt x="43" y="3038"/>
                    <a:pt x="43" y="3125"/>
                    <a:pt x="0" y="3218"/>
                  </a:cubicBezTo>
                  <a:lnTo>
                    <a:pt x="0" y="3366"/>
                  </a:lnTo>
                  <a:cubicBezTo>
                    <a:pt x="31" y="3465"/>
                    <a:pt x="96" y="3565"/>
                    <a:pt x="87" y="3660"/>
                  </a:cubicBezTo>
                  <a:cubicBezTo>
                    <a:pt x="71" y="3790"/>
                    <a:pt x="93" y="3896"/>
                    <a:pt x="176" y="3992"/>
                  </a:cubicBezTo>
                  <a:cubicBezTo>
                    <a:pt x="195" y="4013"/>
                    <a:pt x="204" y="4060"/>
                    <a:pt x="195" y="4085"/>
                  </a:cubicBezTo>
                  <a:cubicBezTo>
                    <a:pt x="152" y="4177"/>
                    <a:pt x="195" y="4236"/>
                    <a:pt x="251" y="4304"/>
                  </a:cubicBezTo>
                  <a:cubicBezTo>
                    <a:pt x="279" y="4335"/>
                    <a:pt x="279" y="4388"/>
                    <a:pt x="297" y="4428"/>
                  </a:cubicBezTo>
                  <a:cubicBezTo>
                    <a:pt x="353" y="4558"/>
                    <a:pt x="409" y="4688"/>
                    <a:pt x="477" y="4815"/>
                  </a:cubicBezTo>
                  <a:cubicBezTo>
                    <a:pt x="511" y="4880"/>
                    <a:pt x="570" y="4930"/>
                    <a:pt x="613" y="4991"/>
                  </a:cubicBezTo>
                  <a:cubicBezTo>
                    <a:pt x="644" y="5038"/>
                    <a:pt x="656" y="5103"/>
                    <a:pt x="693" y="5140"/>
                  </a:cubicBezTo>
                  <a:cubicBezTo>
                    <a:pt x="808" y="5255"/>
                    <a:pt x="932" y="5357"/>
                    <a:pt x="1049" y="5465"/>
                  </a:cubicBezTo>
                  <a:cubicBezTo>
                    <a:pt x="1077" y="5490"/>
                    <a:pt x="1114" y="5511"/>
                    <a:pt x="1130" y="5542"/>
                  </a:cubicBezTo>
                  <a:cubicBezTo>
                    <a:pt x="1192" y="5672"/>
                    <a:pt x="1322" y="5719"/>
                    <a:pt x="1430" y="5793"/>
                  </a:cubicBezTo>
                  <a:cubicBezTo>
                    <a:pt x="1483" y="5830"/>
                    <a:pt x="1545" y="5864"/>
                    <a:pt x="1606" y="5892"/>
                  </a:cubicBezTo>
                  <a:cubicBezTo>
                    <a:pt x="1681" y="5926"/>
                    <a:pt x="1767" y="5945"/>
                    <a:pt x="1842" y="5979"/>
                  </a:cubicBezTo>
                  <a:cubicBezTo>
                    <a:pt x="1935" y="6022"/>
                    <a:pt x="2015" y="6090"/>
                    <a:pt x="2108" y="6127"/>
                  </a:cubicBezTo>
                  <a:cubicBezTo>
                    <a:pt x="2226" y="6171"/>
                    <a:pt x="2346" y="6202"/>
                    <a:pt x="2467" y="6227"/>
                  </a:cubicBezTo>
                  <a:cubicBezTo>
                    <a:pt x="2582" y="6251"/>
                    <a:pt x="2699" y="6270"/>
                    <a:pt x="2817" y="6282"/>
                  </a:cubicBezTo>
                  <a:cubicBezTo>
                    <a:pt x="2937" y="6295"/>
                    <a:pt x="3058" y="6298"/>
                    <a:pt x="3179" y="6307"/>
                  </a:cubicBezTo>
                  <a:cubicBezTo>
                    <a:pt x="3185" y="6307"/>
                    <a:pt x="3191" y="6298"/>
                    <a:pt x="3201" y="6298"/>
                  </a:cubicBezTo>
                  <a:cubicBezTo>
                    <a:pt x="3245" y="6294"/>
                    <a:pt x="3295" y="6281"/>
                    <a:pt x="3339" y="6281"/>
                  </a:cubicBezTo>
                  <a:cubicBezTo>
                    <a:pt x="3359" y="6281"/>
                    <a:pt x="3379" y="6284"/>
                    <a:pt x="3396" y="6292"/>
                  </a:cubicBezTo>
                  <a:cubicBezTo>
                    <a:pt x="3423" y="6305"/>
                    <a:pt x="3448" y="6310"/>
                    <a:pt x="3471" y="6310"/>
                  </a:cubicBezTo>
                  <a:cubicBezTo>
                    <a:pt x="3507" y="6310"/>
                    <a:pt x="3539" y="6297"/>
                    <a:pt x="3575" y="6282"/>
                  </a:cubicBezTo>
                  <a:cubicBezTo>
                    <a:pt x="3631" y="6261"/>
                    <a:pt x="3687" y="6236"/>
                    <a:pt x="3745" y="6220"/>
                  </a:cubicBezTo>
                  <a:cubicBezTo>
                    <a:pt x="3813" y="6202"/>
                    <a:pt x="3885" y="6196"/>
                    <a:pt x="3953" y="6183"/>
                  </a:cubicBezTo>
                  <a:cubicBezTo>
                    <a:pt x="4114" y="6162"/>
                    <a:pt x="4262" y="6127"/>
                    <a:pt x="4402" y="6022"/>
                  </a:cubicBezTo>
                  <a:cubicBezTo>
                    <a:pt x="4535" y="5920"/>
                    <a:pt x="4711" y="5874"/>
                    <a:pt x="4857" y="5784"/>
                  </a:cubicBezTo>
                  <a:cubicBezTo>
                    <a:pt x="4999" y="5694"/>
                    <a:pt x="5129" y="5583"/>
                    <a:pt x="5253" y="5471"/>
                  </a:cubicBezTo>
                  <a:cubicBezTo>
                    <a:pt x="5460" y="5282"/>
                    <a:pt x="5683" y="5106"/>
                    <a:pt x="5798" y="4837"/>
                  </a:cubicBezTo>
                  <a:cubicBezTo>
                    <a:pt x="5804" y="4821"/>
                    <a:pt x="5825" y="4818"/>
                    <a:pt x="5832" y="4803"/>
                  </a:cubicBezTo>
                  <a:cubicBezTo>
                    <a:pt x="5909" y="4682"/>
                    <a:pt x="6027" y="4567"/>
                    <a:pt x="6048" y="4437"/>
                  </a:cubicBezTo>
                  <a:cubicBezTo>
                    <a:pt x="6070" y="4307"/>
                    <a:pt x="6126" y="4190"/>
                    <a:pt x="6172" y="4078"/>
                  </a:cubicBezTo>
                  <a:cubicBezTo>
                    <a:pt x="6228" y="3939"/>
                    <a:pt x="6240" y="3797"/>
                    <a:pt x="6253" y="3657"/>
                  </a:cubicBezTo>
                  <a:cubicBezTo>
                    <a:pt x="6268" y="3515"/>
                    <a:pt x="6383" y="3376"/>
                    <a:pt x="6287" y="3221"/>
                  </a:cubicBezTo>
                  <a:cubicBezTo>
                    <a:pt x="6280" y="3209"/>
                    <a:pt x="6308" y="3178"/>
                    <a:pt x="6315" y="3156"/>
                  </a:cubicBezTo>
                  <a:cubicBezTo>
                    <a:pt x="6321" y="3128"/>
                    <a:pt x="6327" y="3100"/>
                    <a:pt x="6321" y="3075"/>
                  </a:cubicBezTo>
                  <a:cubicBezTo>
                    <a:pt x="6293" y="2921"/>
                    <a:pt x="6259" y="2769"/>
                    <a:pt x="6237" y="2614"/>
                  </a:cubicBezTo>
                  <a:cubicBezTo>
                    <a:pt x="6228" y="2552"/>
                    <a:pt x="6271" y="2484"/>
                    <a:pt x="6256" y="2429"/>
                  </a:cubicBezTo>
                  <a:cubicBezTo>
                    <a:pt x="6215" y="2280"/>
                    <a:pt x="6185" y="2122"/>
                    <a:pt x="6101" y="1998"/>
                  </a:cubicBezTo>
                  <a:cubicBezTo>
                    <a:pt x="6045" y="1915"/>
                    <a:pt x="6005" y="1844"/>
                    <a:pt x="6008" y="1748"/>
                  </a:cubicBezTo>
                  <a:cubicBezTo>
                    <a:pt x="6008" y="1732"/>
                    <a:pt x="5983" y="1717"/>
                    <a:pt x="5971" y="1701"/>
                  </a:cubicBezTo>
                  <a:cubicBezTo>
                    <a:pt x="5887" y="1599"/>
                    <a:pt x="5807" y="1494"/>
                    <a:pt x="5720" y="1395"/>
                  </a:cubicBezTo>
                  <a:cubicBezTo>
                    <a:pt x="5599" y="1255"/>
                    <a:pt x="5572" y="1039"/>
                    <a:pt x="5367" y="964"/>
                  </a:cubicBezTo>
                  <a:cubicBezTo>
                    <a:pt x="5352" y="958"/>
                    <a:pt x="5346" y="924"/>
                    <a:pt x="5333" y="903"/>
                  </a:cubicBezTo>
                  <a:cubicBezTo>
                    <a:pt x="5279" y="814"/>
                    <a:pt x="5233" y="713"/>
                    <a:pt x="5123" y="713"/>
                  </a:cubicBezTo>
                  <a:cubicBezTo>
                    <a:pt x="5107" y="713"/>
                    <a:pt x="5089" y="715"/>
                    <a:pt x="5070" y="720"/>
                  </a:cubicBezTo>
                  <a:cubicBezTo>
                    <a:pt x="5049" y="670"/>
                    <a:pt x="5039" y="618"/>
                    <a:pt x="5008" y="599"/>
                  </a:cubicBezTo>
                  <a:cubicBezTo>
                    <a:pt x="4919" y="540"/>
                    <a:pt x="4823" y="494"/>
                    <a:pt x="4727" y="448"/>
                  </a:cubicBezTo>
                  <a:cubicBezTo>
                    <a:pt x="4671" y="420"/>
                    <a:pt x="4609" y="398"/>
                    <a:pt x="4550" y="373"/>
                  </a:cubicBezTo>
                  <a:cubicBezTo>
                    <a:pt x="4358" y="286"/>
                    <a:pt x="4186" y="147"/>
                    <a:pt x="3965" y="147"/>
                  </a:cubicBezTo>
                  <a:cubicBezTo>
                    <a:pt x="3958" y="147"/>
                    <a:pt x="3951" y="147"/>
                    <a:pt x="3943" y="147"/>
                  </a:cubicBezTo>
                  <a:cubicBezTo>
                    <a:pt x="3940" y="148"/>
                    <a:pt x="3936" y="148"/>
                    <a:pt x="3933" y="148"/>
                  </a:cubicBezTo>
                  <a:cubicBezTo>
                    <a:pt x="3907" y="148"/>
                    <a:pt x="3879" y="139"/>
                    <a:pt x="3863" y="123"/>
                  </a:cubicBezTo>
                  <a:cubicBezTo>
                    <a:pt x="3784" y="41"/>
                    <a:pt x="3688" y="37"/>
                    <a:pt x="3591" y="37"/>
                  </a:cubicBezTo>
                  <a:cubicBezTo>
                    <a:pt x="3578" y="37"/>
                    <a:pt x="3566" y="37"/>
                    <a:pt x="3553" y="37"/>
                  </a:cubicBezTo>
                  <a:cubicBezTo>
                    <a:pt x="3485" y="37"/>
                    <a:pt x="3417" y="35"/>
                    <a:pt x="3355" y="5"/>
                  </a:cubicBezTo>
                  <a:cubicBezTo>
                    <a:pt x="3349" y="2"/>
                    <a:pt x="3340" y="1"/>
                    <a:pt x="3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8"/>
            <p:cNvSpPr/>
            <p:nvPr/>
          </p:nvSpPr>
          <p:spPr>
            <a:xfrm rot="5400000">
              <a:off x="8765523" y="571741"/>
              <a:ext cx="61484" cy="60775"/>
            </a:xfrm>
            <a:custGeom>
              <a:rect b="b" l="l" r="r" t="t"/>
              <a:pathLst>
                <a:path extrusionOk="0" h="6311" w="6383">
                  <a:moveTo>
                    <a:pt x="3330" y="1"/>
                  </a:moveTo>
                  <a:cubicBezTo>
                    <a:pt x="3310" y="1"/>
                    <a:pt x="3286" y="8"/>
                    <a:pt x="3275" y="20"/>
                  </a:cubicBezTo>
                  <a:cubicBezTo>
                    <a:pt x="3244" y="54"/>
                    <a:pt x="3210" y="66"/>
                    <a:pt x="3176" y="66"/>
                  </a:cubicBezTo>
                  <a:cubicBezTo>
                    <a:pt x="3135" y="66"/>
                    <a:pt x="3095" y="49"/>
                    <a:pt x="3061" y="36"/>
                  </a:cubicBezTo>
                  <a:cubicBezTo>
                    <a:pt x="3007" y="15"/>
                    <a:pt x="2954" y="7"/>
                    <a:pt x="2902" y="7"/>
                  </a:cubicBezTo>
                  <a:cubicBezTo>
                    <a:pt x="2800" y="7"/>
                    <a:pt x="2702" y="37"/>
                    <a:pt x="2603" y="58"/>
                  </a:cubicBezTo>
                  <a:cubicBezTo>
                    <a:pt x="2511" y="75"/>
                    <a:pt x="2421" y="148"/>
                    <a:pt x="2335" y="148"/>
                  </a:cubicBezTo>
                  <a:cubicBezTo>
                    <a:pt x="2331" y="148"/>
                    <a:pt x="2328" y="148"/>
                    <a:pt x="2325" y="147"/>
                  </a:cubicBezTo>
                  <a:cubicBezTo>
                    <a:pt x="2315" y="147"/>
                    <a:pt x="2305" y="146"/>
                    <a:pt x="2296" y="146"/>
                  </a:cubicBezTo>
                  <a:cubicBezTo>
                    <a:pt x="2153" y="146"/>
                    <a:pt x="2048" y="211"/>
                    <a:pt x="1935" y="280"/>
                  </a:cubicBezTo>
                  <a:cubicBezTo>
                    <a:pt x="1771" y="379"/>
                    <a:pt x="1603" y="472"/>
                    <a:pt x="1439" y="568"/>
                  </a:cubicBezTo>
                  <a:cubicBezTo>
                    <a:pt x="1387" y="599"/>
                    <a:pt x="1340" y="658"/>
                    <a:pt x="1288" y="664"/>
                  </a:cubicBezTo>
                  <a:cubicBezTo>
                    <a:pt x="1170" y="680"/>
                    <a:pt x="1093" y="751"/>
                    <a:pt x="1049" y="838"/>
                  </a:cubicBezTo>
                  <a:cubicBezTo>
                    <a:pt x="997" y="943"/>
                    <a:pt x="926" y="1005"/>
                    <a:pt x="830" y="1067"/>
                  </a:cubicBezTo>
                  <a:cubicBezTo>
                    <a:pt x="771" y="1104"/>
                    <a:pt x="740" y="1184"/>
                    <a:pt x="700" y="1246"/>
                  </a:cubicBezTo>
                  <a:cubicBezTo>
                    <a:pt x="687" y="1268"/>
                    <a:pt x="684" y="1305"/>
                    <a:pt x="669" y="1314"/>
                  </a:cubicBezTo>
                  <a:cubicBezTo>
                    <a:pt x="557" y="1376"/>
                    <a:pt x="526" y="1491"/>
                    <a:pt x="467" y="1593"/>
                  </a:cubicBezTo>
                  <a:cubicBezTo>
                    <a:pt x="402" y="1707"/>
                    <a:pt x="328" y="1803"/>
                    <a:pt x="303" y="1946"/>
                  </a:cubicBezTo>
                  <a:cubicBezTo>
                    <a:pt x="275" y="2091"/>
                    <a:pt x="164" y="2221"/>
                    <a:pt x="124" y="2367"/>
                  </a:cubicBezTo>
                  <a:cubicBezTo>
                    <a:pt x="71" y="2549"/>
                    <a:pt x="25" y="2744"/>
                    <a:pt x="37" y="2933"/>
                  </a:cubicBezTo>
                  <a:cubicBezTo>
                    <a:pt x="43" y="3038"/>
                    <a:pt x="43" y="3125"/>
                    <a:pt x="0" y="3218"/>
                  </a:cubicBezTo>
                  <a:lnTo>
                    <a:pt x="0" y="3366"/>
                  </a:lnTo>
                  <a:cubicBezTo>
                    <a:pt x="31" y="3465"/>
                    <a:pt x="96" y="3565"/>
                    <a:pt x="87" y="3660"/>
                  </a:cubicBezTo>
                  <a:cubicBezTo>
                    <a:pt x="71" y="3790"/>
                    <a:pt x="93" y="3896"/>
                    <a:pt x="176" y="3992"/>
                  </a:cubicBezTo>
                  <a:cubicBezTo>
                    <a:pt x="195" y="4013"/>
                    <a:pt x="204" y="4060"/>
                    <a:pt x="195" y="4085"/>
                  </a:cubicBezTo>
                  <a:cubicBezTo>
                    <a:pt x="152" y="4177"/>
                    <a:pt x="195" y="4236"/>
                    <a:pt x="251" y="4304"/>
                  </a:cubicBezTo>
                  <a:cubicBezTo>
                    <a:pt x="279" y="4335"/>
                    <a:pt x="279" y="4388"/>
                    <a:pt x="297" y="4428"/>
                  </a:cubicBezTo>
                  <a:cubicBezTo>
                    <a:pt x="353" y="4558"/>
                    <a:pt x="409" y="4688"/>
                    <a:pt x="477" y="4815"/>
                  </a:cubicBezTo>
                  <a:cubicBezTo>
                    <a:pt x="511" y="4880"/>
                    <a:pt x="570" y="4930"/>
                    <a:pt x="613" y="4991"/>
                  </a:cubicBezTo>
                  <a:cubicBezTo>
                    <a:pt x="644" y="5038"/>
                    <a:pt x="656" y="5103"/>
                    <a:pt x="693" y="5140"/>
                  </a:cubicBezTo>
                  <a:cubicBezTo>
                    <a:pt x="808" y="5255"/>
                    <a:pt x="932" y="5357"/>
                    <a:pt x="1049" y="5465"/>
                  </a:cubicBezTo>
                  <a:cubicBezTo>
                    <a:pt x="1077" y="5490"/>
                    <a:pt x="1114" y="5511"/>
                    <a:pt x="1130" y="5542"/>
                  </a:cubicBezTo>
                  <a:cubicBezTo>
                    <a:pt x="1192" y="5672"/>
                    <a:pt x="1322" y="5719"/>
                    <a:pt x="1430" y="5793"/>
                  </a:cubicBezTo>
                  <a:cubicBezTo>
                    <a:pt x="1483" y="5830"/>
                    <a:pt x="1545" y="5864"/>
                    <a:pt x="1606" y="5892"/>
                  </a:cubicBezTo>
                  <a:cubicBezTo>
                    <a:pt x="1681" y="5926"/>
                    <a:pt x="1767" y="5945"/>
                    <a:pt x="1842" y="5979"/>
                  </a:cubicBezTo>
                  <a:cubicBezTo>
                    <a:pt x="1935" y="6022"/>
                    <a:pt x="2015" y="6090"/>
                    <a:pt x="2108" y="6127"/>
                  </a:cubicBezTo>
                  <a:cubicBezTo>
                    <a:pt x="2226" y="6171"/>
                    <a:pt x="2346" y="6202"/>
                    <a:pt x="2467" y="6227"/>
                  </a:cubicBezTo>
                  <a:cubicBezTo>
                    <a:pt x="2582" y="6251"/>
                    <a:pt x="2699" y="6270"/>
                    <a:pt x="2817" y="6282"/>
                  </a:cubicBezTo>
                  <a:cubicBezTo>
                    <a:pt x="2937" y="6295"/>
                    <a:pt x="3058" y="6298"/>
                    <a:pt x="3179" y="6307"/>
                  </a:cubicBezTo>
                  <a:cubicBezTo>
                    <a:pt x="3185" y="6307"/>
                    <a:pt x="3191" y="6298"/>
                    <a:pt x="3201" y="6298"/>
                  </a:cubicBezTo>
                  <a:cubicBezTo>
                    <a:pt x="3245" y="6294"/>
                    <a:pt x="3295" y="6281"/>
                    <a:pt x="3339" y="6281"/>
                  </a:cubicBezTo>
                  <a:cubicBezTo>
                    <a:pt x="3359" y="6281"/>
                    <a:pt x="3379" y="6284"/>
                    <a:pt x="3396" y="6292"/>
                  </a:cubicBezTo>
                  <a:cubicBezTo>
                    <a:pt x="3423" y="6305"/>
                    <a:pt x="3448" y="6310"/>
                    <a:pt x="3471" y="6310"/>
                  </a:cubicBezTo>
                  <a:cubicBezTo>
                    <a:pt x="3507" y="6310"/>
                    <a:pt x="3539" y="6297"/>
                    <a:pt x="3575" y="6282"/>
                  </a:cubicBezTo>
                  <a:cubicBezTo>
                    <a:pt x="3631" y="6261"/>
                    <a:pt x="3687" y="6236"/>
                    <a:pt x="3745" y="6220"/>
                  </a:cubicBezTo>
                  <a:cubicBezTo>
                    <a:pt x="3813" y="6202"/>
                    <a:pt x="3885" y="6196"/>
                    <a:pt x="3953" y="6183"/>
                  </a:cubicBezTo>
                  <a:cubicBezTo>
                    <a:pt x="4114" y="6162"/>
                    <a:pt x="4262" y="6127"/>
                    <a:pt x="4402" y="6022"/>
                  </a:cubicBezTo>
                  <a:cubicBezTo>
                    <a:pt x="4535" y="5920"/>
                    <a:pt x="4711" y="5874"/>
                    <a:pt x="4857" y="5784"/>
                  </a:cubicBezTo>
                  <a:cubicBezTo>
                    <a:pt x="4999" y="5694"/>
                    <a:pt x="5129" y="5583"/>
                    <a:pt x="5253" y="5471"/>
                  </a:cubicBezTo>
                  <a:cubicBezTo>
                    <a:pt x="5460" y="5282"/>
                    <a:pt x="5683" y="5106"/>
                    <a:pt x="5798" y="4837"/>
                  </a:cubicBezTo>
                  <a:cubicBezTo>
                    <a:pt x="5804" y="4821"/>
                    <a:pt x="5825" y="4818"/>
                    <a:pt x="5832" y="4803"/>
                  </a:cubicBezTo>
                  <a:cubicBezTo>
                    <a:pt x="5909" y="4682"/>
                    <a:pt x="6027" y="4567"/>
                    <a:pt x="6048" y="4437"/>
                  </a:cubicBezTo>
                  <a:cubicBezTo>
                    <a:pt x="6070" y="4307"/>
                    <a:pt x="6126" y="4190"/>
                    <a:pt x="6172" y="4078"/>
                  </a:cubicBezTo>
                  <a:cubicBezTo>
                    <a:pt x="6228" y="3939"/>
                    <a:pt x="6240" y="3797"/>
                    <a:pt x="6253" y="3657"/>
                  </a:cubicBezTo>
                  <a:cubicBezTo>
                    <a:pt x="6268" y="3515"/>
                    <a:pt x="6383" y="3376"/>
                    <a:pt x="6287" y="3221"/>
                  </a:cubicBezTo>
                  <a:cubicBezTo>
                    <a:pt x="6280" y="3209"/>
                    <a:pt x="6308" y="3178"/>
                    <a:pt x="6315" y="3156"/>
                  </a:cubicBezTo>
                  <a:cubicBezTo>
                    <a:pt x="6321" y="3128"/>
                    <a:pt x="6327" y="3100"/>
                    <a:pt x="6321" y="3075"/>
                  </a:cubicBezTo>
                  <a:cubicBezTo>
                    <a:pt x="6293" y="2921"/>
                    <a:pt x="6259" y="2769"/>
                    <a:pt x="6237" y="2614"/>
                  </a:cubicBezTo>
                  <a:cubicBezTo>
                    <a:pt x="6228" y="2552"/>
                    <a:pt x="6271" y="2484"/>
                    <a:pt x="6256" y="2429"/>
                  </a:cubicBezTo>
                  <a:cubicBezTo>
                    <a:pt x="6215" y="2280"/>
                    <a:pt x="6185" y="2122"/>
                    <a:pt x="6101" y="1998"/>
                  </a:cubicBezTo>
                  <a:cubicBezTo>
                    <a:pt x="6045" y="1915"/>
                    <a:pt x="6005" y="1844"/>
                    <a:pt x="6008" y="1748"/>
                  </a:cubicBezTo>
                  <a:cubicBezTo>
                    <a:pt x="6008" y="1732"/>
                    <a:pt x="5983" y="1717"/>
                    <a:pt x="5971" y="1701"/>
                  </a:cubicBezTo>
                  <a:cubicBezTo>
                    <a:pt x="5887" y="1599"/>
                    <a:pt x="5807" y="1494"/>
                    <a:pt x="5720" y="1395"/>
                  </a:cubicBezTo>
                  <a:cubicBezTo>
                    <a:pt x="5599" y="1255"/>
                    <a:pt x="5572" y="1039"/>
                    <a:pt x="5367" y="964"/>
                  </a:cubicBezTo>
                  <a:cubicBezTo>
                    <a:pt x="5352" y="958"/>
                    <a:pt x="5346" y="924"/>
                    <a:pt x="5333" y="903"/>
                  </a:cubicBezTo>
                  <a:cubicBezTo>
                    <a:pt x="5279" y="814"/>
                    <a:pt x="5233" y="713"/>
                    <a:pt x="5123" y="713"/>
                  </a:cubicBezTo>
                  <a:cubicBezTo>
                    <a:pt x="5107" y="713"/>
                    <a:pt x="5089" y="715"/>
                    <a:pt x="5070" y="720"/>
                  </a:cubicBezTo>
                  <a:cubicBezTo>
                    <a:pt x="5049" y="670"/>
                    <a:pt x="5039" y="618"/>
                    <a:pt x="5008" y="599"/>
                  </a:cubicBezTo>
                  <a:cubicBezTo>
                    <a:pt x="4919" y="540"/>
                    <a:pt x="4823" y="494"/>
                    <a:pt x="4727" y="448"/>
                  </a:cubicBezTo>
                  <a:cubicBezTo>
                    <a:pt x="4671" y="420"/>
                    <a:pt x="4609" y="398"/>
                    <a:pt x="4550" y="373"/>
                  </a:cubicBezTo>
                  <a:cubicBezTo>
                    <a:pt x="4358" y="286"/>
                    <a:pt x="4186" y="147"/>
                    <a:pt x="3965" y="147"/>
                  </a:cubicBezTo>
                  <a:cubicBezTo>
                    <a:pt x="3958" y="147"/>
                    <a:pt x="3951" y="147"/>
                    <a:pt x="3943" y="147"/>
                  </a:cubicBezTo>
                  <a:cubicBezTo>
                    <a:pt x="3940" y="148"/>
                    <a:pt x="3936" y="148"/>
                    <a:pt x="3933" y="148"/>
                  </a:cubicBezTo>
                  <a:cubicBezTo>
                    <a:pt x="3907" y="148"/>
                    <a:pt x="3879" y="139"/>
                    <a:pt x="3863" y="123"/>
                  </a:cubicBezTo>
                  <a:cubicBezTo>
                    <a:pt x="3784" y="41"/>
                    <a:pt x="3688" y="37"/>
                    <a:pt x="3591" y="37"/>
                  </a:cubicBezTo>
                  <a:cubicBezTo>
                    <a:pt x="3578" y="37"/>
                    <a:pt x="3566" y="37"/>
                    <a:pt x="3553" y="37"/>
                  </a:cubicBezTo>
                  <a:cubicBezTo>
                    <a:pt x="3485" y="37"/>
                    <a:pt x="3417" y="35"/>
                    <a:pt x="3355" y="5"/>
                  </a:cubicBezTo>
                  <a:cubicBezTo>
                    <a:pt x="3349" y="2"/>
                    <a:pt x="3340" y="1"/>
                    <a:pt x="3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8"/>
            <p:cNvSpPr/>
            <p:nvPr/>
          </p:nvSpPr>
          <p:spPr>
            <a:xfrm rot="5400000">
              <a:off x="8765523" y="774419"/>
              <a:ext cx="61484" cy="60775"/>
            </a:xfrm>
            <a:custGeom>
              <a:rect b="b" l="l" r="r" t="t"/>
              <a:pathLst>
                <a:path extrusionOk="0" h="6311" w="6383">
                  <a:moveTo>
                    <a:pt x="3330" y="1"/>
                  </a:moveTo>
                  <a:cubicBezTo>
                    <a:pt x="3310" y="1"/>
                    <a:pt x="3286" y="8"/>
                    <a:pt x="3275" y="20"/>
                  </a:cubicBezTo>
                  <a:cubicBezTo>
                    <a:pt x="3244" y="54"/>
                    <a:pt x="3210" y="66"/>
                    <a:pt x="3176" y="66"/>
                  </a:cubicBezTo>
                  <a:cubicBezTo>
                    <a:pt x="3135" y="66"/>
                    <a:pt x="3095" y="49"/>
                    <a:pt x="3061" y="36"/>
                  </a:cubicBezTo>
                  <a:cubicBezTo>
                    <a:pt x="3007" y="15"/>
                    <a:pt x="2954" y="7"/>
                    <a:pt x="2902" y="7"/>
                  </a:cubicBezTo>
                  <a:cubicBezTo>
                    <a:pt x="2800" y="7"/>
                    <a:pt x="2702" y="37"/>
                    <a:pt x="2603" y="58"/>
                  </a:cubicBezTo>
                  <a:cubicBezTo>
                    <a:pt x="2511" y="75"/>
                    <a:pt x="2421" y="148"/>
                    <a:pt x="2335" y="148"/>
                  </a:cubicBezTo>
                  <a:cubicBezTo>
                    <a:pt x="2331" y="148"/>
                    <a:pt x="2328" y="148"/>
                    <a:pt x="2325" y="147"/>
                  </a:cubicBezTo>
                  <a:cubicBezTo>
                    <a:pt x="2315" y="147"/>
                    <a:pt x="2305" y="146"/>
                    <a:pt x="2296" y="146"/>
                  </a:cubicBezTo>
                  <a:cubicBezTo>
                    <a:pt x="2153" y="146"/>
                    <a:pt x="2048" y="211"/>
                    <a:pt x="1935" y="280"/>
                  </a:cubicBezTo>
                  <a:cubicBezTo>
                    <a:pt x="1771" y="379"/>
                    <a:pt x="1603" y="472"/>
                    <a:pt x="1439" y="568"/>
                  </a:cubicBezTo>
                  <a:cubicBezTo>
                    <a:pt x="1387" y="599"/>
                    <a:pt x="1340" y="658"/>
                    <a:pt x="1288" y="664"/>
                  </a:cubicBezTo>
                  <a:cubicBezTo>
                    <a:pt x="1170" y="680"/>
                    <a:pt x="1093" y="751"/>
                    <a:pt x="1049" y="838"/>
                  </a:cubicBezTo>
                  <a:cubicBezTo>
                    <a:pt x="997" y="943"/>
                    <a:pt x="926" y="1005"/>
                    <a:pt x="830" y="1067"/>
                  </a:cubicBezTo>
                  <a:cubicBezTo>
                    <a:pt x="771" y="1104"/>
                    <a:pt x="740" y="1184"/>
                    <a:pt x="700" y="1246"/>
                  </a:cubicBezTo>
                  <a:cubicBezTo>
                    <a:pt x="687" y="1268"/>
                    <a:pt x="684" y="1305"/>
                    <a:pt x="669" y="1314"/>
                  </a:cubicBezTo>
                  <a:cubicBezTo>
                    <a:pt x="557" y="1376"/>
                    <a:pt x="526" y="1491"/>
                    <a:pt x="467" y="1593"/>
                  </a:cubicBezTo>
                  <a:cubicBezTo>
                    <a:pt x="402" y="1707"/>
                    <a:pt x="328" y="1803"/>
                    <a:pt x="303" y="1946"/>
                  </a:cubicBezTo>
                  <a:cubicBezTo>
                    <a:pt x="275" y="2091"/>
                    <a:pt x="164" y="2221"/>
                    <a:pt x="124" y="2367"/>
                  </a:cubicBezTo>
                  <a:cubicBezTo>
                    <a:pt x="71" y="2549"/>
                    <a:pt x="25" y="2744"/>
                    <a:pt x="37" y="2933"/>
                  </a:cubicBezTo>
                  <a:cubicBezTo>
                    <a:pt x="43" y="3038"/>
                    <a:pt x="43" y="3125"/>
                    <a:pt x="0" y="3218"/>
                  </a:cubicBezTo>
                  <a:lnTo>
                    <a:pt x="0" y="3366"/>
                  </a:lnTo>
                  <a:cubicBezTo>
                    <a:pt x="31" y="3465"/>
                    <a:pt x="96" y="3565"/>
                    <a:pt x="87" y="3660"/>
                  </a:cubicBezTo>
                  <a:cubicBezTo>
                    <a:pt x="71" y="3790"/>
                    <a:pt x="93" y="3896"/>
                    <a:pt x="176" y="3992"/>
                  </a:cubicBezTo>
                  <a:cubicBezTo>
                    <a:pt x="195" y="4013"/>
                    <a:pt x="204" y="4060"/>
                    <a:pt x="195" y="4085"/>
                  </a:cubicBezTo>
                  <a:cubicBezTo>
                    <a:pt x="152" y="4177"/>
                    <a:pt x="195" y="4236"/>
                    <a:pt x="251" y="4304"/>
                  </a:cubicBezTo>
                  <a:cubicBezTo>
                    <a:pt x="279" y="4335"/>
                    <a:pt x="279" y="4388"/>
                    <a:pt x="297" y="4428"/>
                  </a:cubicBezTo>
                  <a:cubicBezTo>
                    <a:pt x="353" y="4558"/>
                    <a:pt x="409" y="4688"/>
                    <a:pt x="477" y="4815"/>
                  </a:cubicBezTo>
                  <a:cubicBezTo>
                    <a:pt x="511" y="4880"/>
                    <a:pt x="570" y="4930"/>
                    <a:pt x="613" y="4991"/>
                  </a:cubicBezTo>
                  <a:cubicBezTo>
                    <a:pt x="644" y="5038"/>
                    <a:pt x="656" y="5103"/>
                    <a:pt x="693" y="5140"/>
                  </a:cubicBezTo>
                  <a:cubicBezTo>
                    <a:pt x="808" y="5255"/>
                    <a:pt x="932" y="5357"/>
                    <a:pt x="1049" y="5465"/>
                  </a:cubicBezTo>
                  <a:cubicBezTo>
                    <a:pt x="1077" y="5490"/>
                    <a:pt x="1114" y="5511"/>
                    <a:pt x="1130" y="5542"/>
                  </a:cubicBezTo>
                  <a:cubicBezTo>
                    <a:pt x="1192" y="5672"/>
                    <a:pt x="1322" y="5719"/>
                    <a:pt x="1430" y="5793"/>
                  </a:cubicBezTo>
                  <a:cubicBezTo>
                    <a:pt x="1483" y="5830"/>
                    <a:pt x="1545" y="5864"/>
                    <a:pt x="1606" y="5892"/>
                  </a:cubicBezTo>
                  <a:cubicBezTo>
                    <a:pt x="1681" y="5926"/>
                    <a:pt x="1767" y="5945"/>
                    <a:pt x="1842" y="5979"/>
                  </a:cubicBezTo>
                  <a:cubicBezTo>
                    <a:pt x="1935" y="6022"/>
                    <a:pt x="2015" y="6090"/>
                    <a:pt x="2108" y="6127"/>
                  </a:cubicBezTo>
                  <a:cubicBezTo>
                    <a:pt x="2226" y="6171"/>
                    <a:pt x="2346" y="6202"/>
                    <a:pt x="2467" y="6227"/>
                  </a:cubicBezTo>
                  <a:cubicBezTo>
                    <a:pt x="2582" y="6251"/>
                    <a:pt x="2699" y="6270"/>
                    <a:pt x="2817" y="6282"/>
                  </a:cubicBezTo>
                  <a:cubicBezTo>
                    <a:pt x="2937" y="6295"/>
                    <a:pt x="3058" y="6298"/>
                    <a:pt x="3179" y="6307"/>
                  </a:cubicBezTo>
                  <a:cubicBezTo>
                    <a:pt x="3185" y="6307"/>
                    <a:pt x="3191" y="6298"/>
                    <a:pt x="3201" y="6298"/>
                  </a:cubicBezTo>
                  <a:cubicBezTo>
                    <a:pt x="3245" y="6294"/>
                    <a:pt x="3295" y="6281"/>
                    <a:pt x="3339" y="6281"/>
                  </a:cubicBezTo>
                  <a:cubicBezTo>
                    <a:pt x="3359" y="6281"/>
                    <a:pt x="3379" y="6284"/>
                    <a:pt x="3396" y="6292"/>
                  </a:cubicBezTo>
                  <a:cubicBezTo>
                    <a:pt x="3423" y="6305"/>
                    <a:pt x="3448" y="6310"/>
                    <a:pt x="3471" y="6310"/>
                  </a:cubicBezTo>
                  <a:cubicBezTo>
                    <a:pt x="3507" y="6310"/>
                    <a:pt x="3539" y="6297"/>
                    <a:pt x="3575" y="6282"/>
                  </a:cubicBezTo>
                  <a:cubicBezTo>
                    <a:pt x="3631" y="6261"/>
                    <a:pt x="3687" y="6236"/>
                    <a:pt x="3745" y="6220"/>
                  </a:cubicBezTo>
                  <a:cubicBezTo>
                    <a:pt x="3813" y="6202"/>
                    <a:pt x="3885" y="6196"/>
                    <a:pt x="3953" y="6183"/>
                  </a:cubicBezTo>
                  <a:cubicBezTo>
                    <a:pt x="4114" y="6162"/>
                    <a:pt x="4262" y="6127"/>
                    <a:pt x="4402" y="6022"/>
                  </a:cubicBezTo>
                  <a:cubicBezTo>
                    <a:pt x="4535" y="5920"/>
                    <a:pt x="4711" y="5874"/>
                    <a:pt x="4857" y="5784"/>
                  </a:cubicBezTo>
                  <a:cubicBezTo>
                    <a:pt x="4999" y="5694"/>
                    <a:pt x="5129" y="5583"/>
                    <a:pt x="5253" y="5471"/>
                  </a:cubicBezTo>
                  <a:cubicBezTo>
                    <a:pt x="5460" y="5282"/>
                    <a:pt x="5683" y="5106"/>
                    <a:pt x="5798" y="4837"/>
                  </a:cubicBezTo>
                  <a:cubicBezTo>
                    <a:pt x="5804" y="4821"/>
                    <a:pt x="5825" y="4818"/>
                    <a:pt x="5832" y="4803"/>
                  </a:cubicBezTo>
                  <a:cubicBezTo>
                    <a:pt x="5909" y="4682"/>
                    <a:pt x="6027" y="4567"/>
                    <a:pt x="6048" y="4437"/>
                  </a:cubicBezTo>
                  <a:cubicBezTo>
                    <a:pt x="6070" y="4307"/>
                    <a:pt x="6126" y="4190"/>
                    <a:pt x="6172" y="4078"/>
                  </a:cubicBezTo>
                  <a:cubicBezTo>
                    <a:pt x="6228" y="3939"/>
                    <a:pt x="6240" y="3797"/>
                    <a:pt x="6253" y="3657"/>
                  </a:cubicBezTo>
                  <a:cubicBezTo>
                    <a:pt x="6268" y="3515"/>
                    <a:pt x="6383" y="3376"/>
                    <a:pt x="6287" y="3221"/>
                  </a:cubicBezTo>
                  <a:cubicBezTo>
                    <a:pt x="6280" y="3209"/>
                    <a:pt x="6308" y="3178"/>
                    <a:pt x="6315" y="3156"/>
                  </a:cubicBezTo>
                  <a:cubicBezTo>
                    <a:pt x="6321" y="3128"/>
                    <a:pt x="6327" y="3100"/>
                    <a:pt x="6321" y="3075"/>
                  </a:cubicBezTo>
                  <a:cubicBezTo>
                    <a:pt x="6293" y="2921"/>
                    <a:pt x="6259" y="2769"/>
                    <a:pt x="6237" y="2614"/>
                  </a:cubicBezTo>
                  <a:cubicBezTo>
                    <a:pt x="6228" y="2552"/>
                    <a:pt x="6271" y="2484"/>
                    <a:pt x="6256" y="2429"/>
                  </a:cubicBezTo>
                  <a:cubicBezTo>
                    <a:pt x="6215" y="2280"/>
                    <a:pt x="6185" y="2122"/>
                    <a:pt x="6101" y="1998"/>
                  </a:cubicBezTo>
                  <a:cubicBezTo>
                    <a:pt x="6045" y="1915"/>
                    <a:pt x="6005" y="1844"/>
                    <a:pt x="6008" y="1748"/>
                  </a:cubicBezTo>
                  <a:cubicBezTo>
                    <a:pt x="6008" y="1732"/>
                    <a:pt x="5983" y="1717"/>
                    <a:pt x="5971" y="1701"/>
                  </a:cubicBezTo>
                  <a:cubicBezTo>
                    <a:pt x="5887" y="1599"/>
                    <a:pt x="5807" y="1494"/>
                    <a:pt x="5720" y="1395"/>
                  </a:cubicBezTo>
                  <a:cubicBezTo>
                    <a:pt x="5599" y="1255"/>
                    <a:pt x="5572" y="1039"/>
                    <a:pt x="5367" y="964"/>
                  </a:cubicBezTo>
                  <a:cubicBezTo>
                    <a:pt x="5352" y="958"/>
                    <a:pt x="5346" y="924"/>
                    <a:pt x="5333" y="903"/>
                  </a:cubicBezTo>
                  <a:cubicBezTo>
                    <a:pt x="5279" y="814"/>
                    <a:pt x="5233" y="713"/>
                    <a:pt x="5123" y="713"/>
                  </a:cubicBezTo>
                  <a:cubicBezTo>
                    <a:pt x="5107" y="713"/>
                    <a:pt x="5089" y="715"/>
                    <a:pt x="5070" y="720"/>
                  </a:cubicBezTo>
                  <a:cubicBezTo>
                    <a:pt x="5049" y="670"/>
                    <a:pt x="5039" y="618"/>
                    <a:pt x="5008" y="599"/>
                  </a:cubicBezTo>
                  <a:cubicBezTo>
                    <a:pt x="4919" y="540"/>
                    <a:pt x="4823" y="494"/>
                    <a:pt x="4727" y="448"/>
                  </a:cubicBezTo>
                  <a:cubicBezTo>
                    <a:pt x="4671" y="420"/>
                    <a:pt x="4609" y="398"/>
                    <a:pt x="4550" y="373"/>
                  </a:cubicBezTo>
                  <a:cubicBezTo>
                    <a:pt x="4358" y="286"/>
                    <a:pt x="4186" y="147"/>
                    <a:pt x="3965" y="147"/>
                  </a:cubicBezTo>
                  <a:cubicBezTo>
                    <a:pt x="3958" y="147"/>
                    <a:pt x="3951" y="147"/>
                    <a:pt x="3943" y="147"/>
                  </a:cubicBezTo>
                  <a:cubicBezTo>
                    <a:pt x="3940" y="148"/>
                    <a:pt x="3936" y="148"/>
                    <a:pt x="3933" y="148"/>
                  </a:cubicBezTo>
                  <a:cubicBezTo>
                    <a:pt x="3907" y="148"/>
                    <a:pt x="3879" y="139"/>
                    <a:pt x="3863" y="123"/>
                  </a:cubicBezTo>
                  <a:cubicBezTo>
                    <a:pt x="3784" y="41"/>
                    <a:pt x="3688" y="37"/>
                    <a:pt x="3591" y="37"/>
                  </a:cubicBezTo>
                  <a:cubicBezTo>
                    <a:pt x="3578" y="37"/>
                    <a:pt x="3566" y="37"/>
                    <a:pt x="3553" y="37"/>
                  </a:cubicBezTo>
                  <a:cubicBezTo>
                    <a:pt x="3485" y="37"/>
                    <a:pt x="3417" y="35"/>
                    <a:pt x="3355" y="5"/>
                  </a:cubicBezTo>
                  <a:cubicBezTo>
                    <a:pt x="3349" y="2"/>
                    <a:pt x="3340" y="1"/>
                    <a:pt x="3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lt1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type="title"/>
          </p:nvPr>
        </p:nvSpPr>
        <p:spPr>
          <a:xfrm>
            <a:off x="720000" y="1379475"/>
            <a:ext cx="4332900" cy="103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720000" y="2724350"/>
            <a:ext cx="4332900" cy="12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50" name="Google Shape;50;p9"/>
          <p:cNvSpPr/>
          <p:nvPr>
            <p:ph idx="2" type="pic"/>
          </p:nvPr>
        </p:nvSpPr>
        <p:spPr>
          <a:xfrm>
            <a:off x="5522525" y="601950"/>
            <a:ext cx="3025200" cy="39396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400000" dist="47625">
              <a:schemeClr val="dk1"/>
            </a:outerShdw>
          </a:effectLst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p10"/>
          <p:cNvSpPr txBox="1"/>
          <p:nvPr>
            <p:ph type="title"/>
          </p:nvPr>
        </p:nvSpPr>
        <p:spPr>
          <a:xfrm>
            <a:off x="941000" y="3862050"/>
            <a:ext cx="7262100" cy="572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400000" dist="3810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b="1" sz="30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b="1" sz="30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b="1" sz="30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b="1" sz="30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b="1" sz="30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b="1" sz="30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b="1" sz="30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b="1" sz="30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b="1" sz="30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type="ctrTitle"/>
          </p:nvPr>
        </p:nvSpPr>
        <p:spPr>
          <a:xfrm>
            <a:off x="713225" y="1574675"/>
            <a:ext cx="4217700" cy="17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Prototipo</a:t>
            </a:r>
            <a:r>
              <a:rPr b="0" lang="en"/>
              <a:t> JurisBox</a:t>
            </a:r>
            <a:endParaRPr b="0"/>
          </a:p>
        </p:txBody>
      </p:sp>
      <p:sp>
        <p:nvSpPr>
          <p:cNvPr id="197" name="Google Shape;197;p26"/>
          <p:cNvSpPr txBox="1"/>
          <p:nvPr>
            <p:ph idx="1" type="subTitle"/>
          </p:nvPr>
        </p:nvSpPr>
        <p:spPr>
          <a:xfrm>
            <a:off x="713225" y="3518550"/>
            <a:ext cx="35562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Prototipado de mediafidelidad</a:t>
            </a:r>
            <a:endParaRPr/>
          </a:p>
        </p:txBody>
      </p:sp>
      <p:grpSp>
        <p:nvGrpSpPr>
          <p:cNvPr id="198" name="Google Shape;198;p26"/>
          <p:cNvGrpSpPr/>
          <p:nvPr/>
        </p:nvGrpSpPr>
        <p:grpSpPr>
          <a:xfrm>
            <a:off x="5229124" y="1331822"/>
            <a:ext cx="3102256" cy="2734530"/>
            <a:chOff x="5229124" y="1331822"/>
            <a:chExt cx="3102256" cy="2734530"/>
          </a:xfrm>
        </p:grpSpPr>
        <p:sp>
          <p:nvSpPr>
            <p:cNvPr id="199" name="Google Shape;199;p26"/>
            <p:cNvSpPr/>
            <p:nvPr/>
          </p:nvSpPr>
          <p:spPr>
            <a:xfrm>
              <a:off x="5229124" y="2784151"/>
              <a:ext cx="592406" cy="585724"/>
            </a:xfrm>
            <a:custGeom>
              <a:rect b="b" l="l" r="r" t="t"/>
              <a:pathLst>
                <a:path extrusionOk="0" h="6311" w="6383">
                  <a:moveTo>
                    <a:pt x="3330" y="1"/>
                  </a:moveTo>
                  <a:cubicBezTo>
                    <a:pt x="3310" y="1"/>
                    <a:pt x="3286" y="8"/>
                    <a:pt x="3275" y="20"/>
                  </a:cubicBezTo>
                  <a:cubicBezTo>
                    <a:pt x="3244" y="54"/>
                    <a:pt x="3210" y="66"/>
                    <a:pt x="3176" y="66"/>
                  </a:cubicBezTo>
                  <a:cubicBezTo>
                    <a:pt x="3135" y="66"/>
                    <a:pt x="3095" y="49"/>
                    <a:pt x="3061" y="36"/>
                  </a:cubicBezTo>
                  <a:cubicBezTo>
                    <a:pt x="3007" y="15"/>
                    <a:pt x="2954" y="7"/>
                    <a:pt x="2902" y="7"/>
                  </a:cubicBezTo>
                  <a:cubicBezTo>
                    <a:pt x="2800" y="7"/>
                    <a:pt x="2702" y="37"/>
                    <a:pt x="2603" y="58"/>
                  </a:cubicBezTo>
                  <a:cubicBezTo>
                    <a:pt x="2511" y="75"/>
                    <a:pt x="2421" y="148"/>
                    <a:pt x="2335" y="148"/>
                  </a:cubicBezTo>
                  <a:cubicBezTo>
                    <a:pt x="2331" y="148"/>
                    <a:pt x="2328" y="148"/>
                    <a:pt x="2325" y="147"/>
                  </a:cubicBezTo>
                  <a:cubicBezTo>
                    <a:pt x="2315" y="147"/>
                    <a:pt x="2305" y="146"/>
                    <a:pt x="2296" y="146"/>
                  </a:cubicBezTo>
                  <a:cubicBezTo>
                    <a:pt x="2153" y="146"/>
                    <a:pt x="2048" y="211"/>
                    <a:pt x="1935" y="280"/>
                  </a:cubicBezTo>
                  <a:cubicBezTo>
                    <a:pt x="1771" y="379"/>
                    <a:pt x="1603" y="472"/>
                    <a:pt x="1439" y="568"/>
                  </a:cubicBezTo>
                  <a:cubicBezTo>
                    <a:pt x="1387" y="599"/>
                    <a:pt x="1340" y="658"/>
                    <a:pt x="1288" y="664"/>
                  </a:cubicBezTo>
                  <a:cubicBezTo>
                    <a:pt x="1170" y="680"/>
                    <a:pt x="1093" y="751"/>
                    <a:pt x="1049" y="838"/>
                  </a:cubicBezTo>
                  <a:cubicBezTo>
                    <a:pt x="997" y="943"/>
                    <a:pt x="926" y="1005"/>
                    <a:pt x="830" y="1067"/>
                  </a:cubicBezTo>
                  <a:cubicBezTo>
                    <a:pt x="771" y="1104"/>
                    <a:pt x="740" y="1184"/>
                    <a:pt x="700" y="1246"/>
                  </a:cubicBezTo>
                  <a:cubicBezTo>
                    <a:pt x="687" y="1268"/>
                    <a:pt x="684" y="1305"/>
                    <a:pt x="669" y="1314"/>
                  </a:cubicBezTo>
                  <a:cubicBezTo>
                    <a:pt x="557" y="1376"/>
                    <a:pt x="526" y="1491"/>
                    <a:pt x="467" y="1593"/>
                  </a:cubicBezTo>
                  <a:cubicBezTo>
                    <a:pt x="402" y="1707"/>
                    <a:pt x="328" y="1803"/>
                    <a:pt x="303" y="1946"/>
                  </a:cubicBezTo>
                  <a:cubicBezTo>
                    <a:pt x="275" y="2091"/>
                    <a:pt x="164" y="2221"/>
                    <a:pt x="124" y="2367"/>
                  </a:cubicBezTo>
                  <a:cubicBezTo>
                    <a:pt x="71" y="2549"/>
                    <a:pt x="25" y="2744"/>
                    <a:pt x="37" y="2933"/>
                  </a:cubicBezTo>
                  <a:cubicBezTo>
                    <a:pt x="43" y="3038"/>
                    <a:pt x="43" y="3125"/>
                    <a:pt x="0" y="3218"/>
                  </a:cubicBezTo>
                  <a:lnTo>
                    <a:pt x="0" y="3366"/>
                  </a:lnTo>
                  <a:cubicBezTo>
                    <a:pt x="31" y="3465"/>
                    <a:pt x="96" y="3565"/>
                    <a:pt x="87" y="3660"/>
                  </a:cubicBezTo>
                  <a:cubicBezTo>
                    <a:pt x="71" y="3790"/>
                    <a:pt x="93" y="3896"/>
                    <a:pt x="176" y="3992"/>
                  </a:cubicBezTo>
                  <a:cubicBezTo>
                    <a:pt x="195" y="4013"/>
                    <a:pt x="204" y="4060"/>
                    <a:pt x="195" y="4085"/>
                  </a:cubicBezTo>
                  <a:cubicBezTo>
                    <a:pt x="152" y="4177"/>
                    <a:pt x="195" y="4236"/>
                    <a:pt x="251" y="4304"/>
                  </a:cubicBezTo>
                  <a:cubicBezTo>
                    <a:pt x="279" y="4335"/>
                    <a:pt x="279" y="4388"/>
                    <a:pt x="297" y="4428"/>
                  </a:cubicBezTo>
                  <a:cubicBezTo>
                    <a:pt x="353" y="4558"/>
                    <a:pt x="409" y="4688"/>
                    <a:pt x="477" y="4815"/>
                  </a:cubicBezTo>
                  <a:cubicBezTo>
                    <a:pt x="511" y="4880"/>
                    <a:pt x="570" y="4930"/>
                    <a:pt x="613" y="4991"/>
                  </a:cubicBezTo>
                  <a:cubicBezTo>
                    <a:pt x="644" y="5038"/>
                    <a:pt x="656" y="5103"/>
                    <a:pt x="693" y="5140"/>
                  </a:cubicBezTo>
                  <a:cubicBezTo>
                    <a:pt x="808" y="5255"/>
                    <a:pt x="932" y="5357"/>
                    <a:pt x="1049" y="5465"/>
                  </a:cubicBezTo>
                  <a:cubicBezTo>
                    <a:pt x="1077" y="5490"/>
                    <a:pt x="1114" y="5511"/>
                    <a:pt x="1130" y="5542"/>
                  </a:cubicBezTo>
                  <a:cubicBezTo>
                    <a:pt x="1192" y="5672"/>
                    <a:pt x="1322" y="5719"/>
                    <a:pt x="1430" y="5793"/>
                  </a:cubicBezTo>
                  <a:cubicBezTo>
                    <a:pt x="1483" y="5830"/>
                    <a:pt x="1545" y="5864"/>
                    <a:pt x="1606" y="5892"/>
                  </a:cubicBezTo>
                  <a:cubicBezTo>
                    <a:pt x="1681" y="5926"/>
                    <a:pt x="1767" y="5945"/>
                    <a:pt x="1842" y="5979"/>
                  </a:cubicBezTo>
                  <a:cubicBezTo>
                    <a:pt x="1935" y="6022"/>
                    <a:pt x="2015" y="6090"/>
                    <a:pt x="2108" y="6127"/>
                  </a:cubicBezTo>
                  <a:cubicBezTo>
                    <a:pt x="2226" y="6171"/>
                    <a:pt x="2346" y="6202"/>
                    <a:pt x="2467" y="6227"/>
                  </a:cubicBezTo>
                  <a:cubicBezTo>
                    <a:pt x="2582" y="6251"/>
                    <a:pt x="2699" y="6270"/>
                    <a:pt x="2817" y="6282"/>
                  </a:cubicBezTo>
                  <a:cubicBezTo>
                    <a:pt x="2937" y="6295"/>
                    <a:pt x="3058" y="6298"/>
                    <a:pt x="3179" y="6307"/>
                  </a:cubicBezTo>
                  <a:cubicBezTo>
                    <a:pt x="3185" y="6307"/>
                    <a:pt x="3191" y="6298"/>
                    <a:pt x="3201" y="6298"/>
                  </a:cubicBezTo>
                  <a:cubicBezTo>
                    <a:pt x="3245" y="6294"/>
                    <a:pt x="3295" y="6281"/>
                    <a:pt x="3339" y="6281"/>
                  </a:cubicBezTo>
                  <a:cubicBezTo>
                    <a:pt x="3359" y="6281"/>
                    <a:pt x="3379" y="6284"/>
                    <a:pt x="3396" y="6292"/>
                  </a:cubicBezTo>
                  <a:cubicBezTo>
                    <a:pt x="3423" y="6305"/>
                    <a:pt x="3448" y="6310"/>
                    <a:pt x="3471" y="6310"/>
                  </a:cubicBezTo>
                  <a:cubicBezTo>
                    <a:pt x="3507" y="6310"/>
                    <a:pt x="3539" y="6297"/>
                    <a:pt x="3575" y="6282"/>
                  </a:cubicBezTo>
                  <a:cubicBezTo>
                    <a:pt x="3631" y="6261"/>
                    <a:pt x="3687" y="6236"/>
                    <a:pt x="3745" y="6220"/>
                  </a:cubicBezTo>
                  <a:cubicBezTo>
                    <a:pt x="3813" y="6202"/>
                    <a:pt x="3885" y="6196"/>
                    <a:pt x="3953" y="6183"/>
                  </a:cubicBezTo>
                  <a:cubicBezTo>
                    <a:pt x="4114" y="6162"/>
                    <a:pt x="4262" y="6127"/>
                    <a:pt x="4402" y="6022"/>
                  </a:cubicBezTo>
                  <a:cubicBezTo>
                    <a:pt x="4535" y="5920"/>
                    <a:pt x="4711" y="5874"/>
                    <a:pt x="4857" y="5784"/>
                  </a:cubicBezTo>
                  <a:cubicBezTo>
                    <a:pt x="4999" y="5694"/>
                    <a:pt x="5129" y="5583"/>
                    <a:pt x="5253" y="5471"/>
                  </a:cubicBezTo>
                  <a:cubicBezTo>
                    <a:pt x="5460" y="5282"/>
                    <a:pt x="5683" y="5106"/>
                    <a:pt x="5798" y="4837"/>
                  </a:cubicBezTo>
                  <a:cubicBezTo>
                    <a:pt x="5804" y="4821"/>
                    <a:pt x="5825" y="4818"/>
                    <a:pt x="5832" y="4803"/>
                  </a:cubicBezTo>
                  <a:cubicBezTo>
                    <a:pt x="5909" y="4682"/>
                    <a:pt x="6027" y="4567"/>
                    <a:pt x="6048" y="4437"/>
                  </a:cubicBezTo>
                  <a:cubicBezTo>
                    <a:pt x="6070" y="4307"/>
                    <a:pt x="6126" y="4190"/>
                    <a:pt x="6172" y="4078"/>
                  </a:cubicBezTo>
                  <a:cubicBezTo>
                    <a:pt x="6228" y="3939"/>
                    <a:pt x="6240" y="3797"/>
                    <a:pt x="6253" y="3657"/>
                  </a:cubicBezTo>
                  <a:cubicBezTo>
                    <a:pt x="6268" y="3515"/>
                    <a:pt x="6383" y="3376"/>
                    <a:pt x="6287" y="3221"/>
                  </a:cubicBezTo>
                  <a:cubicBezTo>
                    <a:pt x="6280" y="3209"/>
                    <a:pt x="6308" y="3178"/>
                    <a:pt x="6315" y="3156"/>
                  </a:cubicBezTo>
                  <a:cubicBezTo>
                    <a:pt x="6321" y="3128"/>
                    <a:pt x="6327" y="3100"/>
                    <a:pt x="6321" y="3075"/>
                  </a:cubicBezTo>
                  <a:cubicBezTo>
                    <a:pt x="6293" y="2921"/>
                    <a:pt x="6259" y="2769"/>
                    <a:pt x="6237" y="2614"/>
                  </a:cubicBezTo>
                  <a:cubicBezTo>
                    <a:pt x="6228" y="2552"/>
                    <a:pt x="6271" y="2484"/>
                    <a:pt x="6256" y="2429"/>
                  </a:cubicBezTo>
                  <a:cubicBezTo>
                    <a:pt x="6215" y="2280"/>
                    <a:pt x="6185" y="2122"/>
                    <a:pt x="6101" y="1998"/>
                  </a:cubicBezTo>
                  <a:cubicBezTo>
                    <a:pt x="6045" y="1915"/>
                    <a:pt x="6005" y="1844"/>
                    <a:pt x="6008" y="1748"/>
                  </a:cubicBezTo>
                  <a:cubicBezTo>
                    <a:pt x="6008" y="1732"/>
                    <a:pt x="5983" y="1717"/>
                    <a:pt x="5971" y="1701"/>
                  </a:cubicBezTo>
                  <a:cubicBezTo>
                    <a:pt x="5887" y="1599"/>
                    <a:pt x="5807" y="1494"/>
                    <a:pt x="5720" y="1395"/>
                  </a:cubicBezTo>
                  <a:cubicBezTo>
                    <a:pt x="5599" y="1255"/>
                    <a:pt x="5572" y="1039"/>
                    <a:pt x="5367" y="964"/>
                  </a:cubicBezTo>
                  <a:cubicBezTo>
                    <a:pt x="5352" y="958"/>
                    <a:pt x="5346" y="924"/>
                    <a:pt x="5333" y="903"/>
                  </a:cubicBezTo>
                  <a:cubicBezTo>
                    <a:pt x="5279" y="814"/>
                    <a:pt x="5233" y="713"/>
                    <a:pt x="5123" y="713"/>
                  </a:cubicBezTo>
                  <a:cubicBezTo>
                    <a:pt x="5107" y="713"/>
                    <a:pt x="5089" y="715"/>
                    <a:pt x="5070" y="720"/>
                  </a:cubicBezTo>
                  <a:cubicBezTo>
                    <a:pt x="5049" y="670"/>
                    <a:pt x="5039" y="618"/>
                    <a:pt x="5008" y="599"/>
                  </a:cubicBezTo>
                  <a:cubicBezTo>
                    <a:pt x="4919" y="540"/>
                    <a:pt x="4823" y="494"/>
                    <a:pt x="4727" y="448"/>
                  </a:cubicBezTo>
                  <a:cubicBezTo>
                    <a:pt x="4671" y="420"/>
                    <a:pt x="4609" y="398"/>
                    <a:pt x="4550" y="373"/>
                  </a:cubicBezTo>
                  <a:cubicBezTo>
                    <a:pt x="4358" y="286"/>
                    <a:pt x="4186" y="147"/>
                    <a:pt x="3965" y="147"/>
                  </a:cubicBezTo>
                  <a:cubicBezTo>
                    <a:pt x="3958" y="147"/>
                    <a:pt x="3951" y="147"/>
                    <a:pt x="3943" y="147"/>
                  </a:cubicBezTo>
                  <a:cubicBezTo>
                    <a:pt x="3940" y="148"/>
                    <a:pt x="3936" y="148"/>
                    <a:pt x="3933" y="148"/>
                  </a:cubicBezTo>
                  <a:cubicBezTo>
                    <a:pt x="3907" y="148"/>
                    <a:pt x="3879" y="139"/>
                    <a:pt x="3863" y="123"/>
                  </a:cubicBezTo>
                  <a:cubicBezTo>
                    <a:pt x="3784" y="41"/>
                    <a:pt x="3688" y="37"/>
                    <a:pt x="3591" y="37"/>
                  </a:cubicBezTo>
                  <a:cubicBezTo>
                    <a:pt x="3578" y="37"/>
                    <a:pt x="3566" y="37"/>
                    <a:pt x="3553" y="37"/>
                  </a:cubicBezTo>
                  <a:cubicBezTo>
                    <a:pt x="3485" y="37"/>
                    <a:pt x="3417" y="35"/>
                    <a:pt x="3355" y="5"/>
                  </a:cubicBezTo>
                  <a:cubicBezTo>
                    <a:pt x="3349" y="2"/>
                    <a:pt x="3340" y="1"/>
                    <a:pt x="3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6"/>
            <p:cNvSpPr/>
            <p:nvPr/>
          </p:nvSpPr>
          <p:spPr>
            <a:xfrm rot="474546">
              <a:off x="7201291" y="1378722"/>
              <a:ext cx="716026" cy="497036"/>
            </a:xfrm>
            <a:custGeom>
              <a:rect b="b" l="l" r="r" t="t"/>
              <a:pathLst>
                <a:path extrusionOk="0" h="4803" w="6919">
                  <a:moveTo>
                    <a:pt x="5303" y="1"/>
                  </a:moveTo>
                  <a:cubicBezTo>
                    <a:pt x="5185" y="10"/>
                    <a:pt x="5124" y="81"/>
                    <a:pt x="5077" y="186"/>
                  </a:cubicBezTo>
                  <a:cubicBezTo>
                    <a:pt x="5028" y="304"/>
                    <a:pt x="5074" y="412"/>
                    <a:pt x="5201" y="452"/>
                  </a:cubicBezTo>
                  <a:cubicBezTo>
                    <a:pt x="5250" y="468"/>
                    <a:pt x="5297" y="493"/>
                    <a:pt x="5343" y="514"/>
                  </a:cubicBezTo>
                  <a:cubicBezTo>
                    <a:pt x="5415" y="548"/>
                    <a:pt x="5486" y="592"/>
                    <a:pt x="5560" y="616"/>
                  </a:cubicBezTo>
                  <a:cubicBezTo>
                    <a:pt x="5637" y="641"/>
                    <a:pt x="5724" y="651"/>
                    <a:pt x="5817" y="666"/>
                  </a:cubicBezTo>
                  <a:cubicBezTo>
                    <a:pt x="5758" y="745"/>
                    <a:pt x="5700" y="766"/>
                    <a:pt x="5639" y="766"/>
                  </a:cubicBezTo>
                  <a:cubicBezTo>
                    <a:pt x="5609" y="766"/>
                    <a:pt x="5579" y="761"/>
                    <a:pt x="5548" y="756"/>
                  </a:cubicBezTo>
                  <a:cubicBezTo>
                    <a:pt x="5496" y="748"/>
                    <a:pt x="5439" y="738"/>
                    <a:pt x="5385" y="738"/>
                  </a:cubicBezTo>
                  <a:cubicBezTo>
                    <a:pt x="5351" y="738"/>
                    <a:pt x="5319" y="742"/>
                    <a:pt x="5291" y="753"/>
                  </a:cubicBezTo>
                  <a:cubicBezTo>
                    <a:pt x="5059" y="839"/>
                    <a:pt x="4802" y="846"/>
                    <a:pt x="4591" y="994"/>
                  </a:cubicBezTo>
                  <a:cubicBezTo>
                    <a:pt x="4563" y="1013"/>
                    <a:pt x="4520" y="1003"/>
                    <a:pt x="4486" y="1013"/>
                  </a:cubicBezTo>
                  <a:cubicBezTo>
                    <a:pt x="4427" y="1034"/>
                    <a:pt x="4371" y="1062"/>
                    <a:pt x="4316" y="1087"/>
                  </a:cubicBezTo>
                  <a:cubicBezTo>
                    <a:pt x="4291" y="1099"/>
                    <a:pt x="4269" y="1124"/>
                    <a:pt x="4244" y="1133"/>
                  </a:cubicBezTo>
                  <a:cubicBezTo>
                    <a:pt x="4034" y="1226"/>
                    <a:pt x="3820" y="1310"/>
                    <a:pt x="3613" y="1406"/>
                  </a:cubicBezTo>
                  <a:cubicBezTo>
                    <a:pt x="3461" y="1477"/>
                    <a:pt x="3313" y="1557"/>
                    <a:pt x="3173" y="1647"/>
                  </a:cubicBezTo>
                  <a:cubicBezTo>
                    <a:pt x="3031" y="1737"/>
                    <a:pt x="2858" y="1749"/>
                    <a:pt x="2728" y="1867"/>
                  </a:cubicBezTo>
                  <a:cubicBezTo>
                    <a:pt x="2650" y="1932"/>
                    <a:pt x="2551" y="1972"/>
                    <a:pt x="2465" y="2034"/>
                  </a:cubicBezTo>
                  <a:cubicBezTo>
                    <a:pt x="2378" y="2093"/>
                    <a:pt x="2304" y="2192"/>
                    <a:pt x="2208" y="2220"/>
                  </a:cubicBezTo>
                  <a:cubicBezTo>
                    <a:pt x="2000" y="2285"/>
                    <a:pt x="1942" y="2539"/>
                    <a:pt x="1716" y="2570"/>
                  </a:cubicBezTo>
                  <a:cubicBezTo>
                    <a:pt x="1706" y="2573"/>
                    <a:pt x="1703" y="2597"/>
                    <a:pt x="1691" y="2610"/>
                  </a:cubicBezTo>
                  <a:cubicBezTo>
                    <a:pt x="1654" y="2644"/>
                    <a:pt x="1617" y="2672"/>
                    <a:pt x="1582" y="2706"/>
                  </a:cubicBezTo>
                  <a:cubicBezTo>
                    <a:pt x="1542" y="2746"/>
                    <a:pt x="1505" y="2789"/>
                    <a:pt x="1468" y="2833"/>
                  </a:cubicBezTo>
                  <a:cubicBezTo>
                    <a:pt x="1446" y="2858"/>
                    <a:pt x="1434" y="2910"/>
                    <a:pt x="1406" y="2916"/>
                  </a:cubicBezTo>
                  <a:cubicBezTo>
                    <a:pt x="1180" y="2972"/>
                    <a:pt x="1121" y="3198"/>
                    <a:pt x="979" y="3337"/>
                  </a:cubicBezTo>
                  <a:cubicBezTo>
                    <a:pt x="759" y="3551"/>
                    <a:pt x="567" y="3792"/>
                    <a:pt x="372" y="4031"/>
                  </a:cubicBezTo>
                  <a:cubicBezTo>
                    <a:pt x="304" y="4108"/>
                    <a:pt x="233" y="4204"/>
                    <a:pt x="214" y="4300"/>
                  </a:cubicBezTo>
                  <a:cubicBezTo>
                    <a:pt x="199" y="4402"/>
                    <a:pt x="162" y="4461"/>
                    <a:pt x="81" y="4514"/>
                  </a:cubicBezTo>
                  <a:cubicBezTo>
                    <a:pt x="1" y="4566"/>
                    <a:pt x="19" y="4653"/>
                    <a:pt x="63" y="4709"/>
                  </a:cubicBezTo>
                  <a:cubicBezTo>
                    <a:pt x="113" y="4772"/>
                    <a:pt x="183" y="4803"/>
                    <a:pt x="254" y="4803"/>
                  </a:cubicBezTo>
                  <a:cubicBezTo>
                    <a:pt x="341" y="4803"/>
                    <a:pt x="428" y="4757"/>
                    <a:pt x="477" y="4671"/>
                  </a:cubicBezTo>
                  <a:cubicBezTo>
                    <a:pt x="490" y="4650"/>
                    <a:pt x="505" y="4631"/>
                    <a:pt x="518" y="4613"/>
                  </a:cubicBezTo>
                  <a:cubicBezTo>
                    <a:pt x="604" y="4498"/>
                    <a:pt x="707" y="4393"/>
                    <a:pt x="768" y="4266"/>
                  </a:cubicBezTo>
                  <a:cubicBezTo>
                    <a:pt x="843" y="4117"/>
                    <a:pt x="895" y="3966"/>
                    <a:pt x="1056" y="3885"/>
                  </a:cubicBezTo>
                  <a:cubicBezTo>
                    <a:pt x="1078" y="3876"/>
                    <a:pt x="1090" y="3848"/>
                    <a:pt x="1103" y="3829"/>
                  </a:cubicBezTo>
                  <a:cubicBezTo>
                    <a:pt x="1177" y="3730"/>
                    <a:pt x="1248" y="3631"/>
                    <a:pt x="1322" y="3532"/>
                  </a:cubicBezTo>
                  <a:cubicBezTo>
                    <a:pt x="1338" y="3514"/>
                    <a:pt x="1369" y="3504"/>
                    <a:pt x="1391" y="3489"/>
                  </a:cubicBezTo>
                  <a:cubicBezTo>
                    <a:pt x="1462" y="3439"/>
                    <a:pt x="1539" y="3399"/>
                    <a:pt x="1595" y="3337"/>
                  </a:cubicBezTo>
                  <a:cubicBezTo>
                    <a:pt x="1700" y="3229"/>
                    <a:pt x="1784" y="3099"/>
                    <a:pt x="1895" y="2997"/>
                  </a:cubicBezTo>
                  <a:cubicBezTo>
                    <a:pt x="2078" y="2830"/>
                    <a:pt x="2288" y="2700"/>
                    <a:pt x="2480" y="2539"/>
                  </a:cubicBezTo>
                  <a:cubicBezTo>
                    <a:pt x="2610" y="2430"/>
                    <a:pt x="2783" y="2372"/>
                    <a:pt x="2935" y="2291"/>
                  </a:cubicBezTo>
                  <a:cubicBezTo>
                    <a:pt x="2957" y="2279"/>
                    <a:pt x="2988" y="2263"/>
                    <a:pt x="2991" y="2245"/>
                  </a:cubicBezTo>
                  <a:cubicBezTo>
                    <a:pt x="3016" y="2124"/>
                    <a:pt x="3143" y="2099"/>
                    <a:pt x="3208" y="2090"/>
                  </a:cubicBezTo>
                  <a:cubicBezTo>
                    <a:pt x="3409" y="2053"/>
                    <a:pt x="3564" y="1926"/>
                    <a:pt x="3709" y="1827"/>
                  </a:cubicBezTo>
                  <a:cubicBezTo>
                    <a:pt x="3950" y="1660"/>
                    <a:pt x="4229" y="1598"/>
                    <a:pt x="4483" y="1468"/>
                  </a:cubicBezTo>
                  <a:cubicBezTo>
                    <a:pt x="4647" y="1378"/>
                    <a:pt x="4842" y="1344"/>
                    <a:pt x="5025" y="1285"/>
                  </a:cubicBezTo>
                  <a:cubicBezTo>
                    <a:pt x="5185" y="1234"/>
                    <a:pt x="5343" y="1181"/>
                    <a:pt x="5512" y="1181"/>
                  </a:cubicBezTo>
                  <a:cubicBezTo>
                    <a:pt x="5529" y="1181"/>
                    <a:pt x="5546" y="1182"/>
                    <a:pt x="5563" y="1183"/>
                  </a:cubicBezTo>
                  <a:cubicBezTo>
                    <a:pt x="5567" y="1183"/>
                    <a:pt x="5572" y="1184"/>
                    <a:pt x="5576" y="1184"/>
                  </a:cubicBezTo>
                  <a:cubicBezTo>
                    <a:pt x="5624" y="1184"/>
                    <a:pt x="5673" y="1155"/>
                    <a:pt x="5721" y="1149"/>
                  </a:cubicBezTo>
                  <a:cubicBezTo>
                    <a:pt x="5820" y="1133"/>
                    <a:pt x="5922" y="1127"/>
                    <a:pt x="6027" y="1118"/>
                  </a:cubicBezTo>
                  <a:lnTo>
                    <a:pt x="6027" y="1118"/>
                  </a:lnTo>
                  <a:cubicBezTo>
                    <a:pt x="5947" y="1180"/>
                    <a:pt x="5879" y="1236"/>
                    <a:pt x="5811" y="1285"/>
                  </a:cubicBezTo>
                  <a:cubicBezTo>
                    <a:pt x="5774" y="1316"/>
                    <a:pt x="5727" y="1335"/>
                    <a:pt x="5687" y="1359"/>
                  </a:cubicBezTo>
                  <a:cubicBezTo>
                    <a:pt x="5619" y="1403"/>
                    <a:pt x="5545" y="1437"/>
                    <a:pt x="5489" y="1489"/>
                  </a:cubicBezTo>
                  <a:cubicBezTo>
                    <a:pt x="5396" y="1582"/>
                    <a:pt x="5309" y="1684"/>
                    <a:pt x="5229" y="1790"/>
                  </a:cubicBezTo>
                  <a:cubicBezTo>
                    <a:pt x="5173" y="1863"/>
                    <a:pt x="5231" y="1999"/>
                    <a:pt x="5310" y="1999"/>
                  </a:cubicBezTo>
                  <a:cubicBezTo>
                    <a:pt x="5315" y="1999"/>
                    <a:pt x="5320" y="1998"/>
                    <a:pt x="5325" y="1997"/>
                  </a:cubicBezTo>
                  <a:cubicBezTo>
                    <a:pt x="5492" y="1963"/>
                    <a:pt x="5681" y="1966"/>
                    <a:pt x="5783" y="1787"/>
                  </a:cubicBezTo>
                  <a:cubicBezTo>
                    <a:pt x="5789" y="1774"/>
                    <a:pt x="5805" y="1765"/>
                    <a:pt x="5820" y="1759"/>
                  </a:cubicBezTo>
                  <a:cubicBezTo>
                    <a:pt x="5922" y="1694"/>
                    <a:pt x="6027" y="1638"/>
                    <a:pt x="6126" y="1570"/>
                  </a:cubicBezTo>
                  <a:cubicBezTo>
                    <a:pt x="6260" y="1477"/>
                    <a:pt x="6377" y="1356"/>
                    <a:pt x="6523" y="1288"/>
                  </a:cubicBezTo>
                  <a:cubicBezTo>
                    <a:pt x="6625" y="1242"/>
                    <a:pt x="6684" y="1177"/>
                    <a:pt x="6739" y="1090"/>
                  </a:cubicBezTo>
                  <a:cubicBezTo>
                    <a:pt x="6755" y="1068"/>
                    <a:pt x="6773" y="1047"/>
                    <a:pt x="6798" y="1034"/>
                  </a:cubicBezTo>
                  <a:cubicBezTo>
                    <a:pt x="6903" y="966"/>
                    <a:pt x="6919" y="864"/>
                    <a:pt x="6835" y="771"/>
                  </a:cubicBezTo>
                  <a:cubicBezTo>
                    <a:pt x="6817" y="753"/>
                    <a:pt x="6801" y="728"/>
                    <a:pt x="6786" y="706"/>
                  </a:cubicBezTo>
                  <a:cubicBezTo>
                    <a:pt x="6683" y="588"/>
                    <a:pt x="6597" y="443"/>
                    <a:pt x="6408" y="443"/>
                  </a:cubicBezTo>
                  <a:cubicBezTo>
                    <a:pt x="6404" y="443"/>
                    <a:pt x="6400" y="443"/>
                    <a:pt x="6396" y="443"/>
                  </a:cubicBezTo>
                  <a:cubicBezTo>
                    <a:pt x="6328" y="443"/>
                    <a:pt x="6253" y="418"/>
                    <a:pt x="6188" y="397"/>
                  </a:cubicBezTo>
                  <a:cubicBezTo>
                    <a:pt x="6080" y="360"/>
                    <a:pt x="5975" y="313"/>
                    <a:pt x="5873" y="273"/>
                  </a:cubicBezTo>
                  <a:cubicBezTo>
                    <a:pt x="5702" y="202"/>
                    <a:pt x="5532" y="134"/>
                    <a:pt x="5365" y="62"/>
                  </a:cubicBezTo>
                  <a:cubicBezTo>
                    <a:pt x="5346" y="53"/>
                    <a:pt x="5340" y="22"/>
                    <a:pt x="5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6"/>
            <p:cNvSpPr/>
            <p:nvPr/>
          </p:nvSpPr>
          <p:spPr>
            <a:xfrm>
              <a:off x="7065645" y="2115443"/>
              <a:ext cx="699755" cy="767235"/>
            </a:xfrm>
            <a:custGeom>
              <a:rect b="b" l="l" r="r" t="t"/>
              <a:pathLst>
                <a:path extrusionOk="0" h="12484" w="11386">
                  <a:moveTo>
                    <a:pt x="9285" y="0"/>
                  </a:moveTo>
                  <a:cubicBezTo>
                    <a:pt x="9220" y="0"/>
                    <a:pt x="9156" y="22"/>
                    <a:pt x="9092" y="53"/>
                  </a:cubicBezTo>
                  <a:cubicBezTo>
                    <a:pt x="9027" y="84"/>
                    <a:pt x="8956" y="103"/>
                    <a:pt x="8881" y="112"/>
                  </a:cubicBezTo>
                  <a:cubicBezTo>
                    <a:pt x="8742" y="128"/>
                    <a:pt x="8609" y="156"/>
                    <a:pt x="8488" y="233"/>
                  </a:cubicBezTo>
                  <a:cubicBezTo>
                    <a:pt x="8408" y="282"/>
                    <a:pt x="8302" y="289"/>
                    <a:pt x="8222" y="335"/>
                  </a:cubicBezTo>
                  <a:cubicBezTo>
                    <a:pt x="8132" y="391"/>
                    <a:pt x="8061" y="471"/>
                    <a:pt x="7980" y="539"/>
                  </a:cubicBezTo>
                  <a:cubicBezTo>
                    <a:pt x="7925" y="586"/>
                    <a:pt x="7863" y="663"/>
                    <a:pt x="7807" y="663"/>
                  </a:cubicBezTo>
                  <a:cubicBezTo>
                    <a:pt x="7711" y="663"/>
                    <a:pt x="7680" y="719"/>
                    <a:pt x="7634" y="775"/>
                  </a:cubicBezTo>
                  <a:cubicBezTo>
                    <a:pt x="7550" y="880"/>
                    <a:pt x="7467" y="991"/>
                    <a:pt x="7377" y="1097"/>
                  </a:cubicBezTo>
                  <a:cubicBezTo>
                    <a:pt x="7324" y="1162"/>
                    <a:pt x="7253" y="1214"/>
                    <a:pt x="7200" y="1282"/>
                  </a:cubicBezTo>
                  <a:cubicBezTo>
                    <a:pt x="7170" y="1323"/>
                    <a:pt x="7176" y="1391"/>
                    <a:pt x="7142" y="1428"/>
                  </a:cubicBezTo>
                  <a:cubicBezTo>
                    <a:pt x="6959" y="1632"/>
                    <a:pt x="6721" y="1762"/>
                    <a:pt x="6476" y="1880"/>
                  </a:cubicBezTo>
                  <a:cubicBezTo>
                    <a:pt x="6445" y="1895"/>
                    <a:pt x="6405" y="1904"/>
                    <a:pt x="6380" y="1929"/>
                  </a:cubicBezTo>
                  <a:cubicBezTo>
                    <a:pt x="6229" y="2087"/>
                    <a:pt x="6052" y="2199"/>
                    <a:pt x="5842" y="2276"/>
                  </a:cubicBezTo>
                  <a:cubicBezTo>
                    <a:pt x="5721" y="2319"/>
                    <a:pt x="5597" y="2394"/>
                    <a:pt x="5510" y="2486"/>
                  </a:cubicBezTo>
                  <a:cubicBezTo>
                    <a:pt x="5445" y="2554"/>
                    <a:pt x="5390" y="2604"/>
                    <a:pt x="5297" y="2616"/>
                  </a:cubicBezTo>
                  <a:cubicBezTo>
                    <a:pt x="5266" y="2619"/>
                    <a:pt x="5235" y="2638"/>
                    <a:pt x="5213" y="2657"/>
                  </a:cubicBezTo>
                  <a:cubicBezTo>
                    <a:pt x="5123" y="2731"/>
                    <a:pt x="5040" y="2821"/>
                    <a:pt x="4944" y="2886"/>
                  </a:cubicBezTo>
                  <a:cubicBezTo>
                    <a:pt x="4808" y="2982"/>
                    <a:pt x="4619" y="3000"/>
                    <a:pt x="4517" y="3158"/>
                  </a:cubicBezTo>
                  <a:cubicBezTo>
                    <a:pt x="4511" y="3167"/>
                    <a:pt x="4489" y="3170"/>
                    <a:pt x="4473" y="3174"/>
                  </a:cubicBezTo>
                  <a:cubicBezTo>
                    <a:pt x="4424" y="3192"/>
                    <a:pt x="4374" y="3201"/>
                    <a:pt x="4331" y="3226"/>
                  </a:cubicBezTo>
                  <a:cubicBezTo>
                    <a:pt x="4229" y="3285"/>
                    <a:pt x="4133" y="3347"/>
                    <a:pt x="4037" y="3409"/>
                  </a:cubicBezTo>
                  <a:cubicBezTo>
                    <a:pt x="3957" y="3458"/>
                    <a:pt x="3864" y="3495"/>
                    <a:pt x="3808" y="3567"/>
                  </a:cubicBezTo>
                  <a:cubicBezTo>
                    <a:pt x="3734" y="3656"/>
                    <a:pt x="3647" y="3715"/>
                    <a:pt x="3551" y="3768"/>
                  </a:cubicBezTo>
                  <a:cubicBezTo>
                    <a:pt x="3526" y="3780"/>
                    <a:pt x="3505" y="3796"/>
                    <a:pt x="3480" y="3808"/>
                  </a:cubicBezTo>
                  <a:cubicBezTo>
                    <a:pt x="3378" y="3864"/>
                    <a:pt x="3276" y="3913"/>
                    <a:pt x="3173" y="3972"/>
                  </a:cubicBezTo>
                  <a:cubicBezTo>
                    <a:pt x="3124" y="4000"/>
                    <a:pt x="3077" y="4043"/>
                    <a:pt x="3031" y="4077"/>
                  </a:cubicBezTo>
                  <a:cubicBezTo>
                    <a:pt x="2968" y="4126"/>
                    <a:pt x="2923" y="4196"/>
                    <a:pt x="2833" y="4196"/>
                  </a:cubicBezTo>
                  <a:cubicBezTo>
                    <a:pt x="2826" y="4196"/>
                    <a:pt x="2819" y="4196"/>
                    <a:pt x="2811" y="4195"/>
                  </a:cubicBezTo>
                  <a:cubicBezTo>
                    <a:pt x="2810" y="4195"/>
                    <a:pt x="2809" y="4195"/>
                    <a:pt x="2807" y="4195"/>
                  </a:cubicBezTo>
                  <a:cubicBezTo>
                    <a:pt x="2768" y="4195"/>
                    <a:pt x="2720" y="4239"/>
                    <a:pt x="2681" y="4269"/>
                  </a:cubicBezTo>
                  <a:cubicBezTo>
                    <a:pt x="2626" y="4313"/>
                    <a:pt x="2582" y="4371"/>
                    <a:pt x="2523" y="4405"/>
                  </a:cubicBezTo>
                  <a:cubicBezTo>
                    <a:pt x="2390" y="4483"/>
                    <a:pt x="2248" y="4542"/>
                    <a:pt x="2118" y="4619"/>
                  </a:cubicBezTo>
                  <a:cubicBezTo>
                    <a:pt x="2059" y="4650"/>
                    <a:pt x="2016" y="4706"/>
                    <a:pt x="1969" y="4749"/>
                  </a:cubicBezTo>
                  <a:cubicBezTo>
                    <a:pt x="1870" y="4845"/>
                    <a:pt x="1681" y="4808"/>
                    <a:pt x="1629" y="4978"/>
                  </a:cubicBezTo>
                  <a:cubicBezTo>
                    <a:pt x="1629" y="4980"/>
                    <a:pt x="1625" y="4980"/>
                    <a:pt x="1620" y="4980"/>
                  </a:cubicBezTo>
                  <a:cubicBezTo>
                    <a:pt x="1616" y="4980"/>
                    <a:pt x="1610" y="4980"/>
                    <a:pt x="1607" y="4981"/>
                  </a:cubicBezTo>
                  <a:cubicBezTo>
                    <a:pt x="1480" y="5015"/>
                    <a:pt x="1366" y="5065"/>
                    <a:pt x="1288" y="5185"/>
                  </a:cubicBezTo>
                  <a:cubicBezTo>
                    <a:pt x="1267" y="5220"/>
                    <a:pt x="1214" y="5238"/>
                    <a:pt x="1171" y="5260"/>
                  </a:cubicBezTo>
                  <a:cubicBezTo>
                    <a:pt x="1100" y="5300"/>
                    <a:pt x="1025" y="5334"/>
                    <a:pt x="954" y="5374"/>
                  </a:cubicBezTo>
                  <a:cubicBezTo>
                    <a:pt x="883" y="5418"/>
                    <a:pt x="812" y="5467"/>
                    <a:pt x="737" y="5507"/>
                  </a:cubicBezTo>
                  <a:cubicBezTo>
                    <a:pt x="694" y="5535"/>
                    <a:pt x="641" y="5551"/>
                    <a:pt x="598" y="5579"/>
                  </a:cubicBezTo>
                  <a:cubicBezTo>
                    <a:pt x="490" y="5647"/>
                    <a:pt x="385" y="5718"/>
                    <a:pt x="279" y="5792"/>
                  </a:cubicBezTo>
                  <a:cubicBezTo>
                    <a:pt x="236" y="5823"/>
                    <a:pt x="202" y="5873"/>
                    <a:pt x="152" y="5894"/>
                  </a:cubicBezTo>
                  <a:cubicBezTo>
                    <a:pt x="16" y="5959"/>
                    <a:pt x="1" y="6058"/>
                    <a:pt x="118" y="6161"/>
                  </a:cubicBezTo>
                  <a:cubicBezTo>
                    <a:pt x="35" y="6321"/>
                    <a:pt x="112" y="6356"/>
                    <a:pt x="220" y="6442"/>
                  </a:cubicBezTo>
                  <a:cubicBezTo>
                    <a:pt x="292" y="6498"/>
                    <a:pt x="366" y="6547"/>
                    <a:pt x="434" y="6603"/>
                  </a:cubicBezTo>
                  <a:cubicBezTo>
                    <a:pt x="527" y="6674"/>
                    <a:pt x="607" y="6798"/>
                    <a:pt x="706" y="6817"/>
                  </a:cubicBezTo>
                  <a:cubicBezTo>
                    <a:pt x="889" y="6848"/>
                    <a:pt x="994" y="6987"/>
                    <a:pt x="1146" y="7055"/>
                  </a:cubicBezTo>
                  <a:cubicBezTo>
                    <a:pt x="1291" y="7120"/>
                    <a:pt x="1415" y="7238"/>
                    <a:pt x="1551" y="7327"/>
                  </a:cubicBezTo>
                  <a:cubicBezTo>
                    <a:pt x="1607" y="7365"/>
                    <a:pt x="1694" y="7371"/>
                    <a:pt x="1731" y="7417"/>
                  </a:cubicBezTo>
                  <a:cubicBezTo>
                    <a:pt x="1852" y="7572"/>
                    <a:pt x="2013" y="7668"/>
                    <a:pt x="2186" y="7745"/>
                  </a:cubicBezTo>
                  <a:cubicBezTo>
                    <a:pt x="2260" y="7776"/>
                    <a:pt x="2322" y="7832"/>
                    <a:pt x="2387" y="7878"/>
                  </a:cubicBezTo>
                  <a:cubicBezTo>
                    <a:pt x="2530" y="7974"/>
                    <a:pt x="2663" y="8095"/>
                    <a:pt x="2821" y="8163"/>
                  </a:cubicBezTo>
                  <a:cubicBezTo>
                    <a:pt x="2915" y="8202"/>
                    <a:pt x="2958" y="8332"/>
                    <a:pt x="3072" y="8332"/>
                  </a:cubicBezTo>
                  <a:cubicBezTo>
                    <a:pt x="3084" y="8332"/>
                    <a:pt x="3097" y="8331"/>
                    <a:pt x="3112" y="8327"/>
                  </a:cubicBezTo>
                  <a:cubicBezTo>
                    <a:pt x="3192" y="8463"/>
                    <a:pt x="3356" y="8448"/>
                    <a:pt x="3464" y="8532"/>
                  </a:cubicBezTo>
                  <a:cubicBezTo>
                    <a:pt x="3576" y="8618"/>
                    <a:pt x="3690" y="8699"/>
                    <a:pt x="3799" y="8788"/>
                  </a:cubicBezTo>
                  <a:cubicBezTo>
                    <a:pt x="3919" y="8891"/>
                    <a:pt x="4034" y="9005"/>
                    <a:pt x="4207" y="9021"/>
                  </a:cubicBezTo>
                  <a:cubicBezTo>
                    <a:pt x="4244" y="9027"/>
                    <a:pt x="4278" y="9055"/>
                    <a:pt x="4312" y="9076"/>
                  </a:cubicBezTo>
                  <a:cubicBezTo>
                    <a:pt x="4347" y="9101"/>
                    <a:pt x="4378" y="9138"/>
                    <a:pt x="4415" y="9163"/>
                  </a:cubicBezTo>
                  <a:cubicBezTo>
                    <a:pt x="4538" y="9243"/>
                    <a:pt x="4662" y="9318"/>
                    <a:pt x="4786" y="9398"/>
                  </a:cubicBezTo>
                  <a:cubicBezTo>
                    <a:pt x="4808" y="9411"/>
                    <a:pt x="4817" y="9438"/>
                    <a:pt x="4836" y="9451"/>
                  </a:cubicBezTo>
                  <a:cubicBezTo>
                    <a:pt x="4944" y="9531"/>
                    <a:pt x="5052" y="9615"/>
                    <a:pt x="5167" y="9686"/>
                  </a:cubicBezTo>
                  <a:cubicBezTo>
                    <a:pt x="5247" y="9736"/>
                    <a:pt x="5356" y="9751"/>
                    <a:pt x="5427" y="9813"/>
                  </a:cubicBezTo>
                  <a:cubicBezTo>
                    <a:pt x="5643" y="9993"/>
                    <a:pt x="5885" y="10138"/>
                    <a:pt x="6102" y="10318"/>
                  </a:cubicBezTo>
                  <a:cubicBezTo>
                    <a:pt x="6232" y="10426"/>
                    <a:pt x="6414" y="10457"/>
                    <a:pt x="6538" y="10587"/>
                  </a:cubicBezTo>
                  <a:cubicBezTo>
                    <a:pt x="6603" y="10655"/>
                    <a:pt x="6736" y="10618"/>
                    <a:pt x="6789" y="10748"/>
                  </a:cubicBezTo>
                  <a:cubicBezTo>
                    <a:pt x="6823" y="10825"/>
                    <a:pt x="6953" y="10859"/>
                    <a:pt x="7036" y="10918"/>
                  </a:cubicBezTo>
                  <a:cubicBezTo>
                    <a:pt x="7142" y="10995"/>
                    <a:pt x="7300" y="10999"/>
                    <a:pt x="7368" y="11135"/>
                  </a:cubicBezTo>
                  <a:cubicBezTo>
                    <a:pt x="7374" y="11144"/>
                    <a:pt x="7399" y="11147"/>
                    <a:pt x="7414" y="11147"/>
                  </a:cubicBezTo>
                  <a:cubicBezTo>
                    <a:pt x="7501" y="11147"/>
                    <a:pt x="7556" y="11203"/>
                    <a:pt x="7612" y="11262"/>
                  </a:cubicBezTo>
                  <a:cubicBezTo>
                    <a:pt x="7640" y="11289"/>
                    <a:pt x="7680" y="11302"/>
                    <a:pt x="7717" y="11324"/>
                  </a:cubicBezTo>
                  <a:cubicBezTo>
                    <a:pt x="7776" y="11354"/>
                    <a:pt x="7844" y="11376"/>
                    <a:pt x="7897" y="11416"/>
                  </a:cubicBezTo>
                  <a:cubicBezTo>
                    <a:pt x="7984" y="11481"/>
                    <a:pt x="8055" y="11565"/>
                    <a:pt x="8145" y="11624"/>
                  </a:cubicBezTo>
                  <a:cubicBezTo>
                    <a:pt x="8244" y="11689"/>
                    <a:pt x="8358" y="11732"/>
                    <a:pt x="8460" y="11794"/>
                  </a:cubicBezTo>
                  <a:cubicBezTo>
                    <a:pt x="8522" y="11834"/>
                    <a:pt x="8569" y="11902"/>
                    <a:pt x="8631" y="11943"/>
                  </a:cubicBezTo>
                  <a:cubicBezTo>
                    <a:pt x="8733" y="12005"/>
                    <a:pt x="8847" y="12051"/>
                    <a:pt x="8949" y="12110"/>
                  </a:cubicBezTo>
                  <a:cubicBezTo>
                    <a:pt x="9070" y="12178"/>
                    <a:pt x="9181" y="12265"/>
                    <a:pt x="9308" y="12320"/>
                  </a:cubicBezTo>
                  <a:cubicBezTo>
                    <a:pt x="9363" y="12344"/>
                    <a:pt x="9412" y="12410"/>
                    <a:pt x="9479" y="12410"/>
                  </a:cubicBezTo>
                  <a:cubicBezTo>
                    <a:pt x="9500" y="12410"/>
                    <a:pt x="9522" y="12403"/>
                    <a:pt x="9547" y="12388"/>
                  </a:cubicBezTo>
                  <a:cubicBezTo>
                    <a:pt x="9547" y="12388"/>
                    <a:pt x="9548" y="12388"/>
                    <a:pt x="9548" y="12388"/>
                  </a:cubicBezTo>
                  <a:cubicBezTo>
                    <a:pt x="9557" y="12388"/>
                    <a:pt x="9579" y="12405"/>
                    <a:pt x="9590" y="12416"/>
                  </a:cubicBezTo>
                  <a:cubicBezTo>
                    <a:pt x="9626" y="12458"/>
                    <a:pt x="9667" y="12483"/>
                    <a:pt x="9713" y="12483"/>
                  </a:cubicBezTo>
                  <a:cubicBezTo>
                    <a:pt x="9735" y="12483"/>
                    <a:pt x="9758" y="12478"/>
                    <a:pt x="9782" y="12466"/>
                  </a:cubicBezTo>
                  <a:cubicBezTo>
                    <a:pt x="9884" y="12416"/>
                    <a:pt x="9977" y="12268"/>
                    <a:pt x="9958" y="12193"/>
                  </a:cubicBezTo>
                  <a:cubicBezTo>
                    <a:pt x="9952" y="12178"/>
                    <a:pt x="9943" y="12165"/>
                    <a:pt x="9937" y="12150"/>
                  </a:cubicBezTo>
                  <a:cubicBezTo>
                    <a:pt x="9927" y="12131"/>
                    <a:pt x="9918" y="12113"/>
                    <a:pt x="9918" y="12094"/>
                  </a:cubicBezTo>
                  <a:cubicBezTo>
                    <a:pt x="9940" y="11921"/>
                    <a:pt x="9962" y="11748"/>
                    <a:pt x="9986" y="11577"/>
                  </a:cubicBezTo>
                  <a:cubicBezTo>
                    <a:pt x="9992" y="11525"/>
                    <a:pt x="10023" y="11478"/>
                    <a:pt x="10030" y="11429"/>
                  </a:cubicBezTo>
                  <a:cubicBezTo>
                    <a:pt x="10045" y="11302"/>
                    <a:pt x="10045" y="11172"/>
                    <a:pt x="10064" y="11045"/>
                  </a:cubicBezTo>
                  <a:cubicBezTo>
                    <a:pt x="10076" y="10940"/>
                    <a:pt x="10150" y="10816"/>
                    <a:pt x="10113" y="10742"/>
                  </a:cubicBezTo>
                  <a:cubicBezTo>
                    <a:pt x="10054" y="10621"/>
                    <a:pt x="10095" y="10537"/>
                    <a:pt x="10132" y="10438"/>
                  </a:cubicBezTo>
                  <a:cubicBezTo>
                    <a:pt x="10144" y="10404"/>
                    <a:pt x="10126" y="10361"/>
                    <a:pt x="10116" y="10324"/>
                  </a:cubicBezTo>
                  <a:cubicBezTo>
                    <a:pt x="10113" y="10305"/>
                    <a:pt x="10092" y="10280"/>
                    <a:pt x="10098" y="10271"/>
                  </a:cubicBezTo>
                  <a:cubicBezTo>
                    <a:pt x="10163" y="10188"/>
                    <a:pt x="10160" y="10107"/>
                    <a:pt x="10116" y="10014"/>
                  </a:cubicBezTo>
                  <a:cubicBezTo>
                    <a:pt x="10104" y="9989"/>
                    <a:pt x="10122" y="9934"/>
                    <a:pt x="10147" y="9912"/>
                  </a:cubicBezTo>
                  <a:cubicBezTo>
                    <a:pt x="10256" y="9813"/>
                    <a:pt x="10225" y="9677"/>
                    <a:pt x="10228" y="9559"/>
                  </a:cubicBezTo>
                  <a:cubicBezTo>
                    <a:pt x="10231" y="9398"/>
                    <a:pt x="10184" y="9237"/>
                    <a:pt x="10274" y="9086"/>
                  </a:cubicBezTo>
                  <a:cubicBezTo>
                    <a:pt x="10283" y="9070"/>
                    <a:pt x="10280" y="9042"/>
                    <a:pt x="10274" y="9027"/>
                  </a:cubicBezTo>
                  <a:cubicBezTo>
                    <a:pt x="10222" y="8900"/>
                    <a:pt x="10280" y="8776"/>
                    <a:pt x="10290" y="8652"/>
                  </a:cubicBezTo>
                  <a:cubicBezTo>
                    <a:pt x="10299" y="8532"/>
                    <a:pt x="10336" y="8411"/>
                    <a:pt x="10358" y="8287"/>
                  </a:cubicBezTo>
                  <a:cubicBezTo>
                    <a:pt x="10364" y="8244"/>
                    <a:pt x="10364" y="8194"/>
                    <a:pt x="10364" y="8148"/>
                  </a:cubicBezTo>
                  <a:cubicBezTo>
                    <a:pt x="10367" y="8049"/>
                    <a:pt x="10364" y="7950"/>
                    <a:pt x="10373" y="7851"/>
                  </a:cubicBezTo>
                  <a:cubicBezTo>
                    <a:pt x="10376" y="7804"/>
                    <a:pt x="10423" y="7758"/>
                    <a:pt x="10423" y="7714"/>
                  </a:cubicBezTo>
                  <a:cubicBezTo>
                    <a:pt x="10413" y="7569"/>
                    <a:pt x="10370" y="7420"/>
                    <a:pt x="10478" y="7290"/>
                  </a:cubicBezTo>
                  <a:cubicBezTo>
                    <a:pt x="10482" y="7287"/>
                    <a:pt x="10478" y="7275"/>
                    <a:pt x="10478" y="7269"/>
                  </a:cubicBezTo>
                  <a:cubicBezTo>
                    <a:pt x="10472" y="7170"/>
                    <a:pt x="10454" y="7071"/>
                    <a:pt x="10457" y="6972"/>
                  </a:cubicBezTo>
                  <a:cubicBezTo>
                    <a:pt x="10460" y="6900"/>
                    <a:pt x="10491" y="6832"/>
                    <a:pt x="10503" y="6764"/>
                  </a:cubicBezTo>
                  <a:cubicBezTo>
                    <a:pt x="10516" y="6702"/>
                    <a:pt x="10540" y="6625"/>
                    <a:pt x="10519" y="6575"/>
                  </a:cubicBezTo>
                  <a:cubicBezTo>
                    <a:pt x="10460" y="6464"/>
                    <a:pt x="10512" y="6356"/>
                    <a:pt x="10531" y="6256"/>
                  </a:cubicBezTo>
                  <a:cubicBezTo>
                    <a:pt x="10556" y="6133"/>
                    <a:pt x="10593" y="6018"/>
                    <a:pt x="10568" y="5888"/>
                  </a:cubicBezTo>
                  <a:cubicBezTo>
                    <a:pt x="10565" y="5866"/>
                    <a:pt x="10581" y="5842"/>
                    <a:pt x="10587" y="5817"/>
                  </a:cubicBezTo>
                  <a:cubicBezTo>
                    <a:pt x="10599" y="5755"/>
                    <a:pt x="10612" y="5690"/>
                    <a:pt x="10618" y="5625"/>
                  </a:cubicBezTo>
                  <a:cubicBezTo>
                    <a:pt x="10621" y="5588"/>
                    <a:pt x="10602" y="5548"/>
                    <a:pt x="10605" y="5511"/>
                  </a:cubicBezTo>
                  <a:cubicBezTo>
                    <a:pt x="10624" y="5371"/>
                    <a:pt x="10655" y="5235"/>
                    <a:pt x="10670" y="5099"/>
                  </a:cubicBezTo>
                  <a:cubicBezTo>
                    <a:pt x="10686" y="4956"/>
                    <a:pt x="10680" y="4814"/>
                    <a:pt x="10698" y="4675"/>
                  </a:cubicBezTo>
                  <a:cubicBezTo>
                    <a:pt x="10714" y="4570"/>
                    <a:pt x="10779" y="4467"/>
                    <a:pt x="10769" y="4368"/>
                  </a:cubicBezTo>
                  <a:cubicBezTo>
                    <a:pt x="10757" y="4186"/>
                    <a:pt x="10729" y="4012"/>
                    <a:pt x="10822" y="3842"/>
                  </a:cubicBezTo>
                  <a:cubicBezTo>
                    <a:pt x="10841" y="3808"/>
                    <a:pt x="10794" y="3734"/>
                    <a:pt x="10816" y="3706"/>
                  </a:cubicBezTo>
                  <a:cubicBezTo>
                    <a:pt x="10958" y="3514"/>
                    <a:pt x="10974" y="3251"/>
                    <a:pt x="11159" y="3081"/>
                  </a:cubicBezTo>
                  <a:cubicBezTo>
                    <a:pt x="11175" y="3068"/>
                    <a:pt x="11169" y="3034"/>
                    <a:pt x="11175" y="3013"/>
                  </a:cubicBezTo>
                  <a:cubicBezTo>
                    <a:pt x="11215" y="2861"/>
                    <a:pt x="11262" y="2712"/>
                    <a:pt x="11299" y="2561"/>
                  </a:cubicBezTo>
                  <a:cubicBezTo>
                    <a:pt x="11327" y="2440"/>
                    <a:pt x="11385" y="2307"/>
                    <a:pt x="11361" y="2199"/>
                  </a:cubicBezTo>
                  <a:cubicBezTo>
                    <a:pt x="11320" y="2044"/>
                    <a:pt x="11354" y="1908"/>
                    <a:pt x="11358" y="1759"/>
                  </a:cubicBezTo>
                  <a:cubicBezTo>
                    <a:pt x="11361" y="1635"/>
                    <a:pt x="11302" y="1505"/>
                    <a:pt x="11293" y="1369"/>
                  </a:cubicBezTo>
                  <a:cubicBezTo>
                    <a:pt x="11286" y="1298"/>
                    <a:pt x="11249" y="1230"/>
                    <a:pt x="11221" y="1162"/>
                  </a:cubicBezTo>
                  <a:cubicBezTo>
                    <a:pt x="11212" y="1131"/>
                    <a:pt x="11200" y="1100"/>
                    <a:pt x="11181" y="1075"/>
                  </a:cubicBezTo>
                  <a:cubicBezTo>
                    <a:pt x="11091" y="970"/>
                    <a:pt x="10980" y="880"/>
                    <a:pt x="10967" y="722"/>
                  </a:cubicBezTo>
                  <a:cubicBezTo>
                    <a:pt x="10964" y="682"/>
                    <a:pt x="10906" y="623"/>
                    <a:pt x="10865" y="614"/>
                  </a:cubicBezTo>
                  <a:cubicBezTo>
                    <a:pt x="10697" y="575"/>
                    <a:pt x="10650" y="346"/>
                    <a:pt x="10461" y="346"/>
                  </a:cubicBezTo>
                  <a:cubicBezTo>
                    <a:pt x="10452" y="346"/>
                    <a:pt x="10442" y="346"/>
                    <a:pt x="10432" y="347"/>
                  </a:cubicBezTo>
                  <a:cubicBezTo>
                    <a:pt x="10423" y="347"/>
                    <a:pt x="10413" y="320"/>
                    <a:pt x="10401" y="313"/>
                  </a:cubicBezTo>
                  <a:cubicBezTo>
                    <a:pt x="10355" y="286"/>
                    <a:pt x="10308" y="258"/>
                    <a:pt x="10256" y="242"/>
                  </a:cubicBezTo>
                  <a:cubicBezTo>
                    <a:pt x="10147" y="202"/>
                    <a:pt x="10017" y="196"/>
                    <a:pt x="9927" y="131"/>
                  </a:cubicBezTo>
                  <a:cubicBezTo>
                    <a:pt x="9839" y="63"/>
                    <a:pt x="9753" y="22"/>
                    <a:pt x="9661" y="22"/>
                  </a:cubicBezTo>
                  <a:cubicBezTo>
                    <a:pt x="9611" y="22"/>
                    <a:pt x="9559" y="34"/>
                    <a:pt x="9503" y="60"/>
                  </a:cubicBezTo>
                  <a:cubicBezTo>
                    <a:pt x="9499" y="62"/>
                    <a:pt x="9494" y="63"/>
                    <a:pt x="9488" y="63"/>
                  </a:cubicBezTo>
                  <a:cubicBezTo>
                    <a:pt x="9470" y="63"/>
                    <a:pt x="9449" y="54"/>
                    <a:pt x="9435" y="44"/>
                  </a:cubicBezTo>
                  <a:cubicBezTo>
                    <a:pt x="9384" y="13"/>
                    <a:pt x="9334" y="0"/>
                    <a:pt x="92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6606873" y="3059851"/>
              <a:ext cx="444397" cy="248750"/>
            </a:xfrm>
            <a:custGeom>
              <a:rect b="b" l="l" r="r" t="t"/>
              <a:pathLst>
                <a:path extrusionOk="0" h="2830" w="5056">
                  <a:moveTo>
                    <a:pt x="3812" y="0"/>
                  </a:moveTo>
                  <a:cubicBezTo>
                    <a:pt x="3785" y="0"/>
                    <a:pt x="3757" y="2"/>
                    <a:pt x="3730" y="6"/>
                  </a:cubicBezTo>
                  <a:cubicBezTo>
                    <a:pt x="3637" y="18"/>
                    <a:pt x="3538" y="52"/>
                    <a:pt x="3455" y="102"/>
                  </a:cubicBezTo>
                  <a:cubicBezTo>
                    <a:pt x="3241" y="219"/>
                    <a:pt x="2990" y="294"/>
                    <a:pt x="2876" y="554"/>
                  </a:cubicBezTo>
                  <a:cubicBezTo>
                    <a:pt x="2839" y="637"/>
                    <a:pt x="2740" y="696"/>
                    <a:pt x="2703" y="783"/>
                  </a:cubicBezTo>
                  <a:cubicBezTo>
                    <a:pt x="2631" y="934"/>
                    <a:pt x="2585" y="1095"/>
                    <a:pt x="2526" y="1253"/>
                  </a:cubicBezTo>
                  <a:cubicBezTo>
                    <a:pt x="2501" y="1315"/>
                    <a:pt x="2467" y="1374"/>
                    <a:pt x="2433" y="1445"/>
                  </a:cubicBezTo>
                  <a:cubicBezTo>
                    <a:pt x="2402" y="1488"/>
                    <a:pt x="2359" y="1547"/>
                    <a:pt x="2319" y="1603"/>
                  </a:cubicBezTo>
                  <a:cubicBezTo>
                    <a:pt x="2306" y="1621"/>
                    <a:pt x="2294" y="1652"/>
                    <a:pt x="2278" y="1655"/>
                  </a:cubicBezTo>
                  <a:cubicBezTo>
                    <a:pt x="2189" y="1677"/>
                    <a:pt x="2094" y="1711"/>
                    <a:pt x="2005" y="1711"/>
                  </a:cubicBezTo>
                  <a:cubicBezTo>
                    <a:pt x="1990" y="1711"/>
                    <a:pt x="1975" y="1710"/>
                    <a:pt x="1960" y="1708"/>
                  </a:cubicBezTo>
                  <a:cubicBezTo>
                    <a:pt x="1805" y="1686"/>
                    <a:pt x="1635" y="1683"/>
                    <a:pt x="1505" y="1563"/>
                  </a:cubicBezTo>
                  <a:cubicBezTo>
                    <a:pt x="1483" y="1541"/>
                    <a:pt x="1437" y="1541"/>
                    <a:pt x="1399" y="1538"/>
                  </a:cubicBezTo>
                  <a:cubicBezTo>
                    <a:pt x="1344" y="1529"/>
                    <a:pt x="1285" y="1525"/>
                    <a:pt x="1229" y="1522"/>
                  </a:cubicBezTo>
                  <a:cubicBezTo>
                    <a:pt x="1167" y="1516"/>
                    <a:pt x="1102" y="1513"/>
                    <a:pt x="1040" y="1507"/>
                  </a:cubicBezTo>
                  <a:cubicBezTo>
                    <a:pt x="1034" y="1506"/>
                    <a:pt x="1027" y="1506"/>
                    <a:pt x="1020" y="1506"/>
                  </a:cubicBezTo>
                  <a:cubicBezTo>
                    <a:pt x="1010" y="1506"/>
                    <a:pt x="1000" y="1507"/>
                    <a:pt x="989" y="1507"/>
                  </a:cubicBezTo>
                  <a:cubicBezTo>
                    <a:pt x="968" y="1507"/>
                    <a:pt x="948" y="1505"/>
                    <a:pt x="932" y="1495"/>
                  </a:cubicBezTo>
                  <a:cubicBezTo>
                    <a:pt x="899" y="1470"/>
                    <a:pt x="866" y="1462"/>
                    <a:pt x="835" y="1462"/>
                  </a:cubicBezTo>
                  <a:cubicBezTo>
                    <a:pt x="761" y="1462"/>
                    <a:pt x="692" y="1509"/>
                    <a:pt x="622" y="1522"/>
                  </a:cubicBezTo>
                  <a:cubicBezTo>
                    <a:pt x="570" y="1535"/>
                    <a:pt x="520" y="1581"/>
                    <a:pt x="480" y="1625"/>
                  </a:cubicBezTo>
                  <a:cubicBezTo>
                    <a:pt x="397" y="1711"/>
                    <a:pt x="335" y="1823"/>
                    <a:pt x="239" y="1891"/>
                  </a:cubicBezTo>
                  <a:cubicBezTo>
                    <a:pt x="164" y="1946"/>
                    <a:pt x="137" y="2002"/>
                    <a:pt x="130" y="2086"/>
                  </a:cubicBezTo>
                  <a:cubicBezTo>
                    <a:pt x="127" y="2107"/>
                    <a:pt x="130" y="2138"/>
                    <a:pt x="118" y="2157"/>
                  </a:cubicBezTo>
                  <a:cubicBezTo>
                    <a:pt x="22" y="2296"/>
                    <a:pt x="0" y="2448"/>
                    <a:pt x="22" y="2612"/>
                  </a:cubicBezTo>
                  <a:cubicBezTo>
                    <a:pt x="39" y="2713"/>
                    <a:pt x="112" y="2829"/>
                    <a:pt x="181" y="2829"/>
                  </a:cubicBezTo>
                  <a:cubicBezTo>
                    <a:pt x="188" y="2829"/>
                    <a:pt x="195" y="2828"/>
                    <a:pt x="202" y="2826"/>
                  </a:cubicBezTo>
                  <a:cubicBezTo>
                    <a:pt x="297" y="2791"/>
                    <a:pt x="375" y="2708"/>
                    <a:pt x="458" y="2643"/>
                  </a:cubicBezTo>
                  <a:cubicBezTo>
                    <a:pt x="465" y="2640"/>
                    <a:pt x="449" y="2609"/>
                    <a:pt x="449" y="2590"/>
                  </a:cubicBezTo>
                  <a:cubicBezTo>
                    <a:pt x="446" y="2392"/>
                    <a:pt x="443" y="2197"/>
                    <a:pt x="666" y="2098"/>
                  </a:cubicBezTo>
                  <a:cubicBezTo>
                    <a:pt x="700" y="2080"/>
                    <a:pt x="718" y="2027"/>
                    <a:pt x="746" y="1993"/>
                  </a:cubicBezTo>
                  <a:cubicBezTo>
                    <a:pt x="768" y="1965"/>
                    <a:pt x="790" y="1915"/>
                    <a:pt x="814" y="1912"/>
                  </a:cubicBezTo>
                  <a:cubicBezTo>
                    <a:pt x="861" y="1907"/>
                    <a:pt x="907" y="1904"/>
                    <a:pt x="954" y="1904"/>
                  </a:cubicBezTo>
                  <a:cubicBezTo>
                    <a:pt x="994" y="1904"/>
                    <a:pt x="1034" y="1907"/>
                    <a:pt x="1074" y="1912"/>
                  </a:cubicBezTo>
                  <a:cubicBezTo>
                    <a:pt x="1145" y="1922"/>
                    <a:pt x="1206" y="1993"/>
                    <a:pt x="1268" y="1993"/>
                  </a:cubicBezTo>
                  <a:cubicBezTo>
                    <a:pt x="1285" y="1993"/>
                    <a:pt x="1302" y="1988"/>
                    <a:pt x="1319" y="1974"/>
                  </a:cubicBezTo>
                  <a:cubicBezTo>
                    <a:pt x="1474" y="2039"/>
                    <a:pt x="1607" y="2110"/>
                    <a:pt x="1749" y="2148"/>
                  </a:cubicBezTo>
                  <a:cubicBezTo>
                    <a:pt x="1768" y="2153"/>
                    <a:pt x="1788" y="2155"/>
                    <a:pt x="1809" y="2155"/>
                  </a:cubicBezTo>
                  <a:cubicBezTo>
                    <a:pt x="1874" y="2155"/>
                    <a:pt x="1946" y="2134"/>
                    <a:pt x="2012" y="2129"/>
                  </a:cubicBezTo>
                  <a:cubicBezTo>
                    <a:pt x="2229" y="2114"/>
                    <a:pt x="2430" y="2064"/>
                    <a:pt x="2582" y="1897"/>
                  </a:cubicBezTo>
                  <a:cubicBezTo>
                    <a:pt x="2641" y="1835"/>
                    <a:pt x="2681" y="1755"/>
                    <a:pt x="2740" y="1690"/>
                  </a:cubicBezTo>
                  <a:cubicBezTo>
                    <a:pt x="2839" y="1578"/>
                    <a:pt x="2950" y="1473"/>
                    <a:pt x="2953" y="1303"/>
                  </a:cubicBezTo>
                  <a:cubicBezTo>
                    <a:pt x="2956" y="1269"/>
                    <a:pt x="2981" y="1228"/>
                    <a:pt x="3003" y="1194"/>
                  </a:cubicBezTo>
                  <a:cubicBezTo>
                    <a:pt x="3080" y="1067"/>
                    <a:pt x="3173" y="947"/>
                    <a:pt x="3229" y="814"/>
                  </a:cubicBezTo>
                  <a:cubicBezTo>
                    <a:pt x="3269" y="724"/>
                    <a:pt x="3325" y="662"/>
                    <a:pt x="3390" y="597"/>
                  </a:cubicBezTo>
                  <a:cubicBezTo>
                    <a:pt x="3504" y="480"/>
                    <a:pt x="3638" y="443"/>
                    <a:pt x="3776" y="443"/>
                  </a:cubicBezTo>
                  <a:cubicBezTo>
                    <a:pt x="3836" y="443"/>
                    <a:pt x="3896" y="450"/>
                    <a:pt x="3956" y="461"/>
                  </a:cubicBezTo>
                  <a:cubicBezTo>
                    <a:pt x="4080" y="479"/>
                    <a:pt x="4195" y="563"/>
                    <a:pt x="4306" y="628"/>
                  </a:cubicBezTo>
                  <a:cubicBezTo>
                    <a:pt x="4359" y="656"/>
                    <a:pt x="4402" y="705"/>
                    <a:pt x="4451" y="745"/>
                  </a:cubicBezTo>
                  <a:cubicBezTo>
                    <a:pt x="4520" y="801"/>
                    <a:pt x="4594" y="857"/>
                    <a:pt x="4662" y="913"/>
                  </a:cubicBezTo>
                  <a:cubicBezTo>
                    <a:pt x="4721" y="962"/>
                    <a:pt x="4776" y="1018"/>
                    <a:pt x="4838" y="1058"/>
                  </a:cubicBezTo>
                  <a:cubicBezTo>
                    <a:pt x="4853" y="1068"/>
                    <a:pt x="4873" y="1073"/>
                    <a:pt x="4893" y="1073"/>
                  </a:cubicBezTo>
                  <a:cubicBezTo>
                    <a:pt x="4966" y="1073"/>
                    <a:pt x="5055" y="1018"/>
                    <a:pt x="5046" y="962"/>
                  </a:cubicBezTo>
                  <a:cubicBezTo>
                    <a:pt x="5021" y="807"/>
                    <a:pt x="5033" y="637"/>
                    <a:pt x="4906" y="513"/>
                  </a:cubicBezTo>
                  <a:cubicBezTo>
                    <a:pt x="4810" y="424"/>
                    <a:pt x="4711" y="334"/>
                    <a:pt x="4612" y="247"/>
                  </a:cubicBezTo>
                  <a:cubicBezTo>
                    <a:pt x="4600" y="238"/>
                    <a:pt x="4585" y="232"/>
                    <a:pt x="4569" y="225"/>
                  </a:cubicBezTo>
                  <a:cubicBezTo>
                    <a:pt x="4383" y="157"/>
                    <a:pt x="4198" y="86"/>
                    <a:pt x="4006" y="27"/>
                  </a:cubicBezTo>
                  <a:cubicBezTo>
                    <a:pt x="3945" y="10"/>
                    <a:pt x="3878" y="0"/>
                    <a:pt x="3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5651096" y="1861565"/>
              <a:ext cx="2680284" cy="2204788"/>
            </a:xfrm>
            <a:custGeom>
              <a:rect b="b" l="l" r="r" t="t"/>
              <a:pathLst>
                <a:path extrusionOk="0" h="35875" w="43612">
                  <a:moveTo>
                    <a:pt x="32259" y="5636"/>
                  </a:moveTo>
                  <a:cubicBezTo>
                    <a:pt x="32319" y="5636"/>
                    <a:pt x="32381" y="5649"/>
                    <a:pt x="32443" y="5683"/>
                  </a:cubicBezTo>
                  <a:cubicBezTo>
                    <a:pt x="32449" y="5686"/>
                    <a:pt x="32456" y="5687"/>
                    <a:pt x="32463" y="5687"/>
                  </a:cubicBezTo>
                  <a:cubicBezTo>
                    <a:pt x="32476" y="5687"/>
                    <a:pt x="32490" y="5683"/>
                    <a:pt x="32502" y="5679"/>
                  </a:cubicBezTo>
                  <a:cubicBezTo>
                    <a:pt x="32523" y="5674"/>
                    <a:pt x="32546" y="5671"/>
                    <a:pt x="32569" y="5671"/>
                  </a:cubicBezTo>
                  <a:cubicBezTo>
                    <a:pt x="32709" y="5671"/>
                    <a:pt x="32876" y="5768"/>
                    <a:pt x="32929" y="5887"/>
                  </a:cubicBezTo>
                  <a:cubicBezTo>
                    <a:pt x="32948" y="5924"/>
                    <a:pt x="32997" y="5949"/>
                    <a:pt x="33019" y="5989"/>
                  </a:cubicBezTo>
                  <a:cubicBezTo>
                    <a:pt x="33056" y="6051"/>
                    <a:pt x="33105" y="6119"/>
                    <a:pt x="33112" y="6187"/>
                  </a:cubicBezTo>
                  <a:cubicBezTo>
                    <a:pt x="33127" y="6330"/>
                    <a:pt x="33121" y="6475"/>
                    <a:pt x="33118" y="6620"/>
                  </a:cubicBezTo>
                  <a:cubicBezTo>
                    <a:pt x="33115" y="6710"/>
                    <a:pt x="33096" y="6800"/>
                    <a:pt x="33090" y="6890"/>
                  </a:cubicBezTo>
                  <a:cubicBezTo>
                    <a:pt x="33087" y="6918"/>
                    <a:pt x="33102" y="6949"/>
                    <a:pt x="33105" y="6976"/>
                  </a:cubicBezTo>
                  <a:cubicBezTo>
                    <a:pt x="33112" y="7017"/>
                    <a:pt x="33127" y="7072"/>
                    <a:pt x="33109" y="7088"/>
                  </a:cubicBezTo>
                  <a:cubicBezTo>
                    <a:pt x="32991" y="7196"/>
                    <a:pt x="32994" y="7332"/>
                    <a:pt x="32975" y="7472"/>
                  </a:cubicBezTo>
                  <a:cubicBezTo>
                    <a:pt x="32957" y="7589"/>
                    <a:pt x="32904" y="7707"/>
                    <a:pt x="32855" y="7815"/>
                  </a:cubicBezTo>
                  <a:cubicBezTo>
                    <a:pt x="32846" y="7833"/>
                    <a:pt x="32803" y="7846"/>
                    <a:pt x="32770" y="7846"/>
                  </a:cubicBezTo>
                  <a:cubicBezTo>
                    <a:pt x="32758" y="7846"/>
                    <a:pt x="32747" y="7844"/>
                    <a:pt x="32740" y="7840"/>
                  </a:cubicBezTo>
                  <a:cubicBezTo>
                    <a:pt x="32607" y="7760"/>
                    <a:pt x="32483" y="7660"/>
                    <a:pt x="32353" y="7574"/>
                  </a:cubicBezTo>
                  <a:cubicBezTo>
                    <a:pt x="32319" y="7552"/>
                    <a:pt x="32273" y="7552"/>
                    <a:pt x="32229" y="7537"/>
                  </a:cubicBezTo>
                  <a:cubicBezTo>
                    <a:pt x="32202" y="7527"/>
                    <a:pt x="32171" y="7515"/>
                    <a:pt x="32152" y="7496"/>
                  </a:cubicBezTo>
                  <a:cubicBezTo>
                    <a:pt x="32130" y="7475"/>
                    <a:pt x="32127" y="7425"/>
                    <a:pt x="32106" y="7413"/>
                  </a:cubicBezTo>
                  <a:cubicBezTo>
                    <a:pt x="31963" y="7335"/>
                    <a:pt x="31818" y="7261"/>
                    <a:pt x="31675" y="7190"/>
                  </a:cubicBezTo>
                  <a:cubicBezTo>
                    <a:pt x="31561" y="7131"/>
                    <a:pt x="31440" y="7088"/>
                    <a:pt x="31329" y="7023"/>
                  </a:cubicBezTo>
                  <a:cubicBezTo>
                    <a:pt x="31171" y="6927"/>
                    <a:pt x="31016" y="6819"/>
                    <a:pt x="30861" y="6716"/>
                  </a:cubicBezTo>
                  <a:cubicBezTo>
                    <a:pt x="30954" y="6608"/>
                    <a:pt x="31053" y="6528"/>
                    <a:pt x="31103" y="6425"/>
                  </a:cubicBezTo>
                  <a:cubicBezTo>
                    <a:pt x="31177" y="6277"/>
                    <a:pt x="31279" y="6165"/>
                    <a:pt x="31415" y="6079"/>
                  </a:cubicBezTo>
                  <a:cubicBezTo>
                    <a:pt x="31589" y="5970"/>
                    <a:pt x="31747" y="5834"/>
                    <a:pt x="31926" y="5741"/>
                  </a:cubicBezTo>
                  <a:cubicBezTo>
                    <a:pt x="32029" y="5688"/>
                    <a:pt x="32141" y="5636"/>
                    <a:pt x="32259" y="5636"/>
                  </a:cubicBezTo>
                  <a:close/>
                  <a:moveTo>
                    <a:pt x="26816" y="12734"/>
                  </a:moveTo>
                  <a:cubicBezTo>
                    <a:pt x="27001" y="12907"/>
                    <a:pt x="27224" y="12966"/>
                    <a:pt x="27351" y="13158"/>
                  </a:cubicBezTo>
                  <a:cubicBezTo>
                    <a:pt x="27357" y="13167"/>
                    <a:pt x="27360" y="13173"/>
                    <a:pt x="27367" y="13179"/>
                  </a:cubicBezTo>
                  <a:cubicBezTo>
                    <a:pt x="27475" y="13232"/>
                    <a:pt x="27586" y="13282"/>
                    <a:pt x="27695" y="13340"/>
                  </a:cubicBezTo>
                  <a:cubicBezTo>
                    <a:pt x="27754" y="13374"/>
                    <a:pt x="27828" y="13409"/>
                    <a:pt x="27856" y="13461"/>
                  </a:cubicBezTo>
                  <a:cubicBezTo>
                    <a:pt x="27890" y="13529"/>
                    <a:pt x="27942" y="13532"/>
                    <a:pt x="27995" y="13557"/>
                  </a:cubicBezTo>
                  <a:cubicBezTo>
                    <a:pt x="28045" y="13582"/>
                    <a:pt x="28091" y="13613"/>
                    <a:pt x="28140" y="13641"/>
                  </a:cubicBezTo>
                  <a:cubicBezTo>
                    <a:pt x="28295" y="13727"/>
                    <a:pt x="28404" y="13879"/>
                    <a:pt x="28599" y="13916"/>
                  </a:cubicBezTo>
                  <a:cubicBezTo>
                    <a:pt x="28695" y="13932"/>
                    <a:pt x="28791" y="14031"/>
                    <a:pt x="28856" y="14114"/>
                  </a:cubicBezTo>
                  <a:cubicBezTo>
                    <a:pt x="28927" y="14207"/>
                    <a:pt x="29032" y="14201"/>
                    <a:pt x="29116" y="14254"/>
                  </a:cubicBezTo>
                  <a:cubicBezTo>
                    <a:pt x="29230" y="14322"/>
                    <a:pt x="29351" y="14390"/>
                    <a:pt x="29462" y="14470"/>
                  </a:cubicBezTo>
                  <a:cubicBezTo>
                    <a:pt x="29475" y="14476"/>
                    <a:pt x="29459" y="14569"/>
                    <a:pt x="29437" y="14579"/>
                  </a:cubicBezTo>
                  <a:cubicBezTo>
                    <a:pt x="29351" y="14620"/>
                    <a:pt x="29271" y="14686"/>
                    <a:pt x="29171" y="14686"/>
                  </a:cubicBezTo>
                  <a:cubicBezTo>
                    <a:pt x="29146" y="14686"/>
                    <a:pt x="29119" y="14682"/>
                    <a:pt x="29091" y="14671"/>
                  </a:cubicBezTo>
                  <a:cubicBezTo>
                    <a:pt x="29087" y="14670"/>
                    <a:pt x="29084" y="14670"/>
                    <a:pt x="29080" y="14670"/>
                  </a:cubicBezTo>
                  <a:cubicBezTo>
                    <a:pt x="29059" y="14670"/>
                    <a:pt x="29031" y="14683"/>
                    <a:pt x="29010" y="14693"/>
                  </a:cubicBezTo>
                  <a:cubicBezTo>
                    <a:pt x="28961" y="14715"/>
                    <a:pt x="28911" y="14755"/>
                    <a:pt x="28859" y="14761"/>
                  </a:cubicBezTo>
                  <a:cubicBezTo>
                    <a:pt x="28735" y="14777"/>
                    <a:pt x="28610" y="14794"/>
                    <a:pt x="28486" y="14794"/>
                  </a:cubicBezTo>
                  <a:cubicBezTo>
                    <a:pt x="28462" y="14794"/>
                    <a:pt x="28437" y="14794"/>
                    <a:pt x="28413" y="14792"/>
                  </a:cubicBezTo>
                  <a:cubicBezTo>
                    <a:pt x="28286" y="14783"/>
                    <a:pt x="28162" y="14730"/>
                    <a:pt x="28038" y="14699"/>
                  </a:cubicBezTo>
                  <a:cubicBezTo>
                    <a:pt x="28017" y="14693"/>
                    <a:pt x="27992" y="14696"/>
                    <a:pt x="27970" y="14687"/>
                  </a:cubicBezTo>
                  <a:cubicBezTo>
                    <a:pt x="27915" y="14662"/>
                    <a:pt x="27856" y="14637"/>
                    <a:pt x="27800" y="14606"/>
                  </a:cubicBezTo>
                  <a:cubicBezTo>
                    <a:pt x="27760" y="14588"/>
                    <a:pt x="27726" y="14548"/>
                    <a:pt x="27685" y="14541"/>
                  </a:cubicBezTo>
                  <a:cubicBezTo>
                    <a:pt x="27531" y="14517"/>
                    <a:pt x="27407" y="14433"/>
                    <a:pt x="27317" y="14319"/>
                  </a:cubicBezTo>
                  <a:cubicBezTo>
                    <a:pt x="27159" y="14124"/>
                    <a:pt x="27008" y="13916"/>
                    <a:pt x="26878" y="13699"/>
                  </a:cubicBezTo>
                  <a:cubicBezTo>
                    <a:pt x="26825" y="13616"/>
                    <a:pt x="26837" y="13495"/>
                    <a:pt x="26813" y="13390"/>
                  </a:cubicBezTo>
                  <a:cubicBezTo>
                    <a:pt x="26794" y="13306"/>
                    <a:pt x="26748" y="13223"/>
                    <a:pt x="26751" y="13142"/>
                  </a:cubicBezTo>
                  <a:cubicBezTo>
                    <a:pt x="26754" y="13019"/>
                    <a:pt x="26788" y="12898"/>
                    <a:pt x="26816" y="12734"/>
                  </a:cubicBezTo>
                  <a:close/>
                  <a:moveTo>
                    <a:pt x="30568" y="7066"/>
                  </a:moveTo>
                  <a:cubicBezTo>
                    <a:pt x="30589" y="7066"/>
                    <a:pt x="30612" y="7070"/>
                    <a:pt x="30629" y="7075"/>
                  </a:cubicBezTo>
                  <a:cubicBezTo>
                    <a:pt x="30707" y="7103"/>
                    <a:pt x="30778" y="7137"/>
                    <a:pt x="30849" y="7175"/>
                  </a:cubicBezTo>
                  <a:cubicBezTo>
                    <a:pt x="30898" y="7202"/>
                    <a:pt x="30951" y="7230"/>
                    <a:pt x="30982" y="7270"/>
                  </a:cubicBezTo>
                  <a:cubicBezTo>
                    <a:pt x="31087" y="7413"/>
                    <a:pt x="31220" y="7493"/>
                    <a:pt x="31397" y="7509"/>
                  </a:cubicBezTo>
                  <a:cubicBezTo>
                    <a:pt x="31422" y="7512"/>
                    <a:pt x="31440" y="7540"/>
                    <a:pt x="31462" y="7555"/>
                  </a:cubicBezTo>
                  <a:cubicBezTo>
                    <a:pt x="31514" y="7597"/>
                    <a:pt x="31551" y="7669"/>
                    <a:pt x="31627" y="7669"/>
                  </a:cubicBezTo>
                  <a:cubicBezTo>
                    <a:pt x="31642" y="7669"/>
                    <a:pt x="31658" y="7666"/>
                    <a:pt x="31675" y="7660"/>
                  </a:cubicBezTo>
                  <a:cubicBezTo>
                    <a:pt x="31677" y="7660"/>
                    <a:pt x="31678" y="7660"/>
                    <a:pt x="31679" y="7660"/>
                  </a:cubicBezTo>
                  <a:cubicBezTo>
                    <a:pt x="31698" y="7660"/>
                    <a:pt x="31733" y="7702"/>
                    <a:pt x="31762" y="7719"/>
                  </a:cubicBezTo>
                  <a:cubicBezTo>
                    <a:pt x="31920" y="7818"/>
                    <a:pt x="32081" y="7908"/>
                    <a:pt x="32236" y="8010"/>
                  </a:cubicBezTo>
                  <a:cubicBezTo>
                    <a:pt x="32294" y="8047"/>
                    <a:pt x="32335" y="8112"/>
                    <a:pt x="32397" y="8150"/>
                  </a:cubicBezTo>
                  <a:cubicBezTo>
                    <a:pt x="32452" y="8184"/>
                    <a:pt x="32517" y="8205"/>
                    <a:pt x="32582" y="8221"/>
                  </a:cubicBezTo>
                  <a:cubicBezTo>
                    <a:pt x="32681" y="8242"/>
                    <a:pt x="32703" y="8298"/>
                    <a:pt x="32672" y="8388"/>
                  </a:cubicBezTo>
                  <a:cubicBezTo>
                    <a:pt x="32660" y="8416"/>
                    <a:pt x="32666" y="8450"/>
                    <a:pt x="32666" y="8481"/>
                  </a:cubicBezTo>
                  <a:cubicBezTo>
                    <a:pt x="32666" y="8632"/>
                    <a:pt x="32718" y="8806"/>
                    <a:pt x="32663" y="8933"/>
                  </a:cubicBezTo>
                  <a:cubicBezTo>
                    <a:pt x="32595" y="9087"/>
                    <a:pt x="32672" y="9227"/>
                    <a:pt x="32629" y="9369"/>
                  </a:cubicBezTo>
                  <a:cubicBezTo>
                    <a:pt x="32585" y="9512"/>
                    <a:pt x="32558" y="9663"/>
                    <a:pt x="32533" y="9815"/>
                  </a:cubicBezTo>
                  <a:cubicBezTo>
                    <a:pt x="32511" y="9951"/>
                    <a:pt x="32496" y="10093"/>
                    <a:pt x="32486" y="10233"/>
                  </a:cubicBezTo>
                  <a:cubicBezTo>
                    <a:pt x="32483" y="10267"/>
                    <a:pt x="32514" y="10307"/>
                    <a:pt x="32499" y="10341"/>
                  </a:cubicBezTo>
                  <a:cubicBezTo>
                    <a:pt x="32493" y="10409"/>
                    <a:pt x="32489" y="10474"/>
                    <a:pt x="32483" y="10539"/>
                  </a:cubicBezTo>
                  <a:cubicBezTo>
                    <a:pt x="32468" y="10654"/>
                    <a:pt x="32446" y="10768"/>
                    <a:pt x="32431" y="10883"/>
                  </a:cubicBezTo>
                  <a:cubicBezTo>
                    <a:pt x="32418" y="10957"/>
                    <a:pt x="32406" y="11034"/>
                    <a:pt x="32409" y="11112"/>
                  </a:cubicBezTo>
                  <a:cubicBezTo>
                    <a:pt x="32412" y="11233"/>
                    <a:pt x="32455" y="11359"/>
                    <a:pt x="32366" y="11471"/>
                  </a:cubicBezTo>
                  <a:cubicBezTo>
                    <a:pt x="32356" y="11483"/>
                    <a:pt x="32366" y="11511"/>
                    <a:pt x="32366" y="11533"/>
                  </a:cubicBezTo>
                  <a:cubicBezTo>
                    <a:pt x="32359" y="11734"/>
                    <a:pt x="32363" y="11938"/>
                    <a:pt x="32285" y="12133"/>
                  </a:cubicBezTo>
                  <a:cubicBezTo>
                    <a:pt x="32276" y="12158"/>
                    <a:pt x="32282" y="12186"/>
                    <a:pt x="32285" y="12214"/>
                  </a:cubicBezTo>
                  <a:cubicBezTo>
                    <a:pt x="32310" y="12418"/>
                    <a:pt x="32236" y="12610"/>
                    <a:pt x="32217" y="12808"/>
                  </a:cubicBezTo>
                  <a:cubicBezTo>
                    <a:pt x="32208" y="12889"/>
                    <a:pt x="32226" y="12969"/>
                    <a:pt x="32233" y="13053"/>
                  </a:cubicBezTo>
                  <a:cubicBezTo>
                    <a:pt x="32236" y="13102"/>
                    <a:pt x="32226" y="13145"/>
                    <a:pt x="32208" y="13198"/>
                  </a:cubicBezTo>
                  <a:cubicBezTo>
                    <a:pt x="32161" y="13331"/>
                    <a:pt x="32164" y="13483"/>
                    <a:pt x="32149" y="13628"/>
                  </a:cubicBezTo>
                  <a:cubicBezTo>
                    <a:pt x="32146" y="13678"/>
                    <a:pt x="32143" y="13727"/>
                    <a:pt x="32137" y="13777"/>
                  </a:cubicBezTo>
                  <a:cubicBezTo>
                    <a:pt x="32130" y="13820"/>
                    <a:pt x="32121" y="13864"/>
                    <a:pt x="32115" y="13907"/>
                  </a:cubicBezTo>
                  <a:cubicBezTo>
                    <a:pt x="32109" y="13947"/>
                    <a:pt x="32106" y="13990"/>
                    <a:pt x="32099" y="14031"/>
                  </a:cubicBezTo>
                  <a:cubicBezTo>
                    <a:pt x="32099" y="14046"/>
                    <a:pt x="32084" y="14065"/>
                    <a:pt x="32090" y="14074"/>
                  </a:cubicBezTo>
                  <a:cubicBezTo>
                    <a:pt x="32189" y="14266"/>
                    <a:pt x="32038" y="14430"/>
                    <a:pt x="32038" y="14610"/>
                  </a:cubicBezTo>
                  <a:cubicBezTo>
                    <a:pt x="32038" y="14736"/>
                    <a:pt x="32075" y="14873"/>
                    <a:pt x="32031" y="14981"/>
                  </a:cubicBezTo>
                  <a:cubicBezTo>
                    <a:pt x="31973" y="15133"/>
                    <a:pt x="32000" y="15266"/>
                    <a:pt x="32007" y="15411"/>
                  </a:cubicBezTo>
                  <a:cubicBezTo>
                    <a:pt x="32010" y="15467"/>
                    <a:pt x="31963" y="15526"/>
                    <a:pt x="31932" y="15597"/>
                  </a:cubicBezTo>
                  <a:cubicBezTo>
                    <a:pt x="31787" y="15504"/>
                    <a:pt x="31654" y="15424"/>
                    <a:pt x="31527" y="15334"/>
                  </a:cubicBezTo>
                  <a:cubicBezTo>
                    <a:pt x="31316" y="15191"/>
                    <a:pt x="31112" y="15040"/>
                    <a:pt x="30905" y="14894"/>
                  </a:cubicBezTo>
                  <a:cubicBezTo>
                    <a:pt x="30790" y="14814"/>
                    <a:pt x="30688" y="14690"/>
                    <a:pt x="30564" y="14665"/>
                  </a:cubicBezTo>
                  <a:cubicBezTo>
                    <a:pt x="30418" y="14638"/>
                    <a:pt x="30361" y="14470"/>
                    <a:pt x="30200" y="14470"/>
                  </a:cubicBezTo>
                  <a:cubicBezTo>
                    <a:pt x="30195" y="14470"/>
                    <a:pt x="30189" y="14470"/>
                    <a:pt x="30183" y="14470"/>
                  </a:cubicBezTo>
                  <a:cubicBezTo>
                    <a:pt x="30182" y="14470"/>
                    <a:pt x="30180" y="14470"/>
                    <a:pt x="30178" y="14470"/>
                  </a:cubicBezTo>
                  <a:cubicBezTo>
                    <a:pt x="30114" y="14470"/>
                    <a:pt x="30045" y="14366"/>
                    <a:pt x="29979" y="14309"/>
                  </a:cubicBezTo>
                  <a:cubicBezTo>
                    <a:pt x="29914" y="14250"/>
                    <a:pt x="29859" y="14174"/>
                    <a:pt x="29762" y="14174"/>
                  </a:cubicBezTo>
                  <a:cubicBezTo>
                    <a:pt x="29753" y="14174"/>
                    <a:pt x="29744" y="14175"/>
                    <a:pt x="29735" y="14176"/>
                  </a:cubicBezTo>
                  <a:cubicBezTo>
                    <a:pt x="29722" y="14176"/>
                    <a:pt x="29707" y="14167"/>
                    <a:pt x="29701" y="14161"/>
                  </a:cubicBezTo>
                  <a:cubicBezTo>
                    <a:pt x="29574" y="13978"/>
                    <a:pt x="29317" y="13969"/>
                    <a:pt x="29187" y="13802"/>
                  </a:cubicBezTo>
                  <a:cubicBezTo>
                    <a:pt x="29100" y="13687"/>
                    <a:pt x="28955" y="13706"/>
                    <a:pt x="28871" y="13610"/>
                  </a:cubicBezTo>
                  <a:cubicBezTo>
                    <a:pt x="28843" y="13579"/>
                    <a:pt x="28812" y="13557"/>
                    <a:pt x="28784" y="13529"/>
                  </a:cubicBezTo>
                  <a:cubicBezTo>
                    <a:pt x="28772" y="13517"/>
                    <a:pt x="28766" y="13489"/>
                    <a:pt x="28753" y="13489"/>
                  </a:cubicBezTo>
                  <a:cubicBezTo>
                    <a:pt x="28752" y="13489"/>
                    <a:pt x="28750" y="13489"/>
                    <a:pt x="28749" y="13489"/>
                  </a:cubicBezTo>
                  <a:cubicBezTo>
                    <a:pt x="28603" y="13489"/>
                    <a:pt x="28526" y="13346"/>
                    <a:pt x="28397" y="13303"/>
                  </a:cubicBezTo>
                  <a:cubicBezTo>
                    <a:pt x="28354" y="13288"/>
                    <a:pt x="28320" y="13238"/>
                    <a:pt x="28277" y="13210"/>
                  </a:cubicBezTo>
                  <a:cubicBezTo>
                    <a:pt x="28233" y="13183"/>
                    <a:pt x="28175" y="13167"/>
                    <a:pt x="28137" y="13133"/>
                  </a:cubicBezTo>
                  <a:cubicBezTo>
                    <a:pt x="28038" y="13040"/>
                    <a:pt x="27936" y="12975"/>
                    <a:pt x="27806" y="12926"/>
                  </a:cubicBezTo>
                  <a:cubicBezTo>
                    <a:pt x="27633" y="12858"/>
                    <a:pt x="27494" y="12703"/>
                    <a:pt x="27342" y="12585"/>
                  </a:cubicBezTo>
                  <a:cubicBezTo>
                    <a:pt x="27320" y="12570"/>
                    <a:pt x="27295" y="12557"/>
                    <a:pt x="27268" y="12545"/>
                  </a:cubicBezTo>
                  <a:cubicBezTo>
                    <a:pt x="27265" y="12543"/>
                    <a:pt x="27262" y="12543"/>
                    <a:pt x="27258" y="12543"/>
                  </a:cubicBezTo>
                  <a:cubicBezTo>
                    <a:pt x="27252" y="12543"/>
                    <a:pt x="27245" y="12544"/>
                    <a:pt x="27240" y="12544"/>
                  </a:cubicBezTo>
                  <a:cubicBezTo>
                    <a:pt x="27237" y="12544"/>
                    <a:pt x="27234" y="12544"/>
                    <a:pt x="27234" y="12542"/>
                  </a:cubicBezTo>
                  <a:cubicBezTo>
                    <a:pt x="27138" y="12406"/>
                    <a:pt x="26958" y="12390"/>
                    <a:pt x="26847" y="12285"/>
                  </a:cubicBezTo>
                  <a:cubicBezTo>
                    <a:pt x="26806" y="12247"/>
                    <a:pt x="26780" y="12200"/>
                    <a:pt x="26726" y="12200"/>
                  </a:cubicBezTo>
                  <a:cubicBezTo>
                    <a:pt x="26714" y="12200"/>
                    <a:pt x="26701" y="12203"/>
                    <a:pt x="26686" y="12208"/>
                  </a:cubicBezTo>
                  <a:cubicBezTo>
                    <a:pt x="26684" y="12208"/>
                    <a:pt x="26683" y="12208"/>
                    <a:pt x="26681" y="12208"/>
                  </a:cubicBezTo>
                  <a:cubicBezTo>
                    <a:pt x="26662" y="12208"/>
                    <a:pt x="26628" y="12172"/>
                    <a:pt x="26602" y="12152"/>
                  </a:cubicBezTo>
                  <a:cubicBezTo>
                    <a:pt x="26429" y="12016"/>
                    <a:pt x="26265" y="11873"/>
                    <a:pt x="26054" y="11796"/>
                  </a:cubicBezTo>
                  <a:cubicBezTo>
                    <a:pt x="26026" y="11783"/>
                    <a:pt x="26008" y="11740"/>
                    <a:pt x="25983" y="11715"/>
                  </a:cubicBezTo>
                  <a:cubicBezTo>
                    <a:pt x="25961" y="11691"/>
                    <a:pt x="25937" y="11660"/>
                    <a:pt x="25909" y="11650"/>
                  </a:cubicBezTo>
                  <a:cubicBezTo>
                    <a:pt x="25695" y="11592"/>
                    <a:pt x="25543" y="11424"/>
                    <a:pt x="25352" y="11328"/>
                  </a:cubicBezTo>
                  <a:cubicBezTo>
                    <a:pt x="25274" y="11291"/>
                    <a:pt x="25222" y="11211"/>
                    <a:pt x="25150" y="11152"/>
                  </a:cubicBezTo>
                  <a:cubicBezTo>
                    <a:pt x="25116" y="11124"/>
                    <a:pt x="25076" y="11099"/>
                    <a:pt x="25036" y="11087"/>
                  </a:cubicBezTo>
                  <a:cubicBezTo>
                    <a:pt x="24853" y="11034"/>
                    <a:pt x="24686" y="10938"/>
                    <a:pt x="24556" y="10808"/>
                  </a:cubicBezTo>
                  <a:cubicBezTo>
                    <a:pt x="24646" y="10675"/>
                    <a:pt x="24776" y="10613"/>
                    <a:pt x="24924" y="10555"/>
                  </a:cubicBezTo>
                  <a:cubicBezTo>
                    <a:pt x="25039" y="10511"/>
                    <a:pt x="25126" y="10400"/>
                    <a:pt x="25234" y="10329"/>
                  </a:cubicBezTo>
                  <a:cubicBezTo>
                    <a:pt x="25318" y="10273"/>
                    <a:pt x="25413" y="10239"/>
                    <a:pt x="25503" y="10192"/>
                  </a:cubicBezTo>
                  <a:cubicBezTo>
                    <a:pt x="25543" y="10174"/>
                    <a:pt x="25602" y="10168"/>
                    <a:pt x="25618" y="10137"/>
                  </a:cubicBezTo>
                  <a:cubicBezTo>
                    <a:pt x="25686" y="9988"/>
                    <a:pt x="25847" y="9960"/>
                    <a:pt x="25964" y="9877"/>
                  </a:cubicBezTo>
                  <a:cubicBezTo>
                    <a:pt x="26082" y="9793"/>
                    <a:pt x="26231" y="9753"/>
                    <a:pt x="26367" y="9688"/>
                  </a:cubicBezTo>
                  <a:cubicBezTo>
                    <a:pt x="26416" y="9663"/>
                    <a:pt x="26481" y="9638"/>
                    <a:pt x="26506" y="9595"/>
                  </a:cubicBezTo>
                  <a:cubicBezTo>
                    <a:pt x="26584" y="9450"/>
                    <a:pt x="26732" y="9406"/>
                    <a:pt x="26856" y="9332"/>
                  </a:cubicBezTo>
                  <a:cubicBezTo>
                    <a:pt x="27060" y="9217"/>
                    <a:pt x="27277" y="9121"/>
                    <a:pt x="27478" y="9004"/>
                  </a:cubicBezTo>
                  <a:cubicBezTo>
                    <a:pt x="27645" y="8902"/>
                    <a:pt x="27800" y="8775"/>
                    <a:pt x="27961" y="8663"/>
                  </a:cubicBezTo>
                  <a:cubicBezTo>
                    <a:pt x="28029" y="8617"/>
                    <a:pt x="28106" y="8586"/>
                    <a:pt x="28181" y="8546"/>
                  </a:cubicBezTo>
                  <a:cubicBezTo>
                    <a:pt x="28332" y="8465"/>
                    <a:pt x="28490" y="8391"/>
                    <a:pt x="28636" y="8301"/>
                  </a:cubicBezTo>
                  <a:cubicBezTo>
                    <a:pt x="28719" y="8252"/>
                    <a:pt x="28784" y="8171"/>
                    <a:pt x="28865" y="8116"/>
                  </a:cubicBezTo>
                  <a:cubicBezTo>
                    <a:pt x="29001" y="8026"/>
                    <a:pt x="29143" y="7939"/>
                    <a:pt x="29286" y="7859"/>
                  </a:cubicBezTo>
                  <a:cubicBezTo>
                    <a:pt x="29354" y="7821"/>
                    <a:pt x="29431" y="7806"/>
                    <a:pt x="29499" y="7772"/>
                  </a:cubicBezTo>
                  <a:cubicBezTo>
                    <a:pt x="29617" y="7710"/>
                    <a:pt x="29756" y="7664"/>
                    <a:pt x="29834" y="7571"/>
                  </a:cubicBezTo>
                  <a:cubicBezTo>
                    <a:pt x="29920" y="7469"/>
                    <a:pt x="30032" y="7465"/>
                    <a:pt x="30122" y="7407"/>
                  </a:cubicBezTo>
                  <a:cubicBezTo>
                    <a:pt x="30267" y="7314"/>
                    <a:pt x="30391" y="7184"/>
                    <a:pt x="30527" y="7075"/>
                  </a:cubicBezTo>
                  <a:cubicBezTo>
                    <a:pt x="30537" y="7069"/>
                    <a:pt x="30551" y="7066"/>
                    <a:pt x="30568" y="7066"/>
                  </a:cubicBezTo>
                  <a:close/>
                  <a:moveTo>
                    <a:pt x="13549" y="2519"/>
                  </a:moveTo>
                  <a:cubicBezTo>
                    <a:pt x="13626" y="2686"/>
                    <a:pt x="13667" y="2841"/>
                    <a:pt x="13763" y="2956"/>
                  </a:cubicBezTo>
                  <a:cubicBezTo>
                    <a:pt x="13831" y="3042"/>
                    <a:pt x="13840" y="3141"/>
                    <a:pt x="13899" y="3222"/>
                  </a:cubicBezTo>
                  <a:cubicBezTo>
                    <a:pt x="13985" y="3339"/>
                    <a:pt x="14041" y="3476"/>
                    <a:pt x="14115" y="3596"/>
                  </a:cubicBezTo>
                  <a:cubicBezTo>
                    <a:pt x="14190" y="3720"/>
                    <a:pt x="14221" y="3841"/>
                    <a:pt x="14255" y="3971"/>
                  </a:cubicBezTo>
                  <a:cubicBezTo>
                    <a:pt x="14273" y="4042"/>
                    <a:pt x="14345" y="4098"/>
                    <a:pt x="14366" y="4172"/>
                  </a:cubicBezTo>
                  <a:cubicBezTo>
                    <a:pt x="14416" y="4327"/>
                    <a:pt x="14450" y="4488"/>
                    <a:pt x="14490" y="4646"/>
                  </a:cubicBezTo>
                  <a:cubicBezTo>
                    <a:pt x="14505" y="4704"/>
                    <a:pt x="14518" y="4766"/>
                    <a:pt x="14540" y="4825"/>
                  </a:cubicBezTo>
                  <a:cubicBezTo>
                    <a:pt x="14580" y="4924"/>
                    <a:pt x="14632" y="5017"/>
                    <a:pt x="14570" y="5125"/>
                  </a:cubicBezTo>
                  <a:cubicBezTo>
                    <a:pt x="14558" y="5150"/>
                    <a:pt x="14574" y="5200"/>
                    <a:pt x="14589" y="5231"/>
                  </a:cubicBezTo>
                  <a:cubicBezTo>
                    <a:pt x="14719" y="5481"/>
                    <a:pt x="14762" y="5760"/>
                    <a:pt x="14744" y="6026"/>
                  </a:cubicBezTo>
                  <a:cubicBezTo>
                    <a:pt x="14735" y="6165"/>
                    <a:pt x="14824" y="6292"/>
                    <a:pt x="14762" y="6425"/>
                  </a:cubicBezTo>
                  <a:cubicBezTo>
                    <a:pt x="14759" y="6435"/>
                    <a:pt x="14759" y="6456"/>
                    <a:pt x="14765" y="6463"/>
                  </a:cubicBezTo>
                  <a:cubicBezTo>
                    <a:pt x="14886" y="6602"/>
                    <a:pt x="14753" y="6785"/>
                    <a:pt x="14827" y="6911"/>
                  </a:cubicBezTo>
                  <a:cubicBezTo>
                    <a:pt x="14911" y="7051"/>
                    <a:pt x="14784" y="7205"/>
                    <a:pt x="14902" y="7335"/>
                  </a:cubicBezTo>
                  <a:cubicBezTo>
                    <a:pt x="14942" y="7379"/>
                    <a:pt x="14892" y="7496"/>
                    <a:pt x="14889" y="7580"/>
                  </a:cubicBezTo>
                  <a:cubicBezTo>
                    <a:pt x="14883" y="7769"/>
                    <a:pt x="14865" y="7958"/>
                    <a:pt x="14942" y="8140"/>
                  </a:cubicBezTo>
                  <a:cubicBezTo>
                    <a:pt x="14964" y="8187"/>
                    <a:pt x="14948" y="8249"/>
                    <a:pt x="14948" y="8301"/>
                  </a:cubicBezTo>
                  <a:cubicBezTo>
                    <a:pt x="14939" y="8437"/>
                    <a:pt x="14933" y="8574"/>
                    <a:pt x="14923" y="8710"/>
                  </a:cubicBezTo>
                  <a:cubicBezTo>
                    <a:pt x="14923" y="8725"/>
                    <a:pt x="14911" y="8744"/>
                    <a:pt x="14914" y="8756"/>
                  </a:cubicBezTo>
                  <a:cubicBezTo>
                    <a:pt x="15001" y="8911"/>
                    <a:pt x="14945" y="9072"/>
                    <a:pt x="14936" y="9233"/>
                  </a:cubicBezTo>
                  <a:cubicBezTo>
                    <a:pt x="14936" y="9273"/>
                    <a:pt x="14970" y="9320"/>
                    <a:pt x="14964" y="9363"/>
                  </a:cubicBezTo>
                  <a:cubicBezTo>
                    <a:pt x="14938" y="9547"/>
                    <a:pt x="14822" y="9638"/>
                    <a:pt x="14639" y="9638"/>
                  </a:cubicBezTo>
                  <a:cubicBezTo>
                    <a:pt x="14622" y="9638"/>
                    <a:pt x="14604" y="9637"/>
                    <a:pt x="14586" y="9635"/>
                  </a:cubicBezTo>
                  <a:cubicBezTo>
                    <a:pt x="14574" y="9634"/>
                    <a:pt x="14562" y="9633"/>
                    <a:pt x="14551" y="9633"/>
                  </a:cubicBezTo>
                  <a:cubicBezTo>
                    <a:pt x="14489" y="9633"/>
                    <a:pt x="14424" y="9649"/>
                    <a:pt x="14361" y="9649"/>
                  </a:cubicBezTo>
                  <a:cubicBezTo>
                    <a:pt x="14352" y="9649"/>
                    <a:pt x="14344" y="9648"/>
                    <a:pt x="14335" y="9648"/>
                  </a:cubicBezTo>
                  <a:cubicBezTo>
                    <a:pt x="14208" y="9638"/>
                    <a:pt x="13998" y="9412"/>
                    <a:pt x="13939" y="9301"/>
                  </a:cubicBezTo>
                  <a:cubicBezTo>
                    <a:pt x="13896" y="9217"/>
                    <a:pt x="13797" y="9131"/>
                    <a:pt x="13707" y="9106"/>
                  </a:cubicBezTo>
                  <a:cubicBezTo>
                    <a:pt x="13694" y="9103"/>
                    <a:pt x="13681" y="9101"/>
                    <a:pt x="13669" y="9101"/>
                  </a:cubicBezTo>
                  <a:cubicBezTo>
                    <a:pt x="13557" y="9101"/>
                    <a:pt x="13488" y="9233"/>
                    <a:pt x="13524" y="9372"/>
                  </a:cubicBezTo>
                  <a:cubicBezTo>
                    <a:pt x="13543" y="9443"/>
                    <a:pt x="13571" y="9512"/>
                    <a:pt x="13595" y="9577"/>
                  </a:cubicBezTo>
                  <a:cubicBezTo>
                    <a:pt x="13608" y="9607"/>
                    <a:pt x="13626" y="9654"/>
                    <a:pt x="13648" y="9657"/>
                  </a:cubicBezTo>
                  <a:cubicBezTo>
                    <a:pt x="13794" y="9685"/>
                    <a:pt x="13831" y="9833"/>
                    <a:pt x="13936" y="9898"/>
                  </a:cubicBezTo>
                  <a:cubicBezTo>
                    <a:pt x="14070" y="9983"/>
                    <a:pt x="14206" y="10077"/>
                    <a:pt x="14374" y="10077"/>
                  </a:cubicBezTo>
                  <a:cubicBezTo>
                    <a:pt x="14396" y="10077"/>
                    <a:pt x="14420" y="10075"/>
                    <a:pt x="14444" y="10072"/>
                  </a:cubicBezTo>
                  <a:cubicBezTo>
                    <a:pt x="14595" y="10050"/>
                    <a:pt x="14747" y="10044"/>
                    <a:pt x="14930" y="10028"/>
                  </a:cubicBezTo>
                  <a:lnTo>
                    <a:pt x="14930" y="10028"/>
                  </a:lnTo>
                  <a:cubicBezTo>
                    <a:pt x="14849" y="10162"/>
                    <a:pt x="14948" y="10329"/>
                    <a:pt x="14818" y="10446"/>
                  </a:cubicBezTo>
                  <a:cubicBezTo>
                    <a:pt x="14800" y="10462"/>
                    <a:pt x="14790" y="10514"/>
                    <a:pt x="14800" y="10536"/>
                  </a:cubicBezTo>
                  <a:cubicBezTo>
                    <a:pt x="14855" y="10666"/>
                    <a:pt x="14772" y="10762"/>
                    <a:pt x="14741" y="10870"/>
                  </a:cubicBezTo>
                  <a:cubicBezTo>
                    <a:pt x="14697" y="11031"/>
                    <a:pt x="14685" y="11198"/>
                    <a:pt x="14651" y="11359"/>
                  </a:cubicBezTo>
                  <a:cubicBezTo>
                    <a:pt x="14639" y="11431"/>
                    <a:pt x="14623" y="11514"/>
                    <a:pt x="14580" y="11558"/>
                  </a:cubicBezTo>
                  <a:cubicBezTo>
                    <a:pt x="14431" y="11700"/>
                    <a:pt x="14481" y="11917"/>
                    <a:pt x="14366" y="12065"/>
                  </a:cubicBezTo>
                  <a:cubicBezTo>
                    <a:pt x="14307" y="12139"/>
                    <a:pt x="14245" y="12211"/>
                    <a:pt x="14187" y="12285"/>
                  </a:cubicBezTo>
                  <a:cubicBezTo>
                    <a:pt x="14094" y="12403"/>
                    <a:pt x="14013" y="12526"/>
                    <a:pt x="13911" y="12635"/>
                  </a:cubicBezTo>
                  <a:cubicBezTo>
                    <a:pt x="13837" y="12718"/>
                    <a:pt x="13738" y="12783"/>
                    <a:pt x="13654" y="12861"/>
                  </a:cubicBezTo>
                  <a:cubicBezTo>
                    <a:pt x="13543" y="12969"/>
                    <a:pt x="13416" y="13043"/>
                    <a:pt x="13270" y="13090"/>
                  </a:cubicBezTo>
                  <a:cubicBezTo>
                    <a:pt x="13196" y="13114"/>
                    <a:pt x="13137" y="13183"/>
                    <a:pt x="13069" y="13217"/>
                  </a:cubicBezTo>
                  <a:cubicBezTo>
                    <a:pt x="13017" y="13244"/>
                    <a:pt x="12952" y="13248"/>
                    <a:pt x="12893" y="13263"/>
                  </a:cubicBezTo>
                  <a:cubicBezTo>
                    <a:pt x="12868" y="13272"/>
                    <a:pt x="12840" y="13282"/>
                    <a:pt x="12815" y="13297"/>
                  </a:cubicBezTo>
                  <a:cubicBezTo>
                    <a:pt x="12698" y="13358"/>
                    <a:pt x="12579" y="13393"/>
                    <a:pt x="12453" y="13393"/>
                  </a:cubicBezTo>
                  <a:cubicBezTo>
                    <a:pt x="12406" y="13393"/>
                    <a:pt x="12357" y="13388"/>
                    <a:pt x="12308" y="13378"/>
                  </a:cubicBezTo>
                  <a:cubicBezTo>
                    <a:pt x="12298" y="13376"/>
                    <a:pt x="12288" y="13375"/>
                    <a:pt x="12278" y="13375"/>
                  </a:cubicBezTo>
                  <a:cubicBezTo>
                    <a:pt x="12220" y="13375"/>
                    <a:pt x="12158" y="13400"/>
                    <a:pt x="12100" y="13405"/>
                  </a:cubicBezTo>
                  <a:cubicBezTo>
                    <a:pt x="11964" y="13421"/>
                    <a:pt x="11831" y="13433"/>
                    <a:pt x="11698" y="13446"/>
                  </a:cubicBezTo>
                  <a:cubicBezTo>
                    <a:pt x="11690" y="13446"/>
                    <a:pt x="11682" y="13452"/>
                    <a:pt x="11678" y="13452"/>
                  </a:cubicBezTo>
                  <a:cubicBezTo>
                    <a:pt x="11677" y="13452"/>
                    <a:pt x="11677" y="13452"/>
                    <a:pt x="11676" y="13452"/>
                  </a:cubicBezTo>
                  <a:cubicBezTo>
                    <a:pt x="11645" y="13418"/>
                    <a:pt x="11612" y="13407"/>
                    <a:pt x="11578" y="13407"/>
                  </a:cubicBezTo>
                  <a:cubicBezTo>
                    <a:pt x="11527" y="13407"/>
                    <a:pt x="11473" y="13430"/>
                    <a:pt x="11421" y="13430"/>
                  </a:cubicBezTo>
                  <a:cubicBezTo>
                    <a:pt x="11410" y="13430"/>
                    <a:pt x="11399" y="13429"/>
                    <a:pt x="11388" y="13427"/>
                  </a:cubicBezTo>
                  <a:cubicBezTo>
                    <a:pt x="11325" y="13414"/>
                    <a:pt x="11259" y="13411"/>
                    <a:pt x="11192" y="13411"/>
                  </a:cubicBezTo>
                  <a:cubicBezTo>
                    <a:pt x="11151" y="13411"/>
                    <a:pt x="11110" y="13412"/>
                    <a:pt x="11070" y="13412"/>
                  </a:cubicBezTo>
                  <a:cubicBezTo>
                    <a:pt x="11054" y="13412"/>
                    <a:pt x="11039" y="13412"/>
                    <a:pt x="11023" y="13412"/>
                  </a:cubicBezTo>
                  <a:cubicBezTo>
                    <a:pt x="11014" y="13412"/>
                    <a:pt x="11002" y="13399"/>
                    <a:pt x="10992" y="13393"/>
                  </a:cubicBezTo>
                  <a:cubicBezTo>
                    <a:pt x="10884" y="13334"/>
                    <a:pt x="10677" y="13297"/>
                    <a:pt x="10543" y="13294"/>
                  </a:cubicBezTo>
                  <a:cubicBezTo>
                    <a:pt x="10482" y="13291"/>
                    <a:pt x="10423" y="13254"/>
                    <a:pt x="10361" y="13238"/>
                  </a:cubicBezTo>
                  <a:cubicBezTo>
                    <a:pt x="10129" y="13170"/>
                    <a:pt x="9897" y="13114"/>
                    <a:pt x="9667" y="13037"/>
                  </a:cubicBezTo>
                  <a:cubicBezTo>
                    <a:pt x="9575" y="13009"/>
                    <a:pt x="9494" y="12944"/>
                    <a:pt x="9407" y="12895"/>
                  </a:cubicBezTo>
                  <a:cubicBezTo>
                    <a:pt x="9369" y="12871"/>
                    <a:pt x="9330" y="12853"/>
                    <a:pt x="9292" y="12853"/>
                  </a:cubicBezTo>
                  <a:cubicBezTo>
                    <a:pt x="9260" y="12853"/>
                    <a:pt x="9229" y="12867"/>
                    <a:pt x="9200" y="12901"/>
                  </a:cubicBezTo>
                  <a:cubicBezTo>
                    <a:pt x="9082" y="13046"/>
                    <a:pt x="9067" y="13142"/>
                    <a:pt x="9132" y="13235"/>
                  </a:cubicBezTo>
                  <a:cubicBezTo>
                    <a:pt x="9191" y="13319"/>
                    <a:pt x="9250" y="13402"/>
                    <a:pt x="9290" y="13495"/>
                  </a:cubicBezTo>
                  <a:cubicBezTo>
                    <a:pt x="9321" y="13566"/>
                    <a:pt x="9364" y="13600"/>
                    <a:pt x="9435" y="13622"/>
                  </a:cubicBezTo>
                  <a:cubicBezTo>
                    <a:pt x="9544" y="13653"/>
                    <a:pt x="9649" y="13687"/>
                    <a:pt x="9695" y="13811"/>
                  </a:cubicBezTo>
                  <a:cubicBezTo>
                    <a:pt x="9708" y="13845"/>
                    <a:pt x="9767" y="13876"/>
                    <a:pt x="9804" y="13879"/>
                  </a:cubicBezTo>
                  <a:cubicBezTo>
                    <a:pt x="9915" y="13882"/>
                    <a:pt x="9980" y="13944"/>
                    <a:pt x="10045" y="14021"/>
                  </a:cubicBezTo>
                  <a:cubicBezTo>
                    <a:pt x="10057" y="14037"/>
                    <a:pt x="10082" y="14049"/>
                    <a:pt x="10104" y="14055"/>
                  </a:cubicBezTo>
                  <a:cubicBezTo>
                    <a:pt x="10172" y="14077"/>
                    <a:pt x="10240" y="14096"/>
                    <a:pt x="10327" y="14120"/>
                  </a:cubicBezTo>
                  <a:cubicBezTo>
                    <a:pt x="10246" y="14325"/>
                    <a:pt x="10110" y="14467"/>
                    <a:pt x="10036" y="14647"/>
                  </a:cubicBezTo>
                  <a:cubicBezTo>
                    <a:pt x="9962" y="14829"/>
                    <a:pt x="9887" y="15012"/>
                    <a:pt x="9797" y="15191"/>
                  </a:cubicBezTo>
                  <a:cubicBezTo>
                    <a:pt x="9714" y="15365"/>
                    <a:pt x="9615" y="15529"/>
                    <a:pt x="9500" y="15733"/>
                  </a:cubicBezTo>
                  <a:cubicBezTo>
                    <a:pt x="9409" y="15722"/>
                    <a:pt x="9293" y="15689"/>
                    <a:pt x="9179" y="15689"/>
                  </a:cubicBezTo>
                  <a:cubicBezTo>
                    <a:pt x="9169" y="15689"/>
                    <a:pt x="9160" y="15689"/>
                    <a:pt x="9151" y="15690"/>
                  </a:cubicBezTo>
                  <a:cubicBezTo>
                    <a:pt x="9144" y="15690"/>
                    <a:pt x="9138" y="15690"/>
                    <a:pt x="9131" y="15690"/>
                  </a:cubicBezTo>
                  <a:cubicBezTo>
                    <a:pt x="9052" y="15690"/>
                    <a:pt x="8977" y="15661"/>
                    <a:pt x="8910" y="15661"/>
                  </a:cubicBezTo>
                  <a:cubicBezTo>
                    <a:pt x="8903" y="15661"/>
                    <a:pt x="8895" y="15661"/>
                    <a:pt x="8887" y="15662"/>
                  </a:cubicBezTo>
                  <a:cubicBezTo>
                    <a:pt x="8873" y="15664"/>
                    <a:pt x="8859" y="15664"/>
                    <a:pt x="8846" y="15664"/>
                  </a:cubicBezTo>
                  <a:cubicBezTo>
                    <a:pt x="8705" y="15664"/>
                    <a:pt x="8591" y="15584"/>
                    <a:pt x="8466" y="15575"/>
                  </a:cubicBezTo>
                  <a:cubicBezTo>
                    <a:pt x="8312" y="15563"/>
                    <a:pt x="8175" y="15510"/>
                    <a:pt x="8036" y="15464"/>
                  </a:cubicBezTo>
                  <a:cubicBezTo>
                    <a:pt x="7984" y="15445"/>
                    <a:pt x="7940" y="15405"/>
                    <a:pt x="7894" y="15374"/>
                  </a:cubicBezTo>
                  <a:cubicBezTo>
                    <a:pt x="7826" y="15331"/>
                    <a:pt x="7761" y="15272"/>
                    <a:pt x="7686" y="15247"/>
                  </a:cubicBezTo>
                  <a:cubicBezTo>
                    <a:pt x="7544" y="15198"/>
                    <a:pt x="7436" y="15117"/>
                    <a:pt x="7334" y="15009"/>
                  </a:cubicBezTo>
                  <a:cubicBezTo>
                    <a:pt x="7250" y="14919"/>
                    <a:pt x="7129" y="14866"/>
                    <a:pt x="7024" y="14795"/>
                  </a:cubicBezTo>
                  <a:cubicBezTo>
                    <a:pt x="7002" y="14780"/>
                    <a:pt x="6965" y="14770"/>
                    <a:pt x="6959" y="14752"/>
                  </a:cubicBezTo>
                  <a:cubicBezTo>
                    <a:pt x="6934" y="14684"/>
                    <a:pt x="6900" y="14644"/>
                    <a:pt x="6823" y="14634"/>
                  </a:cubicBezTo>
                  <a:cubicBezTo>
                    <a:pt x="6792" y="14628"/>
                    <a:pt x="6773" y="14566"/>
                    <a:pt x="6745" y="14532"/>
                  </a:cubicBezTo>
                  <a:cubicBezTo>
                    <a:pt x="6708" y="14483"/>
                    <a:pt x="6680" y="14408"/>
                    <a:pt x="6631" y="14387"/>
                  </a:cubicBezTo>
                  <a:cubicBezTo>
                    <a:pt x="6529" y="14340"/>
                    <a:pt x="6495" y="14257"/>
                    <a:pt x="6442" y="14170"/>
                  </a:cubicBezTo>
                  <a:cubicBezTo>
                    <a:pt x="6396" y="14089"/>
                    <a:pt x="6315" y="14031"/>
                    <a:pt x="6250" y="13959"/>
                  </a:cubicBezTo>
                  <a:cubicBezTo>
                    <a:pt x="6194" y="13901"/>
                    <a:pt x="6136" y="13848"/>
                    <a:pt x="6136" y="13749"/>
                  </a:cubicBezTo>
                  <a:cubicBezTo>
                    <a:pt x="6133" y="13693"/>
                    <a:pt x="6102" y="13613"/>
                    <a:pt x="6055" y="13582"/>
                  </a:cubicBezTo>
                  <a:cubicBezTo>
                    <a:pt x="5904" y="13489"/>
                    <a:pt x="5894" y="13325"/>
                    <a:pt x="5829" y="13189"/>
                  </a:cubicBezTo>
                  <a:cubicBezTo>
                    <a:pt x="5826" y="13183"/>
                    <a:pt x="5826" y="13173"/>
                    <a:pt x="5820" y="13167"/>
                  </a:cubicBezTo>
                  <a:cubicBezTo>
                    <a:pt x="5736" y="13071"/>
                    <a:pt x="5668" y="12969"/>
                    <a:pt x="5687" y="12895"/>
                  </a:cubicBezTo>
                  <a:cubicBezTo>
                    <a:pt x="5879" y="12477"/>
                    <a:pt x="6049" y="12108"/>
                    <a:pt x="6222" y="11734"/>
                  </a:cubicBezTo>
                  <a:cubicBezTo>
                    <a:pt x="6323" y="11734"/>
                    <a:pt x="6427" y="11725"/>
                    <a:pt x="6528" y="11725"/>
                  </a:cubicBezTo>
                  <a:cubicBezTo>
                    <a:pt x="6591" y="11725"/>
                    <a:pt x="6654" y="11728"/>
                    <a:pt x="6714" y="11740"/>
                  </a:cubicBezTo>
                  <a:cubicBezTo>
                    <a:pt x="6749" y="11746"/>
                    <a:pt x="6781" y="11749"/>
                    <a:pt x="6812" y="11749"/>
                  </a:cubicBezTo>
                  <a:cubicBezTo>
                    <a:pt x="6962" y="11749"/>
                    <a:pt x="7075" y="11683"/>
                    <a:pt x="7204" y="11588"/>
                  </a:cubicBezTo>
                  <a:cubicBezTo>
                    <a:pt x="7365" y="11471"/>
                    <a:pt x="7420" y="11313"/>
                    <a:pt x="7488" y="11149"/>
                  </a:cubicBezTo>
                  <a:cubicBezTo>
                    <a:pt x="7507" y="11103"/>
                    <a:pt x="7522" y="11056"/>
                    <a:pt x="7535" y="11007"/>
                  </a:cubicBezTo>
                  <a:cubicBezTo>
                    <a:pt x="7566" y="10904"/>
                    <a:pt x="7587" y="10799"/>
                    <a:pt x="7621" y="10700"/>
                  </a:cubicBezTo>
                  <a:cubicBezTo>
                    <a:pt x="7680" y="10517"/>
                    <a:pt x="7748" y="10335"/>
                    <a:pt x="7813" y="10152"/>
                  </a:cubicBezTo>
                  <a:cubicBezTo>
                    <a:pt x="7823" y="10127"/>
                    <a:pt x="7835" y="10100"/>
                    <a:pt x="7832" y="10072"/>
                  </a:cubicBezTo>
                  <a:cubicBezTo>
                    <a:pt x="7807" y="9889"/>
                    <a:pt x="7897" y="9719"/>
                    <a:pt x="7912" y="9552"/>
                  </a:cubicBezTo>
                  <a:cubicBezTo>
                    <a:pt x="7934" y="9354"/>
                    <a:pt x="7999" y="9156"/>
                    <a:pt x="7974" y="8957"/>
                  </a:cubicBezTo>
                  <a:cubicBezTo>
                    <a:pt x="7953" y="8788"/>
                    <a:pt x="7837" y="8660"/>
                    <a:pt x="7647" y="8660"/>
                  </a:cubicBezTo>
                  <a:cubicBezTo>
                    <a:pt x="7643" y="8660"/>
                    <a:pt x="7638" y="8660"/>
                    <a:pt x="7634" y="8660"/>
                  </a:cubicBezTo>
                  <a:cubicBezTo>
                    <a:pt x="7498" y="8663"/>
                    <a:pt x="7361" y="8651"/>
                    <a:pt x="7228" y="8719"/>
                  </a:cubicBezTo>
                  <a:cubicBezTo>
                    <a:pt x="7205" y="8731"/>
                    <a:pt x="7176" y="8737"/>
                    <a:pt x="7144" y="8737"/>
                  </a:cubicBezTo>
                  <a:cubicBezTo>
                    <a:pt x="7081" y="8737"/>
                    <a:pt x="7009" y="8715"/>
                    <a:pt x="6959" y="8688"/>
                  </a:cubicBezTo>
                  <a:cubicBezTo>
                    <a:pt x="6844" y="8626"/>
                    <a:pt x="6733" y="8657"/>
                    <a:pt x="6622" y="8639"/>
                  </a:cubicBezTo>
                  <a:cubicBezTo>
                    <a:pt x="6588" y="8632"/>
                    <a:pt x="6544" y="8629"/>
                    <a:pt x="6523" y="8608"/>
                  </a:cubicBezTo>
                  <a:cubicBezTo>
                    <a:pt x="6430" y="8515"/>
                    <a:pt x="6318" y="8502"/>
                    <a:pt x="6194" y="8493"/>
                  </a:cubicBezTo>
                  <a:cubicBezTo>
                    <a:pt x="6126" y="8490"/>
                    <a:pt x="6052" y="8425"/>
                    <a:pt x="5999" y="8369"/>
                  </a:cubicBezTo>
                  <a:cubicBezTo>
                    <a:pt x="5879" y="8236"/>
                    <a:pt x="5755" y="8103"/>
                    <a:pt x="5653" y="7955"/>
                  </a:cubicBezTo>
                  <a:cubicBezTo>
                    <a:pt x="5578" y="7840"/>
                    <a:pt x="5526" y="7707"/>
                    <a:pt x="5486" y="7574"/>
                  </a:cubicBezTo>
                  <a:cubicBezTo>
                    <a:pt x="5461" y="7500"/>
                    <a:pt x="5517" y="7394"/>
                    <a:pt x="5483" y="7332"/>
                  </a:cubicBezTo>
                  <a:cubicBezTo>
                    <a:pt x="5436" y="7252"/>
                    <a:pt x="5445" y="7193"/>
                    <a:pt x="5470" y="7119"/>
                  </a:cubicBezTo>
                  <a:cubicBezTo>
                    <a:pt x="5526" y="6964"/>
                    <a:pt x="5578" y="6809"/>
                    <a:pt x="5631" y="6655"/>
                  </a:cubicBezTo>
                  <a:cubicBezTo>
                    <a:pt x="5634" y="6645"/>
                    <a:pt x="5637" y="6639"/>
                    <a:pt x="5643" y="6633"/>
                  </a:cubicBezTo>
                  <a:cubicBezTo>
                    <a:pt x="5777" y="6490"/>
                    <a:pt x="5907" y="6348"/>
                    <a:pt x="6046" y="6212"/>
                  </a:cubicBezTo>
                  <a:cubicBezTo>
                    <a:pt x="6077" y="6181"/>
                    <a:pt x="6139" y="6187"/>
                    <a:pt x="6179" y="6165"/>
                  </a:cubicBezTo>
                  <a:cubicBezTo>
                    <a:pt x="6278" y="6116"/>
                    <a:pt x="6371" y="6029"/>
                    <a:pt x="6473" y="6014"/>
                  </a:cubicBezTo>
                  <a:cubicBezTo>
                    <a:pt x="6595" y="5999"/>
                    <a:pt x="6716" y="5969"/>
                    <a:pt x="6838" y="5969"/>
                  </a:cubicBezTo>
                  <a:cubicBezTo>
                    <a:pt x="6918" y="5969"/>
                    <a:pt x="6999" y="5982"/>
                    <a:pt x="7080" y="6020"/>
                  </a:cubicBezTo>
                  <a:cubicBezTo>
                    <a:pt x="7102" y="6031"/>
                    <a:pt x="7127" y="6035"/>
                    <a:pt x="7154" y="6035"/>
                  </a:cubicBezTo>
                  <a:cubicBezTo>
                    <a:pt x="7202" y="6035"/>
                    <a:pt x="7255" y="6023"/>
                    <a:pt x="7304" y="6023"/>
                  </a:cubicBezTo>
                  <a:cubicBezTo>
                    <a:pt x="7327" y="6023"/>
                    <a:pt x="7348" y="6025"/>
                    <a:pt x="7368" y="6032"/>
                  </a:cubicBezTo>
                  <a:cubicBezTo>
                    <a:pt x="7525" y="6091"/>
                    <a:pt x="7671" y="6181"/>
                    <a:pt x="7820" y="6258"/>
                  </a:cubicBezTo>
                  <a:cubicBezTo>
                    <a:pt x="7897" y="6299"/>
                    <a:pt x="7971" y="6348"/>
                    <a:pt x="8055" y="6379"/>
                  </a:cubicBezTo>
                  <a:cubicBezTo>
                    <a:pt x="8067" y="6384"/>
                    <a:pt x="8080" y="6385"/>
                    <a:pt x="8093" y="6385"/>
                  </a:cubicBezTo>
                  <a:cubicBezTo>
                    <a:pt x="8127" y="6385"/>
                    <a:pt x="8164" y="6374"/>
                    <a:pt x="8197" y="6364"/>
                  </a:cubicBezTo>
                  <a:cubicBezTo>
                    <a:pt x="8327" y="6326"/>
                    <a:pt x="8457" y="6277"/>
                    <a:pt x="8587" y="6237"/>
                  </a:cubicBezTo>
                  <a:cubicBezTo>
                    <a:pt x="8711" y="6199"/>
                    <a:pt x="8826" y="6159"/>
                    <a:pt x="8934" y="6073"/>
                  </a:cubicBezTo>
                  <a:cubicBezTo>
                    <a:pt x="9058" y="5970"/>
                    <a:pt x="9206" y="5881"/>
                    <a:pt x="9383" y="5881"/>
                  </a:cubicBezTo>
                  <a:cubicBezTo>
                    <a:pt x="9401" y="5881"/>
                    <a:pt x="9423" y="5868"/>
                    <a:pt x="9438" y="5859"/>
                  </a:cubicBezTo>
                  <a:cubicBezTo>
                    <a:pt x="9612" y="5754"/>
                    <a:pt x="9785" y="5652"/>
                    <a:pt x="9955" y="5540"/>
                  </a:cubicBezTo>
                  <a:cubicBezTo>
                    <a:pt x="10036" y="5488"/>
                    <a:pt x="10104" y="5410"/>
                    <a:pt x="10187" y="5354"/>
                  </a:cubicBezTo>
                  <a:cubicBezTo>
                    <a:pt x="10432" y="5190"/>
                    <a:pt x="10683" y="5029"/>
                    <a:pt x="10933" y="4869"/>
                  </a:cubicBezTo>
                  <a:cubicBezTo>
                    <a:pt x="11029" y="4807"/>
                    <a:pt x="11156" y="4779"/>
                    <a:pt x="11231" y="4698"/>
                  </a:cubicBezTo>
                  <a:cubicBezTo>
                    <a:pt x="11354" y="4562"/>
                    <a:pt x="11531" y="4500"/>
                    <a:pt x="11648" y="4352"/>
                  </a:cubicBezTo>
                  <a:cubicBezTo>
                    <a:pt x="11741" y="4231"/>
                    <a:pt x="11862" y="4110"/>
                    <a:pt x="12026" y="4061"/>
                  </a:cubicBezTo>
                  <a:cubicBezTo>
                    <a:pt x="12076" y="4048"/>
                    <a:pt x="12128" y="4011"/>
                    <a:pt x="12159" y="3971"/>
                  </a:cubicBezTo>
                  <a:cubicBezTo>
                    <a:pt x="12240" y="3859"/>
                    <a:pt x="12391" y="3819"/>
                    <a:pt x="12429" y="3671"/>
                  </a:cubicBezTo>
                  <a:cubicBezTo>
                    <a:pt x="12438" y="3640"/>
                    <a:pt x="12478" y="3609"/>
                    <a:pt x="12509" y="3596"/>
                  </a:cubicBezTo>
                  <a:cubicBezTo>
                    <a:pt x="12713" y="3531"/>
                    <a:pt x="12812" y="3349"/>
                    <a:pt x="12958" y="3213"/>
                  </a:cubicBezTo>
                  <a:cubicBezTo>
                    <a:pt x="13072" y="3104"/>
                    <a:pt x="13100" y="2925"/>
                    <a:pt x="13270" y="2857"/>
                  </a:cubicBezTo>
                  <a:cubicBezTo>
                    <a:pt x="13335" y="2829"/>
                    <a:pt x="13363" y="2723"/>
                    <a:pt x="13416" y="2658"/>
                  </a:cubicBezTo>
                  <a:cubicBezTo>
                    <a:pt x="13450" y="2615"/>
                    <a:pt x="13490" y="2578"/>
                    <a:pt x="13549" y="2519"/>
                  </a:cubicBezTo>
                  <a:close/>
                  <a:moveTo>
                    <a:pt x="29617" y="32655"/>
                  </a:moveTo>
                  <a:cubicBezTo>
                    <a:pt x="29636" y="32655"/>
                    <a:pt x="29654" y="32655"/>
                    <a:pt x="29670" y="32661"/>
                  </a:cubicBezTo>
                  <a:cubicBezTo>
                    <a:pt x="29728" y="32675"/>
                    <a:pt x="29794" y="32711"/>
                    <a:pt x="29848" y="32711"/>
                  </a:cubicBezTo>
                  <a:cubicBezTo>
                    <a:pt x="29857" y="32711"/>
                    <a:pt x="29866" y="32710"/>
                    <a:pt x="29874" y="32708"/>
                  </a:cubicBezTo>
                  <a:cubicBezTo>
                    <a:pt x="29960" y="32686"/>
                    <a:pt x="30045" y="32674"/>
                    <a:pt x="30130" y="32674"/>
                  </a:cubicBezTo>
                  <a:cubicBezTo>
                    <a:pt x="30213" y="32674"/>
                    <a:pt x="30295" y="32685"/>
                    <a:pt x="30378" y="32708"/>
                  </a:cubicBezTo>
                  <a:cubicBezTo>
                    <a:pt x="30385" y="32709"/>
                    <a:pt x="30392" y="32710"/>
                    <a:pt x="30398" y="32710"/>
                  </a:cubicBezTo>
                  <a:cubicBezTo>
                    <a:pt x="30447" y="32710"/>
                    <a:pt x="30504" y="32676"/>
                    <a:pt x="30558" y="32668"/>
                  </a:cubicBezTo>
                  <a:cubicBezTo>
                    <a:pt x="30586" y="32663"/>
                    <a:pt x="30611" y="32659"/>
                    <a:pt x="30637" y="32659"/>
                  </a:cubicBezTo>
                  <a:cubicBezTo>
                    <a:pt x="30677" y="32659"/>
                    <a:pt x="30717" y="32668"/>
                    <a:pt x="30762" y="32692"/>
                  </a:cubicBezTo>
                  <a:cubicBezTo>
                    <a:pt x="30780" y="32701"/>
                    <a:pt x="30801" y="32705"/>
                    <a:pt x="30823" y="32705"/>
                  </a:cubicBezTo>
                  <a:cubicBezTo>
                    <a:pt x="30877" y="32705"/>
                    <a:pt x="30941" y="32684"/>
                    <a:pt x="30994" y="32680"/>
                  </a:cubicBezTo>
                  <a:lnTo>
                    <a:pt x="30994" y="33296"/>
                  </a:lnTo>
                  <a:cubicBezTo>
                    <a:pt x="30877" y="33284"/>
                    <a:pt x="30765" y="33268"/>
                    <a:pt x="30654" y="33256"/>
                  </a:cubicBezTo>
                  <a:cubicBezTo>
                    <a:pt x="30652" y="33256"/>
                    <a:pt x="30648" y="33254"/>
                    <a:pt x="30645" y="33254"/>
                  </a:cubicBezTo>
                  <a:cubicBezTo>
                    <a:pt x="30644" y="33254"/>
                    <a:pt x="30643" y="33255"/>
                    <a:pt x="30642" y="33256"/>
                  </a:cubicBezTo>
                  <a:cubicBezTo>
                    <a:pt x="30601" y="33277"/>
                    <a:pt x="30559" y="33283"/>
                    <a:pt x="30518" y="33283"/>
                  </a:cubicBezTo>
                  <a:cubicBezTo>
                    <a:pt x="30440" y="33283"/>
                    <a:pt x="30362" y="33261"/>
                    <a:pt x="30283" y="33261"/>
                  </a:cubicBezTo>
                  <a:cubicBezTo>
                    <a:pt x="30252" y="33261"/>
                    <a:pt x="30221" y="33264"/>
                    <a:pt x="30190" y="33274"/>
                  </a:cubicBezTo>
                  <a:cubicBezTo>
                    <a:pt x="30139" y="33291"/>
                    <a:pt x="30084" y="33294"/>
                    <a:pt x="30029" y="33294"/>
                  </a:cubicBezTo>
                  <a:cubicBezTo>
                    <a:pt x="29990" y="33294"/>
                    <a:pt x="29951" y="33292"/>
                    <a:pt x="29912" y="33292"/>
                  </a:cubicBezTo>
                  <a:cubicBezTo>
                    <a:pt x="29901" y="33292"/>
                    <a:pt x="29891" y="33293"/>
                    <a:pt x="29880" y="33293"/>
                  </a:cubicBezTo>
                  <a:cubicBezTo>
                    <a:pt x="29824" y="33293"/>
                    <a:pt x="29769" y="33287"/>
                    <a:pt x="29710" y="33284"/>
                  </a:cubicBezTo>
                  <a:cubicBezTo>
                    <a:pt x="29583" y="33271"/>
                    <a:pt x="29453" y="33262"/>
                    <a:pt x="29311" y="33250"/>
                  </a:cubicBezTo>
                  <a:cubicBezTo>
                    <a:pt x="29295" y="33042"/>
                    <a:pt x="29280" y="32847"/>
                    <a:pt x="29267" y="32655"/>
                  </a:cubicBezTo>
                  <a:close/>
                  <a:moveTo>
                    <a:pt x="26320" y="32668"/>
                  </a:moveTo>
                  <a:cubicBezTo>
                    <a:pt x="26320" y="32677"/>
                    <a:pt x="26320" y="32683"/>
                    <a:pt x="26320" y="32692"/>
                  </a:cubicBezTo>
                  <a:lnTo>
                    <a:pt x="26785" y="32692"/>
                  </a:lnTo>
                  <a:cubicBezTo>
                    <a:pt x="26806" y="32841"/>
                    <a:pt x="26819" y="32968"/>
                    <a:pt x="26837" y="33092"/>
                  </a:cubicBezTo>
                  <a:cubicBezTo>
                    <a:pt x="26856" y="33206"/>
                    <a:pt x="26760" y="33298"/>
                    <a:pt x="26643" y="33298"/>
                  </a:cubicBezTo>
                  <a:cubicBezTo>
                    <a:pt x="26624" y="33298"/>
                    <a:pt x="26604" y="33295"/>
                    <a:pt x="26584" y="33290"/>
                  </a:cubicBezTo>
                  <a:cubicBezTo>
                    <a:pt x="26494" y="33268"/>
                    <a:pt x="26404" y="33237"/>
                    <a:pt x="26314" y="33237"/>
                  </a:cubicBezTo>
                  <a:cubicBezTo>
                    <a:pt x="26209" y="33237"/>
                    <a:pt x="26104" y="33265"/>
                    <a:pt x="26002" y="33281"/>
                  </a:cubicBezTo>
                  <a:cubicBezTo>
                    <a:pt x="25995" y="33283"/>
                    <a:pt x="25988" y="33285"/>
                    <a:pt x="25983" y="33285"/>
                  </a:cubicBezTo>
                  <a:cubicBezTo>
                    <a:pt x="25981" y="33285"/>
                    <a:pt x="25979" y="33285"/>
                    <a:pt x="25977" y="33284"/>
                  </a:cubicBezTo>
                  <a:cubicBezTo>
                    <a:pt x="25856" y="33271"/>
                    <a:pt x="25738" y="33247"/>
                    <a:pt x="25621" y="33243"/>
                  </a:cubicBezTo>
                  <a:cubicBezTo>
                    <a:pt x="25540" y="33243"/>
                    <a:pt x="25457" y="33271"/>
                    <a:pt x="25376" y="33284"/>
                  </a:cubicBezTo>
                  <a:cubicBezTo>
                    <a:pt x="25373" y="33284"/>
                    <a:pt x="25369" y="33284"/>
                    <a:pt x="25366" y="33284"/>
                  </a:cubicBezTo>
                  <a:cubicBezTo>
                    <a:pt x="25349" y="33284"/>
                    <a:pt x="25329" y="33279"/>
                    <a:pt x="25299" y="33274"/>
                  </a:cubicBezTo>
                  <a:cubicBezTo>
                    <a:pt x="25299" y="33178"/>
                    <a:pt x="25299" y="33082"/>
                    <a:pt x="25299" y="32986"/>
                  </a:cubicBezTo>
                  <a:cubicBezTo>
                    <a:pt x="25299" y="32962"/>
                    <a:pt x="25302" y="32937"/>
                    <a:pt x="25296" y="32912"/>
                  </a:cubicBezTo>
                  <a:cubicBezTo>
                    <a:pt x="25256" y="32726"/>
                    <a:pt x="25253" y="32717"/>
                    <a:pt x="25435" y="32696"/>
                  </a:cubicBezTo>
                  <a:cubicBezTo>
                    <a:pt x="25499" y="32689"/>
                    <a:pt x="25560" y="32672"/>
                    <a:pt x="25627" y="32672"/>
                  </a:cubicBezTo>
                  <a:cubicBezTo>
                    <a:pt x="25661" y="32672"/>
                    <a:pt x="25697" y="32677"/>
                    <a:pt x="25735" y="32689"/>
                  </a:cubicBezTo>
                  <a:cubicBezTo>
                    <a:pt x="25806" y="32712"/>
                    <a:pt x="25882" y="32718"/>
                    <a:pt x="25960" y="32718"/>
                  </a:cubicBezTo>
                  <a:cubicBezTo>
                    <a:pt x="26043" y="32718"/>
                    <a:pt x="26129" y="32711"/>
                    <a:pt x="26212" y="32711"/>
                  </a:cubicBezTo>
                  <a:cubicBezTo>
                    <a:pt x="26249" y="32711"/>
                    <a:pt x="26283" y="32683"/>
                    <a:pt x="26320" y="32668"/>
                  </a:cubicBezTo>
                  <a:close/>
                  <a:moveTo>
                    <a:pt x="24835" y="32649"/>
                  </a:moveTo>
                  <a:cubicBezTo>
                    <a:pt x="24844" y="32761"/>
                    <a:pt x="24853" y="32863"/>
                    <a:pt x="24859" y="32965"/>
                  </a:cubicBezTo>
                  <a:cubicBezTo>
                    <a:pt x="24869" y="33067"/>
                    <a:pt x="24872" y="33169"/>
                    <a:pt x="24875" y="33271"/>
                  </a:cubicBezTo>
                  <a:cubicBezTo>
                    <a:pt x="24742" y="33284"/>
                    <a:pt x="24606" y="33296"/>
                    <a:pt x="24466" y="33305"/>
                  </a:cubicBezTo>
                  <a:cubicBezTo>
                    <a:pt x="24435" y="33305"/>
                    <a:pt x="24395" y="33302"/>
                    <a:pt x="24377" y="33284"/>
                  </a:cubicBezTo>
                  <a:cubicBezTo>
                    <a:pt x="24342" y="33252"/>
                    <a:pt x="24309" y="33237"/>
                    <a:pt x="24274" y="33237"/>
                  </a:cubicBezTo>
                  <a:cubicBezTo>
                    <a:pt x="24247" y="33237"/>
                    <a:pt x="24219" y="33246"/>
                    <a:pt x="24188" y="33265"/>
                  </a:cubicBezTo>
                  <a:cubicBezTo>
                    <a:pt x="24181" y="33270"/>
                    <a:pt x="24172" y="33271"/>
                    <a:pt x="24163" y="33271"/>
                  </a:cubicBezTo>
                  <a:cubicBezTo>
                    <a:pt x="24146" y="33271"/>
                    <a:pt x="24126" y="33266"/>
                    <a:pt x="24110" y="33262"/>
                  </a:cubicBezTo>
                  <a:cubicBezTo>
                    <a:pt x="24096" y="33262"/>
                    <a:pt x="24082" y="33249"/>
                    <a:pt x="24068" y="33249"/>
                  </a:cubicBezTo>
                  <a:cubicBezTo>
                    <a:pt x="24067" y="33249"/>
                    <a:pt x="24065" y="33249"/>
                    <a:pt x="24064" y="33250"/>
                  </a:cubicBezTo>
                  <a:cubicBezTo>
                    <a:pt x="23934" y="33259"/>
                    <a:pt x="23801" y="33271"/>
                    <a:pt x="23668" y="33281"/>
                  </a:cubicBezTo>
                  <a:cubicBezTo>
                    <a:pt x="23556" y="33287"/>
                    <a:pt x="23442" y="33287"/>
                    <a:pt x="23330" y="33293"/>
                  </a:cubicBezTo>
                  <a:cubicBezTo>
                    <a:pt x="23299" y="33293"/>
                    <a:pt x="23268" y="33296"/>
                    <a:pt x="23237" y="33296"/>
                  </a:cubicBezTo>
                  <a:cubicBezTo>
                    <a:pt x="23176" y="33151"/>
                    <a:pt x="23293" y="32983"/>
                    <a:pt x="23188" y="32832"/>
                  </a:cubicBezTo>
                  <a:cubicBezTo>
                    <a:pt x="23166" y="32801"/>
                    <a:pt x="23188" y="32720"/>
                    <a:pt x="23284" y="32699"/>
                  </a:cubicBezTo>
                  <a:cubicBezTo>
                    <a:pt x="23395" y="32676"/>
                    <a:pt x="23504" y="32665"/>
                    <a:pt x="23613" y="32665"/>
                  </a:cubicBezTo>
                  <a:cubicBezTo>
                    <a:pt x="23696" y="32665"/>
                    <a:pt x="23779" y="32671"/>
                    <a:pt x="23863" y="32683"/>
                  </a:cubicBezTo>
                  <a:cubicBezTo>
                    <a:pt x="23866" y="32684"/>
                    <a:pt x="23870" y="32684"/>
                    <a:pt x="23874" y="32684"/>
                  </a:cubicBezTo>
                  <a:cubicBezTo>
                    <a:pt x="23905" y="32684"/>
                    <a:pt x="23938" y="32665"/>
                    <a:pt x="23971" y="32665"/>
                  </a:cubicBezTo>
                  <a:cubicBezTo>
                    <a:pt x="23999" y="32663"/>
                    <a:pt x="24028" y="32661"/>
                    <a:pt x="24057" y="32661"/>
                  </a:cubicBezTo>
                  <a:cubicBezTo>
                    <a:pt x="24086" y="32661"/>
                    <a:pt x="24115" y="32663"/>
                    <a:pt x="24141" y="32671"/>
                  </a:cubicBezTo>
                  <a:cubicBezTo>
                    <a:pt x="24213" y="32695"/>
                    <a:pt x="24247" y="32708"/>
                    <a:pt x="24275" y="32708"/>
                  </a:cubicBezTo>
                  <a:cubicBezTo>
                    <a:pt x="24301" y="32708"/>
                    <a:pt x="24321" y="32698"/>
                    <a:pt x="24361" y="32677"/>
                  </a:cubicBezTo>
                  <a:cubicBezTo>
                    <a:pt x="24456" y="32688"/>
                    <a:pt x="24524" y="32705"/>
                    <a:pt x="24590" y="32705"/>
                  </a:cubicBezTo>
                  <a:cubicBezTo>
                    <a:pt x="24595" y="32705"/>
                    <a:pt x="24600" y="32705"/>
                    <a:pt x="24606" y="32705"/>
                  </a:cubicBezTo>
                  <a:cubicBezTo>
                    <a:pt x="24674" y="32702"/>
                    <a:pt x="24742" y="32674"/>
                    <a:pt x="24835" y="32649"/>
                  </a:cubicBezTo>
                  <a:close/>
                  <a:moveTo>
                    <a:pt x="27190" y="32652"/>
                  </a:moveTo>
                  <a:cubicBezTo>
                    <a:pt x="27252" y="32668"/>
                    <a:pt x="27311" y="32692"/>
                    <a:pt x="27370" y="32692"/>
                  </a:cubicBezTo>
                  <a:cubicBezTo>
                    <a:pt x="27506" y="32692"/>
                    <a:pt x="27642" y="32680"/>
                    <a:pt x="27778" y="32677"/>
                  </a:cubicBezTo>
                  <a:cubicBezTo>
                    <a:pt x="27828" y="32677"/>
                    <a:pt x="27880" y="32686"/>
                    <a:pt x="27930" y="32692"/>
                  </a:cubicBezTo>
                  <a:cubicBezTo>
                    <a:pt x="27935" y="32692"/>
                    <a:pt x="27943" y="32702"/>
                    <a:pt x="27949" y="32702"/>
                  </a:cubicBezTo>
                  <a:cubicBezTo>
                    <a:pt x="27950" y="32702"/>
                    <a:pt x="27951" y="32702"/>
                    <a:pt x="27952" y="32702"/>
                  </a:cubicBezTo>
                  <a:cubicBezTo>
                    <a:pt x="27988" y="32687"/>
                    <a:pt x="28025" y="32681"/>
                    <a:pt x="28062" y="32681"/>
                  </a:cubicBezTo>
                  <a:cubicBezTo>
                    <a:pt x="28166" y="32681"/>
                    <a:pt x="28269" y="32724"/>
                    <a:pt x="28366" y="32724"/>
                  </a:cubicBezTo>
                  <a:cubicBezTo>
                    <a:pt x="28403" y="32724"/>
                    <a:pt x="28438" y="32718"/>
                    <a:pt x="28472" y="32702"/>
                  </a:cubicBezTo>
                  <a:cubicBezTo>
                    <a:pt x="28519" y="32679"/>
                    <a:pt x="28560" y="32670"/>
                    <a:pt x="28599" y="32670"/>
                  </a:cubicBezTo>
                  <a:cubicBezTo>
                    <a:pt x="28665" y="32670"/>
                    <a:pt x="28724" y="32695"/>
                    <a:pt x="28791" y="32714"/>
                  </a:cubicBezTo>
                  <a:cubicBezTo>
                    <a:pt x="28812" y="32720"/>
                    <a:pt x="28840" y="32757"/>
                    <a:pt x="28840" y="32782"/>
                  </a:cubicBezTo>
                  <a:cubicBezTo>
                    <a:pt x="28852" y="32943"/>
                    <a:pt x="28862" y="33107"/>
                    <a:pt x="28868" y="33256"/>
                  </a:cubicBezTo>
                  <a:cubicBezTo>
                    <a:pt x="28654" y="33268"/>
                    <a:pt x="28444" y="33277"/>
                    <a:pt x="28236" y="33287"/>
                  </a:cubicBezTo>
                  <a:cubicBezTo>
                    <a:pt x="28233" y="33287"/>
                    <a:pt x="28227" y="33293"/>
                    <a:pt x="28224" y="33293"/>
                  </a:cubicBezTo>
                  <a:cubicBezTo>
                    <a:pt x="28112" y="33286"/>
                    <a:pt x="27994" y="33263"/>
                    <a:pt x="27881" y="33263"/>
                  </a:cubicBezTo>
                  <a:cubicBezTo>
                    <a:pt x="27845" y="33263"/>
                    <a:pt x="27810" y="33265"/>
                    <a:pt x="27775" y="33271"/>
                  </a:cubicBezTo>
                  <a:cubicBezTo>
                    <a:pt x="27755" y="33275"/>
                    <a:pt x="27735" y="33276"/>
                    <a:pt x="27715" y="33276"/>
                  </a:cubicBezTo>
                  <a:cubicBezTo>
                    <a:pt x="27636" y="33276"/>
                    <a:pt x="27563" y="33254"/>
                    <a:pt x="27489" y="33254"/>
                  </a:cubicBezTo>
                  <a:cubicBezTo>
                    <a:pt x="27466" y="33254"/>
                    <a:pt x="27443" y="33256"/>
                    <a:pt x="27419" y="33262"/>
                  </a:cubicBezTo>
                  <a:cubicBezTo>
                    <a:pt x="27367" y="33274"/>
                    <a:pt x="27311" y="33290"/>
                    <a:pt x="27237" y="33305"/>
                  </a:cubicBezTo>
                  <a:cubicBezTo>
                    <a:pt x="27221" y="33092"/>
                    <a:pt x="27209" y="32884"/>
                    <a:pt x="27190" y="32652"/>
                  </a:cubicBezTo>
                  <a:close/>
                  <a:moveTo>
                    <a:pt x="31543" y="32659"/>
                  </a:moveTo>
                  <a:cubicBezTo>
                    <a:pt x="31575" y="32659"/>
                    <a:pt x="31612" y="32668"/>
                    <a:pt x="31654" y="32686"/>
                  </a:cubicBezTo>
                  <a:cubicBezTo>
                    <a:pt x="31665" y="32691"/>
                    <a:pt x="31677" y="32693"/>
                    <a:pt x="31691" y="32693"/>
                  </a:cubicBezTo>
                  <a:cubicBezTo>
                    <a:pt x="31711" y="32693"/>
                    <a:pt x="31732" y="32689"/>
                    <a:pt x="31753" y="32689"/>
                  </a:cubicBezTo>
                  <a:cubicBezTo>
                    <a:pt x="31807" y="32687"/>
                    <a:pt x="31865" y="32676"/>
                    <a:pt x="31918" y="32676"/>
                  </a:cubicBezTo>
                  <a:cubicBezTo>
                    <a:pt x="31948" y="32676"/>
                    <a:pt x="31975" y="32680"/>
                    <a:pt x="32000" y="32689"/>
                  </a:cubicBezTo>
                  <a:cubicBezTo>
                    <a:pt x="32031" y="32702"/>
                    <a:pt x="32058" y="32706"/>
                    <a:pt x="32084" y="32706"/>
                  </a:cubicBezTo>
                  <a:cubicBezTo>
                    <a:pt x="32109" y="32706"/>
                    <a:pt x="32135" y="32702"/>
                    <a:pt x="32164" y="32696"/>
                  </a:cubicBezTo>
                  <a:cubicBezTo>
                    <a:pt x="32209" y="32688"/>
                    <a:pt x="32255" y="32686"/>
                    <a:pt x="32301" y="32686"/>
                  </a:cubicBezTo>
                  <a:cubicBezTo>
                    <a:pt x="32331" y="32686"/>
                    <a:pt x="32361" y="32687"/>
                    <a:pt x="32392" y="32687"/>
                  </a:cubicBezTo>
                  <a:cubicBezTo>
                    <a:pt x="32407" y="32687"/>
                    <a:pt x="32422" y="32687"/>
                    <a:pt x="32437" y="32686"/>
                  </a:cubicBezTo>
                  <a:cubicBezTo>
                    <a:pt x="32564" y="32683"/>
                    <a:pt x="32691" y="32677"/>
                    <a:pt x="32849" y="32671"/>
                  </a:cubicBezTo>
                  <a:lnTo>
                    <a:pt x="32849" y="32671"/>
                  </a:lnTo>
                  <a:cubicBezTo>
                    <a:pt x="32914" y="32757"/>
                    <a:pt x="32879" y="32891"/>
                    <a:pt x="32836" y="32990"/>
                  </a:cubicBezTo>
                  <a:cubicBezTo>
                    <a:pt x="32790" y="33098"/>
                    <a:pt x="32796" y="33175"/>
                    <a:pt x="32849" y="33259"/>
                  </a:cubicBezTo>
                  <a:cubicBezTo>
                    <a:pt x="32828" y="33263"/>
                    <a:pt x="32807" y="33264"/>
                    <a:pt x="32787" y="33264"/>
                  </a:cubicBezTo>
                  <a:cubicBezTo>
                    <a:pt x="32716" y="33264"/>
                    <a:pt x="32645" y="33246"/>
                    <a:pt x="32575" y="33246"/>
                  </a:cubicBezTo>
                  <a:cubicBezTo>
                    <a:pt x="32522" y="33246"/>
                    <a:pt x="32470" y="33256"/>
                    <a:pt x="32418" y="33293"/>
                  </a:cubicBezTo>
                  <a:cubicBezTo>
                    <a:pt x="32405" y="33303"/>
                    <a:pt x="32387" y="33305"/>
                    <a:pt x="32367" y="33305"/>
                  </a:cubicBezTo>
                  <a:cubicBezTo>
                    <a:pt x="32342" y="33305"/>
                    <a:pt x="32315" y="33301"/>
                    <a:pt x="32291" y="33299"/>
                  </a:cubicBezTo>
                  <a:cubicBezTo>
                    <a:pt x="32087" y="33293"/>
                    <a:pt x="31883" y="33287"/>
                    <a:pt x="31675" y="33281"/>
                  </a:cubicBezTo>
                  <a:lnTo>
                    <a:pt x="31663" y="33281"/>
                  </a:lnTo>
                  <a:cubicBezTo>
                    <a:pt x="31468" y="33271"/>
                    <a:pt x="31397" y="33188"/>
                    <a:pt x="31409" y="32986"/>
                  </a:cubicBezTo>
                  <a:cubicBezTo>
                    <a:pt x="31412" y="32934"/>
                    <a:pt x="31418" y="32881"/>
                    <a:pt x="31418" y="32829"/>
                  </a:cubicBezTo>
                  <a:cubicBezTo>
                    <a:pt x="31416" y="32717"/>
                    <a:pt x="31462" y="32659"/>
                    <a:pt x="31543" y="32659"/>
                  </a:cubicBezTo>
                  <a:close/>
                  <a:moveTo>
                    <a:pt x="20371" y="33503"/>
                  </a:moveTo>
                  <a:lnTo>
                    <a:pt x="20371" y="35252"/>
                  </a:lnTo>
                  <a:cubicBezTo>
                    <a:pt x="20315" y="35237"/>
                    <a:pt x="20275" y="35218"/>
                    <a:pt x="20238" y="35212"/>
                  </a:cubicBezTo>
                  <a:cubicBezTo>
                    <a:pt x="20230" y="35211"/>
                    <a:pt x="20222" y="35211"/>
                    <a:pt x="20214" y="35211"/>
                  </a:cubicBezTo>
                  <a:cubicBezTo>
                    <a:pt x="20178" y="35211"/>
                    <a:pt x="20140" y="35216"/>
                    <a:pt x="20105" y="35221"/>
                  </a:cubicBezTo>
                  <a:cubicBezTo>
                    <a:pt x="20099" y="35221"/>
                    <a:pt x="20091" y="35234"/>
                    <a:pt x="20087" y="35234"/>
                  </a:cubicBezTo>
                  <a:cubicBezTo>
                    <a:pt x="20087" y="35234"/>
                    <a:pt x="20087" y="35234"/>
                    <a:pt x="20086" y="35234"/>
                  </a:cubicBezTo>
                  <a:cubicBezTo>
                    <a:pt x="20041" y="35214"/>
                    <a:pt x="19995" y="35208"/>
                    <a:pt x="19950" y="35208"/>
                  </a:cubicBezTo>
                  <a:cubicBezTo>
                    <a:pt x="19861" y="35208"/>
                    <a:pt x="19771" y="35232"/>
                    <a:pt x="19683" y="35232"/>
                  </a:cubicBezTo>
                  <a:cubicBezTo>
                    <a:pt x="19671" y="35232"/>
                    <a:pt x="19659" y="35232"/>
                    <a:pt x="19647" y="35231"/>
                  </a:cubicBezTo>
                  <a:cubicBezTo>
                    <a:pt x="19579" y="35224"/>
                    <a:pt x="19511" y="35215"/>
                    <a:pt x="19443" y="35212"/>
                  </a:cubicBezTo>
                  <a:cubicBezTo>
                    <a:pt x="19254" y="35200"/>
                    <a:pt x="19065" y="35190"/>
                    <a:pt x="18879" y="35181"/>
                  </a:cubicBezTo>
                  <a:cubicBezTo>
                    <a:pt x="18864" y="35181"/>
                    <a:pt x="18845" y="35187"/>
                    <a:pt x="18830" y="35193"/>
                  </a:cubicBezTo>
                  <a:cubicBezTo>
                    <a:pt x="18723" y="35226"/>
                    <a:pt x="18618" y="35245"/>
                    <a:pt x="18512" y="35245"/>
                  </a:cubicBezTo>
                  <a:cubicBezTo>
                    <a:pt x="18409" y="35245"/>
                    <a:pt x="18305" y="35227"/>
                    <a:pt x="18201" y="35187"/>
                  </a:cubicBezTo>
                  <a:cubicBezTo>
                    <a:pt x="18193" y="35184"/>
                    <a:pt x="18183" y="35182"/>
                    <a:pt x="18174" y="35182"/>
                  </a:cubicBezTo>
                  <a:cubicBezTo>
                    <a:pt x="18159" y="35182"/>
                    <a:pt x="18143" y="35185"/>
                    <a:pt x="18130" y="35187"/>
                  </a:cubicBezTo>
                  <a:cubicBezTo>
                    <a:pt x="18003" y="35207"/>
                    <a:pt x="17875" y="35250"/>
                    <a:pt x="17750" y="35250"/>
                  </a:cubicBezTo>
                  <a:cubicBezTo>
                    <a:pt x="17738" y="35250"/>
                    <a:pt x="17727" y="35250"/>
                    <a:pt x="17715" y="35249"/>
                  </a:cubicBezTo>
                  <a:cubicBezTo>
                    <a:pt x="17676" y="35246"/>
                    <a:pt x="17637" y="35246"/>
                    <a:pt x="17597" y="35246"/>
                  </a:cubicBezTo>
                  <a:cubicBezTo>
                    <a:pt x="17533" y="35246"/>
                    <a:pt x="17468" y="35248"/>
                    <a:pt x="17403" y="35248"/>
                  </a:cubicBezTo>
                  <a:cubicBezTo>
                    <a:pt x="17374" y="35248"/>
                    <a:pt x="17345" y="35247"/>
                    <a:pt x="17316" y="35246"/>
                  </a:cubicBezTo>
                  <a:cubicBezTo>
                    <a:pt x="17267" y="35243"/>
                    <a:pt x="17217" y="35212"/>
                    <a:pt x="17158" y="35190"/>
                  </a:cubicBezTo>
                  <a:cubicBezTo>
                    <a:pt x="17325" y="35110"/>
                    <a:pt x="17471" y="35033"/>
                    <a:pt x="17626" y="34971"/>
                  </a:cubicBezTo>
                  <a:cubicBezTo>
                    <a:pt x="17746" y="34924"/>
                    <a:pt x="17876" y="34909"/>
                    <a:pt x="17994" y="34862"/>
                  </a:cubicBezTo>
                  <a:cubicBezTo>
                    <a:pt x="18105" y="34819"/>
                    <a:pt x="18211" y="34748"/>
                    <a:pt x="18316" y="34692"/>
                  </a:cubicBezTo>
                  <a:cubicBezTo>
                    <a:pt x="18350" y="34673"/>
                    <a:pt x="18384" y="34658"/>
                    <a:pt x="18418" y="34642"/>
                  </a:cubicBezTo>
                  <a:cubicBezTo>
                    <a:pt x="18489" y="34608"/>
                    <a:pt x="18573" y="34590"/>
                    <a:pt x="18628" y="34543"/>
                  </a:cubicBezTo>
                  <a:cubicBezTo>
                    <a:pt x="18721" y="34463"/>
                    <a:pt x="18811" y="34407"/>
                    <a:pt x="18935" y="34401"/>
                  </a:cubicBezTo>
                  <a:cubicBezTo>
                    <a:pt x="18969" y="34398"/>
                    <a:pt x="19000" y="34364"/>
                    <a:pt x="19034" y="34348"/>
                  </a:cubicBezTo>
                  <a:cubicBezTo>
                    <a:pt x="19139" y="34290"/>
                    <a:pt x="19244" y="34231"/>
                    <a:pt x="19353" y="34175"/>
                  </a:cubicBezTo>
                  <a:cubicBezTo>
                    <a:pt x="19374" y="34166"/>
                    <a:pt x="19402" y="34169"/>
                    <a:pt x="19421" y="34153"/>
                  </a:cubicBezTo>
                  <a:cubicBezTo>
                    <a:pt x="19529" y="34079"/>
                    <a:pt x="19625" y="33980"/>
                    <a:pt x="19740" y="33927"/>
                  </a:cubicBezTo>
                  <a:cubicBezTo>
                    <a:pt x="19875" y="33866"/>
                    <a:pt x="19964" y="33720"/>
                    <a:pt x="20131" y="33720"/>
                  </a:cubicBezTo>
                  <a:cubicBezTo>
                    <a:pt x="20132" y="33720"/>
                    <a:pt x="20134" y="33720"/>
                    <a:pt x="20136" y="33720"/>
                  </a:cubicBezTo>
                  <a:cubicBezTo>
                    <a:pt x="20161" y="33720"/>
                    <a:pt x="20189" y="33689"/>
                    <a:pt x="20210" y="33667"/>
                  </a:cubicBezTo>
                  <a:cubicBezTo>
                    <a:pt x="20257" y="33621"/>
                    <a:pt x="20303" y="33575"/>
                    <a:pt x="20371" y="33503"/>
                  </a:cubicBezTo>
                  <a:close/>
                  <a:moveTo>
                    <a:pt x="39996" y="33760"/>
                  </a:moveTo>
                  <a:cubicBezTo>
                    <a:pt x="40039" y="33897"/>
                    <a:pt x="40175" y="33881"/>
                    <a:pt x="40271" y="33927"/>
                  </a:cubicBezTo>
                  <a:cubicBezTo>
                    <a:pt x="40299" y="33940"/>
                    <a:pt x="40336" y="33940"/>
                    <a:pt x="40361" y="33955"/>
                  </a:cubicBezTo>
                  <a:cubicBezTo>
                    <a:pt x="40531" y="34051"/>
                    <a:pt x="40692" y="34175"/>
                    <a:pt x="40875" y="34243"/>
                  </a:cubicBezTo>
                  <a:cubicBezTo>
                    <a:pt x="41002" y="34293"/>
                    <a:pt x="41110" y="34398"/>
                    <a:pt x="41262" y="34401"/>
                  </a:cubicBezTo>
                  <a:cubicBezTo>
                    <a:pt x="41311" y="34401"/>
                    <a:pt x="41370" y="34451"/>
                    <a:pt x="41407" y="34494"/>
                  </a:cubicBezTo>
                  <a:cubicBezTo>
                    <a:pt x="41540" y="34646"/>
                    <a:pt x="41726" y="34683"/>
                    <a:pt x="41902" y="34751"/>
                  </a:cubicBezTo>
                  <a:cubicBezTo>
                    <a:pt x="42011" y="34794"/>
                    <a:pt x="42110" y="34868"/>
                    <a:pt x="42200" y="34946"/>
                  </a:cubicBezTo>
                  <a:cubicBezTo>
                    <a:pt x="42311" y="35042"/>
                    <a:pt x="42419" y="35128"/>
                    <a:pt x="42571" y="35141"/>
                  </a:cubicBezTo>
                  <a:cubicBezTo>
                    <a:pt x="42586" y="35144"/>
                    <a:pt x="42597" y="35188"/>
                    <a:pt x="42599" y="35190"/>
                  </a:cubicBezTo>
                  <a:lnTo>
                    <a:pt x="42599" y="35190"/>
                  </a:lnTo>
                  <a:cubicBezTo>
                    <a:pt x="42509" y="35206"/>
                    <a:pt x="42429" y="35221"/>
                    <a:pt x="42348" y="35228"/>
                  </a:cubicBezTo>
                  <a:cubicBezTo>
                    <a:pt x="42330" y="35229"/>
                    <a:pt x="42312" y="35230"/>
                    <a:pt x="42294" y="35230"/>
                  </a:cubicBezTo>
                  <a:cubicBezTo>
                    <a:pt x="42253" y="35230"/>
                    <a:pt x="42213" y="35227"/>
                    <a:pt x="42175" y="35224"/>
                  </a:cubicBezTo>
                  <a:cubicBezTo>
                    <a:pt x="42154" y="35224"/>
                    <a:pt x="42131" y="35214"/>
                    <a:pt x="42114" y="35214"/>
                  </a:cubicBezTo>
                  <a:cubicBezTo>
                    <a:pt x="42110" y="35214"/>
                    <a:pt x="42107" y="35214"/>
                    <a:pt x="42104" y="35215"/>
                  </a:cubicBezTo>
                  <a:cubicBezTo>
                    <a:pt x="42029" y="35235"/>
                    <a:pt x="41956" y="35243"/>
                    <a:pt x="41882" y="35243"/>
                  </a:cubicBezTo>
                  <a:cubicBezTo>
                    <a:pt x="41788" y="35243"/>
                    <a:pt x="41693" y="35230"/>
                    <a:pt x="41599" y="35218"/>
                  </a:cubicBezTo>
                  <a:cubicBezTo>
                    <a:pt x="41513" y="35206"/>
                    <a:pt x="41426" y="35202"/>
                    <a:pt x="41341" y="35202"/>
                  </a:cubicBezTo>
                  <a:cubicBezTo>
                    <a:pt x="41317" y="35202"/>
                    <a:pt x="41292" y="35202"/>
                    <a:pt x="41268" y="35203"/>
                  </a:cubicBezTo>
                  <a:cubicBezTo>
                    <a:pt x="41150" y="35206"/>
                    <a:pt x="41033" y="35215"/>
                    <a:pt x="40915" y="35231"/>
                  </a:cubicBezTo>
                  <a:cubicBezTo>
                    <a:pt x="40883" y="35235"/>
                    <a:pt x="40851" y="35242"/>
                    <a:pt x="40820" y="35242"/>
                  </a:cubicBezTo>
                  <a:cubicBezTo>
                    <a:pt x="40786" y="35242"/>
                    <a:pt x="40754" y="35234"/>
                    <a:pt x="40723" y="35203"/>
                  </a:cubicBezTo>
                  <a:cubicBezTo>
                    <a:pt x="40721" y="35201"/>
                    <a:pt x="40716" y="35198"/>
                    <a:pt x="40709" y="35198"/>
                  </a:cubicBezTo>
                  <a:cubicBezTo>
                    <a:pt x="40707" y="35198"/>
                    <a:pt x="40704" y="35199"/>
                    <a:pt x="40701" y="35200"/>
                  </a:cubicBezTo>
                  <a:cubicBezTo>
                    <a:pt x="40615" y="35217"/>
                    <a:pt x="40529" y="35252"/>
                    <a:pt x="40443" y="35252"/>
                  </a:cubicBezTo>
                  <a:cubicBezTo>
                    <a:pt x="40439" y="35252"/>
                    <a:pt x="40436" y="35252"/>
                    <a:pt x="40432" y="35252"/>
                  </a:cubicBezTo>
                  <a:cubicBezTo>
                    <a:pt x="40370" y="35250"/>
                    <a:pt x="40315" y="35197"/>
                    <a:pt x="40248" y="35197"/>
                  </a:cubicBezTo>
                  <a:cubicBezTo>
                    <a:pt x="40225" y="35197"/>
                    <a:pt x="40200" y="35204"/>
                    <a:pt x="40172" y="35221"/>
                  </a:cubicBezTo>
                  <a:cubicBezTo>
                    <a:pt x="40162" y="35228"/>
                    <a:pt x="40149" y="35231"/>
                    <a:pt x="40135" y="35231"/>
                  </a:cubicBezTo>
                  <a:cubicBezTo>
                    <a:pt x="40098" y="35231"/>
                    <a:pt x="40051" y="35213"/>
                    <a:pt x="40011" y="35209"/>
                  </a:cubicBezTo>
                  <a:cubicBezTo>
                    <a:pt x="39966" y="35206"/>
                    <a:pt x="39923" y="35199"/>
                    <a:pt x="39880" y="35199"/>
                  </a:cubicBezTo>
                  <a:cubicBezTo>
                    <a:pt x="39873" y="35199"/>
                    <a:pt x="39866" y="35199"/>
                    <a:pt x="39859" y="35200"/>
                  </a:cubicBezTo>
                  <a:cubicBezTo>
                    <a:pt x="39770" y="35206"/>
                    <a:pt x="39683" y="35234"/>
                    <a:pt x="39596" y="35234"/>
                  </a:cubicBezTo>
                  <a:cubicBezTo>
                    <a:pt x="39479" y="35234"/>
                    <a:pt x="39355" y="35203"/>
                    <a:pt x="39240" y="35203"/>
                  </a:cubicBezTo>
                  <a:cubicBezTo>
                    <a:pt x="39195" y="35203"/>
                    <a:pt x="39152" y="35208"/>
                    <a:pt x="39110" y="35221"/>
                  </a:cubicBezTo>
                  <a:cubicBezTo>
                    <a:pt x="39036" y="35246"/>
                    <a:pt x="38962" y="35255"/>
                    <a:pt x="38890" y="35255"/>
                  </a:cubicBezTo>
                  <a:cubicBezTo>
                    <a:pt x="38775" y="35255"/>
                    <a:pt x="38663" y="35233"/>
                    <a:pt x="38556" y="35221"/>
                  </a:cubicBezTo>
                  <a:cubicBezTo>
                    <a:pt x="38521" y="35217"/>
                    <a:pt x="38485" y="35215"/>
                    <a:pt x="38450" y="35215"/>
                  </a:cubicBezTo>
                  <a:cubicBezTo>
                    <a:pt x="38316" y="35215"/>
                    <a:pt x="38182" y="35240"/>
                    <a:pt x="38048" y="35240"/>
                  </a:cubicBezTo>
                  <a:cubicBezTo>
                    <a:pt x="37985" y="35240"/>
                    <a:pt x="37921" y="35234"/>
                    <a:pt x="37857" y="35218"/>
                  </a:cubicBezTo>
                  <a:cubicBezTo>
                    <a:pt x="37795" y="35204"/>
                    <a:pt x="37732" y="35200"/>
                    <a:pt x="37666" y="35200"/>
                  </a:cubicBezTo>
                  <a:cubicBezTo>
                    <a:pt x="37558" y="35200"/>
                    <a:pt x="37446" y="35212"/>
                    <a:pt x="37334" y="35212"/>
                  </a:cubicBezTo>
                  <a:cubicBezTo>
                    <a:pt x="37405" y="35159"/>
                    <a:pt x="37467" y="35082"/>
                    <a:pt x="37541" y="35070"/>
                  </a:cubicBezTo>
                  <a:cubicBezTo>
                    <a:pt x="37693" y="35045"/>
                    <a:pt x="37767" y="34881"/>
                    <a:pt x="37900" y="34872"/>
                  </a:cubicBezTo>
                  <a:cubicBezTo>
                    <a:pt x="38052" y="34859"/>
                    <a:pt x="38157" y="34773"/>
                    <a:pt x="38275" y="34711"/>
                  </a:cubicBezTo>
                  <a:cubicBezTo>
                    <a:pt x="38423" y="34636"/>
                    <a:pt x="38556" y="34525"/>
                    <a:pt x="38702" y="34444"/>
                  </a:cubicBezTo>
                  <a:cubicBezTo>
                    <a:pt x="38782" y="34398"/>
                    <a:pt x="38878" y="34379"/>
                    <a:pt x="38968" y="34345"/>
                  </a:cubicBezTo>
                  <a:cubicBezTo>
                    <a:pt x="39005" y="34330"/>
                    <a:pt x="39042" y="34311"/>
                    <a:pt x="39073" y="34290"/>
                  </a:cubicBezTo>
                  <a:cubicBezTo>
                    <a:pt x="39144" y="34243"/>
                    <a:pt x="39206" y="34169"/>
                    <a:pt x="39284" y="34144"/>
                  </a:cubicBezTo>
                  <a:cubicBezTo>
                    <a:pt x="39485" y="34073"/>
                    <a:pt x="39634" y="33921"/>
                    <a:pt x="39819" y="33832"/>
                  </a:cubicBezTo>
                  <a:cubicBezTo>
                    <a:pt x="39875" y="33801"/>
                    <a:pt x="39937" y="33782"/>
                    <a:pt x="39996" y="33760"/>
                  </a:cubicBezTo>
                  <a:close/>
                  <a:moveTo>
                    <a:pt x="25521" y="25726"/>
                  </a:moveTo>
                  <a:cubicBezTo>
                    <a:pt x="25616" y="25726"/>
                    <a:pt x="25711" y="25739"/>
                    <a:pt x="25800" y="25740"/>
                  </a:cubicBezTo>
                  <a:cubicBezTo>
                    <a:pt x="25912" y="25740"/>
                    <a:pt x="26023" y="25730"/>
                    <a:pt x="26133" y="25730"/>
                  </a:cubicBezTo>
                  <a:cubicBezTo>
                    <a:pt x="26170" y="25730"/>
                    <a:pt x="26207" y="25731"/>
                    <a:pt x="26243" y="25734"/>
                  </a:cubicBezTo>
                  <a:cubicBezTo>
                    <a:pt x="26367" y="25743"/>
                    <a:pt x="26491" y="25777"/>
                    <a:pt x="26618" y="25799"/>
                  </a:cubicBezTo>
                  <a:cubicBezTo>
                    <a:pt x="26649" y="25806"/>
                    <a:pt x="26684" y="25817"/>
                    <a:pt x="26718" y="25817"/>
                  </a:cubicBezTo>
                  <a:cubicBezTo>
                    <a:pt x="26727" y="25817"/>
                    <a:pt x="26736" y="25817"/>
                    <a:pt x="26744" y="25815"/>
                  </a:cubicBezTo>
                  <a:cubicBezTo>
                    <a:pt x="26828" y="25797"/>
                    <a:pt x="26911" y="25790"/>
                    <a:pt x="26994" y="25790"/>
                  </a:cubicBezTo>
                  <a:cubicBezTo>
                    <a:pt x="27192" y="25790"/>
                    <a:pt x="27386" y="25831"/>
                    <a:pt x="27580" y="25870"/>
                  </a:cubicBezTo>
                  <a:cubicBezTo>
                    <a:pt x="27698" y="25892"/>
                    <a:pt x="27825" y="25886"/>
                    <a:pt x="27927" y="25935"/>
                  </a:cubicBezTo>
                  <a:cubicBezTo>
                    <a:pt x="28178" y="26059"/>
                    <a:pt x="28487" y="25988"/>
                    <a:pt x="28719" y="26189"/>
                  </a:cubicBezTo>
                  <a:cubicBezTo>
                    <a:pt x="28775" y="26242"/>
                    <a:pt x="28890" y="26223"/>
                    <a:pt x="28973" y="26251"/>
                  </a:cubicBezTo>
                  <a:cubicBezTo>
                    <a:pt x="29075" y="26291"/>
                    <a:pt x="29174" y="26347"/>
                    <a:pt x="29276" y="26393"/>
                  </a:cubicBezTo>
                  <a:cubicBezTo>
                    <a:pt x="29319" y="26413"/>
                    <a:pt x="29367" y="26444"/>
                    <a:pt x="29408" y="26444"/>
                  </a:cubicBezTo>
                  <a:cubicBezTo>
                    <a:pt x="29412" y="26444"/>
                    <a:pt x="29415" y="26443"/>
                    <a:pt x="29419" y="26443"/>
                  </a:cubicBezTo>
                  <a:cubicBezTo>
                    <a:pt x="29432" y="26441"/>
                    <a:pt x="29445" y="26441"/>
                    <a:pt x="29458" y="26441"/>
                  </a:cubicBezTo>
                  <a:cubicBezTo>
                    <a:pt x="29587" y="26441"/>
                    <a:pt x="29687" y="26521"/>
                    <a:pt x="29800" y="26564"/>
                  </a:cubicBezTo>
                  <a:cubicBezTo>
                    <a:pt x="29843" y="26579"/>
                    <a:pt x="29877" y="26616"/>
                    <a:pt x="29914" y="26644"/>
                  </a:cubicBezTo>
                  <a:cubicBezTo>
                    <a:pt x="29939" y="26663"/>
                    <a:pt x="29964" y="26694"/>
                    <a:pt x="29995" y="26697"/>
                  </a:cubicBezTo>
                  <a:cubicBezTo>
                    <a:pt x="30217" y="26725"/>
                    <a:pt x="30388" y="26864"/>
                    <a:pt x="30567" y="26975"/>
                  </a:cubicBezTo>
                  <a:cubicBezTo>
                    <a:pt x="30719" y="27068"/>
                    <a:pt x="30867" y="27167"/>
                    <a:pt x="31013" y="27269"/>
                  </a:cubicBezTo>
                  <a:cubicBezTo>
                    <a:pt x="31062" y="27307"/>
                    <a:pt x="31090" y="27372"/>
                    <a:pt x="31137" y="27415"/>
                  </a:cubicBezTo>
                  <a:cubicBezTo>
                    <a:pt x="31196" y="27471"/>
                    <a:pt x="31264" y="27514"/>
                    <a:pt x="31322" y="27573"/>
                  </a:cubicBezTo>
                  <a:cubicBezTo>
                    <a:pt x="31375" y="27625"/>
                    <a:pt x="31422" y="27690"/>
                    <a:pt x="31471" y="27752"/>
                  </a:cubicBezTo>
                  <a:cubicBezTo>
                    <a:pt x="31524" y="27820"/>
                    <a:pt x="31576" y="27892"/>
                    <a:pt x="31629" y="27960"/>
                  </a:cubicBezTo>
                  <a:cubicBezTo>
                    <a:pt x="31672" y="28018"/>
                    <a:pt x="31651" y="28272"/>
                    <a:pt x="31598" y="28328"/>
                  </a:cubicBezTo>
                  <a:cubicBezTo>
                    <a:pt x="31579" y="28350"/>
                    <a:pt x="31567" y="28371"/>
                    <a:pt x="31542" y="28409"/>
                  </a:cubicBezTo>
                  <a:cubicBezTo>
                    <a:pt x="31363" y="28319"/>
                    <a:pt x="31158" y="28297"/>
                    <a:pt x="30967" y="28189"/>
                  </a:cubicBezTo>
                  <a:cubicBezTo>
                    <a:pt x="30809" y="28102"/>
                    <a:pt x="30666" y="27994"/>
                    <a:pt x="30512" y="27907"/>
                  </a:cubicBezTo>
                  <a:cubicBezTo>
                    <a:pt x="30341" y="27814"/>
                    <a:pt x="30187" y="27697"/>
                    <a:pt x="30022" y="27598"/>
                  </a:cubicBezTo>
                  <a:cubicBezTo>
                    <a:pt x="29821" y="27480"/>
                    <a:pt x="29626" y="27344"/>
                    <a:pt x="29382" y="27334"/>
                  </a:cubicBezTo>
                  <a:cubicBezTo>
                    <a:pt x="29380" y="27334"/>
                    <a:pt x="29378" y="27334"/>
                    <a:pt x="29375" y="27334"/>
                  </a:cubicBezTo>
                  <a:cubicBezTo>
                    <a:pt x="29336" y="27334"/>
                    <a:pt x="29281" y="27361"/>
                    <a:pt x="29258" y="27393"/>
                  </a:cubicBezTo>
                  <a:cubicBezTo>
                    <a:pt x="29233" y="27427"/>
                    <a:pt x="29224" y="27489"/>
                    <a:pt x="29239" y="27529"/>
                  </a:cubicBezTo>
                  <a:cubicBezTo>
                    <a:pt x="29273" y="27632"/>
                    <a:pt x="29348" y="27693"/>
                    <a:pt x="29453" y="27746"/>
                  </a:cubicBezTo>
                  <a:cubicBezTo>
                    <a:pt x="29626" y="27827"/>
                    <a:pt x="29775" y="27950"/>
                    <a:pt x="29939" y="28049"/>
                  </a:cubicBezTo>
                  <a:cubicBezTo>
                    <a:pt x="29960" y="28063"/>
                    <a:pt x="29988" y="28064"/>
                    <a:pt x="30017" y="28064"/>
                  </a:cubicBezTo>
                  <a:cubicBezTo>
                    <a:pt x="30027" y="28064"/>
                    <a:pt x="30037" y="28064"/>
                    <a:pt x="30047" y="28064"/>
                  </a:cubicBezTo>
                  <a:cubicBezTo>
                    <a:pt x="30057" y="28064"/>
                    <a:pt x="30066" y="28064"/>
                    <a:pt x="30075" y="28065"/>
                  </a:cubicBezTo>
                  <a:cubicBezTo>
                    <a:pt x="30118" y="28210"/>
                    <a:pt x="30242" y="28257"/>
                    <a:pt x="30369" y="28309"/>
                  </a:cubicBezTo>
                  <a:cubicBezTo>
                    <a:pt x="30428" y="28334"/>
                    <a:pt x="30490" y="28371"/>
                    <a:pt x="30533" y="28418"/>
                  </a:cubicBezTo>
                  <a:cubicBezTo>
                    <a:pt x="30614" y="28501"/>
                    <a:pt x="30663" y="28616"/>
                    <a:pt x="30753" y="28684"/>
                  </a:cubicBezTo>
                  <a:cubicBezTo>
                    <a:pt x="30861" y="28768"/>
                    <a:pt x="30932" y="28876"/>
                    <a:pt x="31025" y="28966"/>
                  </a:cubicBezTo>
                  <a:cubicBezTo>
                    <a:pt x="31100" y="29040"/>
                    <a:pt x="31192" y="29077"/>
                    <a:pt x="31177" y="29204"/>
                  </a:cubicBezTo>
                  <a:cubicBezTo>
                    <a:pt x="31177" y="29210"/>
                    <a:pt x="31186" y="29216"/>
                    <a:pt x="31189" y="29223"/>
                  </a:cubicBezTo>
                  <a:cubicBezTo>
                    <a:pt x="31353" y="29396"/>
                    <a:pt x="31471" y="29597"/>
                    <a:pt x="31539" y="29795"/>
                  </a:cubicBezTo>
                  <a:cubicBezTo>
                    <a:pt x="31524" y="29882"/>
                    <a:pt x="31511" y="29947"/>
                    <a:pt x="31499" y="30009"/>
                  </a:cubicBezTo>
                  <a:cubicBezTo>
                    <a:pt x="31493" y="30034"/>
                    <a:pt x="31493" y="30065"/>
                    <a:pt x="31480" y="30086"/>
                  </a:cubicBezTo>
                  <a:cubicBezTo>
                    <a:pt x="31445" y="30147"/>
                    <a:pt x="31164" y="30239"/>
                    <a:pt x="31050" y="30239"/>
                  </a:cubicBezTo>
                  <a:cubicBezTo>
                    <a:pt x="31036" y="30239"/>
                    <a:pt x="31024" y="30238"/>
                    <a:pt x="31016" y="30235"/>
                  </a:cubicBezTo>
                  <a:cubicBezTo>
                    <a:pt x="31004" y="30229"/>
                    <a:pt x="30979" y="30216"/>
                    <a:pt x="30982" y="30207"/>
                  </a:cubicBezTo>
                  <a:cubicBezTo>
                    <a:pt x="30985" y="30021"/>
                    <a:pt x="30784" y="29934"/>
                    <a:pt x="30772" y="29761"/>
                  </a:cubicBezTo>
                  <a:cubicBezTo>
                    <a:pt x="30772" y="29749"/>
                    <a:pt x="30762" y="29736"/>
                    <a:pt x="30753" y="29727"/>
                  </a:cubicBezTo>
                  <a:cubicBezTo>
                    <a:pt x="30642" y="29597"/>
                    <a:pt x="30530" y="29467"/>
                    <a:pt x="30422" y="29334"/>
                  </a:cubicBezTo>
                  <a:cubicBezTo>
                    <a:pt x="30357" y="29257"/>
                    <a:pt x="30301" y="29167"/>
                    <a:pt x="30230" y="29096"/>
                  </a:cubicBezTo>
                  <a:cubicBezTo>
                    <a:pt x="30125" y="28990"/>
                    <a:pt x="30022" y="28857"/>
                    <a:pt x="29892" y="28805"/>
                  </a:cubicBezTo>
                  <a:cubicBezTo>
                    <a:pt x="29759" y="28752"/>
                    <a:pt x="29704" y="28650"/>
                    <a:pt x="29611" y="28573"/>
                  </a:cubicBezTo>
                  <a:cubicBezTo>
                    <a:pt x="29515" y="28492"/>
                    <a:pt x="29394" y="28443"/>
                    <a:pt x="29286" y="28381"/>
                  </a:cubicBezTo>
                  <a:cubicBezTo>
                    <a:pt x="29224" y="28343"/>
                    <a:pt x="29162" y="28306"/>
                    <a:pt x="29097" y="28269"/>
                  </a:cubicBezTo>
                  <a:cubicBezTo>
                    <a:pt x="29007" y="28220"/>
                    <a:pt x="28905" y="28198"/>
                    <a:pt x="28821" y="28118"/>
                  </a:cubicBezTo>
                  <a:cubicBezTo>
                    <a:pt x="28801" y="28097"/>
                    <a:pt x="28769" y="28088"/>
                    <a:pt x="28733" y="28088"/>
                  </a:cubicBezTo>
                  <a:cubicBezTo>
                    <a:pt x="28640" y="28088"/>
                    <a:pt x="28521" y="28147"/>
                    <a:pt x="28496" y="28217"/>
                  </a:cubicBezTo>
                  <a:cubicBezTo>
                    <a:pt x="28487" y="28244"/>
                    <a:pt x="28490" y="28288"/>
                    <a:pt x="28506" y="28313"/>
                  </a:cubicBezTo>
                  <a:cubicBezTo>
                    <a:pt x="28555" y="28390"/>
                    <a:pt x="28611" y="28470"/>
                    <a:pt x="28673" y="28539"/>
                  </a:cubicBezTo>
                  <a:cubicBezTo>
                    <a:pt x="28707" y="28576"/>
                    <a:pt x="28756" y="28613"/>
                    <a:pt x="28803" y="28622"/>
                  </a:cubicBezTo>
                  <a:cubicBezTo>
                    <a:pt x="29016" y="28656"/>
                    <a:pt x="29320" y="28842"/>
                    <a:pt x="29441" y="29012"/>
                  </a:cubicBezTo>
                  <a:cubicBezTo>
                    <a:pt x="29468" y="29049"/>
                    <a:pt x="29518" y="29080"/>
                    <a:pt x="29561" y="29099"/>
                  </a:cubicBezTo>
                  <a:cubicBezTo>
                    <a:pt x="29645" y="29133"/>
                    <a:pt x="29731" y="29145"/>
                    <a:pt x="29741" y="29266"/>
                  </a:cubicBezTo>
                  <a:cubicBezTo>
                    <a:pt x="29747" y="29303"/>
                    <a:pt x="29806" y="29349"/>
                    <a:pt x="29849" y="29368"/>
                  </a:cubicBezTo>
                  <a:cubicBezTo>
                    <a:pt x="30010" y="29433"/>
                    <a:pt x="30084" y="29569"/>
                    <a:pt x="30162" y="29709"/>
                  </a:cubicBezTo>
                  <a:cubicBezTo>
                    <a:pt x="30205" y="29786"/>
                    <a:pt x="30276" y="29842"/>
                    <a:pt x="30326" y="29916"/>
                  </a:cubicBezTo>
                  <a:cubicBezTo>
                    <a:pt x="30382" y="30000"/>
                    <a:pt x="30428" y="30092"/>
                    <a:pt x="30477" y="30179"/>
                  </a:cubicBezTo>
                  <a:cubicBezTo>
                    <a:pt x="30508" y="30225"/>
                    <a:pt x="30539" y="30269"/>
                    <a:pt x="30570" y="30312"/>
                  </a:cubicBezTo>
                  <a:cubicBezTo>
                    <a:pt x="30592" y="30340"/>
                    <a:pt x="30626" y="30365"/>
                    <a:pt x="30632" y="30396"/>
                  </a:cubicBezTo>
                  <a:cubicBezTo>
                    <a:pt x="30660" y="30547"/>
                    <a:pt x="30694" y="30699"/>
                    <a:pt x="30700" y="30854"/>
                  </a:cubicBezTo>
                  <a:cubicBezTo>
                    <a:pt x="30707" y="30944"/>
                    <a:pt x="30685" y="31049"/>
                    <a:pt x="30638" y="31123"/>
                  </a:cubicBezTo>
                  <a:cubicBezTo>
                    <a:pt x="30597" y="31184"/>
                    <a:pt x="30520" y="31213"/>
                    <a:pt x="30440" y="31213"/>
                  </a:cubicBezTo>
                  <a:cubicBezTo>
                    <a:pt x="30342" y="31213"/>
                    <a:pt x="30238" y="31170"/>
                    <a:pt x="30183" y="31092"/>
                  </a:cubicBezTo>
                  <a:cubicBezTo>
                    <a:pt x="30177" y="31086"/>
                    <a:pt x="30180" y="31070"/>
                    <a:pt x="30177" y="31067"/>
                  </a:cubicBezTo>
                  <a:cubicBezTo>
                    <a:pt x="29945" y="30962"/>
                    <a:pt x="29821" y="30764"/>
                    <a:pt x="29728" y="30541"/>
                  </a:cubicBezTo>
                  <a:cubicBezTo>
                    <a:pt x="29586" y="30498"/>
                    <a:pt x="29571" y="30374"/>
                    <a:pt x="29536" y="30256"/>
                  </a:cubicBezTo>
                  <a:cubicBezTo>
                    <a:pt x="29533" y="30241"/>
                    <a:pt x="29521" y="30219"/>
                    <a:pt x="29506" y="30213"/>
                  </a:cubicBezTo>
                  <a:cubicBezTo>
                    <a:pt x="29338" y="30136"/>
                    <a:pt x="29261" y="29972"/>
                    <a:pt x="29140" y="29851"/>
                  </a:cubicBezTo>
                  <a:cubicBezTo>
                    <a:pt x="29103" y="29811"/>
                    <a:pt x="29078" y="29755"/>
                    <a:pt x="29038" y="29718"/>
                  </a:cubicBezTo>
                  <a:cubicBezTo>
                    <a:pt x="28995" y="29678"/>
                    <a:pt x="28939" y="29650"/>
                    <a:pt x="28883" y="29619"/>
                  </a:cubicBezTo>
                  <a:cubicBezTo>
                    <a:pt x="28868" y="29609"/>
                    <a:pt x="28840" y="29616"/>
                    <a:pt x="28828" y="29603"/>
                  </a:cubicBezTo>
                  <a:cubicBezTo>
                    <a:pt x="28716" y="29504"/>
                    <a:pt x="28611" y="29396"/>
                    <a:pt x="28490" y="29309"/>
                  </a:cubicBezTo>
                  <a:cubicBezTo>
                    <a:pt x="28413" y="29254"/>
                    <a:pt x="28314" y="29232"/>
                    <a:pt x="28224" y="29195"/>
                  </a:cubicBezTo>
                  <a:cubicBezTo>
                    <a:pt x="28196" y="29182"/>
                    <a:pt x="28165" y="29164"/>
                    <a:pt x="28147" y="29142"/>
                  </a:cubicBezTo>
                  <a:cubicBezTo>
                    <a:pt x="28043" y="29009"/>
                    <a:pt x="27902" y="28960"/>
                    <a:pt x="27760" y="28960"/>
                  </a:cubicBezTo>
                  <a:cubicBezTo>
                    <a:pt x="27704" y="28960"/>
                    <a:pt x="27647" y="28968"/>
                    <a:pt x="27593" y="28981"/>
                  </a:cubicBezTo>
                  <a:cubicBezTo>
                    <a:pt x="27518" y="29000"/>
                    <a:pt x="27469" y="29154"/>
                    <a:pt x="27528" y="29195"/>
                  </a:cubicBezTo>
                  <a:cubicBezTo>
                    <a:pt x="27658" y="29294"/>
                    <a:pt x="27797" y="29377"/>
                    <a:pt x="27933" y="29473"/>
                  </a:cubicBezTo>
                  <a:cubicBezTo>
                    <a:pt x="28023" y="29538"/>
                    <a:pt x="28106" y="29619"/>
                    <a:pt x="28202" y="29674"/>
                  </a:cubicBezTo>
                  <a:cubicBezTo>
                    <a:pt x="28385" y="29774"/>
                    <a:pt x="28518" y="29956"/>
                    <a:pt x="28695" y="30030"/>
                  </a:cubicBezTo>
                  <a:cubicBezTo>
                    <a:pt x="28859" y="30095"/>
                    <a:pt x="28849" y="30263"/>
                    <a:pt x="28970" y="30318"/>
                  </a:cubicBezTo>
                  <a:cubicBezTo>
                    <a:pt x="29112" y="30380"/>
                    <a:pt x="29165" y="30520"/>
                    <a:pt x="29261" y="30622"/>
                  </a:cubicBezTo>
                  <a:cubicBezTo>
                    <a:pt x="29360" y="30724"/>
                    <a:pt x="29391" y="30891"/>
                    <a:pt x="29450" y="31033"/>
                  </a:cubicBezTo>
                  <a:cubicBezTo>
                    <a:pt x="29493" y="31132"/>
                    <a:pt x="29552" y="31231"/>
                    <a:pt x="29571" y="31337"/>
                  </a:cubicBezTo>
                  <a:cubicBezTo>
                    <a:pt x="29583" y="31417"/>
                    <a:pt x="29567" y="31532"/>
                    <a:pt x="29515" y="31587"/>
                  </a:cubicBezTo>
                  <a:cubicBezTo>
                    <a:pt x="29490" y="31615"/>
                    <a:pt x="29451" y="31627"/>
                    <a:pt x="29406" y="31627"/>
                  </a:cubicBezTo>
                  <a:cubicBezTo>
                    <a:pt x="29365" y="31627"/>
                    <a:pt x="29319" y="31617"/>
                    <a:pt x="29273" y="31600"/>
                  </a:cubicBezTo>
                  <a:cubicBezTo>
                    <a:pt x="29162" y="31556"/>
                    <a:pt x="29054" y="31538"/>
                    <a:pt x="28979" y="31433"/>
                  </a:cubicBezTo>
                  <a:cubicBezTo>
                    <a:pt x="28967" y="31414"/>
                    <a:pt x="28917" y="31423"/>
                    <a:pt x="28902" y="31399"/>
                  </a:cubicBezTo>
                  <a:cubicBezTo>
                    <a:pt x="28843" y="31349"/>
                    <a:pt x="28784" y="31300"/>
                    <a:pt x="28725" y="31253"/>
                  </a:cubicBezTo>
                  <a:cubicBezTo>
                    <a:pt x="28695" y="31228"/>
                    <a:pt x="28651" y="31219"/>
                    <a:pt x="28626" y="31191"/>
                  </a:cubicBezTo>
                  <a:cubicBezTo>
                    <a:pt x="28549" y="31105"/>
                    <a:pt x="28481" y="31009"/>
                    <a:pt x="28400" y="30928"/>
                  </a:cubicBezTo>
                  <a:cubicBezTo>
                    <a:pt x="28261" y="30795"/>
                    <a:pt x="28128" y="30643"/>
                    <a:pt x="27967" y="30544"/>
                  </a:cubicBezTo>
                  <a:cubicBezTo>
                    <a:pt x="27871" y="30482"/>
                    <a:pt x="27806" y="30365"/>
                    <a:pt x="27670" y="30359"/>
                  </a:cubicBezTo>
                  <a:cubicBezTo>
                    <a:pt x="27630" y="30355"/>
                    <a:pt x="27599" y="30278"/>
                    <a:pt x="27552" y="30250"/>
                  </a:cubicBezTo>
                  <a:cubicBezTo>
                    <a:pt x="27475" y="30204"/>
                    <a:pt x="27391" y="30167"/>
                    <a:pt x="27308" y="30126"/>
                  </a:cubicBezTo>
                  <a:cubicBezTo>
                    <a:pt x="27289" y="30117"/>
                    <a:pt x="27264" y="30117"/>
                    <a:pt x="27258" y="30102"/>
                  </a:cubicBezTo>
                  <a:cubicBezTo>
                    <a:pt x="27209" y="30027"/>
                    <a:pt x="27131" y="30018"/>
                    <a:pt x="27054" y="29996"/>
                  </a:cubicBezTo>
                  <a:cubicBezTo>
                    <a:pt x="26853" y="29938"/>
                    <a:pt x="26655" y="29860"/>
                    <a:pt x="26450" y="29804"/>
                  </a:cubicBezTo>
                  <a:cubicBezTo>
                    <a:pt x="26414" y="29796"/>
                    <a:pt x="26377" y="29793"/>
                    <a:pt x="26340" y="29793"/>
                  </a:cubicBezTo>
                  <a:cubicBezTo>
                    <a:pt x="26308" y="29793"/>
                    <a:pt x="26276" y="29795"/>
                    <a:pt x="26244" y="29795"/>
                  </a:cubicBezTo>
                  <a:cubicBezTo>
                    <a:pt x="26223" y="29795"/>
                    <a:pt x="26202" y="29794"/>
                    <a:pt x="26181" y="29792"/>
                  </a:cubicBezTo>
                  <a:cubicBezTo>
                    <a:pt x="26107" y="29786"/>
                    <a:pt x="26033" y="29764"/>
                    <a:pt x="25958" y="29761"/>
                  </a:cubicBezTo>
                  <a:cubicBezTo>
                    <a:pt x="25948" y="29760"/>
                    <a:pt x="25938" y="29759"/>
                    <a:pt x="25928" y="29759"/>
                  </a:cubicBezTo>
                  <a:cubicBezTo>
                    <a:pt x="25886" y="29759"/>
                    <a:pt x="25843" y="29769"/>
                    <a:pt x="25800" y="29774"/>
                  </a:cubicBezTo>
                  <a:cubicBezTo>
                    <a:pt x="25766" y="29774"/>
                    <a:pt x="25732" y="29774"/>
                    <a:pt x="25698" y="29777"/>
                  </a:cubicBezTo>
                  <a:cubicBezTo>
                    <a:pt x="25584" y="29789"/>
                    <a:pt x="25451" y="29770"/>
                    <a:pt x="25364" y="29826"/>
                  </a:cubicBezTo>
                  <a:cubicBezTo>
                    <a:pt x="25181" y="29938"/>
                    <a:pt x="24974" y="29953"/>
                    <a:pt x="24785" y="30037"/>
                  </a:cubicBezTo>
                  <a:cubicBezTo>
                    <a:pt x="24717" y="30068"/>
                    <a:pt x="24652" y="30105"/>
                    <a:pt x="24584" y="30130"/>
                  </a:cubicBezTo>
                  <a:cubicBezTo>
                    <a:pt x="24451" y="30173"/>
                    <a:pt x="24305" y="30195"/>
                    <a:pt x="24216" y="30321"/>
                  </a:cubicBezTo>
                  <a:cubicBezTo>
                    <a:pt x="24205" y="30338"/>
                    <a:pt x="24179" y="30357"/>
                    <a:pt x="24163" y="30357"/>
                  </a:cubicBezTo>
                  <a:cubicBezTo>
                    <a:pt x="24161" y="30357"/>
                    <a:pt x="24159" y="30356"/>
                    <a:pt x="24157" y="30355"/>
                  </a:cubicBezTo>
                  <a:cubicBezTo>
                    <a:pt x="24135" y="30350"/>
                    <a:pt x="24115" y="30347"/>
                    <a:pt x="24097" y="30347"/>
                  </a:cubicBezTo>
                  <a:cubicBezTo>
                    <a:pt x="23994" y="30347"/>
                    <a:pt x="23937" y="30427"/>
                    <a:pt x="23869" y="30498"/>
                  </a:cubicBezTo>
                  <a:cubicBezTo>
                    <a:pt x="23841" y="30532"/>
                    <a:pt x="23792" y="30544"/>
                    <a:pt x="23751" y="30566"/>
                  </a:cubicBezTo>
                  <a:cubicBezTo>
                    <a:pt x="23748" y="30567"/>
                    <a:pt x="23744" y="30567"/>
                    <a:pt x="23740" y="30567"/>
                  </a:cubicBezTo>
                  <a:cubicBezTo>
                    <a:pt x="23737" y="30567"/>
                    <a:pt x="23733" y="30567"/>
                    <a:pt x="23730" y="30569"/>
                  </a:cubicBezTo>
                  <a:cubicBezTo>
                    <a:pt x="23603" y="30653"/>
                    <a:pt x="23460" y="30724"/>
                    <a:pt x="23358" y="30829"/>
                  </a:cubicBezTo>
                  <a:cubicBezTo>
                    <a:pt x="23253" y="30937"/>
                    <a:pt x="23141" y="31021"/>
                    <a:pt x="23005" y="31083"/>
                  </a:cubicBezTo>
                  <a:cubicBezTo>
                    <a:pt x="22956" y="31105"/>
                    <a:pt x="22922" y="31154"/>
                    <a:pt x="22881" y="31191"/>
                  </a:cubicBezTo>
                  <a:cubicBezTo>
                    <a:pt x="22860" y="31210"/>
                    <a:pt x="22847" y="31238"/>
                    <a:pt x="22826" y="31250"/>
                  </a:cubicBezTo>
                  <a:cubicBezTo>
                    <a:pt x="22652" y="31358"/>
                    <a:pt x="22470" y="31454"/>
                    <a:pt x="22303" y="31572"/>
                  </a:cubicBezTo>
                  <a:cubicBezTo>
                    <a:pt x="22207" y="31640"/>
                    <a:pt x="22132" y="31742"/>
                    <a:pt x="22046" y="31826"/>
                  </a:cubicBezTo>
                  <a:cubicBezTo>
                    <a:pt x="22027" y="31847"/>
                    <a:pt x="22009" y="31872"/>
                    <a:pt x="21987" y="31885"/>
                  </a:cubicBezTo>
                  <a:cubicBezTo>
                    <a:pt x="21854" y="31965"/>
                    <a:pt x="21696" y="32018"/>
                    <a:pt x="21591" y="32123"/>
                  </a:cubicBezTo>
                  <a:cubicBezTo>
                    <a:pt x="21464" y="32256"/>
                    <a:pt x="21303" y="32333"/>
                    <a:pt x="21167" y="32445"/>
                  </a:cubicBezTo>
                  <a:cubicBezTo>
                    <a:pt x="21030" y="32559"/>
                    <a:pt x="20907" y="32677"/>
                    <a:pt x="20749" y="32767"/>
                  </a:cubicBezTo>
                  <a:cubicBezTo>
                    <a:pt x="20597" y="32850"/>
                    <a:pt x="20470" y="32977"/>
                    <a:pt x="20328" y="33073"/>
                  </a:cubicBezTo>
                  <a:cubicBezTo>
                    <a:pt x="20266" y="33117"/>
                    <a:pt x="20185" y="33126"/>
                    <a:pt x="20120" y="33163"/>
                  </a:cubicBezTo>
                  <a:cubicBezTo>
                    <a:pt x="20071" y="33194"/>
                    <a:pt x="20037" y="33253"/>
                    <a:pt x="19987" y="33287"/>
                  </a:cubicBezTo>
                  <a:cubicBezTo>
                    <a:pt x="19913" y="33336"/>
                    <a:pt x="19836" y="33377"/>
                    <a:pt x="19755" y="33423"/>
                  </a:cubicBezTo>
                  <a:cubicBezTo>
                    <a:pt x="19724" y="33438"/>
                    <a:pt x="19675" y="33445"/>
                    <a:pt x="19662" y="33469"/>
                  </a:cubicBezTo>
                  <a:cubicBezTo>
                    <a:pt x="19616" y="33584"/>
                    <a:pt x="19508" y="33602"/>
                    <a:pt x="19415" y="33646"/>
                  </a:cubicBezTo>
                  <a:cubicBezTo>
                    <a:pt x="19257" y="33720"/>
                    <a:pt x="19102" y="33788"/>
                    <a:pt x="18947" y="33862"/>
                  </a:cubicBezTo>
                  <a:cubicBezTo>
                    <a:pt x="18913" y="33881"/>
                    <a:pt x="18888" y="33915"/>
                    <a:pt x="18861" y="33943"/>
                  </a:cubicBezTo>
                  <a:cubicBezTo>
                    <a:pt x="18836" y="33968"/>
                    <a:pt x="18817" y="34002"/>
                    <a:pt x="18789" y="34014"/>
                  </a:cubicBezTo>
                  <a:cubicBezTo>
                    <a:pt x="18616" y="34082"/>
                    <a:pt x="18437" y="34147"/>
                    <a:pt x="18260" y="34215"/>
                  </a:cubicBezTo>
                  <a:cubicBezTo>
                    <a:pt x="18235" y="34228"/>
                    <a:pt x="18211" y="34243"/>
                    <a:pt x="18189" y="34262"/>
                  </a:cubicBezTo>
                  <a:cubicBezTo>
                    <a:pt x="17985" y="34435"/>
                    <a:pt x="17749" y="34531"/>
                    <a:pt x="17489" y="34584"/>
                  </a:cubicBezTo>
                  <a:cubicBezTo>
                    <a:pt x="17372" y="34605"/>
                    <a:pt x="17263" y="34670"/>
                    <a:pt x="17152" y="34714"/>
                  </a:cubicBezTo>
                  <a:cubicBezTo>
                    <a:pt x="17127" y="34723"/>
                    <a:pt x="17099" y="34726"/>
                    <a:pt x="17075" y="34735"/>
                  </a:cubicBezTo>
                  <a:cubicBezTo>
                    <a:pt x="17028" y="34751"/>
                    <a:pt x="16951" y="34757"/>
                    <a:pt x="16942" y="34788"/>
                  </a:cubicBezTo>
                  <a:cubicBezTo>
                    <a:pt x="16895" y="34906"/>
                    <a:pt x="16777" y="34875"/>
                    <a:pt x="16700" y="34909"/>
                  </a:cubicBezTo>
                  <a:cubicBezTo>
                    <a:pt x="16595" y="34955"/>
                    <a:pt x="16468" y="34958"/>
                    <a:pt x="16353" y="34986"/>
                  </a:cubicBezTo>
                  <a:cubicBezTo>
                    <a:pt x="16202" y="35023"/>
                    <a:pt x="16050" y="35070"/>
                    <a:pt x="15898" y="35116"/>
                  </a:cubicBezTo>
                  <a:cubicBezTo>
                    <a:pt x="15871" y="35125"/>
                    <a:pt x="15846" y="35153"/>
                    <a:pt x="15843" y="35156"/>
                  </a:cubicBezTo>
                  <a:cubicBezTo>
                    <a:pt x="15802" y="35156"/>
                    <a:pt x="15767" y="35154"/>
                    <a:pt x="15737" y="35154"/>
                  </a:cubicBezTo>
                  <a:cubicBezTo>
                    <a:pt x="15713" y="35154"/>
                    <a:pt x="15692" y="35155"/>
                    <a:pt x="15672" y="35159"/>
                  </a:cubicBezTo>
                  <a:cubicBezTo>
                    <a:pt x="15592" y="35172"/>
                    <a:pt x="15515" y="35193"/>
                    <a:pt x="15437" y="35209"/>
                  </a:cubicBezTo>
                  <a:cubicBezTo>
                    <a:pt x="15397" y="35218"/>
                    <a:pt x="15357" y="35215"/>
                    <a:pt x="15316" y="35221"/>
                  </a:cubicBezTo>
                  <a:cubicBezTo>
                    <a:pt x="15159" y="35249"/>
                    <a:pt x="15001" y="35280"/>
                    <a:pt x="14843" y="35311"/>
                  </a:cubicBezTo>
                  <a:cubicBezTo>
                    <a:pt x="14769" y="35323"/>
                    <a:pt x="14697" y="35342"/>
                    <a:pt x="14623" y="35361"/>
                  </a:cubicBezTo>
                  <a:cubicBezTo>
                    <a:pt x="14598" y="35364"/>
                    <a:pt x="14577" y="35382"/>
                    <a:pt x="14555" y="35382"/>
                  </a:cubicBezTo>
                  <a:cubicBezTo>
                    <a:pt x="14345" y="35386"/>
                    <a:pt x="14136" y="35430"/>
                    <a:pt x="13925" y="35430"/>
                  </a:cubicBezTo>
                  <a:cubicBezTo>
                    <a:pt x="13822" y="35430"/>
                    <a:pt x="13718" y="35419"/>
                    <a:pt x="13614" y="35388"/>
                  </a:cubicBezTo>
                  <a:cubicBezTo>
                    <a:pt x="13608" y="35387"/>
                    <a:pt x="13602" y="35386"/>
                    <a:pt x="13595" y="35386"/>
                  </a:cubicBezTo>
                  <a:cubicBezTo>
                    <a:pt x="13565" y="35386"/>
                    <a:pt x="13530" y="35401"/>
                    <a:pt x="13496" y="35404"/>
                  </a:cubicBezTo>
                  <a:cubicBezTo>
                    <a:pt x="13461" y="35406"/>
                    <a:pt x="13426" y="35408"/>
                    <a:pt x="13391" y="35408"/>
                  </a:cubicBezTo>
                  <a:cubicBezTo>
                    <a:pt x="13377" y="35408"/>
                    <a:pt x="13362" y="35408"/>
                    <a:pt x="13348" y="35407"/>
                  </a:cubicBezTo>
                  <a:cubicBezTo>
                    <a:pt x="13326" y="35407"/>
                    <a:pt x="13297" y="35391"/>
                    <a:pt x="13279" y="35391"/>
                  </a:cubicBezTo>
                  <a:cubicBezTo>
                    <a:pt x="13274" y="35391"/>
                    <a:pt x="13270" y="35392"/>
                    <a:pt x="13267" y="35395"/>
                  </a:cubicBezTo>
                  <a:cubicBezTo>
                    <a:pt x="13239" y="35414"/>
                    <a:pt x="13213" y="35421"/>
                    <a:pt x="13187" y="35421"/>
                  </a:cubicBezTo>
                  <a:cubicBezTo>
                    <a:pt x="13125" y="35421"/>
                    <a:pt x="13069" y="35380"/>
                    <a:pt x="13007" y="35376"/>
                  </a:cubicBezTo>
                  <a:cubicBezTo>
                    <a:pt x="12862" y="35365"/>
                    <a:pt x="12717" y="35353"/>
                    <a:pt x="12573" y="35353"/>
                  </a:cubicBezTo>
                  <a:cubicBezTo>
                    <a:pt x="12523" y="35353"/>
                    <a:pt x="12474" y="35354"/>
                    <a:pt x="12425" y="35358"/>
                  </a:cubicBezTo>
                  <a:cubicBezTo>
                    <a:pt x="12397" y="35360"/>
                    <a:pt x="12368" y="35361"/>
                    <a:pt x="12341" y="35361"/>
                  </a:cubicBezTo>
                  <a:cubicBezTo>
                    <a:pt x="12204" y="35361"/>
                    <a:pt x="12076" y="35336"/>
                    <a:pt x="11943" y="35289"/>
                  </a:cubicBezTo>
                  <a:cubicBezTo>
                    <a:pt x="11809" y="35243"/>
                    <a:pt x="11655" y="35255"/>
                    <a:pt x="11512" y="35234"/>
                  </a:cubicBezTo>
                  <a:cubicBezTo>
                    <a:pt x="11429" y="35221"/>
                    <a:pt x="11348" y="35193"/>
                    <a:pt x="11265" y="35175"/>
                  </a:cubicBezTo>
                  <a:cubicBezTo>
                    <a:pt x="11193" y="35159"/>
                    <a:pt x="11122" y="35153"/>
                    <a:pt x="11051" y="35135"/>
                  </a:cubicBezTo>
                  <a:cubicBezTo>
                    <a:pt x="10918" y="35101"/>
                    <a:pt x="10785" y="35060"/>
                    <a:pt x="10652" y="35023"/>
                  </a:cubicBezTo>
                  <a:cubicBezTo>
                    <a:pt x="10587" y="35005"/>
                    <a:pt x="10522" y="34983"/>
                    <a:pt x="10460" y="34961"/>
                  </a:cubicBezTo>
                  <a:cubicBezTo>
                    <a:pt x="10398" y="34940"/>
                    <a:pt x="10339" y="34912"/>
                    <a:pt x="10277" y="34887"/>
                  </a:cubicBezTo>
                  <a:cubicBezTo>
                    <a:pt x="10104" y="34813"/>
                    <a:pt x="9931" y="34738"/>
                    <a:pt x="9757" y="34664"/>
                  </a:cubicBezTo>
                  <a:cubicBezTo>
                    <a:pt x="9590" y="34596"/>
                    <a:pt x="9414" y="34540"/>
                    <a:pt x="9250" y="34460"/>
                  </a:cubicBezTo>
                  <a:cubicBezTo>
                    <a:pt x="9126" y="34401"/>
                    <a:pt x="9014" y="34311"/>
                    <a:pt x="8894" y="34240"/>
                  </a:cubicBezTo>
                  <a:cubicBezTo>
                    <a:pt x="8847" y="34212"/>
                    <a:pt x="8785" y="34212"/>
                    <a:pt x="8739" y="34181"/>
                  </a:cubicBezTo>
                  <a:cubicBezTo>
                    <a:pt x="8562" y="34057"/>
                    <a:pt x="8389" y="33927"/>
                    <a:pt x="8216" y="33801"/>
                  </a:cubicBezTo>
                  <a:cubicBezTo>
                    <a:pt x="8185" y="33782"/>
                    <a:pt x="8148" y="33773"/>
                    <a:pt x="8120" y="33748"/>
                  </a:cubicBezTo>
                  <a:cubicBezTo>
                    <a:pt x="8070" y="33702"/>
                    <a:pt x="8030" y="33646"/>
                    <a:pt x="7977" y="33599"/>
                  </a:cubicBezTo>
                  <a:cubicBezTo>
                    <a:pt x="7922" y="33550"/>
                    <a:pt x="7860" y="33500"/>
                    <a:pt x="7795" y="33466"/>
                  </a:cubicBezTo>
                  <a:cubicBezTo>
                    <a:pt x="7683" y="33407"/>
                    <a:pt x="7606" y="33330"/>
                    <a:pt x="7547" y="33212"/>
                  </a:cubicBezTo>
                  <a:cubicBezTo>
                    <a:pt x="7507" y="33135"/>
                    <a:pt x="7389" y="33098"/>
                    <a:pt x="7315" y="33033"/>
                  </a:cubicBezTo>
                  <a:cubicBezTo>
                    <a:pt x="7269" y="32993"/>
                    <a:pt x="7235" y="32934"/>
                    <a:pt x="7188" y="32887"/>
                  </a:cubicBezTo>
                  <a:cubicBezTo>
                    <a:pt x="7095" y="32788"/>
                    <a:pt x="7052" y="32652"/>
                    <a:pt x="6913" y="32578"/>
                  </a:cubicBezTo>
                  <a:cubicBezTo>
                    <a:pt x="6829" y="32531"/>
                    <a:pt x="6783" y="32411"/>
                    <a:pt x="6721" y="32321"/>
                  </a:cubicBezTo>
                  <a:cubicBezTo>
                    <a:pt x="6690" y="32278"/>
                    <a:pt x="6665" y="32228"/>
                    <a:pt x="6631" y="32188"/>
                  </a:cubicBezTo>
                  <a:cubicBezTo>
                    <a:pt x="6554" y="32098"/>
                    <a:pt x="6433" y="32030"/>
                    <a:pt x="6399" y="31928"/>
                  </a:cubicBezTo>
                  <a:cubicBezTo>
                    <a:pt x="6355" y="31807"/>
                    <a:pt x="6232" y="31755"/>
                    <a:pt x="6213" y="31612"/>
                  </a:cubicBezTo>
                  <a:cubicBezTo>
                    <a:pt x="6201" y="31519"/>
                    <a:pt x="6089" y="31439"/>
                    <a:pt x="6024" y="31352"/>
                  </a:cubicBezTo>
                  <a:cubicBezTo>
                    <a:pt x="5999" y="31318"/>
                    <a:pt x="5959" y="31287"/>
                    <a:pt x="5956" y="31253"/>
                  </a:cubicBezTo>
                  <a:cubicBezTo>
                    <a:pt x="5944" y="31142"/>
                    <a:pt x="5910" y="31052"/>
                    <a:pt x="5814" y="30987"/>
                  </a:cubicBezTo>
                  <a:cubicBezTo>
                    <a:pt x="5774" y="30959"/>
                    <a:pt x="5749" y="30903"/>
                    <a:pt x="5730" y="30857"/>
                  </a:cubicBezTo>
                  <a:cubicBezTo>
                    <a:pt x="5696" y="30761"/>
                    <a:pt x="5591" y="30696"/>
                    <a:pt x="5625" y="30572"/>
                  </a:cubicBezTo>
                  <a:cubicBezTo>
                    <a:pt x="5631" y="30547"/>
                    <a:pt x="5578" y="30507"/>
                    <a:pt x="5560" y="30473"/>
                  </a:cubicBezTo>
                  <a:cubicBezTo>
                    <a:pt x="5523" y="30408"/>
                    <a:pt x="5492" y="30343"/>
                    <a:pt x="5461" y="30275"/>
                  </a:cubicBezTo>
                  <a:cubicBezTo>
                    <a:pt x="5433" y="30222"/>
                    <a:pt x="5411" y="30167"/>
                    <a:pt x="5390" y="30111"/>
                  </a:cubicBezTo>
                  <a:cubicBezTo>
                    <a:pt x="5371" y="30105"/>
                    <a:pt x="5353" y="30099"/>
                    <a:pt x="5334" y="30092"/>
                  </a:cubicBezTo>
                  <a:cubicBezTo>
                    <a:pt x="5402" y="30003"/>
                    <a:pt x="5473" y="29913"/>
                    <a:pt x="5538" y="29823"/>
                  </a:cubicBezTo>
                  <a:cubicBezTo>
                    <a:pt x="5643" y="29665"/>
                    <a:pt x="5823" y="29582"/>
                    <a:pt x="5919" y="29405"/>
                  </a:cubicBezTo>
                  <a:cubicBezTo>
                    <a:pt x="5990" y="29272"/>
                    <a:pt x="6129" y="29173"/>
                    <a:pt x="6250" y="29074"/>
                  </a:cubicBezTo>
                  <a:cubicBezTo>
                    <a:pt x="6368" y="28978"/>
                    <a:pt x="6501" y="28898"/>
                    <a:pt x="6628" y="28811"/>
                  </a:cubicBezTo>
                  <a:cubicBezTo>
                    <a:pt x="6643" y="28799"/>
                    <a:pt x="6659" y="28780"/>
                    <a:pt x="6671" y="28761"/>
                  </a:cubicBezTo>
                  <a:cubicBezTo>
                    <a:pt x="6713" y="28690"/>
                    <a:pt x="6751" y="28622"/>
                    <a:pt x="6847" y="28622"/>
                  </a:cubicBezTo>
                  <a:cubicBezTo>
                    <a:pt x="6851" y="28622"/>
                    <a:pt x="6856" y="28622"/>
                    <a:pt x="6860" y="28622"/>
                  </a:cubicBezTo>
                  <a:cubicBezTo>
                    <a:pt x="6888" y="28622"/>
                    <a:pt x="6931" y="28594"/>
                    <a:pt x="6950" y="28569"/>
                  </a:cubicBezTo>
                  <a:cubicBezTo>
                    <a:pt x="7061" y="28396"/>
                    <a:pt x="7250" y="28322"/>
                    <a:pt x="7414" y="28217"/>
                  </a:cubicBezTo>
                  <a:cubicBezTo>
                    <a:pt x="7603" y="28096"/>
                    <a:pt x="7804" y="27994"/>
                    <a:pt x="8002" y="27888"/>
                  </a:cubicBezTo>
                  <a:cubicBezTo>
                    <a:pt x="8058" y="27861"/>
                    <a:pt x="8126" y="27854"/>
                    <a:pt x="8185" y="27836"/>
                  </a:cubicBezTo>
                  <a:cubicBezTo>
                    <a:pt x="8213" y="27827"/>
                    <a:pt x="8240" y="27820"/>
                    <a:pt x="8265" y="27808"/>
                  </a:cubicBezTo>
                  <a:cubicBezTo>
                    <a:pt x="8380" y="27752"/>
                    <a:pt x="8485" y="27663"/>
                    <a:pt x="8603" y="27647"/>
                  </a:cubicBezTo>
                  <a:cubicBezTo>
                    <a:pt x="8884" y="27610"/>
                    <a:pt x="9126" y="27468"/>
                    <a:pt x="9395" y="27406"/>
                  </a:cubicBezTo>
                  <a:cubicBezTo>
                    <a:pt x="9602" y="27359"/>
                    <a:pt x="9813" y="27328"/>
                    <a:pt x="10023" y="27294"/>
                  </a:cubicBezTo>
                  <a:cubicBezTo>
                    <a:pt x="10178" y="27269"/>
                    <a:pt x="10333" y="27245"/>
                    <a:pt x="10491" y="27235"/>
                  </a:cubicBezTo>
                  <a:cubicBezTo>
                    <a:pt x="10499" y="27235"/>
                    <a:pt x="10507" y="27235"/>
                    <a:pt x="10515" y="27235"/>
                  </a:cubicBezTo>
                  <a:cubicBezTo>
                    <a:pt x="10603" y="27235"/>
                    <a:pt x="10691" y="27263"/>
                    <a:pt x="10779" y="27263"/>
                  </a:cubicBezTo>
                  <a:cubicBezTo>
                    <a:pt x="10784" y="27263"/>
                    <a:pt x="10790" y="27263"/>
                    <a:pt x="10796" y="27263"/>
                  </a:cubicBezTo>
                  <a:cubicBezTo>
                    <a:pt x="10880" y="27263"/>
                    <a:pt x="10965" y="27244"/>
                    <a:pt x="11047" y="27244"/>
                  </a:cubicBezTo>
                  <a:cubicBezTo>
                    <a:pt x="11052" y="27244"/>
                    <a:pt x="11058" y="27244"/>
                    <a:pt x="11063" y="27245"/>
                  </a:cubicBezTo>
                  <a:cubicBezTo>
                    <a:pt x="11240" y="27248"/>
                    <a:pt x="11413" y="27263"/>
                    <a:pt x="11590" y="27276"/>
                  </a:cubicBezTo>
                  <a:cubicBezTo>
                    <a:pt x="11580" y="27291"/>
                    <a:pt x="11568" y="27303"/>
                    <a:pt x="11559" y="27319"/>
                  </a:cubicBezTo>
                  <a:cubicBezTo>
                    <a:pt x="11618" y="27409"/>
                    <a:pt x="11679" y="27498"/>
                    <a:pt x="11738" y="27588"/>
                  </a:cubicBezTo>
                  <a:cubicBezTo>
                    <a:pt x="11782" y="27656"/>
                    <a:pt x="11806" y="27737"/>
                    <a:pt x="11859" y="27796"/>
                  </a:cubicBezTo>
                  <a:cubicBezTo>
                    <a:pt x="12001" y="27953"/>
                    <a:pt x="12156" y="28105"/>
                    <a:pt x="12302" y="28263"/>
                  </a:cubicBezTo>
                  <a:cubicBezTo>
                    <a:pt x="12388" y="28359"/>
                    <a:pt x="12472" y="28461"/>
                    <a:pt x="12555" y="28557"/>
                  </a:cubicBezTo>
                  <a:cubicBezTo>
                    <a:pt x="12586" y="28594"/>
                    <a:pt x="12614" y="28638"/>
                    <a:pt x="12654" y="28659"/>
                  </a:cubicBezTo>
                  <a:cubicBezTo>
                    <a:pt x="12776" y="28726"/>
                    <a:pt x="12855" y="28864"/>
                    <a:pt x="13021" y="28864"/>
                  </a:cubicBezTo>
                  <a:cubicBezTo>
                    <a:pt x="13025" y="28864"/>
                    <a:pt x="13028" y="28864"/>
                    <a:pt x="13032" y="28864"/>
                  </a:cubicBezTo>
                  <a:cubicBezTo>
                    <a:pt x="13035" y="28863"/>
                    <a:pt x="13038" y="28863"/>
                    <a:pt x="13040" y="28863"/>
                  </a:cubicBezTo>
                  <a:cubicBezTo>
                    <a:pt x="13112" y="28863"/>
                    <a:pt x="13190" y="28939"/>
                    <a:pt x="13261" y="28981"/>
                  </a:cubicBezTo>
                  <a:cubicBezTo>
                    <a:pt x="13366" y="29043"/>
                    <a:pt x="13469" y="29108"/>
                    <a:pt x="13574" y="29173"/>
                  </a:cubicBezTo>
                  <a:cubicBezTo>
                    <a:pt x="13582" y="29179"/>
                    <a:pt x="13595" y="29189"/>
                    <a:pt x="13602" y="29189"/>
                  </a:cubicBezTo>
                  <a:cubicBezTo>
                    <a:pt x="13603" y="29189"/>
                    <a:pt x="13604" y="29189"/>
                    <a:pt x="13605" y="29189"/>
                  </a:cubicBezTo>
                  <a:cubicBezTo>
                    <a:pt x="13629" y="29181"/>
                    <a:pt x="13652" y="29177"/>
                    <a:pt x="13674" y="29177"/>
                  </a:cubicBezTo>
                  <a:cubicBezTo>
                    <a:pt x="13810" y="29177"/>
                    <a:pt x="13904" y="29306"/>
                    <a:pt x="14029" y="29328"/>
                  </a:cubicBezTo>
                  <a:cubicBezTo>
                    <a:pt x="14081" y="29336"/>
                    <a:pt x="14135" y="29336"/>
                    <a:pt x="14189" y="29336"/>
                  </a:cubicBezTo>
                  <a:cubicBezTo>
                    <a:pt x="14202" y="29336"/>
                    <a:pt x="14216" y="29336"/>
                    <a:pt x="14229" y="29336"/>
                  </a:cubicBezTo>
                  <a:cubicBezTo>
                    <a:pt x="14269" y="29336"/>
                    <a:pt x="14310" y="29337"/>
                    <a:pt x="14351" y="29340"/>
                  </a:cubicBezTo>
                  <a:cubicBezTo>
                    <a:pt x="14450" y="29353"/>
                    <a:pt x="14549" y="29390"/>
                    <a:pt x="14648" y="29393"/>
                  </a:cubicBezTo>
                  <a:cubicBezTo>
                    <a:pt x="14689" y="29394"/>
                    <a:pt x="14730" y="29395"/>
                    <a:pt x="14771" y="29395"/>
                  </a:cubicBezTo>
                  <a:cubicBezTo>
                    <a:pt x="14900" y="29395"/>
                    <a:pt x="15030" y="29389"/>
                    <a:pt x="15162" y="29387"/>
                  </a:cubicBezTo>
                  <a:cubicBezTo>
                    <a:pt x="15298" y="29384"/>
                    <a:pt x="15434" y="29384"/>
                    <a:pt x="15570" y="29377"/>
                  </a:cubicBezTo>
                  <a:cubicBezTo>
                    <a:pt x="15601" y="29377"/>
                    <a:pt x="15632" y="29362"/>
                    <a:pt x="15660" y="29356"/>
                  </a:cubicBezTo>
                  <a:cubicBezTo>
                    <a:pt x="15736" y="29344"/>
                    <a:pt x="15804" y="29295"/>
                    <a:pt x="15883" y="29295"/>
                  </a:cubicBezTo>
                  <a:cubicBezTo>
                    <a:pt x="15910" y="29295"/>
                    <a:pt x="15939" y="29300"/>
                    <a:pt x="15970" y="29315"/>
                  </a:cubicBezTo>
                  <a:cubicBezTo>
                    <a:pt x="15985" y="29324"/>
                    <a:pt x="16007" y="29327"/>
                    <a:pt x="16030" y="29327"/>
                  </a:cubicBezTo>
                  <a:cubicBezTo>
                    <a:pt x="16077" y="29327"/>
                    <a:pt x="16131" y="29312"/>
                    <a:pt x="16155" y="29288"/>
                  </a:cubicBezTo>
                  <a:cubicBezTo>
                    <a:pt x="16310" y="29130"/>
                    <a:pt x="16521" y="29189"/>
                    <a:pt x="16697" y="29120"/>
                  </a:cubicBezTo>
                  <a:cubicBezTo>
                    <a:pt x="16830" y="29071"/>
                    <a:pt x="16957" y="29003"/>
                    <a:pt x="17087" y="28944"/>
                  </a:cubicBezTo>
                  <a:cubicBezTo>
                    <a:pt x="17195" y="28898"/>
                    <a:pt x="17301" y="28854"/>
                    <a:pt x="17409" y="28808"/>
                  </a:cubicBezTo>
                  <a:cubicBezTo>
                    <a:pt x="17523" y="28761"/>
                    <a:pt x="17638" y="28715"/>
                    <a:pt x="17752" y="28669"/>
                  </a:cubicBezTo>
                  <a:cubicBezTo>
                    <a:pt x="17762" y="28665"/>
                    <a:pt x="17765" y="28656"/>
                    <a:pt x="17771" y="28653"/>
                  </a:cubicBezTo>
                  <a:cubicBezTo>
                    <a:pt x="17941" y="28579"/>
                    <a:pt x="18112" y="28508"/>
                    <a:pt x="18279" y="28427"/>
                  </a:cubicBezTo>
                  <a:cubicBezTo>
                    <a:pt x="18378" y="28384"/>
                    <a:pt x="18468" y="28322"/>
                    <a:pt x="18567" y="28278"/>
                  </a:cubicBezTo>
                  <a:cubicBezTo>
                    <a:pt x="18703" y="28217"/>
                    <a:pt x="18842" y="28170"/>
                    <a:pt x="18975" y="28108"/>
                  </a:cubicBezTo>
                  <a:cubicBezTo>
                    <a:pt x="19049" y="28071"/>
                    <a:pt x="19108" y="28000"/>
                    <a:pt x="19183" y="27966"/>
                  </a:cubicBezTo>
                  <a:cubicBezTo>
                    <a:pt x="19337" y="27892"/>
                    <a:pt x="19495" y="27830"/>
                    <a:pt x="19653" y="27765"/>
                  </a:cubicBezTo>
                  <a:cubicBezTo>
                    <a:pt x="19669" y="27758"/>
                    <a:pt x="19696" y="27765"/>
                    <a:pt x="19699" y="27755"/>
                  </a:cubicBezTo>
                  <a:cubicBezTo>
                    <a:pt x="19783" y="27582"/>
                    <a:pt x="19997" y="27613"/>
                    <a:pt x="20111" y="27489"/>
                  </a:cubicBezTo>
                  <a:cubicBezTo>
                    <a:pt x="20124" y="27477"/>
                    <a:pt x="20158" y="27486"/>
                    <a:pt x="20176" y="27477"/>
                  </a:cubicBezTo>
                  <a:cubicBezTo>
                    <a:pt x="20288" y="27418"/>
                    <a:pt x="20393" y="27350"/>
                    <a:pt x="20507" y="27297"/>
                  </a:cubicBezTo>
                  <a:cubicBezTo>
                    <a:pt x="20594" y="27254"/>
                    <a:pt x="20690" y="27223"/>
                    <a:pt x="20783" y="27189"/>
                  </a:cubicBezTo>
                  <a:cubicBezTo>
                    <a:pt x="20832" y="27170"/>
                    <a:pt x="20888" y="27164"/>
                    <a:pt x="20925" y="27130"/>
                  </a:cubicBezTo>
                  <a:cubicBezTo>
                    <a:pt x="21068" y="27000"/>
                    <a:pt x="21241" y="26929"/>
                    <a:pt x="21420" y="26873"/>
                  </a:cubicBezTo>
                  <a:cubicBezTo>
                    <a:pt x="21455" y="26861"/>
                    <a:pt x="21489" y="26845"/>
                    <a:pt x="21520" y="26830"/>
                  </a:cubicBezTo>
                  <a:cubicBezTo>
                    <a:pt x="21572" y="26800"/>
                    <a:pt x="21622" y="26764"/>
                    <a:pt x="21683" y="26764"/>
                  </a:cubicBezTo>
                  <a:cubicBezTo>
                    <a:pt x="21698" y="26764"/>
                    <a:pt x="21714" y="26766"/>
                    <a:pt x="21730" y="26771"/>
                  </a:cubicBezTo>
                  <a:cubicBezTo>
                    <a:pt x="21733" y="26772"/>
                    <a:pt x="21736" y="26773"/>
                    <a:pt x="21740" y="26773"/>
                  </a:cubicBezTo>
                  <a:cubicBezTo>
                    <a:pt x="21755" y="26773"/>
                    <a:pt x="21774" y="26764"/>
                    <a:pt x="21789" y="26759"/>
                  </a:cubicBezTo>
                  <a:cubicBezTo>
                    <a:pt x="21944" y="26691"/>
                    <a:pt x="22101" y="26626"/>
                    <a:pt x="22253" y="26551"/>
                  </a:cubicBezTo>
                  <a:cubicBezTo>
                    <a:pt x="22371" y="26496"/>
                    <a:pt x="22482" y="26431"/>
                    <a:pt x="22594" y="26369"/>
                  </a:cubicBezTo>
                  <a:cubicBezTo>
                    <a:pt x="22606" y="26362"/>
                    <a:pt x="22618" y="26353"/>
                    <a:pt x="22628" y="26353"/>
                  </a:cubicBezTo>
                  <a:cubicBezTo>
                    <a:pt x="22643" y="26354"/>
                    <a:pt x="22658" y="26355"/>
                    <a:pt x="22672" y="26355"/>
                  </a:cubicBezTo>
                  <a:cubicBezTo>
                    <a:pt x="22887" y="26355"/>
                    <a:pt x="23062" y="26234"/>
                    <a:pt x="23253" y="26164"/>
                  </a:cubicBezTo>
                  <a:cubicBezTo>
                    <a:pt x="23271" y="26155"/>
                    <a:pt x="23293" y="26143"/>
                    <a:pt x="23309" y="26143"/>
                  </a:cubicBezTo>
                  <a:cubicBezTo>
                    <a:pt x="23322" y="26144"/>
                    <a:pt x="23335" y="26145"/>
                    <a:pt x="23348" y="26145"/>
                  </a:cubicBezTo>
                  <a:cubicBezTo>
                    <a:pt x="23498" y="26145"/>
                    <a:pt x="23614" y="26036"/>
                    <a:pt x="23748" y="26013"/>
                  </a:cubicBezTo>
                  <a:cubicBezTo>
                    <a:pt x="23886" y="25991"/>
                    <a:pt x="24015" y="25909"/>
                    <a:pt x="24156" y="25909"/>
                  </a:cubicBezTo>
                  <a:cubicBezTo>
                    <a:pt x="24198" y="25909"/>
                    <a:pt x="24242" y="25917"/>
                    <a:pt x="24287" y="25935"/>
                  </a:cubicBezTo>
                  <a:cubicBezTo>
                    <a:pt x="24292" y="25938"/>
                    <a:pt x="24299" y="25939"/>
                    <a:pt x="24306" y="25939"/>
                  </a:cubicBezTo>
                  <a:cubicBezTo>
                    <a:pt x="24322" y="25939"/>
                    <a:pt x="24340" y="25933"/>
                    <a:pt x="24355" y="25929"/>
                  </a:cubicBezTo>
                  <a:cubicBezTo>
                    <a:pt x="24488" y="25886"/>
                    <a:pt x="24621" y="25824"/>
                    <a:pt x="24757" y="25799"/>
                  </a:cubicBezTo>
                  <a:cubicBezTo>
                    <a:pt x="24788" y="25793"/>
                    <a:pt x="24819" y="25790"/>
                    <a:pt x="24850" y="25790"/>
                  </a:cubicBezTo>
                  <a:cubicBezTo>
                    <a:pt x="24924" y="25790"/>
                    <a:pt x="25000" y="25803"/>
                    <a:pt x="25076" y="25805"/>
                  </a:cubicBezTo>
                  <a:cubicBezTo>
                    <a:pt x="25106" y="25807"/>
                    <a:pt x="25141" y="25816"/>
                    <a:pt x="25170" y="25816"/>
                  </a:cubicBezTo>
                  <a:cubicBezTo>
                    <a:pt x="25187" y="25816"/>
                    <a:pt x="25201" y="25813"/>
                    <a:pt x="25212" y="25805"/>
                  </a:cubicBezTo>
                  <a:cubicBezTo>
                    <a:pt x="25310" y="25742"/>
                    <a:pt x="25415" y="25726"/>
                    <a:pt x="25521" y="25726"/>
                  </a:cubicBezTo>
                  <a:close/>
                  <a:moveTo>
                    <a:pt x="11030" y="0"/>
                  </a:moveTo>
                  <a:cubicBezTo>
                    <a:pt x="10974" y="0"/>
                    <a:pt x="10918" y="2"/>
                    <a:pt x="10862" y="3"/>
                  </a:cubicBezTo>
                  <a:cubicBezTo>
                    <a:pt x="10624" y="9"/>
                    <a:pt x="10382" y="31"/>
                    <a:pt x="10141" y="46"/>
                  </a:cubicBezTo>
                  <a:cubicBezTo>
                    <a:pt x="10106" y="48"/>
                    <a:pt x="10066" y="60"/>
                    <a:pt x="10033" y="60"/>
                  </a:cubicBezTo>
                  <a:cubicBezTo>
                    <a:pt x="10019" y="60"/>
                    <a:pt x="10006" y="58"/>
                    <a:pt x="9996" y="52"/>
                  </a:cubicBezTo>
                  <a:cubicBezTo>
                    <a:pt x="9959" y="36"/>
                    <a:pt x="9924" y="30"/>
                    <a:pt x="9890" y="30"/>
                  </a:cubicBezTo>
                  <a:cubicBezTo>
                    <a:pt x="9772" y="30"/>
                    <a:pt x="9665" y="103"/>
                    <a:pt x="9550" y="108"/>
                  </a:cubicBezTo>
                  <a:cubicBezTo>
                    <a:pt x="9457" y="114"/>
                    <a:pt x="9367" y="164"/>
                    <a:pt x="9274" y="198"/>
                  </a:cubicBezTo>
                  <a:cubicBezTo>
                    <a:pt x="9005" y="287"/>
                    <a:pt x="8714" y="303"/>
                    <a:pt x="8466" y="461"/>
                  </a:cubicBezTo>
                  <a:cubicBezTo>
                    <a:pt x="8380" y="513"/>
                    <a:pt x="8259" y="513"/>
                    <a:pt x="8154" y="538"/>
                  </a:cubicBezTo>
                  <a:cubicBezTo>
                    <a:pt x="8036" y="569"/>
                    <a:pt x="7959" y="668"/>
                    <a:pt x="7863" y="736"/>
                  </a:cubicBezTo>
                  <a:cubicBezTo>
                    <a:pt x="7708" y="845"/>
                    <a:pt x="7532" y="925"/>
                    <a:pt x="7361" y="1015"/>
                  </a:cubicBezTo>
                  <a:cubicBezTo>
                    <a:pt x="7293" y="1052"/>
                    <a:pt x="7219" y="1074"/>
                    <a:pt x="7151" y="1114"/>
                  </a:cubicBezTo>
                  <a:cubicBezTo>
                    <a:pt x="7018" y="1191"/>
                    <a:pt x="6891" y="1275"/>
                    <a:pt x="6761" y="1355"/>
                  </a:cubicBezTo>
                  <a:cubicBezTo>
                    <a:pt x="6752" y="1361"/>
                    <a:pt x="6752" y="1380"/>
                    <a:pt x="6745" y="1386"/>
                  </a:cubicBezTo>
                  <a:cubicBezTo>
                    <a:pt x="6711" y="1426"/>
                    <a:pt x="6684" y="1473"/>
                    <a:pt x="6640" y="1504"/>
                  </a:cubicBezTo>
                  <a:cubicBezTo>
                    <a:pt x="6492" y="1609"/>
                    <a:pt x="6337" y="1705"/>
                    <a:pt x="6188" y="1807"/>
                  </a:cubicBezTo>
                  <a:cubicBezTo>
                    <a:pt x="6160" y="1829"/>
                    <a:pt x="6145" y="1866"/>
                    <a:pt x="6123" y="1894"/>
                  </a:cubicBezTo>
                  <a:cubicBezTo>
                    <a:pt x="6086" y="1940"/>
                    <a:pt x="6052" y="1990"/>
                    <a:pt x="6006" y="2027"/>
                  </a:cubicBezTo>
                  <a:cubicBezTo>
                    <a:pt x="5953" y="2073"/>
                    <a:pt x="5879" y="2098"/>
                    <a:pt x="5829" y="2148"/>
                  </a:cubicBezTo>
                  <a:cubicBezTo>
                    <a:pt x="5764" y="2216"/>
                    <a:pt x="5715" y="2306"/>
                    <a:pt x="5653" y="2380"/>
                  </a:cubicBezTo>
                  <a:cubicBezTo>
                    <a:pt x="5609" y="2429"/>
                    <a:pt x="5554" y="2470"/>
                    <a:pt x="5504" y="2513"/>
                  </a:cubicBezTo>
                  <a:cubicBezTo>
                    <a:pt x="5464" y="2550"/>
                    <a:pt x="5418" y="2581"/>
                    <a:pt x="5380" y="2621"/>
                  </a:cubicBezTo>
                  <a:cubicBezTo>
                    <a:pt x="5337" y="2668"/>
                    <a:pt x="5294" y="2720"/>
                    <a:pt x="5253" y="2773"/>
                  </a:cubicBezTo>
                  <a:cubicBezTo>
                    <a:pt x="5238" y="2795"/>
                    <a:pt x="5229" y="2829"/>
                    <a:pt x="5207" y="2844"/>
                  </a:cubicBezTo>
                  <a:cubicBezTo>
                    <a:pt x="5049" y="2962"/>
                    <a:pt x="4947" y="3144"/>
                    <a:pt x="4768" y="3237"/>
                  </a:cubicBezTo>
                  <a:cubicBezTo>
                    <a:pt x="4733" y="3253"/>
                    <a:pt x="4712" y="3305"/>
                    <a:pt x="4690" y="3343"/>
                  </a:cubicBezTo>
                  <a:cubicBezTo>
                    <a:pt x="4638" y="3438"/>
                    <a:pt x="4597" y="3541"/>
                    <a:pt x="4473" y="3565"/>
                  </a:cubicBezTo>
                  <a:cubicBezTo>
                    <a:pt x="4452" y="3572"/>
                    <a:pt x="4436" y="3603"/>
                    <a:pt x="4418" y="3624"/>
                  </a:cubicBezTo>
                  <a:cubicBezTo>
                    <a:pt x="4378" y="3671"/>
                    <a:pt x="4337" y="3720"/>
                    <a:pt x="4297" y="3763"/>
                  </a:cubicBezTo>
                  <a:cubicBezTo>
                    <a:pt x="4272" y="3791"/>
                    <a:pt x="4229" y="3807"/>
                    <a:pt x="4213" y="3835"/>
                  </a:cubicBezTo>
                  <a:cubicBezTo>
                    <a:pt x="4111" y="3999"/>
                    <a:pt x="3895" y="4039"/>
                    <a:pt x="3811" y="4222"/>
                  </a:cubicBezTo>
                  <a:cubicBezTo>
                    <a:pt x="3783" y="4280"/>
                    <a:pt x="3724" y="4330"/>
                    <a:pt x="3669" y="4373"/>
                  </a:cubicBezTo>
                  <a:cubicBezTo>
                    <a:pt x="3551" y="4466"/>
                    <a:pt x="3427" y="4547"/>
                    <a:pt x="3310" y="4639"/>
                  </a:cubicBezTo>
                  <a:cubicBezTo>
                    <a:pt x="3207" y="4723"/>
                    <a:pt x="3118" y="4816"/>
                    <a:pt x="3016" y="4903"/>
                  </a:cubicBezTo>
                  <a:cubicBezTo>
                    <a:pt x="2938" y="4968"/>
                    <a:pt x="2858" y="5033"/>
                    <a:pt x="2771" y="5082"/>
                  </a:cubicBezTo>
                  <a:cubicBezTo>
                    <a:pt x="2567" y="5206"/>
                    <a:pt x="2427" y="5419"/>
                    <a:pt x="2183" y="5484"/>
                  </a:cubicBezTo>
                  <a:cubicBezTo>
                    <a:pt x="2171" y="5488"/>
                    <a:pt x="2155" y="5500"/>
                    <a:pt x="2146" y="5509"/>
                  </a:cubicBezTo>
                  <a:cubicBezTo>
                    <a:pt x="2016" y="5614"/>
                    <a:pt x="1892" y="5723"/>
                    <a:pt x="1759" y="5822"/>
                  </a:cubicBezTo>
                  <a:cubicBezTo>
                    <a:pt x="1709" y="5862"/>
                    <a:pt x="1632" y="5865"/>
                    <a:pt x="1576" y="5902"/>
                  </a:cubicBezTo>
                  <a:cubicBezTo>
                    <a:pt x="1505" y="5952"/>
                    <a:pt x="1446" y="6020"/>
                    <a:pt x="1375" y="6073"/>
                  </a:cubicBezTo>
                  <a:cubicBezTo>
                    <a:pt x="1257" y="6153"/>
                    <a:pt x="1134" y="6227"/>
                    <a:pt x="1016" y="6308"/>
                  </a:cubicBezTo>
                  <a:cubicBezTo>
                    <a:pt x="935" y="6364"/>
                    <a:pt x="861" y="6429"/>
                    <a:pt x="784" y="6487"/>
                  </a:cubicBezTo>
                  <a:cubicBezTo>
                    <a:pt x="700" y="6555"/>
                    <a:pt x="598" y="6608"/>
                    <a:pt x="536" y="6692"/>
                  </a:cubicBezTo>
                  <a:cubicBezTo>
                    <a:pt x="425" y="6831"/>
                    <a:pt x="335" y="6989"/>
                    <a:pt x="248" y="7140"/>
                  </a:cubicBezTo>
                  <a:cubicBezTo>
                    <a:pt x="214" y="7199"/>
                    <a:pt x="180" y="7274"/>
                    <a:pt x="189" y="7332"/>
                  </a:cubicBezTo>
                  <a:cubicBezTo>
                    <a:pt x="220" y="7530"/>
                    <a:pt x="267" y="7725"/>
                    <a:pt x="320" y="7921"/>
                  </a:cubicBezTo>
                  <a:cubicBezTo>
                    <a:pt x="366" y="8100"/>
                    <a:pt x="415" y="8280"/>
                    <a:pt x="586" y="8391"/>
                  </a:cubicBezTo>
                  <a:cubicBezTo>
                    <a:pt x="604" y="8403"/>
                    <a:pt x="595" y="8453"/>
                    <a:pt x="607" y="8478"/>
                  </a:cubicBezTo>
                  <a:cubicBezTo>
                    <a:pt x="638" y="8530"/>
                    <a:pt x="672" y="8583"/>
                    <a:pt x="710" y="8632"/>
                  </a:cubicBezTo>
                  <a:cubicBezTo>
                    <a:pt x="734" y="8663"/>
                    <a:pt x="775" y="8685"/>
                    <a:pt x="787" y="8716"/>
                  </a:cubicBezTo>
                  <a:cubicBezTo>
                    <a:pt x="855" y="8886"/>
                    <a:pt x="932" y="9044"/>
                    <a:pt x="1106" y="9131"/>
                  </a:cubicBezTo>
                  <a:cubicBezTo>
                    <a:pt x="1134" y="9146"/>
                    <a:pt x="1171" y="9186"/>
                    <a:pt x="1171" y="9214"/>
                  </a:cubicBezTo>
                  <a:cubicBezTo>
                    <a:pt x="1168" y="9307"/>
                    <a:pt x="1239" y="9335"/>
                    <a:pt x="1298" y="9375"/>
                  </a:cubicBezTo>
                  <a:cubicBezTo>
                    <a:pt x="1313" y="9388"/>
                    <a:pt x="1344" y="9406"/>
                    <a:pt x="1344" y="9419"/>
                  </a:cubicBezTo>
                  <a:cubicBezTo>
                    <a:pt x="1341" y="9515"/>
                    <a:pt x="1418" y="9521"/>
                    <a:pt x="1477" y="9552"/>
                  </a:cubicBezTo>
                  <a:cubicBezTo>
                    <a:pt x="1511" y="9570"/>
                    <a:pt x="1551" y="9589"/>
                    <a:pt x="1576" y="9617"/>
                  </a:cubicBezTo>
                  <a:cubicBezTo>
                    <a:pt x="1660" y="9722"/>
                    <a:pt x="1716" y="9849"/>
                    <a:pt x="1864" y="9889"/>
                  </a:cubicBezTo>
                  <a:cubicBezTo>
                    <a:pt x="1904" y="9898"/>
                    <a:pt x="1932" y="9951"/>
                    <a:pt x="1963" y="9985"/>
                  </a:cubicBezTo>
                  <a:cubicBezTo>
                    <a:pt x="1991" y="10013"/>
                    <a:pt x="2019" y="10044"/>
                    <a:pt x="2050" y="10066"/>
                  </a:cubicBezTo>
                  <a:cubicBezTo>
                    <a:pt x="2102" y="10103"/>
                    <a:pt x="2158" y="10134"/>
                    <a:pt x="2211" y="10171"/>
                  </a:cubicBezTo>
                  <a:cubicBezTo>
                    <a:pt x="2279" y="10217"/>
                    <a:pt x="2341" y="10273"/>
                    <a:pt x="2412" y="10313"/>
                  </a:cubicBezTo>
                  <a:cubicBezTo>
                    <a:pt x="2567" y="10400"/>
                    <a:pt x="2728" y="10480"/>
                    <a:pt x="2886" y="10561"/>
                  </a:cubicBezTo>
                  <a:cubicBezTo>
                    <a:pt x="2901" y="10570"/>
                    <a:pt x="2916" y="10589"/>
                    <a:pt x="2932" y="10598"/>
                  </a:cubicBezTo>
                  <a:cubicBezTo>
                    <a:pt x="3012" y="10654"/>
                    <a:pt x="3087" y="10716"/>
                    <a:pt x="3173" y="10765"/>
                  </a:cubicBezTo>
                  <a:cubicBezTo>
                    <a:pt x="3257" y="10815"/>
                    <a:pt x="3353" y="10849"/>
                    <a:pt x="3443" y="10892"/>
                  </a:cubicBezTo>
                  <a:cubicBezTo>
                    <a:pt x="3498" y="10917"/>
                    <a:pt x="3551" y="10945"/>
                    <a:pt x="3638" y="10988"/>
                  </a:cubicBezTo>
                  <a:cubicBezTo>
                    <a:pt x="3669" y="11007"/>
                    <a:pt x="3727" y="11053"/>
                    <a:pt x="3792" y="11084"/>
                  </a:cubicBezTo>
                  <a:cubicBezTo>
                    <a:pt x="3857" y="11115"/>
                    <a:pt x="3926" y="11137"/>
                    <a:pt x="3994" y="11161"/>
                  </a:cubicBezTo>
                  <a:cubicBezTo>
                    <a:pt x="4059" y="11186"/>
                    <a:pt x="4127" y="11208"/>
                    <a:pt x="4192" y="11233"/>
                  </a:cubicBezTo>
                  <a:cubicBezTo>
                    <a:pt x="4232" y="11251"/>
                    <a:pt x="4272" y="11270"/>
                    <a:pt x="4316" y="11288"/>
                  </a:cubicBezTo>
                  <a:cubicBezTo>
                    <a:pt x="4413" y="11335"/>
                    <a:pt x="4519" y="11422"/>
                    <a:pt x="4611" y="11422"/>
                  </a:cubicBezTo>
                  <a:cubicBezTo>
                    <a:pt x="4616" y="11422"/>
                    <a:pt x="4621" y="11422"/>
                    <a:pt x="4625" y="11421"/>
                  </a:cubicBezTo>
                  <a:cubicBezTo>
                    <a:pt x="4636" y="11420"/>
                    <a:pt x="4646" y="11419"/>
                    <a:pt x="4656" y="11419"/>
                  </a:cubicBezTo>
                  <a:cubicBezTo>
                    <a:pt x="4798" y="11419"/>
                    <a:pt x="4901" y="11539"/>
                    <a:pt x="5035" y="11539"/>
                  </a:cubicBezTo>
                  <a:cubicBezTo>
                    <a:pt x="5051" y="11539"/>
                    <a:pt x="5069" y="11537"/>
                    <a:pt x="5086" y="11533"/>
                  </a:cubicBezTo>
                  <a:cubicBezTo>
                    <a:pt x="5089" y="11533"/>
                    <a:pt x="5093" y="11539"/>
                    <a:pt x="5096" y="11539"/>
                  </a:cubicBezTo>
                  <a:cubicBezTo>
                    <a:pt x="5241" y="11591"/>
                    <a:pt x="5383" y="11655"/>
                    <a:pt x="5538" y="11655"/>
                  </a:cubicBezTo>
                  <a:cubicBezTo>
                    <a:pt x="5578" y="11655"/>
                    <a:pt x="5618" y="11650"/>
                    <a:pt x="5659" y="11641"/>
                  </a:cubicBezTo>
                  <a:cubicBezTo>
                    <a:pt x="5662" y="11640"/>
                    <a:pt x="5665" y="11640"/>
                    <a:pt x="5669" y="11640"/>
                  </a:cubicBezTo>
                  <a:cubicBezTo>
                    <a:pt x="5698" y="11640"/>
                    <a:pt x="5743" y="11661"/>
                    <a:pt x="5746" y="11675"/>
                  </a:cubicBezTo>
                  <a:cubicBezTo>
                    <a:pt x="5755" y="11715"/>
                    <a:pt x="5752" y="11777"/>
                    <a:pt x="5727" y="11796"/>
                  </a:cubicBezTo>
                  <a:cubicBezTo>
                    <a:pt x="5613" y="11883"/>
                    <a:pt x="5582" y="12003"/>
                    <a:pt x="5554" y="12133"/>
                  </a:cubicBezTo>
                  <a:cubicBezTo>
                    <a:pt x="5541" y="12192"/>
                    <a:pt x="5501" y="12248"/>
                    <a:pt x="5473" y="12303"/>
                  </a:cubicBezTo>
                  <a:cubicBezTo>
                    <a:pt x="5436" y="12372"/>
                    <a:pt x="5368" y="12433"/>
                    <a:pt x="5362" y="12505"/>
                  </a:cubicBezTo>
                  <a:cubicBezTo>
                    <a:pt x="5343" y="12752"/>
                    <a:pt x="5195" y="12895"/>
                    <a:pt x="5003" y="13015"/>
                  </a:cubicBezTo>
                  <a:cubicBezTo>
                    <a:pt x="4959" y="13043"/>
                    <a:pt x="4922" y="13084"/>
                    <a:pt x="4888" y="13121"/>
                  </a:cubicBezTo>
                  <a:cubicBezTo>
                    <a:pt x="4808" y="13217"/>
                    <a:pt x="4749" y="13347"/>
                    <a:pt x="4650" y="13399"/>
                  </a:cubicBezTo>
                  <a:cubicBezTo>
                    <a:pt x="4542" y="13455"/>
                    <a:pt x="4480" y="13532"/>
                    <a:pt x="4412" y="13616"/>
                  </a:cubicBezTo>
                  <a:cubicBezTo>
                    <a:pt x="4365" y="13671"/>
                    <a:pt x="4335" y="13744"/>
                    <a:pt x="4245" y="13744"/>
                  </a:cubicBezTo>
                  <a:cubicBezTo>
                    <a:pt x="4240" y="13744"/>
                    <a:pt x="4235" y="13743"/>
                    <a:pt x="4229" y="13743"/>
                  </a:cubicBezTo>
                  <a:cubicBezTo>
                    <a:pt x="4228" y="13743"/>
                    <a:pt x="4228" y="13743"/>
                    <a:pt x="4227" y="13743"/>
                  </a:cubicBezTo>
                  <a:cubicBezTo>
                    <a:pt x="4212" y="13743"/>
                    <a:pt x="4188" y="13778"/>
                    <a:pt x="4170" y="13799"/>
                  </a:cubicBezTo>
                  <a:cubicBezTo>
                    <a:pt x="4062" y="13932"/>
                    <a:pt x="3947" y="14059"/>
                    <a:pt x="3851" y="14198"/>
                  </a:cubicBezTo>
                  <a:cubicBezTo>
                    <a:pt x="3749" y="14350"/>
                    <a:pt x="3579" y="14433"/>
                    <a:pt x="3486" y="14603"/>
                  </a:cubicBezTo>
                  <a:cubicBezTo>
                    <a:pt x="3396" y="14764"/>
                    <a:pt x="3232" y="14888"/>
                    <a:pt x="3102" y="15030"/>
                  </a:cubicBezTo>
                  <a:cubicBezTo>
                    <a:pt x="3062" y="15074"/>
                    <a:pt x="3025" y="15123"/>
                    <a:pt x="2985" y="15167"/>
                  </a:cubicBezTo>
                  <a:cubicBezTo>
                    <a:pt x="2944" y="15210"/>
                    <a:pt x="2895" y="15253"/>
                    <a:pt x="2855" y="15300"/>
                  </a:cubicBezTo>
                  <a:cubicBezTo>
                    <a:pt x="2808" y="15352"/>
                    <a:pt x="2771" y="15414"/>
                    <a:pt x="2721" y="15467"/>
                  </a:cubicBezTo>
                  <a:cubicBezTo>
                    <a:pt x="2647" y="15554"/>
                    <a:pt x="2598" y="15653"/>
                    <a:pt x="2496" y="15724"/>
                  </a:cubicBezTo>
                  <a:cubicBezTo>
                    <a:pt x="2375" y="15811"/>
                    <a:pt x="2378" y="16015"/>
                    <a:pt x="2226" y="16098"/>
                  </a:cubicBezTo>
                  <a:cubicBezTo>
                    <a:pt x="2220" y="16101"/>
                    <a:pt x="2226" y="16123"/>
                    <a:pt x="2220" y="16132"/>
                  </a:cubicBezTo>
                  <a:cubicBezTo>
                    <a:pt x="2130" y="16272"/>
                    <a:pt x="2056" y="16423"/>
                    <a:pt x="1948" y="16550"/>
                  </a:cubicBezTo>
                  <a:cubicBezTo>
                    <a:pt x="1790" y="16730"/>
                    <a:pt x="1632" y="16900"/>
                    <a:pt x="1539" y="17129"/>
                  </a:cubicBezTo>
                  <a:cubicBezTo>
                    <a:pt x="1483" y="17262"/>
                    <a:pt x="1378" y="17377"/>
                    <a:pt x="1295" y="17497"/>
                  </a:cubicBezTo>
                  <a:cubicBezTo>
                    <a:pt x="1285" y="17510"/>
                    <a:pt x="1276" y="17528"/>
                    <a:pt x="1264" y="17532"/>
                  </a:cubicBezTo>
                  <a:cubicBezTo>
                    <a:pt x="1158" y="17550"/>
                    <a:pt x="1140" y="17637"/>
                    <a:pt x="1103" y="17714"/>
                  </a:cubicBezTo>
                  <a:cubicBezTo>
                    <a:pt x="1056" y="17807"/>
                    <a:pt x="994" y="17894"/>
                    <a:pt x="935" y="17980"/>
                  </a:cubicBezTo>
                  <a:cubicBezTo>
                    <a:pt x="905" y="18027"/>
                    <a:pt x="864" y="18067"/>
                    <a:pt x="830" y="18113"/>
                  </a:cubicBezTo>
                  <a:cubicBezTo>
                    <a:pt x="799" y="18154"/>
                    <a:pt x="771" y="18194"/>
                    <a:pt x="737" y="18234"/>
                  </a:cubicBezTo>
                  <a:cubicBezTo>
                    <a:pt x="722" y="18253"/>
                    <a:pt x="694" y="18259"/>
                    <a:pt x="685" y="18281"/>
                  </a:cubicBezTo>
                  <a:cubicBezTo>
                    <a:pt x="592" y="18466"/>
                    <a:pt x="508" y="18652"/>
                    <a:pt x="366" y="18807"/>
                  </a:cubicBezTo>
                  <a:cubicBezTo>
                    <a:pt x="332" y="18841"/>
                    <a:pt x="270" y="18872"/>
                    <a:pt x="270" y="18906"/>
                  </a:cubicBezTo>
                  <a:cubicBezTo>
                    <a:pt x="261" y="19039"/>
                    <a:pt x="155" y="19110"/>
                    <a:pt x="94" y="19206"/>
                  </a:cubicBezTo>
                  <a:cubicBezTo>
                    <a:pt x="22" y="19318"/>
                    <a:pt x="1" y="19454"/>
                    <a:pt x="66" y="19516"/>
                  </a:cubicBezTo>
                  <a:cubicBezTo>
                    <a:pt x="104" y="19551"/>
                    <a:pt x="166" y="19589"/>
                    <a:pt x="214" y="19589"/>
                  </a:cubicBezTo>
                  <a:cubicBezTo>
                    <a:pt x="221" y="19589"/>
                    <a:pt x="227" y="19588"/>
                    <a:pt x="233" y="19587"/>
                  </a:cubicBezTo>
                  <a:cubicBezTo>
                    <a:pt x="341" y="19562"/>
                    <a:pt x="490" y="19528"/>
                    <a:pt x="499" y="19395"/>
                  </a:cubicBezTo>
                  <a:cubicBezTo>
                    <a:pt x="508" y="19256"/>
                    <a:pt x="610" y="19184"/>
                    <a:pt x="682" y="19101"/>
                  </a:cubicBezTo>
                  <a:cubicBezTo>
                    <a:pt x="737" y="19033"/>
                    <a:pt x="799" y="18983"/>
                    <a:pt x="787" y="18931"/>
                  </a:cubicBezTo>
                  <a:cubicBezTo>
                    <a:pt x="861" y="18828"/>
                    <a:pt x="920" y="18754"/>
                    <a:pt x="970" y="18677"/>
                  </a:cubicBezTo>
                  <a:cubicBezTo>
                    <a:pt x="1028" y="18593"/>
                    <a:pt x="1081" y="18507"/>
                    <a:pt x="1137" y="18420"/>
                  </a:cubicBezTo>
                  <a:cubicBezTo>
                    <a:pt x="1217" y="18290"/>
                    <a:pt x="1295" y="18160"/>
                    <a:pt x="1378" y="18033"/>
                  </a:cubicBezTo>
                  <a:cubicBezTo>
                    <a:pt x="1384" y="18021"/>
                    <a:pt x="1409" y="18021"/>
                    <a:pt x="1418" y="18011"/>
                  </a:cubicBezTo>
                  <a:cubicBezTo>
                    <a:pt x="1462" y="17965"/>
                    <a:pt x="1505" y="17915"/>
                    <a:pt x="1545" y="17863"/>
                  </a:cubicBezTo>
                  <a:cubicBezTo>
                    <a:pt x="1573" y="17826"/>
                    <a:pt x="1582" y="17776"/>
                    <a:pt x="1613" y="17739"/>
                  </a:cubicBezTo>
                  <a:cubicBezTo>
                    <a:pt x="1700" y="17627"/>
                    <a:pt x="1799" y="17522"/>
                    <a:pt x="1880" y="17405"/>
                  </a:cubicBezTo>
                  <a:cubicBezTo>
                    <a:pt x="1945" y="17312"/>
                    <a:pt x="1991" y="17200"/>
                    <a:pt x="2050" y="17104"/>
                  </a:cubicBezTo>
                  <a:cubicBezTo>
                    <a:pt x="2087" y="17046"/>
                    <a:pt x="2143" y="17002"/>
                    <a:pt x="2183" y="16943"/>
                  </a:cubicBezTo>
                  <a:cubicBezTo>
                    <a:pt x="2242" y="16860"/>
                    <a:pt x="2291" y="16767"/>
                    <a:pt x="2350" y="16680"/>
                  </a:cubicBezTo>
                  <a:cubicBezTo>
                    <a:pt x="2452" y="16538"/>
                    <a:pt x="2595" y="16426"/>
                    <a:pt x="2666" y="16262"/>
                  </a:cubicBezTo>
                  <a:cubicBezTo>
                    <a:pt x="2700" y="16185"/>
                    <a:pt x="2743" y="16111"/>
                    <a:pt x="2796" y="16043"/>
                  </a:cubicBezTo>
                  <a:cubicBezTo>
                    <a:pt x="2904" y="15891"/>
                    <a:pt x="3022" y="15749"/>
                    <a:pt x="3133" y="15603"/>
                  </a:cubicBezTo>
                  <a:cubicBezTo>
                    <a:pt x="3201" y="15516"/>
                    <a:pt x="3263" y="15433"/>
                    <a:pt x="3334" y="15352"/>
                  </a:cubicBezTo>
                  <a:cubicBezTo>
                    <a:pt x="3350" y="15334"/>
                    <a:pt x="3384" y="15328"/>
                    <a:pt x="3409" y="15315"/>
                  </a:cubicBezTo>
                  <a:cubicBezTo>
                    <a:pt x="3433" y="15303"/>
                    <a:pt x="3464" y="15297"/>
                    <a:pt x="3483" y="15278"/>
                  </a:cubicBezTo>
                  <a:cubicBezTo>
                    <a:pt x="3576" y="15167"/>
                    <a:pt x="3669" y="15055"/>
                    <a:pt x="3755" y="14938"/>
                  </a:cubicBezTo>
                  <a:cubicBezTo>
                    <a:pt x="3792" y="14891"/>
                    <a:pt x="3805" y="14823"/>
                    <a:pt x="3845" y="14780"/>
                  </a:cubicBezTo>
                  <a:cubicBezTo>
                    <a:pt x="4000" y="14606"/>
                    <a:pt x="4182" y="14458"/>
                    <a:pt x="4319" y="14269"/>
                  </a:cubicBezTo>
                  <a:cubicBezTo>
                    <a:pt x="4331" y="14250"/>
                    <a:pt x="4362" y="14250"/>
                    <a:pt x="4384" y="14238"/>
                  </a:cubicBezTo>
                  <a:cubicBezTo>
                    <a:pt x="4408" y="14226"/>
                    <a:pt x="4439" y="14216"/>
                    <a:pt x="4458" y="14195"/>
                  </a:cubicBezTo>
                  <a:cubicBezTo>
                    <a:pt x="4560" y="14074"/>
                    <a:pt x="4656" y="13941"/>
                    <a:pt x="4768" y="13826"/>
                  </a:cubicBezTo>
                  <a:cubicBezTo>
                    <a:pt x="4845" y="13752"/>
                    <a:pt x="4956" y="13709"/>
                    <a:pt x="5034" y="13634"/>
                  </a:cubicBezTo>
                  <a:cubicBezTo>
                    <a:pt x="5142" y="13526"/>
                    <a:pt x="5232" y="13399"/>
                    <a:pt x="5337" y="13272"/>
                  </a:cubicBezTo>
                  <a:cubicBezTo>
                    <a:pt x="5383" y="13340"/>
                    <a:pt x="5424" y="13384"/>
                    <a:pt x="5448" y="13433"/>
                  </a:cubicBezTo>
                  <a:cubicBezTo>
                    <a:pt x="5470" y="13477"/>
                    <a:pt x="5464" y="13535"/>
                    <a:pt x="5492" y="13576"/>
                  </a:cubicBezTo>
                  <a:cubicBezTo>
                    <a:pt x="5544" y="13656"/>
                    <a:pt x="5616" y="13727"/>
                    <a:pt x="5665" y="13808"/>
                  </a:cubicBezTo>
                  <a:cubicBezTo>
                    <a:pt x="5758" y="13953"/>
                    <a:pt x="5835" y="14108"/>
                    <a:pt x="5931" y="14254"/>
                  </a:cubicBezTo>
                  <a:cubicBezTo>
                    <a:pt x="6006" y="14365"/>
                    <a:pt x="6095" y="14467"/>
                    <a:pt x="6185" y="14569"/>
                  </a:cubicBezTo>
                  <a:cubicBezTo>
                    <a:pt x="6213" y="14600"/>
                    <a:pt x="6278" y="14600"/>
                    <a:pt x="6297" y="14631"/>
                  </a:cubicBezTo>
                  <a:cubicBezTo>
                    <a:pt x="6368" y="14758"/>
                    <a:pt x="6473" y="14848"/>
                    <a:pt x="6581" y="14941"/>
                  </a:cubicBezTo>
                  <a:cubicBezTo>
                    <a:pt x="6649" y="15003"/>
                    <a:pt x="6708" y="15077"/>
                    <a:pt x="6779" y="15133"/>
                  </a:cubicBezTo>
                  <a:cubicBezTo>
                    <a:pt x="6999" y="15300"/>
                    <a:pt x="7222" y="15455"/>
                    <a:pt x="7439" y="15625"/>
                  </a:cubicBezTo>
                  <a:cubicBezTo>
                    <a:pt x="7529" y="15693"/>
                    <a:pt x="7625" y="15730"/>
                    <a:pt x="7730" y="15767"/>
                  </a:cubicBezTo>
                  <a:cubicBezTo>
                    <a:pt x="7965" y="15848"/>
                    <a:pt x="8169" y="16002"/>
                    <a:pt x="8429" y="16012"/>
                  </a:cubicBezTo>
                  <a:cubicBezTo>
                    <a:pt x="8439" y="16012"/>
                    <a:pt x="8445" y="16030"/>
                    <a:pt x="8454" y="16033"/>
                  </a:cubicBezTo>
                  <a:cubicBezTo>
                    <a:pt x="8509" y="16055"/>
                    <a:pt x="8571" y="16104"/>
                    <a:pt x="8617" y="16104"/>
                  </a:cubicBezTo>
                  <a:cubicBezTo>
                    <a:pt x="8623" y="16104"/>
                    <a:pt x="8628" y="16103"/>
                    <a:pt x="8634" y="16101"/>
                  </a:cubicBezTo>
                  <a:cubicBezTo>
                    <a:pt x="8667" y="16090"/>
                    <a:pt x="8699" y="16086"/>
                    <a:pt x="8731" y="16086"/>
                  </a:cubicBezTo>
                  <a:cubicBezTo>
                    <a:pt x="8857" y="16086"/>
                    <a:pt x="8970" y="16158"/>
                    <a:pt x="9093" y="16158"/>
                  </a:cubicBezTo>
                  <a:cubicBezTo>
                    <a:pt x="9101" y="16158"/>
                    <a:pt x="9109" y="16158"/>
                    <a:pt x="9116" y="16157"/>
                  </a:cubicBezTo>
                  <a:cubicBezTo>
                    <a:pt x="9137" y="16156"/>
                    <a:pt x="9158" y="16156"/>
                    <a:pt x="9180" y="16156"/>
                  </a:cubicBezTo>
                  <a:cubicBezTo>
                    <a:pt x="9223" y="16156"/>
                    <a:pt x="9272" y="16157"/>
                    <a:pt x="9336" y="16157"/>
                  </a:cubicBezTo>
                  <a:cubicBezTo>
                    <a:pt x="9364" y="16188"/>
                    <a:pt x="9420" y="16247"/>
                    <a:pt x="9472" y="16309"/>
                  </a:cubicBezTo>
                  <a:cubicBezTo>
                    <a:pt x="9556" y="16414"/>
                    <a:pt x="9636" y="16519"/>
                    <a:pt x="9720" y="16625"/>
                  </a:cubicBezTo>
                  <a:cubicBezTo>
                    <a:pt x="9736" y="16643"/>
                    <a:pt x="9760" y="16656"/>
                    <a:pt x="9773" y="16674"/>
                  </a:cubicBezTo>
                  <a:cubicBezTo>
                    <a:pt x="9794" y="16702"/>
                    <a:pt x="9816" y="16733"/>
                    <a:pt x="9835" y="16767"/>
                  </a:cubicBezTo>
                  <a:cubicBezTo>
                    <a:pt x="9847" y="16792"/>
                    <a:pt x="9853" y="16838"/>
                    <a:pt x="9875" y="16847"/>
                  </a:cubicBezTo>
                  <a:cubicBezTo>
                    <a:pt x="10048" y="16937"/>
                    <a:pt x="10126" y="17117"/>
                    <a:pt x="10237" y="17262"/>
                  </a:cubicBezTo>
                  <a:cubicBezTo>
                    <a:pt x="10280" y="17321"/>
                    <a:pt x="10293" y="17402"/>
                    <a:pt x="10333" y="17463"/>
                  </a:cubicBezTo>
                  <a:cubicBezTo>
                    <a:pt x="10413" y="17584"/>
                    <a:pt x="10475" y="17711"/>
                    <a:pt x="10531" y="17847"/>
                  </a:cubicBezTo>
                  <a:cubicBezTo>
                    <a:pt x="10584" y="17971"/>
                    <a:pt x="10677" y="18079"/>
                    <a:pt x="10738" y="18200"/>
                  </a:cubicBezTo>
                  <a:cubicBezTo>
                    <a:pt x="10769" y="18265"/>
                    <a:pt x="10760" y="18346"/>
                    <a:pt x="10779" y="18414"/>
                  </a:cubicBezTo>
                  <a:cubicBezTo>
                    <a:pt x="10800" y="18488"/>
                    <a:pt x="10837" y="18556"/>
                    <a:pt x="10865" y="18627"/>
                  </a:cubicBezTo>
                  <a:cubicBezTo>
                    <a:pt x="10896" y="18702"/>
                    <a:pt x="10927" y="18776"/>
                    <a:pt x="10946" y="18853"/>
                  </a:cubicBezTo>
                  <a:cubicBezTo>
                    <a:pt x="10958" y="18921"/>
                    <a:pt x="10946" y="18996"/>
                    <a:pt x="10958" y="19064"/>
                  </a:cubicBezTo>
                  <a:cubicBezTo>
                    <a:pt x="10974" y="19160"/>
                    <a:pt x="11002" y="19256"/>
                    <a:pt x="11026" y="19355"/>
                  </a:cubicBezTo>
                  <a:cubicBezTo>
                    <a:pt x="11029" y="19376"/>
                    <a:pt x="11032" y="19401"/>
                    <a:pt x="11039" y="19426"/>
                  </a:cubicBezTo>
                  <a:cubicBezTo>
                    <a:pt x="11057" y="19513"/>
                    <a:pt x="11094" y="19602"/>
                    <a:pt x="11098" y="19692"/>
                  </a:cubicBezTo>
                  <a:cubicBezTo>
                    <a:pt x="11104" y="19903"/>
                    <a:pt x="11082" y="20116"/>
                    <a:pt x="11119" y="20327"/>
                  </a:cubicBezTo>
                  <a:cubicBezTo>
                    <a:pt x="11138" y="20423"/>
                    <a:pt x="11147" y="20522"/>
                    <a:pt x="11147" y="20618"/>
                  </a:cubicBezTo>
                  <a:cubicBezTo>
                    <a:pt x="11147" y="20679"/>
                    <a:pt x="11110" y="20741"/>
                    <a:pt x="11110" y="20803"/>
                  </a:cubicBezTo>
                  <a:cubicBezTo>
                    <a:pt x="11116" y="20992"/>
                    <a:pt x="11135" y="21181"/>
                    <a:pt x="11144" y="21370"/>
                  </a:cubicBezTo>
                  <a:cubicBezTo>
                    <a:pt x="11147" y="21407"/>
                    <a:pt x="11144" y="21444"/>
                    <a:pt x="11138" y="21481"/>
                  </a:cubicBezTo>
                  <a:cubicBezTo>
                    <a:pt x="11122" y="21568"/>
                    <a:pt x="11094" y="21651"/>
                    <a:pt x="11091" y="21738"/>
                  </a:cubicBezTo>
                  <a:cubicBezTo>
                    <a:pt x="11085" y="21856"/>
                    <a:pt x="11104" y="21973"/>
                    <a:pt x="11107" y="22091"/>
                  </a:cubicBezTo>
                  <a:cubicBezTo>
                    <a:pt x="11110" y="22264"/>
                    <a:pt x="11036" y="22438"/>
                    <a:pt x="11088" y="22617"/>
                  </a:cubicBezTo>
                  <a:cubicBezTo>
                    <a:pt x="11101" y="22660"/>
                    <a:pt x="11067" y="22719"/>
                    <a:pt x="11051" y="22772"/>
                  </a:cubicBezTo>
                  <a:cubicBezTo>
                    <a:pt x="11042" y="22800"/>
                    <a:pt x="11017" y="22828"/>
                    <a:pt x="11020" y="22849"/>
                  </a:cubicBezTo>
                  <a:cubicBezTo>
                    <a:pt x="11057" y="23010"/>
                    <a:pt x="11051" y="23168"/>
                    <a:pt x="11008" y="23326"/>
                  </a:cubicBezTo>
                  <a:cubicBezTo>
                    <a:pt x="11005" y="23341"/>
                    <a:pt x="11017" y="23357"/>
                    <a:pt x="11017" y="23372"/>
                  </a:cubicBezTo>
                  <a:cubicBezTo>
                    <a:pt x="11026" y="23465"/>
                    <a:pt x="11048" y="23561"/>
                    <a:pt x="11042" y="23654"/>
                  </a:cubicBezTo>
                  <a:cubicBezTo>
                    <a:pt x="11036" y="23787"/>
                    <a:pt x="10998" y="23917"/>
                    <a:pt x="10995" y="24047"/>
                  </a:cubicBezTo>
                  <a:cubicBezTo>
                    <a:pt x="10995" y="24165"/>
                    <a:pt x="11026" y="24279"/>
                    <a:pt x="11032" y="24397"/>
                  </a:cubicBezTo>
                  <a:cubicBezTo>
                    <a:pt x="11039" y="24465"/>
                    <a:pt x="11020" y="24533"/>
                    <a:pt x="11023" y="24598"/>
                  </a:cubicBezTo>
                  <a:cubicBezTo>
                    <a:pt x="11032" y="24778"/>
                    <a:pt x="11048" y="24957"/>
                    <a:pt x="11057" y="25137"/>
                  </a:cubicBezTo>
                  <a:cubicBezTo>
                    <a:pt x="11063" y="25251"/>
                    <a:pt x="11051" y="25369"/>
                    <a:pt x="11067" y="25483"/>
                  </a:cubicBezTo>
                  <a:cubicBezTo>
                    <a:pt x="11088" y="25620"/>
                    <a:pt x="11128" y="25756"/>
                    <a:pt x="11159" y="25892"/>
                  </a:cubicBezTo>
                  <a:cubicBezTo>
                    <a:pt x="11178" y="25972"/>
                    <a:pt x="11147" y="26065"/>
                    <a:pt x="11221" y="26133"/>
                  </a:cubicBezTo>
                  <a:cubicBezTo>
                    <a:pt x="11234" y="26143"/>
                    <a:pt x="11228" y="26171"/>
                    <a:pt x="11231" y="26192"/>
                  </a:cubicBezTo>
                  <a:cubicBezTo>
                    <a:pt x="11240" y="26239"/>
                    <a:pt x="11255" y="26288"/>
                    <a:pt x="11265" y="26338"/>
                  </a:cubicBezTo>
                  <a:cubicBezTo>
                    <a:pt x="11274" y="26372"/>
                    <a:pt x="11289" y="26409"/>
                    <a:pt x="11280" y="26440"/>
                  </a:cubicBezTo>
                  <a:cubicBezTo>
                    <a:pt x="11249" y="26548"/>
                    <a:pt x="11274" y="26632"/>
                    <a:pt x="11361" y="26700"/>
                  </a:cubicBezTo>
                  <a:cubicBezTo>
                    <a:pt x="11379" y="26715"/>
                    <a:pt x="11382" y="26756"/>
                    <a:pt x="11382" y="26783"/>
                  </a:cubicBezTo>
                  <a:cubicBezTo>
                    <a:pt x="11382" y="26790"/>
                    <a:pt x="11345" y="26805"/>
                    <a:pt x="11323" y="26805"/>
                  </a:cubicBezTo>
                  <a:cubicBezTo>
                    <a:pt x="11166" y="26811"/>
                    <a:pt x="11008" y="26821"/>
                    <a:pt x="10850" y="26821"/>
                  </a:cubicBezTo>
                  <a:cubicBezTo>
                    <a:pt x="10751" y="26821"/>
                    <a:pt x="10655" y="26802"/>
                    <a:pt x="10556" y="26799"/>
                  </a:cubicBezTo>
                  <a:cubicBezTo>
                    <a:pt x="10494" y="26799"/>
                    <a:pt x="10432" y="26814"/>
                    <a:pt x="10370" y="26827"/>
                  </a:cubicBezTo>
                  <a:cubicBezTo>
                    <a:pt x="10308" y="26839"/>
                    <a:pt x="10246" y="26855"/>
                    <a:pt x="10163" y="26873"/>
                  </a:cubicBezTo>
                  <a:cubicBezTo>
                    <a:pt x="10131" y="26850"/>
                    <a:pt x="10096" y="26841"/>
                    <a:pt x="10059" y="26841"/>
                  </a:cubicBezTo>
                  <a:cubicBezTo>
                    <a:pt x="9987" y="26841"/>
                    <a:pt x="9909" y="26872"/>
                    <a:pt x="9832" y="26889"/>
                  </a:cubicBezTo>
                  <a:cubicBezTo>
                    <a:pt x="9708" y="26913"/>
                    <a:pt x="9590" y="26948"/>
                    <a:pt x="9469" y="26969"/>
                  </a:cubicBezTo>
                  <a:cubicBezTo>
                    <a:pt x="9392" y="26985"/>
                    <a:pt x="9318" y="26988"/>
                    <a:pt x="9240" y="26997"/>
                  </a:cubicBezTo>
                  <a:cubicBezTo>
                    <a:pt x="9222" y="27000"/>
                    <a:pt x="9197" y="27003"/>
                    <a:pt x="9188" y="27019"/>
                  </a:cubicBezTo>
                  <a:cubicBezTo>
                    <a:pt x="9132" y="27093"/>
                    <a:pt x="9055" y="27093"/>
                    <a:pt x="8974" y="27105"/>
                  </a:cubicBezTo>
                  <a:cubicBezTo>
                    <a:pt x="8925" y="27115"/>
                    <a:pt x="8878" y="27152"/>
                    <a:pt x="8829" y="27170"/>
                  </a:cubicBezTo>
                  <a:cubicBezTo>
                    <a:pt x="8767" y="27189"/>
                    <a:pt x="8705" y="27204"/>
                    <a:pt x="8643" y="27214"/>
                  </a:cubicBezTo>
                  <a:cubicBezTo>
                    <a:pt x="8600" y="27223"/>
                    <a:pt x="8547" y="27211"/>
                    <a:pt x="8507" y="27229"/>
                  </a:cubicBezTo>
                  <a:cubicBezTo>
                    <a:pt x="8389" y="27276"/>
                    <a:pt x="8278" y="27341"/>
                    <a:pt x="8160" y="27390"/>
                  </a:cubicBezTo>
                  <a:cubicBezTo>
                    <a:pt x="8018" y="27449"/>
                    <a:pt x="7869" y="27498"/>
                    <a:pt x="7720" y="27554"/>
                  </a:cubicBezTo>
                  <a:cubicBezTo>
                    <a:pt x="7693" y="27563"/>
                    <a:pt x="7671" y="27588"/>
                    <a:pt x="7646" y="27610"/>
                  </a:cubicBezTo>
                  <a:cubicBezTo>
                    <a:pt x="7625" y="27625"/>
                    <a:pt x="7605" y="27660"/>
                    <a:pt x="7589" y="27660"/>
                  </a:cubicBezTo>
                  <a:cubicBezTo>
                    <a:pt x="7589" y="27660"/>
                    <a:pt x="7588" y="27660"/>
                    <a:pt x="7587" y="27659"/>
                  </a:cubicBezTo>
                  <a:cubicBezTo>
                    <a:pt x="7575" y="27658"/>
                    <a:pt x="7564" y="27657"/>
                    <a:pt x="7552" y="27657"/>
                  </a:cubicBezTo>
                  <a:cubicBezTo>
                    <a:pt x="7407" y="27657"/>
                    <a:pt x="7319" y="27779"/>
                    <a:pt x="7213" y="27842"/>
                  </a:cubicBezTo>
                  <a:cubicBezTo>
                    <a:pt x="7148" y="27879"/>
                    <a:pt x="7074" y="27895"/>
                    <a:pt x="7015" y="27941"/>
                  </a:cubicBezTo>
                  <a:cubicBezTo>
                    <a:pt x="6925" y="28015"/>
                    <a:pt x="6838" y="28093"/>
                    <a:pt x="6749" y="28161"/>
                  </a:cubicBezTo>
                  <a:cubicBezTo>
                    <a:pt x="6603" y="28269"/>
                    <a:pt x="6454" y="28371"/>
                    <a:pt x="6312" y="28483"/>
                  </a:cubicBezTo>
                  <a:cubicBezTo>
                    <a:pt x="6266" y="28520"/>
                    <a:pt x="6241" y="28588"/>
                    <a:pt x="6191" y="28613"/>
                  </a:cubicBezTo>
                  <a:cubicBezTo>
                    <a:pt x="6006" y="28696"/>
                    <a:pt x="5869" y="28833"/>
                    <a:pt x="5749" y="28990"/>
                  </a:cubicBezTo>
                  <a:cubicBezTo>
                    <a:pt x="5702" y="29049"/>
                    <a:pt x="5643" y="29102"/>
                    <a:pt x="5588" y="29158"/>
                  </a:cubicBezTo>
                  <a:cubicBezTo>
                    <a:pt x="5507" y="29232"/>
                    <a:pt x="5371" y="29297"/>
                    <a:pt x="5353" y="29384"/>
                  </a:cubicBezTo>
                  <a:cubicBezTo>
                    <a:pt x="5325" y="29529"/>
                    <a:pt x="5226" y="29535"/>
                    <a:pt x="5114" y="29603"/>
                  </a:cubicBezTo>
                  <a:cubicBezTo>
                    <a:pt x="5074" y="29461"/>
                    <a:pt x="5037" y="29331"/>
                    <a:pt x="5000" y="29204"/>
                  </a:cubicBezTo>
                  <a:cubicBezTo>
                    <a:pt x="4993" y="29176"/>
                    <a:pt x="4975" y="29154"/>
                    <a:pt x="4966" y="29130"/>
                  </a:cubicBezTo>
                  <a:cubicBezTo>
                    <a:pt x="4913" y="28997"/>
                    <a:pt x="4860" y="28864"/>
                    <a:pt x="4811" y="28734"/>
                  </a:cubicBezTo>
                  <a:cubicBezTo>
                    <a:pt x="4798" y="28699"/>
                    <a:pt x="4789" y="28662"/>
                    <a:pt x="4780" y="28625"/>
                  </a:cubicBezTo>
                  <a:cubicBezTo>
                    <a:pt x="4730" y="28464"/>
                    <a:pt x="4684" y="28297"/>
                    <a:pt x="4628" y="28139"/>
                  </a:cubicBezTo>
                  <a:cubicBezTo>
                    <a:pt x="4591" y="28028"/>
                    <a:pt x="4545" y="27916"/>
                    <a:pt x="4508" y="27808"/>
                  </a:cubicBezTo>
                  <a:cubicBezTo>
                    <a:pt x="4470" y="27706"/>
                    <a:pt x="4455" y="27585"/>
                    <a:pt x="4399" y="27483"/>
                  </a:cubicBezTo>
                  <a:cubicBezTo>
                    <a:pt x="4356" y="27393"/>
                    <a:pt x="4378" y="27276"/>
                    <a:pt x="4356" y="27173"/>
                  </a:cubicBezTo>
                  <a:cubicBezTo>
                    <a:pt x="4328" y="27047"/>
                    <a:pt x="4278" y="26926"/>
                    <a:pt x="4244" y="26799"/>
                  </a:cubicBezTo>
                  <a:cubicBezTo>
                    <a:pt x="4207" y="26657"/>
                    <a:pt x="4182" y="26511"/>
                    <a:pt x="4139" y="26372"/>
                  </a:cubicBezTo>
                  <a:cubicBezTo>
                    <a:pt x="4083" y="26192"/>
                    <a:pt x="4018" y="26016"/>
                    <a:pt x="4059" y="25824"/>
                  </a:cubicBezTo>
                  <a:cubicBezTo>
                    <a:pt x="4062" y="25808"/>
                    <a:pt x="4059" y="25793"/>
                    <a:pt x="4056" y="25777"/>
                  </a:cubicBezTo>
                  <a:cubicBezTo>
                    <a:pt x="4037" y="25660"/>
                    <a:pt x="4018" y="25545"/>
                    <a:pt x="4000" y="25428"/>
                  </a:cubicBezTo>
                  <a:cubicBezTo>
                    <a:pt x="3987" y="25338"/>
                    <a:pt x="3981" y="25245"/>
                    <a:pt x="3969" y="25155"/>
                  </a:cubicBezTo>
                  <a:cubicBezTo>
                    <a:pt x="3960" y="25106"/>
                    <a:pt x="3932" y="25059"/>
                    <a:pt x="3926" y="25010"/>
                  </a:cubicBezTo>
                  <a:cubicBezTo>
                    <a:pt x="3914" y="24911"/>
                    <a:pt x="3813" y="24807"/>
                    <a:pt x="3724" y="24807"/>
                  </a:cubicBezTo>
                  <a:cubicBezTo>
                    <a:pt x="3718" y="24807"/>
                    <a:pt x="3712" y="24808"/>
                    <a:pt x="3706" y="24809"/>
                  </a:cubicBezTo>
                  <a:cubicBezTo>
                    <a:pt x="3619" y="24824"/>
                    <a:pt x="3492" y="25001"/>
                    <a:pt x="3498" y="25081"/>
                  </a:cubicBezTo>
                  <a:cubicBezTo>
                    <a:pt x="3511" y="25205"/>
                    <a:pt x="3610" y="25326"/>
                    <a:pt x="3529" y="25462"/>
                  </a:cubicBezTo>
                  <a:cubicBezTo>
                    <a:pt x="3520" y="25480"/>
                    <a:pt x="3551" y="25527"/>
                    <a:pt x="3563" y="25561"/>
                  </a:cubicBezTo>
                  <a:cubicBezTo>
                    <a:pt x="3576" y="25595"/>
                    <a:pt x="3597" y="25626"/>
                    <a:pt x="3601" y="25660"/>
                  </a:cubicBezTo>
                  <a:cubicBezTo>
                    <a:pt x="3622" y="25812"/>
                    <a:pt x="3641" y="25963"/>
                    <a:pt x="3653" y="26115"/>
                  </a:cubicBezTo>
                  <a:cubicBezTo>
                    <a:pt x="3662" y="26217"/>
                    <a:pt x="3675" y="26310"/>
                    <a:pt x="3712" y="26412"/>
                  </a:cubicBezTo>
                  <a:cubicBezTo>
                    <a:pt x="3814" y="26687"/>
                    <a:pt x="3876" y="26978"/>
                    <a:pt x="3944" y="27266"/>
                  </a:cubicBezTo>
                  <a:cubicBezTo>
                    <a:pt x="3981" y="27430"/>
                    <a:pt x="3997" y="27601"/>
                    <a:pt x="4022" y="27765"/>
                  </a:cubicBezTo>
                  <a:cubicBezTo>
                    <a:pt x="4025" y="27786"/>
                    <a:pt x="4037" y="27802"/>
                    <a:pt x="4046" y="27820"/>
                  </a:cubicBezTo>
                  <a:cubicBezTo>
                    <a:pt x="4062" y="27858"/>
                    <a:pt x="4077" y="27895"/>
                    <a:pt x="4096" y="27929"/>
                  </a:cubicBezTo>
                  <a:cubicBezTo>
                    <a:pt x="4170" y="28071"/>
                    <a:pt x="4201" y="28226"/>
                    <a:pt x="4207" y="28384"/>
                  </a:cubicBezTo>
                  <a:cubicBezTo>
                    <a:pt x="4207" y="28390"/>
                    <a:pt x="4213" y="28399"/>
                    <a:pt x="4220" y="28402"/>
                  </a:cubicBezTo>
                  <a:cubicBezTo>
                    <a:pt x="4381" y="28501"/>
                    <a:pt x="4337" y="28687"/>
                    <a:pt x="4408" y="28826"/>
                  </a:cubicBezTo>
                  <a:cubicBezTo>
                    <a:pt x="4501" y="29015"/>
                    <a:pt x="4483" y="29250"/>
                    <a:pt x="4638" y="29414"/>
                  </a:cubicBezTo>
                  <a:cubicBezTo>
                    <a:pt x="4650" y="29427"/>
                    <a:pt x="4650" y="29455"/>
                    <a:pt x="4653" y="29473"/>
                  </a:cubicBezTo>
                  <a:cubicBezTo>
                    <a:pt x="4684" y="29575"/>
                    <a:pt x="4712" y="29674"/>
                    <a:pt x="4743" y="29777"/>
                  </a:cubicBezTo>
                  <a:cubicBezTo>
                    <a:pt x="4746" y="29792"/>
                    <a:pt x="4774" y="29801"/>
                    <a:pt x="4783" y="29820"/>
                  </a:cubicBezTo>
                  <a:cubicBezTo>
                    <a:pt x="4795" y="29848"/>
                    <a:pt x="4802" y="29879"/>
                    <a:pt x="4814" y="29907"/>
                  </a:cubicBezTo>
                  <a:cubicBezTo>
                    <a:pt x="4863" y="30021"/>
                    <a:pt x="4898" y="30148"/>
                    <a:pt x="4969" y="30247"/>
                  </a:cubicBezTo>
                  <a:cubicBezTo>
                    <a:pt x="5024" y="30321"/>
                    <a:pt x="5065" y="30383"/>
                    <a:pt x="5062" y="30476"/>
                  </a:cubicBezTo>
                  <a:cubicBezTo>
                    <a:pt x="5058" y="30498"/>
                    <a:pt x="5065" y="30526"/>
                    <a:pt x="5074" y="30547"/>
                  </a:cubicBezTo>
                  <a:cubicBezTo>
                    <a:pt x="5111" y="30622"/>
                    <a:pt x="5148" y="30696"/>
                    <a:pt x="5192" y="30767"/>
                  </a:cubicBezTo>
                  <a:cubicBezTo>
                    <a:pt x="5223" y="30823"/>
                    <a:pt x="5250" y="30897"/>
                    <a:pt x="5300" y="30925"/>
                  </a:cubicBezTo>
                  <a:cubicBezTo>
                    <a:pt x="5387" y="30978"/>
                    <a:pt x="5374" y="31058"/>
                    <a:pt x="5405" y="31129"/>
                  </a:cubicBezTo>
                  <a:cubicBezTo>
                    <a:pt x="5467" y="31275"/>
                    <a:pt x="5548" y="31414"/>
                    <a:pt x="5622" y="31553"/>
                  </a:cubicBezTo>
                  <a:cubicBezTo>
                    <a:pt x="5628" y="31563"/>
                    <a:pt x="5643" y="31566"/>
                    <a:pt x="5653" y="31575"/>
                  </a:cubicBezTo>
                  <a:cubicBezTo>
                    <a:pt x="5681" y="31600"/>
                    <a:pt x="5715" y="31621"/>
                    <a:pt x="5733" y="31652"/>
                  </a:cubicBezTo>
                  <a:cubicBezTo>
                    <a:pt x="5882" y="31891"/>
                    <a:pt x="6021" y="32135"/>
                    <a:pt x="6201" y="32352"/>
                  </a:cubicBezTo>
                  <a:cubicBezTo>
                    <a:pt x="6355" y="32535"/>
                    <a:pt x="6451" y="32767"/>
                    <a:pt x="6662" y="32912"/>
                  </a:cubicBezTo>
                  <a:cubicBezTo>
                    <a:pt x="6770" y="32986"/>
                    <a:pt x="6848" y="33113"/>
                    <a:pt x="6934" y="33222"/>
                  </a:cubicBezTo>
                  <a:cubicBezTo>
                    <a:pt x="6974" y="33271"/>
                    <a:pt x="6999" y="33349"/>
                    <a:pt x="7049" y="33373"/>
                  </a:cubicBezTo>
                  <a:cubicBezTo>
                    <a:pt x="7188" y="33435"/>
                    <a:pt x="7275" y="33544"/>
                    <a:pt x="7355" y="33664"/>
                  </a:cubicBezTo>
                  <a:cubicBezTo>
                    <a:pt x="7374" y="33689"/>
                    <a:pt x="7395" y="33714"/>
                    <a:pt x="7423" y="33729"/>
                  </a:cubicBezTo>
                  <a:cubicBezTo>
                    <a:pt x="7655" y="33859"/>
                    <a:pt x="7863" y="34014"/>
                    <a:pt x="8024" y="34231"/>
                  </a:cubicBezTo>
                  <a:cubicBezTo>
                    <a:pt x="8030" y="34240"/>
                    <a:pt x="8052" y="34240"/>
                    <a:pt x="8064" y="34249"/>
                  </a:cubicBezTo>
                  <a:cubicBezTo>
                    <a:pt x="8222" y="34345"/>
                    <a:pt x="8374" y="34457"/>
                    <a:pt x="8538" y="34531"/>
                  </a:cubicBezTo>
                  <a:cubicBezTo>
                    <a:pt x="8720" y="34615"/>
                    <a:pt x="8856" y="34769"/>
                    <a:pt x="9051" y="34838"/>
                  </a:cubicBezTo>
                  <a:cubicBezTo>
                    <a:pt x="9160" y="34872"/>
                    <a:pt x="9246" y="34968"/>
                    <a:pt x="9355" y="34998"/>
                  </a:cubicBezTo>
                  <a:cubicBezTo>
                    <a:pt x="9587" y="35060"/>
                    <a:pt x="9801" y="35150"/>
                    <a:pt x="9999" y="35283"/>
                  </a:cubicBezTo>
                  <a:cubicBezTo>
                    <a:pt x="10014" y="35293"/>
                    <a:pt x="10033" y="35293"/>
                    <a:pt x="10048" y="35296"/>
                  </a:cubicBezTo>
                  <a:cubicBezTo>
                    <a:pt x="10147" y="35317"/>
                    <a:pt x="10246" y="35333"/>
                    <a:pt x="10342" y="35361"/>
                  </a:cubicBezTo>
                  <a:cubicBezTo>
                    <a:pt x="10426" y="35388"/>
                    <a:pt x="10503" y="35435"/>
                    <a:pt x="10587" y="35466"/>
                  </a:cubicBezTo>
                  <a:cubicBezTo>
                    <a:pt x="10655" y="35491"/>
                    <a:pt x="10726" y="35512"/>
                    <a:pt x="10797" y="35528"/>
                  </a:cubicBezTo>
                  <a:cubicBezTo>
                    <a:pt x="10865" y="35543"/>
                    <a:pt x="10937" y="35549"/>
                    <a:pt x="11008" y="35562"/>
                  </a:cubicBezTo>
                  <a:cubicBezTo>
                    <a:pt x="11029" y="35565"/>
                    <a:pt x="11051" y="35571"/>
                    <a:pt x="11073" y="35577"/>
                  </a:cubicBezTo>
                  <a:cubicBezTo>
                    <a:pt x="11181" y="35605"/>
                    <a:pt x="11286" y="35639"/>
                    <a:pt x="11395" y="35655"/>
                  </a:cubicBezTo>
                  <a:cubicBezTo>
                    <a:pt x="11525" y="35673"/>
                    <a:pt x="11658" y="35661"/>
                    <a:pt x="11782" y="35689"/>
                  </a:cubicBezTo>
                  <a:cubicBezTo>
                    <a:pt x="11988" y="35732"/>
                    <a:pt x="12186" y="35796"/>
                    <a:pt x="12402" y="35796"/>
                  </a:cubicBezTo>
                  <a:cubicBezTo>
                    <a:pt x="12435" y="35796"/>
                    <a:pt x="12469" y="35794"/>
                    <a:pt x="12503" y="35791"/>
                  </a:cubicBezTo>
                  <a:cubicBezTo>
                    <a:pt x="12545" y="35787"/>
                    <a:pt x="12588" y="35785"/>
                    <a:pt x="12631" y="35785"/>
                  </a:cubicBezTo>
                  <a:cubicBezTo>
                    <a:pt x="12831" y="35785"/>
                    <a:pt x="13035" y="35826"/>
                    <a:pt x="13239" y="35843"/>
                  </a:cubicBezTo>
                  <a:cubicBezTo>
                    <a:pt x="13330" y="35852"/>
                    <a:pt x="13417" y="35875"/>
                    <a:pt x="13508" y="35875"/>
                  </a:cubicBezTo>
                  <a:cubicBezTo>
                    <a:pt x="13513" y="35875"/>
                    <a:pt x="13519" y="35875"/>
                    <a:pt x="13524" y="35874"/>
                  </a:cubicBezTo>
                  <a:cubicBezTo>
                    <a:pt x="13636" y="35874"/>
                    <a:pt x="13744" y="35850"/>
                    <a:pt x="13855" y="35840"/>
                  </a:cubicBezTo>
                  <a:cubicBezTo>
                    <a:pt x="13863" y="35840"/>
                    <a:pt x="13871" y="35840"/>
                    <a:pt x="13878" y="35840"/>
                  </a:cubicBezTo>
                  <a:cubicBezTo>
                    <a:pt x="13931" y="35840"/>
                    <a:pt x="13984" y="35847"/>
                    <a:pt x="14037" y="35847"/>
                  </a:cubicBezTo>
                  <a:cubicBezTo>
                    <a:pt x="14044" y="35847"/>
                    <a:pt x="14052" y="35847"/>
                    <a:pt x="14060" y="35847"/>
                  </a:cubicBezTo>
                  <a:cubicBezTo>
                    <a:pt x="14174" y="35843"/>
                    <a:pt x="14289" y="35834"/>
                    <a:pt x="14403" y="35825"/>
                  </a:cubicBezTo>
                  <a:cubicBezTo>
                    <a:pt x="14420" y="35824"/>
                    <a:pt x="14437" y="35824"/>
                    <a:pt x="14455" y="35824"/>
                  </a:cubicBezTo>
                  <a:cubicBezTo>
                    <a:pt x="14490" y="35824"/>
                    <a:pt x="14527" y="35825"/>
                    <a:pt x="14562" y="35825"/>
                  </a:cubicBezTo>
                  <a:cubicBezTo>
                    <a:pt x="14626" y="35825"/>
                    <a:pt x="14688" y="35821"/>
                    <a:pt x="14741" y="35797"/>
                  </a:cubicBezTo>
                  <a:cubicBezTo>
                    <a:pt x="14839" y="35748"/>
                    <a:pt x="14934" y="35718"/>
                    <a:pt x="15035" y="35718"/>
                  </a:cubicBezTo>
                  <a:cubicBezTo>
                    <a:pt x="15074" y="35718"/>
                    <a:pt x="15114" y="35723"/>
                    <a:pt x="15156" y="35732"/>
                  </a:cubicBezTo>
                  <a:cubicBezTo>
                    <a:pt x="15162" y="35734"/>
                    <a:pt x="15169" y="35735"/>
                    <a:pt x="15177" y="35735"/>
                  </a:cubicBezTo>
                  <a:cubicBezTo>
                    <a:pt x="15204" y="35735"/>
                    <a:pt x="15234" y="35724"/>
                    <a:pt x="15261" y="35717"/>
                  </a:cubicBezTo>
                  <a:cubicBezTo>
                    <a:pt x="15366" y="35686"/>
                    <a:pt x="15471" y="35630"/>
                    <a:pt x="15576" y="35621"/>
                  </a:cubicBezTo>
                  <a:cubicBezTo>
                    <a:pt x="15632" y="35617"/>
                    <a:pt x="15689" y="35615"/>
                    <a:pt x="15745" y="35615"/>
                  </a:cubicBezTo>
                  <a:cubicBezTo>
                    <a:pt x="15863" y="35615"/>
                    <a:pt x="15982" y="35623"/>
                    <a:pt x="16100" y="35633"/>
                  </a:cubicBezTo>
                  <a:cubicBezTo>
                    <a:pt x="16150" y="35637"/>
                    <a:pt x="16200" y="35639"/>
                    <a:pt x="16250" y="35639"/>
                  </a:cubicBezTo>
                  <a:cubicBezTo>
                    <a:pt x="16372" y="35639"/>
                    <a:pt x="16494" y="35630"/>
                    <a:pt x="16616" y="35630"/>
                  </a:cubicBezTo>
                  <a:cubicBezTo>
                    <a:pt x="16744" y="35630"/>
                    <a:pt x="16873" y="35640"/>
                    <a:pt x="17000" y="35679"/>
                  </a:cubicBezTo>
                  <a:cubicBezTo>
                    <a:pt x="17003" y="35681"/>
                    <a:pt x="17007" y="35681"/>
                    <a:pt x="17010" y="35681"/>
                  </a:cubicBezTo>
                  <a:cubicBezTo>
                    <a:pt x="17016" y="35681"/>
                    <a:pt x="17021" y="35680"/>
                    <a:pt x="17025" y="35676"/>
                  </a:cubicBezTo>
                  <a:cubicBezTo>
                    <a:pt x="17066" y="35643"/>
                    <a:pt x="17108" y="35631"/>
                    <a:pt x="17149" y="35631"/>
                  </a:cubicBezTo>
                  <a:cubicBezTo>
                    <a:pt x="17236" y="35631"/>
                    <a:pt x="17323" y="35680"/>
                    <a:pt x="17412" y="35680"/>
                  </a:cubicBezTo>
                  <a:cubicBezTo>
                    <a:pt x="17425" y="35680"/>
                    <a:pt x="17439" y="35679"/>
                    <a:pt x="17452" y="35676"/>
                  </a:cubicBezTo>
                  <a:cubicBezTo>
                    <a:pt x="17473" y="35672"/>
                    <a:pt x="17494" y="35671"/>
                    <a:pt x="17516" y="35671"/>
                  </a:cubicBezTo>
                  <a:cubicBezTo>
                    <a:pt x="17577" y="35671"/>
                    <a:pt x="17641" y="35683"/>
                    <a:pt x="17700" y="35683"/>
                  </a:cubicBezTo>
                  <a:cubicBezTo>
                    <a:pt x="17733" y="35683"/>
                    <a:pt x="17764" y="35679"/>
                    <a:pt x="17793" y="35667"/>
                  </a:cubicBezTo>
                  <a:cubicBezTo>
                    <a:pt x="17862" y="35636"/>
                    <a:pt x="17928" y="35619"/>
                    <a:pt x="17993" y="35619"/>
                  </a:cubicBezTo>
                  <a:cubicBezTo>
                    <a:pt x="18018" y="35619"/>
                    <a:pt x="18043" y="35622"/>
                    <a:pt x="18068" y="35627"/>
                  </a:cubicBezTo>
                  <a:cubicBezTo>
                    <a:pt x="18110" y="35636"/>
                    <a:pt x="18152" y="35638"/>
                    <a:pt x="18194" y="35638"/>
                  </a:cubicBezTo>
                  <a:cubicBezTo>
                    <a:pt x="18228" y="35638"/>
                    <a:pt x="18261" y="35636"/>
                    <a:pt x="18295" y="35636"/>
                  </a:cubicBezTo>
                  <a:cubicBezTo>
                    <a:pt x="18366" y="35636"/>
                    <a:pt x="18438" y="35642"/>
                    <a:pt x="18511" y="35676"/>
                  </a:cubicBezTo>
                  <a:cubicBezTo>
                    <a:pt x="18532" y="35686"/>
                    <a:pt x="18557" y="35689"/>
                    <a:pt x="18585" y="35689"/>
                  </a:cubicBezTo>
                  <a:cubicBezTo>
                    <a:pt x="18643" y="35689"/>
                    <a:pt x="18713" y="35674"/>
                    <a:pt x="18779" y="35674"/>
                  </a:cubicBezTo>
                  <a:cubicBezTo>
                    <a:pt x="18800" y="35674"/>
                    <a:pt x="18820" y="35676"/>
                    <a:pt x="18839" y="35679"/>
                  </a:cubicBezTo>
                  <a:cubicBezTo>
                    <a:pt x="18840" y="35680"/>
                    <a:pt x="18841" y="35680"/>
                    <a:pt x="18842" y="35680"/>
                  </a:cubicBezTo>
                  <a:cubicBezTo>
                    <a:pt x="18860" y="35680"/>
                    <a:pt x="18884" y="35657"/>
                    <a:pt x="18907" y="35652"/>
                  </a:cubicBezTo>
                  <a:cubicBezTo>
                    <a:pt x="18935" y="35642"/>
                    <a:pt x="18963" y="35627"/>
                    <a:pt x="18991" y="35627"/>
                  </a:cubicBezTo>
                  <a:cubicBezTo>
                    <a:pt x="19085" y="35632"/>
                    <a:pt x="19179" y="35655"/>
                    <a:pt x="19270" y="35655"/>
                  </a:cubicBezTo>
                  <a:cubicBezTo>
                    <a:pt x="19296" y="35655"/>
                    <a:pt x="19321" y="35653"/>
                    <a:pt x="19347" y="35648"/>
                  </a:cubicBezTo>
                  <a:cubicBezTo>
                    <a:pt x="19398" y="35639"/>
                    <a:pt x="19448" y="35633"/>
                    <a:pt x="19495" y="35633"/>
                  </a:cubicBezTo>
                  <a:cubicBezTo>
                    <a:pt x="19561" y="35633"/>
                    <a:pt x="19624" y="35645"/>
                    <a:pt x="19687" y="35679"/>
                  </a:cubicBezTo>
                  <a:cubicBezTo>
                    <a:pt x="19690" y="35680"/>
                    <a:pt x="19693" y="35681"/>
                    <a:pt x="19696" y="35681"/>
                  </a:cubicBezTo>
                  <a:cubicBezTo>
                    <a:pt x="19702" y="35681"/>
                    <a:pt x="19708" y="35679"/>
                    <a:pt x="19712" y="35679"/>
                  </a:cubicBezTo>
                  <a:cubicBezTo>
                    <a:pt x="19842" y="35661"/>
                    <a:pt x="19972" y="35639"/>
                    <a:pt x="20105" y="35621"/>
                  </a:cubicBezTo>
                  <a:cubicBezTo>
                    <a:pt x="20107" y="35620"/>
                    <a:pt x="20109" y="35620"/>
                    <a:pt x="20112" y="35620"/>
                  </a:cubicBezTo>
                  <a:cubicBezTo>
                    <a:pt x="20126" y="35620"/>
                    <a:pt x="20141" y="35627"/>
                    <a:pt x="20154" y="35630"/>
                  </a:cubicBezTo>
                  <a:cubicBezTo>
                    <a:pt x="20216" y="35642"/>
                    <a:pt x="20281" y="35648"/>
                    <a:pt x="20343" y="35664"/>
                  </a:cubicBezTo>
                  <a:cubicBezTo>
                    <a:pt x="20362" y="35668"/>
                    <a:pt x="20380" y="35670"/>
                    <a:pt x="20398" y="35670"/>
                  </a:cubicBezTo>
                  <a:cubicBezTo>
                    <a:pt x="20469" y="35670"/>
                    <a:pt x="20534" y="35641"/>
                    <a:pt x="20603" y="35624"/>
                  </a:cubicBezTo>
                  <a:cubicBezTo>
                    <a:pt x="20631" y="35618"/>
                    <a:pt x="20660" y="35615"/>
                    <a:pt x="20689" y="35615"/>
                  </a:cubicBezTo>
                  <a:cubicBezTo>
                    <a:pt x="20797" y="35615"/>
                    <a:pt x="20912" y="35648"/>
                    <a:pt x="21024" y="35658"/>
                  </a:cubicBezTo>
                  <a:cubicBezTo>
                    <a:pt x="21100" y="35663"/>
                    <a:pt x="21177" y="35675"/>
                    <a:pt x="21253" y="35675"/>
                  </a:cubicBezTo>
                  <a:cubicBezTo>
                    <a:pt x="21268" y="35675"/>
                    <a:pt x="21282" y="35674"/>
                    <a:pt x="21297" y="35673"/>
                  </a:cubicBezTo>
                  <a:cubicBezTo>
                    <a:pt x="21405" y="35663"/>
                    <a:pt x="21524" y="35612"/>
                    <a:pt x="21624" y="35612"/>
                  </a:cubicBezTo>
                  <a:cubicBezTo>
                    <a:pt x="21649" y="35612"/>
                    <a:pt x="21673" y="35616"/>
                    <a:pt x="21696" y="35624"/>
                  </a:cubicBezTo>
                  <a:cubicBezTo>
                    <a:pt x="21760" y="35647"/>
                    <a:pt x="21815" y="35657"/>
                    <a:pt x="21869" y="35657"/>
                  </a:cubicBezTo>
                  <a:cubicBezTo>
                    <a:pt x="21917" y="35657"/>
                    <a:pt x="21964" y="35649"/>
                    <a:pt x="22015" y="35633"/>
                  </a:cubicBezTo>
                  <a:cubicBezTo>
                    <a:pt x="22057" y="35618"/>
                    <a:pt x="22098" y="35613"/>
                    <a:pt x="22140" y="35613"/>
                  </a:cubicBezTo>
                  <a:cubicBezTo>
                    <a:pt x="22243" y="35613"/>
                    <a:pt x="22345" y="35645"/>
                    <a:pt x="22453" y="35645"/>
                  </a:cubicBezTo>
                  <a:cubicBezTo>
                    <a:pt x="22495" y="35645"/>
                    <a:pt x="22538" y="35640"/>
                    <a:pt x="22581" y="35627"/>
                  </a:cubicBezTo>
                  <a:cubicBezTo>
                    <a:pt x="22607" y="35619"/>
                    <a:pt x="22635" y="35615"/>
                    <a:pt x="22664" y="35615"/>
                  </a:cubicBezTo>
                  <a:cubicBezTo>
                    <a:pt x="22778" y="35615"/>
                    <a:pt x="22909" y="35668"/>
                    <a:pt x="23030" y="35686"/>
                  </a:cubicBezTo>
                  <a:cubicBezTo>
                    <a:pt x="23031" y="35686"/>
                    <a:pt x="23033" y="35686"/>
                    <a:pt x="23034" y="35686"/>
                  </a:cubicBezTo>
                  <a:cubicBezTo>
                    <a:pt x="23052" y="35686"/>
                    <a:pt x="23072" y="35667"/>
                    <a:pt x="23095" y="35661"/>
                  </a:cubicBezTo>
                  <a:cubicBezTo>
                    <a:pt x="23153" y="35646"/>
                    <a:pt x="23217" y="35623"/>
                    <a:pt x="23279" y="35623"/>
                  </a:cubicBezTo>
                  <a:cubicBezTo>
                    <a:pt x="23283" y="35623"/>
                    <a:pt x="23286" y="35624"/>
                    <a:pt x="23290" y="35624"/>
                  </a:cubicBezTo>
                  <a:cubicBezTo>
                    <a:pt x="23380" y="35630"/>
                    <a:pt x="23473" y="35667"/>
                    <a:pt x="23566" y="35673"/>
                  </a:cubicBezTo>
                  <a:cubicBezTo>
                    <a:pt x="23577" y="35674"/>
                    <a:pt x="23588" y="35674"/>
                    <a:pt x="23599" y="35674"/>
                  </a:cubicBezTo>
                  <a:cubicBezTo>
                    <a:pt x="23687" y="35674"/>
                    <a:pt x="23773" y="35655"/>
                    <a:pt x="23862" y="35655"/>
                  </a:cubicBezTo>
                  <a:cubicBezTo>
                    <a:pt x="23906" y="35655"/>
                    <a:pt x="23950" y="35659"/>
                    <a:pt x="23996" y="35673"/>
                  </a:cubicBezTo>
                  <a:cubicBezTo>
                    <a:pt x="24014" y="35679"/>
                    <a:pt x="24033" y="35681"/>
                    <a:pt x="24053" y="35681"/>
                  </a:cubicBezTo>
                  <a:cubicBezTo>
                    <a:pt x="24128" y="35681"/>
                    <a:pt x="24208" y="35647"/>
                    <a:pt x="24288" y="35647"/>
                  </a:cubicBezTo>
                  <a:cubicBezTo>
                    <a:pt x="24335" y="35647"/>
                    <a:pt x="24381" y="35659"/>
                    <a:pt x="24426" y="35695"/>
                  </a:cubicBezTo>
                  <a:cubicBezTo>
                    <a:pt x="24427" y="35695"/>
                    <a:pt x="24427" y="35695"/>
                    <a:pt x="24428" y="35695"/>
                  </a:cubicBezTo>
                  <a:cubicBezTo>
                    <a:pt x="24435" y="35695"/>
                    <a:pt x="24449" y="35683"/>
                    <a:pt x="24460" y="35683"/>
                  </a:cubicBezTo>
                  <a:cubicBezTo>
                    <a:pt x="24522" y="35683"/>
                    <a:pt x="24587" y="35683"/>
                    <a:pt x="24652" y="35679"/>
                  </a:cubicBezTo>
                  <a:cubicBezTo>
                    <a:pt x="24695" y="35679"/>
                    <a:pt x="24739" y="35676"/>
                    <a:pt x="24782" y="35667"/>
                  </a:cubicBezTo>
                  <a:cubicBezTo>
                    <a:pt x="24829" y="35661"/>
                    <a:pt x="24873" y="35636"/>
                    <a:pt x="24917" y="35636"/>
                  </a:cubicBezTo>
                  <a:cubicBezTo>
                    <a:pt x="24920" y="35636"/>
                    <a:pt x="24922" y="35636"/>
                    <a:pt x="24924" y="35636"/>
                  </a:cubicBezTo>
                  <a:cubicBezTo>
                    <a:pt x="25070" y="35645"/>
                    <a:pt x="25218" y="35667"/>
                    <a:pt x="25364" y="35679"/>
                  </a:cubicBezTo>
                  <a:cubicBezTo>
                    <a:pt x="25379" y="35681"/>
                    <a:pt x="25395" y="35682"/>
                    <a:pt x="25411" y="35682"/>
                  </a:cubicBezTo>
                  <a:cubicBezTo>
                    <a:pt x="25434" y="35682"/>
                    <a:pt x="25456" y="35679"/>
                    <a:pt x="25472" y="35670"/>
                  </a:cubicBezTo>
                  <a:cubicBezTo>
                    <a:pt x="25520" y="35643"/>
                    <a:pt x="25565" y="35631"/>
                    <a:pt x="25611" y="35631"/>
                  </a:cubicBezTo>
                  <a:cubicBezTo>
                    <a:pt x="25659" y="35631"/>
                    <a:pt x="25707" y="35645"/>
                    <a:pt x="25760" y="35667"/>
                  </a:cubicBezTo>
                  <a:cubicBezTo>
                    <a:pt x="25778" y="35674"/>
                    <a:pt x="25797" y="35677"/>
                    <a:pt x="25818" y="35677"/>
                  </a:cubicBezTo>
                  <a:cubicBezTo>
                    <a:pt x="25866" y="35677"/>
                    <a:pt x="25922" y="35662"/>
                    <a:pt x="25974" y="35658"/>
                  </a:cubicBezTo>
                  <a:cubicBezTo>
                    <a:pt x="25977" y="35657"/>
                    <a:pt x="25980" y="35656"/>
                    <a:pt x="25983" y="35656"/>
                  </a:cubicBezTo>
                  <a:cubicBezTo>
                    <a:pt x="26007" y="35656"/>
                    <a:pt x="26033" y="35683"/>
                    <a:pt x="26052" y="35683"/>
                  </a:cubicBezTo>
                  <a:cubicBezTo>
                    <a:pt x="26052" y="35683"/>
                    <a:pt x="26053" y="35683"/>
                    <a:pt x="26054" y="35683"/>
                  </a:cubicBezTo>
                  <a:cubicBezTo>
                    <a:pt x="26125" y="35667"/>
                    <a:pt x="26190" y="35618"/>
                    <a:pt x="26255" y="35618"/>
                  </a:cubicBezTo>
                  <a:cubicBezTo>
                    <a:pt x="26327" y="35618"/>
                    <a:pt x="26398" y="35673"/>
                    <a:pt x="26469" y="35673"/>
                  </a:cubicBezTo>
                  <a:cubicBezTo>
                    <a:pt x="26501" y="35673"/>
                    <a:pt x="26532" y="35655"/>
                    <a:pt x="26566" y="35655"/>
                  </a:cubicBezTo>
                  <a:cubicBezTo>
                    <a:pt x="26584" y="35655"/>
                    <a:pt x="26603" y="35660"/>
                    <a:pt x="26624" y="35676"/>
                  </a:cubicBezTo>
                  <a:cubicBezTo>
                    <a:pt x="26630" y="35681"/>
                    <a:pt x="26638" y="35683"/>
                    <a:pt x="26648" y="35683"/>
                  </a:cubicBezTo>
                  <a:cubicBezTo>
                    <a:pt x="26669" y="35683"/>
                    <a:pt x="26697" y="35675"/>
                    <a:pt x="26720" y="35673"/>
                  </a:cubicBezTo>
                  <a:cubicBezTo>
                    <a:pt x="26813" y="35661"/>
                    <a:pt x="26909" y="35648"/>
                    <a:pt x="27001" y="35630"/>
                  </a:cubicBezTo>
                  <a:cubicBezTo>
                    <a:pt x="27032" y="35624"/>
                    <a:pt x="27063" y="35622"/>
                    <a:pt x="27094" y="35622"/>
                  </a:cubicBezTo>
                  <a:cubicBezTo>
                    <a:pt x="27187" y="35622"/>
                    <a:pt x="27281" y="35642"/>
                    <a:pt x="27375" y="35642"/>
                  </a:cubicBezTo>
                  <a:cubicBezTo>
                    <a:pt x="27431" y="35642"/>
                    <a:pt x="27487" y="35634"/>
                    <a:pt x="27543" y="35611"/>
                  </a:cubicBezTo>
                  <a:cubicBezTo>
                    <a:pt x="27547" y="35610"/>
                    <a:pt x="27551" y="35609"/>
                    <a:pt x="27555" y="35609"/>
                  </a:cubicBezTo>
                  <a:cubicBezTo>
                    <a:pt x="27575" y="35609"/>
                    <a:pt x="27603" y="35623"/>
                    <a:pt x="27620" y="35633"/>
                  </a:cubicBezTo>
                  <a:cubicBezTo>
                    <a:pt x="27659" y="35656"/>
                    <a:pt x="27696" y="35670"/>
                    <a:pt x="27735" y="35670"/>
                  </a:cubicBezTo>
                  <a:cubicBezTo>
                    <a:pt x="27765" y="35670"/>
                    <a:pt x="27795" y="35661"/>
                    <a:pt x="27828" y="35642"/>
                  </a:cubicBezTo>
                  <a:cubicBezTo>
                    <a:pt x="27850" y="35628"/>
                    <a:pt x="27879" y="35623"/>
                    <a:pt x="27907" y="35623"/>
                  </a:cubicBezTo>
                  <a:cubicBezTo>
                    <a:pt x="27915" y="35623"/>
                    <a:pt x="27923" y="35623"/>
                    <a:pt x="27930" y="35624"/>
                  </a:cubicBezTo>
                  <a:cubicBezTo>
                    <a:pt x="28069" y="35639"/>
                    <a:pt x="28205" y="35670"/>
                    <a:pt x="28342" y="35673"/>
                  </a:cubicBezTo>
                  <a:cubicBezTo>
                    <a:pt x="28349" y="35673"/>
                    <a:pt x="28356" y="35674"/>
                    <a:pt x="28363" y="35674"/>
                  </a:cubicBezTo>
                  <a:cubicBezTo>
                    <a:pt x="28476" y="35674"/>
                    <a:pt x="28589" y="35651"/>
                    <a:pt x="28729" y="35633"/>
                  </a:cubicBezTo>
                  <a:cubicBezTo>
                    <a:pt x="28756" y="35649"/>
                    <a:pt x="28793" y="35678"/>
                    <a:pt x="28841" y="35678"/>
                  </a:cubicBezTo>
                  <a:cubicBezTo>
                    <a:pt x="28869" y="35678"/>
                    <a:pt x="28901" y="35668"/>
                    <a:pt x="28936" y="35639"/>
                  </a:cubicBezTo>
                  <a:cubicBezTo>
                    <a:pt x="28962" y="35618"/>
                    <a:pt x="29004" y="35618"/>
                    <a:pt x="29047" y="35618"/>
                  </a:cubicBezTo>
                  <a:cubicBezTo>
                    <a:pt x="29061" y="35618"/>
                    <a:pt x="29074" y="35618"/>
                    <a:pt x="29088" y="35618"/>
                  </a:cubicBezTo>
                  <a:cubicBezTo>
                    <a:pt x="29093" y="35617"/>
                    <a:pt x="29098" y="35617"/>
                    <a:pt x="29103" y="35617"/>
                  </a:cubicBezTo>
                  <a:cubicBezTo>
                    <a:pt x="29224" y="35617"/>
                    <a:pt x="29344" y="35664"/>
                    <a:pt x="29465" y="35664"/>
                  </a:cubicBezTo>
                  <a:cubicBezTo>
                    <a:pt x="29515" y="35664"/>
                    <a:pt x="29566" y="35656"/>
                    <a:pt x="29617" y="35633"/>
                  </a:cubicBezTo>
                  <a:cubicBezTo>
                    <a:pt x="29625" y="35630"/>
                    <a:pt x="29633" y="35628"/>
                    <a:pt x="29642" y="35628"/>
                  </a:cubicBezTo>
                  <a:cubicBezTo>
                    <a:pt x="29665" y="35628"/>
                    <a:pt x="29691" y="35637"/>
                    <a:pt x="29716" y="35639"/>
                  </a:cubicBezTo>
                  <a:cubicBezTo>
                    <a:pt x="29858" y="35649"/>
                    <a:pt x="30003" y="35672"/>
                    <a:pt x="30145" y="35672"/>
                  </a:cubicBezTo>
                  <a:cubicBezTo>
                    <a:pt x="30181" y="35672"/>
                    <a:pt x="30218" y="35671"/>
                    <a:pt x="30255" y="35667"/>
                  </a:cubicBezTo>
                  <a:cubicBezTo>
                    <a:pt x="30391" y="35653"/>
                    <a:pt x="30526" y="35630"/>
                    <a:pt x="30660" y="35630"/>
                  </a:cubicBezTo>
                  <a:cubicBezTo>
                    <a:pt x="30764" y="35630"/>
                    <a:pt x="30867" y="35644"/>
                    <a:pt x="30970" y="35686"/>
                  </a:cubicBezTo>
                  <a:cubicBezTo>
                    <a:pt x="30976" y="35686"/>
                    <a:pt x="30988" y="35686"/>
                    <a:pt x="30991" y="35683"/>
                  </a:cubicBezTo>
                  <a:cubicBezTo>
                    <a:pt x="31054" y="35641"/>
                    <a:pt x="31119" y="35630"/>
                    <a:pt x="31186" y="35630"/>
                  </a:cubicBezTo>
                  <a:cubicBezTo>
                    <a:pt x="31269" y="35630"/>
                    <a:pt x="31355" y="35648"/>
                    <a:pt x="31439" y="35648"/>
                  </a:cubicBezTo>
                  <a:cubicBezTo>
                    <a:pt x="31474" y="35648"/>
                    <a:pt x="31508" y="35645"/>
                    <a:pt x="31542" y="35636"/>
                  </a:cubicBezTo>
                  <a:cubicBezTo>
                    <a:pt x="31618" y="35616"/>
                    <a:pt x="31697" y="35612"/>
                    <a:pt x="31777" y="35612"/>
                  </a:cubicBezTo>
                  <a:cubicBezTo>
                    <a:pt x="31835" y="35612"/>
                    <a:pt x="31894" y="35614"/>
                    <a:pt x="31951" y="35614"/>
                  </a:cubicBezTo>
                  <a:cubicBezTo>
                    <a:pt x="31999" y="35614"/>
                    <a:pt x="32048" y="35613"/>
                    <a:pt x="32097" y="35613"/>
                  </a:cubicBezTo>
                  <a:cubicBezTo>
                    <a:pt x="32186" y="35613"/>
                    <a:pt x="32275" y="35617"/>
                    <a:pt x="32359" y="35639"/>
                  </a:cubicBezTo>
                  <a:cubicBezTo>
                    <a:pt x="32409" y="35653"/>
                    <a:pt x="32456" y="35660"/>
                    <a:pt x="32502" y="35660"/>
                  </a:cubicBezTo>
                  <a:cubicBezTo>
                    <a:pt x="32550" y="35660"/>
                    <a:pt x="32598" y="35652"/>
                    <a:pt x="32647" y="35636"/>
                  </a:cubicBezTo>
                  <a:cubicBezTo>
                    <a:pt x="32651" y="35635"/>
                    <a:pt x="32655" y="35634"/>
                    <a:pt x="32660" y="35634"/>
                  </a:cubicBezTo>
                  <a:cubicBezTo>
                    <a:pt x="32684" y="35634"/>
                    <a:pt x="32714" y="35652"/>
                    <a:pt x="32740" y="35655"/>
                  </a:cubicBezTo>
                  <a:cubicBezTo>
                    <a:pt x="32799" y="35661"/>
                    <a:pt x="32863" y="35677"/>
                    <a:pt x="32922" y="35677"/>
                  </a:cubicBezTo>
                  <a:cubicBezTo>
                    <a:pt x="32947" y="35677"/>
                    <a:pt x="32971" y="35674"/>
                    <a:pt x="32994" y="35667"/>
                  </a:cubicBezTo>
                  <a:cubicBezTo>
                    <a:pt x="33130" y="35624"/>
                    <a:pt x="33269" y="35639"/>
                    <a:pt x="33406" y="35633"/>
                  </a:cubicBezTo>
                  <a:cubicBezTo>
                    <a:pt x="33421" y="35632"/>
                    <a:pt x="33436" y="35632"/>
                    <a:pt x="33451" y="35632"/>
                  </a:cubicBezTo>
                  <a:cubicBezTo>
                    <a:pt x="33594" y="35632"/>
                    <a:pt x="33737" y="35668"/>
                    <a:pt x="33882" y="35679"/>
                  </a:cubicBezTo>
                  <a:cubicBezTo>
                    <a:pt x="33889" y="35680"/>
                    <a:pt x="33896" y="35680"/>
                    <a:pt x="33903" y="35680"/>
                  </a:cubicBezTo>
                  <a:cubicBezTo>
                    <a:pt x="34004" y="35680"/>
                    <a:pt x="34105" y="35640"/>
                    <a:pt x="34207" y="35640"/>
                  </a:cubicBezTo>
                  <a:cubicBezTo>
                    <a:pt x="34257" y="35640"/>
                    <a:pt x="34308" y="35650"/>
                    <a:pt x="34359" y="35679"/>
                  </a:cubicBezTo>
                  <a:cubicBezTo>
                    <a:pt x="34363" y="35681"/>
                    <a:pt x="34367" y="35682"/>
                    <a:pt x="34371" y="35682"/>
                  </a:cubicBezTo>
                  <a:cubicBezTo>
                    <a:pt x="34382" y="35682"/>
                    <a:pt x="34395" y="35678"/>
                    <a:pt x="34405" y="35673"/>
                  </a:cubicBezTo>
                  <a:cubicBezTo>
                    <a:pt x="34523" y="35639"/>
                    <a:pt x="34641" y="35633"/>
                    <a:pt x="34765" y="35627"/>
                  </a:cubicBezTo>
                  <a:cubicBezTo>
                    <a:pt x="34768" y="35627"/>
                    <a:pt x="34772" y="35627"/>
                    <a:pt x="34776" y="35627"/>
                  </a:cubicBezTo>
                  <a:cubicBezTo>
                    <a:pt x="34868" y="35627"/>
                    <a:pt x="34949" y="35680"/>
                    <a:pt x="35040" y="35680"/>
                  </a:cubicBezTo>
                  <a:cubicBezTo>
                    <a:pt x="35064" y="35680"/>
                    <a:pt x="35089" y="35676"/>
                    <a:pt x="35114" y="35667"/>
                  </a:cubicBezTo>
                  <a:cubicBezTo>
                    <a:pt x="35192" y="35636"/>
                    <a:pt x="35285" y="35639"/>
                    <a:pt x="35371" y="35633"/>
                  </a:cubicBezTo>
                  <a:cubicBezTo>
                    <a:pt x="35395" y="35632"/>
                    <a:pt x="35420" y="35631"/>
                    <a:pt x="35444" y="35631"/>
                  </a:cubicBezTo>
                  <a:cubicBezTo>
                    <a:pt x="35613" y="35631"/>
                    <a:pt x="35782" y="35661"/>
                    <a:pt x="35951" y="35661"/>
                  </a:cubicBezTo>
                  <a:cubicBezTo>
                    <a:pt x="36025" y="35661"/>
                    <a:pt x="36099" y="35655"/>
                    <a:pt x="36173" y="35639"/>
                  </a:cubicBezTo>
                  <a:cubicBezTo>
                    <a:pt x="36180" y="35638"/>
                    <a:pt x="36187" y="35637"/>
                    <a:pt x="36194" y="35637"/>
                  </a:cubicBezTo>
                  <a:cubicBezTo>
                    <a:pt x="36230" y="35637"/>
                    <a:pt x="36271" y="35652"/>
                    <a:pt x="36310" y="35652"/>
                  </a:cubicBezTo>
                  <a:cubicBezTo>
                    <a:pt x="36312" y="35652"/>
                    <a:pt x="36315" y="35652"/>
                    <a:pt x="36318" y="35652"/>
                  </a:cubicBezTo>
                  <a:cubicBezTo>
                    <a:pt x="36380" y="35648"/>
                    <a:pt x="36439" y="35633"/>
                    <a:pt x="36501" y="35627"/>
                  </a:cubicBezTo>
                  <a:cubicBezTo>
                    <a:pt x="36544" y="35625"/>
                    <a:pt x="36588" y="35625"/>
                    <a:pt x="36631" y="35625"/>
                  </a:cubicBezTo>
                  <a:cubicBezTo>
                    <a:pt x="36674" y="35625"/>
                    <a:pt x="36718" y="35625"/>
                    <a:pt x="36761" y="35624"/>
                  </a:cubicBezTo>
                  <a:cubicBezTo>
                    <a:pt x="36773" y="35624"/>
                    <a:pt x="36792" y="35616"/>
                    <a:pt x="36800" y="35616"/>
                  </a:cubicBezTo>
                  <a:cubicBezTo>
                    <a:pt x="36802" y="35616"/>
                    <a:pt x="36804" y="35616"/>
                    <a:pt x="36804" y="35618"/>
                  </a:cubicBezTo>
                  <a:cubicBezTo>
                    <a:pt x="36836" y="35668"/>
                    <a:pt x="36876" y="35684"/>
                    <a:pt x="36917" y="35684"/>
                  </a:cubicBezTo>
                  <a:cubicBezTo>
                    <a:pt x="36960" y="35684"/>
                    <a:pt x="37004" y="35667"/>
                    <a:pt x="37043" y="35655"/>
                  </a:cubicBezTo>
                  <a:cubicBezTo>
                    <a:pt x="37085" y="35639"/>
                    <a:pt x="37128" y="35633"/>
                    <a:pt x="37170" y="35633"/>
                  </a:cubicBezTo>
                  <a:cubicBezTo>
                    <a:pt x="37277" y="35633"/>
                    <a:pt x="37384" y="35669"/>
                    <a:pt x="37490" y="35669"/>
                  </a:cubicBezTo>
                  <a:cubicBezTo>
                    <a:pt x="37541" y="35669"/>
                    <a:pt x="37592" y="35661"/>
                    <a:pt x="37643" y="35636"/>
                  </a:cubicBezTo>
                  <a:cubicBezTo>
                    <a:pt x="37650" y="35633"/>
                    <a:pt x="37658" y="35631"/>
                    <a:pt x="37666" y="35631"/>
                  </a:cubicBezTo>
                  <a:cubicBezTo>
                    <a:pt x="37687" y="35631"/>
                    <a:pt x="37710" y="35639"/>
                    <a:pt x="37730" y="35639"/>
                  </a:cubicBezTo>
                  <a:cubicBezTo>
                    <a:pt x="37836" y="35644"/>
                    <a:pt x="37941" y="35656"/>
                    <a:pt x="38047" y="35656"/>
                  </a:cubicBezTo>
                  <a:cubicBezTo>
                    <a:pt x="38090" y="35656"/>
                    <a:pt x="38133" y="35654"/>
                    <a:pt x="38176" y="35648"/>
                  </a:cubicBezTo>
                  <a:cubicBezTo>
                    <a:pt x="38256" y="35638"/>
                    <a:pt x="38336" y="35629"/>
                    <a:pt x="38414" y="35629"/>
                  </a:cubicBezTo>
                  <a:cubicBezTo>
                    <a:pt x="38504" y="35629"/>
                    <a:pt x="38592" y="35641"/>
                    <a:pt x="38680" y="35679"/>
                  </a:cubicBezTo>
                  <a:cubicBezTo>
                    <a:pt x="38708" y="35655"/>
                    <a:pt x="38736" y="35630"/>
                    <a:pt x="38764" y="35605"/>
                  </a:cubicBezTo>
                  <a:cubicBezTo>
                    <a:pt x="38764" y="35621"/>
                    <a:pt x="38764" y="35633"/>
                    <a:pt x="38767" y="35645"/>
                  </a:cubicBezTo>
                  <a:cubicBezTo>
                    <a:pt x="38857" y="35652"/>
                    <a:pt x="38949" y="35655"/>
                    <a:pt x="39039" y="35658"/>
                  </a:cubicBezTo>
                  <a:cubicBezTo>
                    <a:pt x="39120" y="35661"/>
                    <a:pt x="39200" y="35664"/>
                    <a:pt x="39281" y="35664"/>
                  </a:cubicBezTo>
                  <a:cubicBezTo>
                    <a:pt x="39333" y="35664"/>
                    <a:pt x="39386" y="35661"/>
                    <a:pt x="39438" y="35658"/>
                  </a:cubicBezTo>
                  <a:cubicBezTo>
                    <a:pt x="39486" y="35653"/>
                    <a:pt x="39540" y="35632"/>
                    <a:pt x="39584" y="35632"/>
                  </a:cubicBezTo>
                  <a:cubicBezTo>
                    <a:pt x="39600" y="35632"/>
                    <a:pt x="39615" y="35635"/>
                    <a:pt x="39627" y="35642"/>
                  </a:cubicBezTo>
                  <a:cubicBezTo>
                    <a:pt x="39676" y="35668"/>
                    <a:pt x="39726" y="35676"/>
                    <a:pt x="39776" y="35676"/>
                  </a:cubicBezTo>
                  <a:cubicBezTo>
                    <a:pt x="39863" y="35676"/>
                    <a:pt x="39950" y="35651"/>
                    <a:pt x="40035" y="35651"/>
                  </a:cubicBezTo>
                  <a:cubicBezTo>
                    <a:pt x="40080" y="35651"/>
                    <a:pt x="40125" y="35658"/>
                    <a:pt x="40169" y="35679"/>
                  </a:cubicBezTo>
                  <a:cubicBezTo>
                    <a:pt x="40170" y="35680"/>
                    <a:pt x="40171" y="35680"/>
                    <a:pt x="40173" y="35680"/>
                  </a:cubicBezTo>
                  <a:cubicBezTo>
                    <a:pt x="40186" y="35680"/>
                    <a:pt x="40211" y="35654"/>
                    <a:pt x="40228" y="35645"/>
                  </a:cubicBezTo>
                  <a:cubicBezTo>
                    <a:pt x="40244" y="35637"/>
                    <a:pt x="40262" y="35622"/>
                    <a:pt x="40273" y="35622"/>
                  </a:cubicBezTo>
                  <a:cubicBezTo>
                    <a:pt x="40275" y="35622"/>
                    <a:pt x="40276" y="35623"/>
                    <a:pt x="40277" y="35624"/>
                  </a:cubicBezTo>
                  <a:cubicBezTo>
                    <a:pt x="40328" y="35653"/>
                    <a:pt x="40378" y="35662"/>
                    <a:pt x="40429" y="35662"/>
                  </a:cubicBezTo>
                  <a:cubicBezTo>
                    <a:pt x="40504" y="35662"/>
                    <a:pt x="40580" y="35642"/>
                    <a:pt x="40658" y="35642"/>
                  </a:cubicBezTo>
                  <a:cubicBezTo>
                    <a:pt x="40664" y="35642"/>
                    <a:pt x="40669" y="35642"/>
                    <a:pt x="40675" y="35642"/>
                  </a:cubicBezTo>
                  <a:cubicBezTo>
                    <a:pt x="40838" y="35642"/>
                    <a:pt x="41005" y="35617"/>
                    <a:pt x="41171" y="35617"/>
                  </a:cubicBezTo>
                  <a:cubicBezTo>
                    <a:pt x="41292" y="35617"/>
                    <a:pt x="41412" y="35630"/>
                    <a:pt x="41531" y="35676"/>
                  </a:cubicBezTo>
                  <a:cubicBezTo>
                    <a:pt x="41550" y="35684"/>
                    <a:pt x="41572" y="35686"/>
                    <a:pt x="41595" y="35686"/>
                  </a:cubicBezTo>
                  <a:cubicBezTo>
                    <a:pt x="41630" y="35686"/>
                    <a:pt x="41667" y="35680"/>
                    <a:pt x="41701" y="35676"/>
                  </a:cubicBezTo>
                  <a:cubicBezTo>
                    <a:pt x="41729" y="35673"/>
                    <a:pt x="41751" y="35636"/>
                    <a:pt x="41779" y="35636"/>
                  </a:cubicBezTo>
                  <a:cubicBezTo>
                    <a:pt x="41930" y="35630"/>
                    <a:pt x="42082" y="35630"/>
                    <a:pt x="42234" y="35630"/>
                  </a:cubicBezTo>
                  <a:cubicBezTo>
                    <a:pt x="42313" y="35630"/>
                    <a:pt x="42394" y="35626"/>
                    <a:pt x="42476" y="35626"/>
                  </a:cubicBezTo>
                  <a:cubicBezTo>
                    <a:pt x="42496" y="35626"/>
                    <a:pt x="42517" y="35626"/>
                    <a:pt x="42537" y="35627"/>
                  </a:cubicBezTo>
                  <a:cubicBezTo>
                    <a:pt x="42624" y="35627"/>
                    <a:pt x="42710" y="35636"/>
                    <a:pt x="42797" y="35639"/>
                  </a:cubicBezTo>
                  <a:cubicBezTo>
                    <a:pt x="42805" y="35639"/>
                    <a:pt x="42813" y="35640"/>
                    <a:pt x="42821" y="35640"/>
                  </a:cubicBezTo>
                  <a:cubicBezTo>
                    <a:pt x="42869" y="35640"/>
                    <a:pt x="42918" y="35636"/>
                    <a:pt x="42965" y="35636"/>
                  </a:cubicBezTo>
                  <a:cubicBezTo>
                    <a:pt x="43010" y="35636"/>
                    <a:pt x="43054" y="35639"/>
                    <a:pt x="43094" y="35652"/>
                  </a:cubicBezTo>
                  <a:cubicBezTo>
                    <a:pt x="43123" y="35660"/>
                    <a:pt x="43153" y="35664"/>
                    <a:pt x="43182" y="35664"/>
                  </a:cubicBezTo>
                  <a:cubicBezTo>
                    <a:pt x="43346" y="35664"/>
                    <a:pt x="43494" y="35537"/>
                    <a:pt x="43496" y="35361"/>
                  </a:cubicBezTo>
                  <a:cubicBezTo>
                    <a:pt x="43500" y="35283"/>
                    <a:pt x="43521" y="35209"/>
                    <a:pt x="43527" y="35135"/>
                  </a:cubicBezTo>
                  <a:cubicBezTo>
                    <a:pt x="43534" y="35101"/>
                    <a:pt x="43527" y="35063"/>
                    <a:pt x="43521" y="35029"/>
                  </a:cubicBezTo>
                  <a:cubicBezTo>
                    <a:pt x="43500" y="34906"/>
                    <a:pt x="43459" y="34782"/>
                    <a:pt x="43531" y="34658"/>
                  </a:cubicBezTo>
                  <a:cubicBezTo>
                    <a:pt x="43543" y="34636"/>
                    <a:pt x="43534" y="34596"/>
                    <a:pt x="43527" y="34565"/>
                  </a:cubicBezTo>
                  <a:cubicBezTo>
                    <a:pt x="43512" y="34482"/>
                    <a:pt x="43456" y="34382"/>
                    <a:pt x="43481" y="34317"/>
                  </a:cubicBezTo>
                  <a:cubicBezTo>
                    <a:pt x="43521" y="34218"/>
                    <a:pt x="43512" y="34135"/>
                    <a:pt x="43500" y="34039"/>
                  </a:cubicBezTo>
                  <a:cubicBezTo>
                    <a:pt x="43490" y="33977"/>
                    <a:pt x="43515" y="33912"/>
                    <a:pt x="43518" y="33850"/>
                  </a:cubicBezTo>
                  <a:cubicBezTo>
                    <a:pt x="43521" y="33822"/>
                    <a:pt x="43512" y="33794"/>
                    <a:pt x="43509" y="33767"/>
                  </a:cubicBezTo>
                  <a:cubicBezTo>
                    <a:pt x="43503" y="33726"/>
                    <a:pt x="43496" y="33686"/>
                    <a:pt x="43500" y="33646"/>
                  </a:cubicBezTo>
                  <a:cubicBezTo>
                    <a:pt x="43509" y="33525"/>
                    <a:pt x="43531" y="33404"/>
                    <a:pt x="43534" y="33284"/>
                  </a:cubicBezTo>
                  <a:cubicBezTo>
                    <a:pt x="43534" y="33197"/>
                    <a:pt x="43503" y="33110"/>
                    <a:pt x="43496" y="33021"/>
                  </a:cubicBezTo>
                  <a:cubicBezTo>
                    <a:pt x="43490" y="32940"/>
                    <a:pt x="43496" y="32860"/>
                    <a:pt x="43500" y="32776"/>
                  </a:cubicBezTo>
                  <a:cubicBezTo>
                    <a:pt x="43509" y="32584"/>
                    <a:pt x="43518" y="32395"/>
                    <a:pt x="43527" y="32203"/>
                  </a:cubicBezTo>
                  <a:cubicBezTo>
                    <a:pt x="43527" y="32176"/>
                    <a:pt x="43549" y="32141"/>
                    <a:pt x="43537" y="32123"/>
                  </a:cubicBezTo>
                  <a:cubicBezTo>
                    <a:pt x="43444" y="31934"/>
                    <a:pt x="43506" y="31733"/>
                    <a:pt x="43493" y="31538"/>
                  </a:cubicBezTo>
                  <a:cubicBezTo>
                    <a:pt x="43487" y="31430"/>
                    <a:pt x="43531" y="31318"/>
                    <a:pt x="43543" y="31207"/>
                  </a:cubicBezTo>
                  <a:cubicBezTo>
                    <a:pt x="43546" y="31148"/>
                    <a:pt x="43534" y="31089"/>
                    <a:pt x="43524" y="31027"/>
                  </a:cubicBezTo>
                  <a:cubicBezTo>
                    <a:pt x="43518" y="30984"/>
                    <a:pt x="43509" y="30940"/>
                    <a:pt x="43496" y="30900"/>
                  </a:cubicBezTo>
                  <a:cubicBezTo>
                    <a:pt x="43447" y="30745"/>
                    <a:pt x="43537" y="30600"/>
                    <a:pt x="43512" y="30439"/>
                  </a:cubicBezTo>
                  <a:cubicBezTo>
                    <a:pt x="43484" y="30250"/>
                    <a:pt x="43518" y="30049"/>
                    <a:pt x="43521" y="29854"/>
                  </a:cubicBezTo>
                  <a:cubicBezTo>
                    <a:pt x="43521" y="29801"/>
                    <a:pt x="43509" y="29746"/>
                    <a:pt x="43509" y="29693"/>
                  </a:cubicBezTo>
                  <a:cubicBezTo>
                    <a:pt x="43509" y="29597"/>
                    <a:pt x="43527" y="29501"/>
                    <a:pt x="43515" y="29408"/>
                  </a:cubicBezTo>
                  <a:cubicBezTo>
                    <a:pt x="43503" y="29303"/>
                    <a:pt x="43456" y="29201"/>
                    <a:pt x="43524" y="29096"/>
                  </a:cubicBezTo>
                  <a:cubicBezTo>
                    <a:pt x="43534" y="29077"/>
                    <a:pt x="43543" y="29043"/>
                    <a:pt x="43534" y="29028"/>
                  </a:cubicBezTo>
                  <a:cubicBezTo>
                    <a:pt x="43466" y="28935"/>
                    <a:pt x="43493" y="28845"/>
                    <a:pt x="43524" y="28749"/>
                  </a:cubicBezTo>
                  <a:cubicBezTo>
                    <a:pt x="43531" y="28734"/>
                    <a:pt x="43537" y="28706"/>
                    <a:pt x="43531" y="28693"/>
                  </a:cubicBezTo>
                  <a:cubicBezTo>
                    <a:pt x="43453" y="28576"/>
                    <a:pt x="43456" y="28418"/>
                    <a:pt x="43496" y="28322"/>
                  </a:cubicBezTo>
                  <a:cubicBezTo>
                    <a:pt x="43565" y="28161"/>
                    <a:pt x="43431" y="27997"/>
                    <a:pt x="43537" y="27851"/>
                  </a:cubicBezTo>
                  <a:cubicBezTo>
                    <a:pt x="43441" y="27700"/>
                    <a:pt x="43518" y="27533"/>
                    <a:pt x="43496" y="27372"/>
                  </a:cubicBezTo>
                  <a:cubicBezTo>
                    <a:pt x="43493" y="27344"/>
                    <a:pt x="43509" y="27313"/>
                    <a:pt x="43512" y="27282"/>
                  </a:cubicBezTo>
                  <a:cubicBezTo>
                    <a:pt x="43515" y="27226"/>
                    <a:pt x="43521" y="27164"/>
                    <a:pt x="43518" y="27108"/>
                  </a:cubicBezTo>
                  <a:cubicBezTo>
                    <a:pt x="43518" y="27047"/>
                    <a:pt x="43500" y="26985"/>
                    <a:pt x="43503" y="26923"/>
                  </a:cubicBezTo>
                  <a:cubicBezTo>
                    <a:pt x="43509" y="26836"/>
                    <a:pt x="43540" y="26746"/>
                    <a:pt x="43540" y="26660"/>
                  </a:cubicBezTo>
                  <a:cubicBezTo>
                    <a:pt x="43540" y="26520"/>
                    <a:pt x="43515" y="26384"/>
                    <a:pt x="43512" y="26245"/>
                  </a:cubicBezTo>
                  <a:cubicBezTo>
                    <a:pt x="43503" y="25994"/>
                    <a:pt x="43496" y="25743"/>
                    <a:pt x="43500" y="25493"/>
                  </a:cubicBezTo>
                  <a:cubicBezTo>
                    <a:pt x="43500" y="25406"/>
                    <a:pt x="43568" y="25298"/>
                    <a:pt x="43534" y="25233"/>
                  </a:cubicBezTo>
                  <a:cubicBezTo>
                    <a:pt x="43431" y="25022"/>
                    <a:pt x="43546" y="24815"/>
                    <a:pt x="43515" y="24604"/>
                  </a:cubicBezTo>
                  <a:cubicBezTo>
                    <a:pt x="43484" y="24419"/>
                    <a:pt x="43515" y="24221"/>
                    <a:pt x="43521" y="24032"/>
                  </a:cubicBezTo>
                  <a:cubicBezTo>
                    <a:pt x="43521" y="24010"/>
                    <a:pt x="43509" y="23991"/>
                    <a:pt x="43506" y="23973"/>
                  </a:cubicBezTo>
                  <a:cubicBezTo>
                    <a:pt x="43503" y="23923"/>
                    <a:pt x="43500" y="23874"/>
                    <a:pt x="43503" y="23824"/>
                  </a:cubicBezTo>
                  <a:cubicBezTo>
                    <a:pt x="43506" y="23688"/>
                    <a:pt x="43549" y="23543"/>
                    <a:pt x="43512" y="23419"/>
                  </a:cubicBezTo>
                  <a:cubicBezTo>
                    <a:pt x="43456" y="23230"/>
                    <a:pt x="43577" y="23050"/>
                    <a:pt x="43500" y="22874"/>
                  </a:cubicBezTo>
                  <a:cubicBezTo>
                    <a:pt x="43496" y="22862"/>
                    <a:pt x="43521" y="22837"/>
                    <a:pt x="43524" y="22818"/>
                  </a:cubicBezTo>
                  <a:cubicBezTo>
                    <a:pt x="43534" y="22797"/>
                    <a:pt x="43540" y="22772"/>
                    <a:pt x="43537" y="22750"/>
                  </a:cubicBezTo>
                  <a:cubicBezTo>
                    <a:pt x="43521" y="22614"/>
                    <a:pt x="43503" y="22478"/>
                    <a:pt x="43484" y="22342"/>
                  </a:cubicBezTo>
                  <a:cubicBezTo>
                    <a:pt x="43450" y="22103"/>
                    <a:pt x="43561" y="21862"/>
                    <a:pt x="43487" y="21624"/>
                  </a:cubicBezTo>
                  <a:cubicBezTo>
                    <a:pt x="43484" y="21611"/>
                    <a:pt x="43509" y="21589"/>
                    <a:pt x="43515" y="21571"/>
                  </a:cubicBezTo>
                  <a:cubicBezTo>
                    <a:pt x="43527" y="21543"/>
                    <a:pt x="43546" y="21512"/>
                    <a:pt x="43543" y="21481"/>
                  </a:cubicBezTo>
                  <a:cubicBezTo>
                    <a:pt x="43527" y="21336"/>
                    <a:pt x="43475" y="21187"/>
                    <a:pt x="43543" y="21039"/>
                  </a:cubicBezTo>
                  <a:cubicBezTo>
                    <a:pt x="43549" y="21026"/>
                    <a:pt x="43546" y="21004"/>
                    <a:pt x="43540" y="20989"/>
                  </a:cubicBezTo>
                  <a:cubicBezTo>
                    <a:pt x="43459" y="20788"/>
                    <a:pt x="43466" y="20584"/>
                    <a:pt x="43521" y="20376"/>
                  </a:cubicBezTo>
                  <a:cubicBezTo>
                    <a:pt x="43527" y="20345"/>
                    <a:pt x="43524" y="20311"/>
                    <a:pt x="43521" y="20280"/>
                  </a:cubicBezTo>
                  <a:cubicBezTo>
                    <a:pt x="43512" y="20187"/>
                    <a:pt x="43493" y="20094"/>
                    <a:pt x="43496" y="19998"/>
                  </a:cubicBezTo>
                  <a:cubicBezTo>
                    <a:pt x="43503" y="19810"/>
                    <a:pt x="43531" y="19618"/>
                    <a:pt x="43527" y="19426"/>
                  </a:cubicBezTo>
                  <a:cubicBezTo>
                    <a:pt x="43527" y="19246"/>
                    <a:pt x="43496" y="19064"/>
                    <a:pt x="43487" y="18881"/>
                  </a:cubicBezTo>
                  <a:cubicBezTo>
                    <a:pt x="43484" y="18807"/>
                    <a:pt x="43503" y="18732"/>
                    <a:pt x="43506" y="18658"/>
                  </a:cubicBezTo>
                  <a:cubicBezTo>
                    <a:pt x="43506" y="18541"/>
                    <a:pt x="43611" y="18414"/>
                    <a:pt x="43496" y="18336"/>
                  </a:cubicBezTo>
                  <a:cubicBezTo>
                    <a:pt x="43496" y="18243"/>
                    <a:pt x="43493" y="18182"/>
                    <a:pt x="43496" y="18120"/>
                  </a:cubicBezTo>
                  <a:cubicBezTo>
                    <a:pt x="43496" y="18061"/>
                    <a:pt x="43496" y="18005"/>
                    <a:pt x="43500" y="17946"/>
                  </a:cubicBezTo>
                  <a:cubicBezTo>
                    <a:pt x="43500" y="17925"/>
                    <a:pt x="43503" y="17903"/>
                    <a:pt x="43506" y="17881"/>
                  </a:cubicBezTo>
                  <a:cubicBezTo>
                    <a:pt x="43509" y="17835"/>
                    <a:pt x="43515" y="17788"/>
                    <a:pt x="43515" y="17742"/>
                  </a:cubicBezTo>
                  <a:cubicBezTo>
                    <a:pt x="43521" y="17584"/>
                    <a:pt x="43527" y="17426"/>
                    <a:pt x="43531" y="17268"/>
                  </a:cubicBezTo>
                  <a:cubicBezTo>
                    <a:pt x="43531" y="17262"/>
                    <a:pt x="43521" y="17256"/>
                    <a:pt x="43521" y="17247"/>
                  </a:cubicBezTo>
                  <a:cubicBezTo>
                    <a:pt x="43506" y="17169"/>
                    <a:pt x="43487" y="17089"/>
                    <a:pt x="43481" y="17011"/>
                  </a:cubicBezTo>
                  <a:cubicBezTo>
                    <a:pt x="43478" y="16937"/>
                    <a:pt x="43490" y="16866"/>
                    <a:pt x="43493" y="16792"/>
                  </a:cubicBezTo>
                  <a:cubicBezTo>
                    <a:pt x="43496" y="16603"/>
                    <a:pt x="43475" y="16408"/>
                    <a:pt x="43509" y="16222"/>
                  </a:cubicBezTo>
                  <a:cubicBezTo>
                    <a:pt x="43537" y="16074"/>
                    <a:pt x="43438" y="15931"/>
                    <a:pt x="43518" y="15792"/>
                  </a:cubicBezTo>
                  <a:cubicBezTo>
                    <a:pt x="43521" y="15789"/>
                    <a:pt x="43518" y="15783"/>
                    <a:pt x="43518" y="15780"/>
                  </a:cubicBezTo>
                  <a:cubicBezTo>
                    <a:pt x="43496" y="15588"/>
                    <a:pt x="43531" y="15393"/>
                    <a:pt x="43500" y="15198"/>
                  </a:cubicBezTo>
                  <a:cubicBezTo>
                    <a:pt x="43487" y="15123"/>
                    <a:pt x="43540" y="15030"/>
                    <a:pt x="43509" y="14972"/>
                  </a:cubicBezTo>
                  <a:cubicBezTo>
                    <a:pt x="43472" y="14900"/>
                    <a:pt x="43500" y="14863"/>
                    <a:pt x="43515" y="14801"/>
                  </a:cubicBezTo>
                  <a:cubicBezTo>
                    <a:pt x="43540" y="14699"/>
                    <a:pt x="43571" y="14557"/>
                    <a:pt x="43524" y="14486"/>
                  </a:cubicBezTo>
                  <a:cubicBezTo>
                    <a:pt x="43456" y="14390"/>
                    <a:pt x="43484" y="14319"/>
                    <a:pt x="43496" y="14232"/>
                  </a:cubicBezTo>
                  <a:cubicBezTo>
                    <a:pt x="43515" y="14108"/>
                    <a:pt x="43552" y="13981"/>
                    <a:pt x="43534" y="13864"/>
                  </a:cubicBezTo>
                  <a:cubicBezTo>
                    <a:pt x="43515" y="13746"/>
                    <a:pt x="43459" y="13634"/>
                    <a:pt x="43518" y="13514"/>
                  </a:cubicBezTo>
                  <a:cubicBezTo>
                    <a:pt x="43524" y="13498"/>
                    <a:pt x="43503" y="13470"/>
                    <a:pt x="43496" y="13449"/>
                  </a:cubicBezTo>
                  <a:cubicBezTo>
                    <a:pt x="43487" y="13415"/>
                    <a:pt x="43472" y="13378"/>
                    <a:pt x="43478" y="13347"/>
                  </a:cubicBezTo>
                  <a:cubicBezTo>
                    <a:pt x="43496" y="13217"/>
                    <a:pt x="43599" y="13090"/>
                    <a:pt x="43475" y="12960"/>
                  </a:cubicBezTo>
                  <a:cubicBezTo>
                    <a:pt x="43469" y="12954"/>
                    <a:pt x="43475" y="12929"/>
                    <a:pt x="43481" y="12913"/>
                  </a:cubicBezTo>
                  <a:cubicBezTo>
                    <a:pt x="43555" y="12783"/>
                    <a:pt x="43413" y="12622"/>
                    <a:pt x="43543" y="12498"/>
                  </a:cubicBezTo>
                  <a:cubicBezTo>
                    <a:pt x="43546" y="12495"/>
                    <a:pt x="43540" y="12483"/>
                    <a:pt x="43537" y="12477"/>
                  </a:cubicBezTo>
                  <a:cubicBezTo>
                    <a:pt x="43503" y="12273"/>
                    <a:pt x="43456" y="12068"/>
                    <a:pt x="43537" y="11861"/>
                  </a:cubicBezTo>
                  <a:cubicBezTo>
                    <a:pt x="43543" y="11845"/>
                    <a:pt x="43524" y="11824"/>
                    <a:pt x="43524" y="11805"/>
                  </a:cubicBezTo>
                  <a:cubicBezTo>
                    <a:pt x="43521" y="11718"/>
                    <a:pt x="43515" y="11632"/>
                    <a:pt x="43515" y="11545"/>
                  </a:cubicBezTo>
                  <a:cubicBezTo>
                    <a:pt x="43515" y="11489"/>
                    <a:pt x="43537" y="11434"/>
                    <a:pt x="43531" y="11378"/>
                  </a:cubicBezTo>
                  <a:cubicBezTo>
                    <a:pt x="43518" y="11257"/>
                    <a:pt x="43481" y="11137"/>
                    <a:pt x="43478" y="11016"/>
                  </a:cubicBezTo>
                  <a:cubicBezTo>
                    <a:pt x="43469" y="10827"/>
                    <a:pt x="43481" y="10641"/>
                    <a:pt x="43484" y="10452"/>
                  </a:cubicBezTo>
                  <a:cubicBezTo>
                    <a:pt x="43487" y="10264"/>
                    <a:pt x="43521" y="10075"/>
                    <a:pt x="43500" y="9883"/>
                  </a:cubicBezTo>
                  <a:cubicBezTo>
                    <a:pt x="43481" y="9713"/>
                    <a:pt x="43496" y="9536"/>
                    <a:pt x="43503" y="9363"/>
                  </a:cubicBezTo>
                  <a:cubicBezTo>
                    <a:pt x="43503" y="9307"/>
                    <a:pt x="43534" y="9248"/>
                    <a:pt x="43531" y="9193"/>
                  </a:cubicBezTo>
                  <a:cubicBezTo>
                    <a:pt x="43527" y="9072"/>
                    <a:pt x="43500" y="8951"/>
                    <a:pt x="43500" y="8831"/>
                  </a:cubicBezTo>
                  <a:cubicBezTo>
                    <a:pt x="43493" y="8574"/>
                    <a:pt x="43459" y="8311"/>
                    <a:pt x="43518" y="8054"/>
                  </a:cubicBezTo>
                  <a:cubicBezTo>
                    <a:pt x="43524" y="8029"/>
                    <a:pt x="43518" y="8004"/>
                    <a:pt x="43515" y="7979"/>
                  </a:cubicBezTo>
                  <a:cubicBezTo>
                    <a:pt x="43512" y="7924"/>
                    <a:pt x="43503" y="7871"/>
                    <a:pt x="43503" y="7815"/>
                  </a:cubicBezTo>
                  <a:cubicBezTo>
                    <a:pt x="43503" y="7784"/>
                    <a:pt x="43534" y="7744"/>
                    <a:pt x="43521" y="7722"/>
                  </a:cubicBezTo>
                  <a:cubicBezTo>
                    <a:pt x="43428" y="7530"/>
                    <a:pt x="43558" y="7335"/>
                    <a:pt x="43496" y="7137"/>
                  </a:cubicBezTo>
                  <a:cubicBezTo>
                    <a:pt x="43453" y="7010"/>
                    <a:pt x="43487" y="6859"/>
                    <a:pt x="43493" y="6720"/>
                  </a:cubicBezTo>
                  <a:cubicBezTo>
                    <a:pt x="43506" y="6469"/>
                    <a:pt x="43527" y="6221"/>
                    <a:pt x="43540" y="5974"/>
                  </a:cubicBezTo>
                  <a:cubicBezTo>
                    <a:pt x="43543" y="5949"/>
                    <a:pt x="43518" y="5924"/>
                    <a:pt x="43518" y="5896"/>
                  </a:cubicBezTo>
                  <a:cubicBezTo>
                    <a:pt x="43518" y="5763"/>
                    <a:pt x="43521" y="5633"/>
                    <a:pt x="43524" y="5500"/>
                  </a:cubicBezTo>
                  <a:cubicBezTo>
                    <a:pt x="43527" y="5398"/>
                    <a:pt x="43537" y="5293"/>
                    <a:pt x="43534" y="5190"/>
                  </a:cubicBezTo>
                  <a:cubicBezTo>
                    <a:pt x="43531" y="5125"/>
                    <a:pt x="43500" y="5064"/>
                    <a:pt x="43496" y="5002"/>
                  </a:cubicBezTo>
                  <a:cubicBezTo>
                    <a:pt x="43493" y="4773"/>
                    <a:pt x="43496" y="4543"/>
                    <a:pt x="43496" y="4318"/>
                  </a:cubicBezTo>
                  <a:cubicBezTo>
                    <a:pt x="43496" y="4290"/>
                    <a:pt x="43515" y="4265"/>
                    <a:pt x="43521" y="4237"/>
                  </a:cubicBezTo>
                  <a:cubicBezTo>
                    <a:pt x="43527" y="4209"/>
                    <a:pt x="43543" y="4166"/>
                    <a:pt x="43531" y="4147"/>
                  </a:cubicBezTo>
                  <a:cubicBezTo>
                    <a:pt x="43410" y="4002"/>
                    <a:pt x="43496" y="3832"/>
                    <a:pt x="43487" y="3677"/>
                  </a:cubicBezTo>
                  <a:cubicBezTo>
                    <a:pt x="43469" y="3435"/>
                    <a:pt x="43500" y="3188"/>
                    <a:pt x="43496" y="2943"/>
                  </a:cubicBezTo>
                  <a:cubicBezTo>
                    <a:pt x="43493" y="2900"/>
                    <a:pt x="43472" y="2838"/>
                    <a:pt x="43493" y="2816"/>
                  </a:cubicBezTo>
                  <a:cubicBezTo>
                    <a:pt x="43549" y="2757"/>
                    <a:pt x="43546" y="2702"/>
                    <a:pt x="43531" y="2627"/>
                  </a:cubicBezTo>
                  <a:cubicBezTo>
                    <a:pt x="43506" y="2522"/>
                    <a:pt x="43487" y="2408"/>
                    <a:pt x="43496" y="2299"/>
                  </a:cubicBezTo>
                  <a:cubicBezTo>
                    <a:pt x="43512" y="2114"/>
                    <a:pt x="43441" y="1925"/>
                    <a:pt x="43543" y="1745"/>
                  </a:cubicBezTo>
                  <a:cubicBezTo>
                    <a:pt x="43555" y="1724"/>
                    <a:pt x="43537" y="1683"/>
                    <a:pt x="43527" y="1652"/>
                  </a:cubicBezTo>
                  <a:cubicBezTo>
                    <a:pt x="43515" y="1594"/>
                    <a:pt x="43496" y="1535"/>
                    <a:pt x="43487" y="1476"/>
                  </a:cubicBezTo>
                  <a:cubicBezTo>
                    <a:pt x="43472" y="1371"/>
                    <a:pt x="43466" y="1266"/>
                    <a:pt x="43453" y="1157"/>
                  </a:cubicBezTo>
                  <a:cubicBezTo>
                    <a:pt x="43441" y="1070"/>
                    <a:pt x="43371" y="1057"/>
                    <a:pt x="43309" y="1057"/>
                  </a:cubicBezTo>
                  <a:cubicBezTo>
                    <a:pt x="43295" y="1057"/>
                    <a:pt x="43280" y="1058"/>
                    <a:pt x="43267" y="1058"/>
                  </a:cubicBezTo>
                  <a:cubicBezTo>
                    <a:pt x="43215" y="1058"/>
                    <a:pt x="43128" y="1101"/>
                    <a:pt x="43110" y="1148"/>
                  </a:cubicBezTo>
                  <a:cubicBezTo>
                    <a:pt x="43072" y="1244"/>
                    <a:pt x="43060" y="1352"/>
                    <a:pt x="43054" y="1457"/>
                  </a:cubicBezTo>
                  <a:cubicBezTo>
                    <a:pt x="43054" y="1504"/>
                    <a:pt x="43113" y="1553"/>
                    <a:pt x="43113" y="1600"/>
                  </a:cubicBezTo>
                  <a:cubicBezTo>
                    <a:pt x="43106" y="1773"/>
                    <a:pt x="43035" y="1947"/>
                    <a:pt x="43097" y="2123"/>
                  </a:cubicBezTo>
                  <a:cubicBezTo>
                    <a:pt x="43103" y="2132"/>
                    <a:pt x="43094" y="2148"/>
                    <a:pt x="43091" y="2160"/>
                  </a:cubicBezTo>
                  <a:cubicBezTo>
                    <a:pt x="43029" y="2302"/>
                    <a:pt x="43032" y="2442"/>
                    <a:pt x="43091" y="2587"/>
                  </a:cubicBezTo>
                  <a:cubicBezTo>
                    <a:pt x="43106" y="2627"/>
                    <a:pt x="43079" y="2686"/>
                    <a:pt x="43076" y="2739"/>
                  </a:cubicBezTo>
                  <a:cubicBezTo>
                    <a:pt x="43066" y="2894"/>
                    <a:pt x="43060" y="3048"/>
                    <a:pt x="43054" y="3203"/>
                  </a:cubicBezTo>
                  <a:cubicBezTo>
                    <a:pt x="43054" y="3206"/>
                    <a:pt x="43060" y="3209"/>
                    <a:pt x="43063" y="3213"/>
                  </a:cubicBezTo>
                  <a:cubicBezTo>
                    <a:pt x="43137" y="3259"/>
                    <a:pt x="43088" y="3308"/>
                    <a:pt x="43072" y="3367"/>
                  </a:cubicBezTo>
                  <a:cubicBezTo>
                    <a:pt x="43051" y="3466"/>
                    <a:pt x="43029" y="3584"/>
                    <a:pt x="43063" y="3671"/>
                  </a:cubicBezTo>
                  <a:cubicBezTo>
                    <a:pt x="43122" y="3813"/>
                    <a:pt x="43026" y="3949"/>
                    <a:pt x="43079" y="4085"/>
                  </a:cubicBezTo>
                  <a:cubicBezTo>
                    <a:pt x="43100" y="4144"/>
                    <a:pt x="43088" y="4215"/>
                    <a:pt x="43094" y="4277"/>
                  </a:cubicBezTo>
                  <a:cubicBezTo>
                    <a:pt x="43097" y="4308"/>
                    <a:pt x="43119" y="4339"/>
                    <a:pt x="43116" y="4370"/>
                  </a:cubicBezTo>
                  <a:cubicBezTo>
                    <a:pt x="43097" y="4537"/>
                    <a:pt x="43072" y="4701"/>
                    <a:pt x="43048" y="4869"/>
                  </a:cubicBezTo>
                  <a:cubicBezTo>
                    <a:pt x="43045" y="4878"/>
                    <a:pt x="43048" y="4890"/>
                    <a:pt x="43048" y="4903"/>
                  </a:cubicBezTo>
                  <a:cubicBezTo>
                    <a:pt x="43066" y="5054"/>
                    <a:pt x="43085" y="5209"/>
                    <a:pt x="43097" y="5361"/>
                  </a:cubicBezTo>
                  <a:cubicBezTo>
                    <a:pt x="43100" y="5395"/>
                    <a:pt x="43085" y="5432"/>
                    <a:pt x="43076" y="5466"/>
                  </a:cubicBezTo>
                  <a:cubicBezTo>
                    <a:pt x="43069" y="5494"/>
                    <a:pt x="43051" y="5522"/>
                    <a:pt x="43054" y="5546"/>
                  </a:cubicBezTo>
                  <a:cubicBezTo>
                    <a:pt x="43066" y="5689"/>
                    <a:pt x="43091" y="5828"/>
                    <a:pt x="43097" y="5967"/>
                  </a:cubicBezTo>
                  <a:cubicBezTo>
                    <a:pt x="43100" y="6100"/>
                    <a:pt x="43082" y="6237"/>
                    <a:pt x="43079" y="6370"/>
                  </a:cubicBezTo>
                  <a:cubicBezTo>
                    <a:pt x="43069" y="6593"/>
                    <a:pt x="43057" y="6815"/>
                    <a:pt x="43060" y="7035"/>
                  </a:cubicBezTo>
                  <a:cubicBezTo>
                    <a:pt x="43060" y="7178"/>
                    <a:pt x="43085" y="7317"/>
                    <a:pt x="43091" y="7456"/>
                  </a:cubicBezTo>
                  <a:cubicBezTo>
                    <a:pt x="43094" y="7552"/>
                    <a:pt x="43085" y="7651"/>
                    <a:pt x="43079" y="7747"/>
                  </a:cubicBezTo>
                  <a:cubicBezTo>
                    <a:pt x="43069" y="7871"/>
                    <a:pt x="43007" y="7998"/>
                    <a:pt x="43088" y="8122"/>
                  </a:cubicBezTo>
                  <a:cubicBezTo>
                    <a:pt x="43103" y="8140"/>
                    <a:pt x="43097" y="8174"/>
                    <a:pt x="43094" y="8202"/>
                  </a:cubicBezTo>
                  <a:cubicBezTo>
                    <a:pt x="43082" y="8307"/>
                    <a:pt x="43063" y="8410"/>
                    <a:pt x="43051" y="8515"/>
                  </a:cubicBezTo>
                  <a:cubicBezTo>
                    <a:pt x="43048" y="8549"/>
                    <a:pt x="43066" y="8583"/>
                    <a:pt x="43072" y="8620"/>
                  </a:cubicBezTo>
                  <a:cubicBezTo>
                    <a:pt x="43079" y="8663"/>
                    <a:pt x="43082" y="8710"/>
                    <a:pt x="43088" y="8756"/>
                  </a:cubicBezTo>
                  <a:cubicBezTo>
                    <a:pt x="43103" y="8871"/>
                    <a:pt x="43011" y="8976"/>
                    <a:pt x="43091" y="9109"/>
                  </a:cubicBezTo>
                  <a:cubicBezTo>
                    <a:pt x="43137" y="9183"/>
                    <a:pt x="43097" y="9316"/>
                    <a:pt x="43091" y="9425"/>
                  </a:cubicBezTo>
                  <a:cubicBezTo>
                    <a:pt x="43082" y="9561"/>
                    <a:pt x="43026" y="9710"/>
                    <a:pt x="43063" y="9830"/>
                  </a:cubicBezTo>
                  <a:cubicBezTo>
                    <a:pt x="43097" y="9939"/>
                    <a:pt x="43094" y="10041"/>
                    <a:pt x="43100" y="10146"/>
                  </a:cubicBezTo>
                  <a:cubicBezTo>
                    <a:pt x="43103" y="10242"/>
                    <a:pt x="43100" y="10338"/>
                    <a:pt x="43103" y="10431"/>
                  </a:cubicBezTo>
                  <a:cubicBezTo>
                    <a:pt x="43106" y="10480"/>
                    <a:pt x="43134" y="10536"/>
                    <a:pt x="43119" y="10573"/>
                  </a:cubicBezTo>
                  <a:cubicBezTo>
                    <a:pt x="43014" y="10793"/>
                    <a:pt x="43076" y="11022"/>
                    <a:pt x="43079" y="11248"/>
                  </a:cubicBezTo>
                  <a:cubicBezTo>
                    <a:pt x="43082" y="11474"/>
                    <a:pt x="43175" y="11703"/>
                    <a:pt x="43054" y="11926"/>
                  </a:cubicBezTo>
                  <a:cubicBezTo>
                    <a:pt x="43045" y="11941"/>
                    <a:pt x="43048" y="11966"/>
                    <a:pt x="43051" y="11988"/>
                  </a:cubicBezTo>
                  <a:cubicBezTo>
                    <a:pt x="43072" y="12115"/>
                    <a:pt x="43094" y="12242"/>
                    <a:pt x="43113" y="12368"/>
                  </a:cubicBezTo>
                  <a:cubicBezTo>
                    <a:pt x="43119" y="12403"/>
                    <a:pt x="43125" y="12443"/>
                    <a:pt x="43119" y="12477"/>
                  </a:cubicBezTo>
                  <a:cubicBezTo>
                    <a:pt x="43100" y="12598"/>
                    <a:pt x="43032" y="12715"/>
                    <a:pt x="43106" y="12842"/>
                  </a:cubicBezTo>
                  <a:cubicBezTo>
                    <a:pt x="43113" y="12851"/>
                    <a:pt x="43110" y="12876"/>
                    <a:pt x="43100" y="12885"/>
                  </a:cubicBezTo>
                  <a:cubicBezTo>
                    <a:pt x="43020" y="12981"/>
                    <a:pt x="43076" y="13087"/>
                    <a:pt x="43076" y="13189"/>
                  </a:cubicBezTo>
                  <a:cubicBezTo>
                    <a:pt x="43079" y="13288"/>
                    <a:pt x="43103" y="13396"/>
                    <a:pt x="43069" y="13480"/>
                  </a:cubicBezTo>
                  <a:cubicBezTo>
                    <a:pt x="42992" y="13687"/>
                    <a:pt x="43156" y="13894"/>
                    <a:pt x="43051" y="14096"/>
                  </a:cubicBezTo>
                  <a:cubicBezTo>
                    <a:pt x="43048" y="14102"/>
                    <a:pt x="43054" y="14114"/>
                    <a:pt x="43057" y="14120"/>
                  </a:cubicBezTo>
                  <a:cubicBezTo>
                    <a:pt x="43168" y="14229"/>
                    <a:pt x="43032" y="14356"/>
                    <a:pt x="43085" y="14473"/>
                  </a:cubicBezTo>
                  <a:cubicBezTo>
                    <a:pt x="43110" y="14529"/>
                    <a:pt x="43122" y="14625"/>
                    <a:pt x="43091" y="14665"/>
                  </a:cubicBezTo>
                  <a:cubicBezTo>
                    <a:pt x="43001" y="14780"/>
                    <a:pt x="43088" y="14897"/>
                    <a:pt x="43060" y="15012"/>
                  </a:cubicBezTo>
                  <a:cubicBezTo>
                    <a:pt x="43041" y="15083"/>
                    <a:pt x="43057" y="15160"/>
                    <a:pt x="43060" y="15235"/>
                  </a:cubicBezTo>
                  <a:cubicBezTo>
                    <a:pt x="43063" y="15275"/>
                    <a:pt x="43069" y="15315"/>
                    <a:pt x="43069" y="15355"/>
                  </a:cubicBezTo>
                  <a:cubicBezTo>
                    <a:pt x="43066" y="15396"/>
                    <a:pt x="43057" y="15439"/>
                    <a:pt x="43051" y="15482"/>
                  </a:cubicBezTo>
                  <a:cubicBezTo>
                    <a:pt x="43029" y="15588"/>
                    <a:pt x="43156" y="15699"/>
                    <a:pt x="43038" y="15804"/>
                  </a:cubicBezTo>
                  <a:cubicBezTo>
                    <a:pt x="43032" y="15807"/>
                    <a:pt x="43048" y="15838"/>
                    <a:pt x="43051" y="15860"/>
                  </a:cubicBezTo>
                  <a:cubicBezTo>
                    <a:pt x="43066" y="15953"/>
                    <a:pt x="43085" y="16046"/>
                    <a:pt x="43097" y="16142"/>
                  </a:cubicBezTo>
                  <a:cubicBezTo>
                    <a:pt x="43103" y="16207"/>
                    <a:pt x="43100" y="16278"/>
                    <a:pt x="43097" y="16343"/>
                  </a:cubicBezTo>
                  <a:cubicBezTo>
                    <a:pt x="43094" y="16442"/>
                    <a:pt x="43088" y="16538"/>
                    <a:pt x="43079" y="16634"/>
                  </a:cubicBezTo>
                  <a:cubicBezTo>
                    <a:pt x="43069" y="16755"/>
                    <a:pt x="43026" y="16881"/>
                    <a:pt x="43054" y="16993"/>
                  </a:cubicBezTo>
                  <a:cubicBezTo>
                    <a:pt x="43097" y="17179"/>
                    <a:pt x="43100" y="17361"/>
                    <a:pt x="43094" y="17547"/>
                  </a:cubicBezTo>
                  <a:cubicBezTo>
                    <a:pt x="43091" y="17745"/>
                    <a:pt x="43097" y="17940"/>
                    <a:pt x="43094" y="18135"/>
                  </a:cubicBezTo>
                  <a:cubicBezTo>
                    <a:pt x="43091" y="18367"/>
                    <a:pt x="43085" y="18602"/>
                    <a:pt x="43079" y="18838"/>
                  </a:cubicBezTo>
                  <a:cubicBezTo>
                    <a:pt x="43076" y="18962"/>
                    <a:pt x="43069" y="19088"/>
                    <a:pt x="43079" y="19212"/>
                  </a:cubicBezTo>
                  <a:cubicBezTo>
                    <a:pt x="43085" y="19348"/>
                    <a:pt x="43119" y="19485"/>
                    <a:pt x="43122" y="19621"/>
                  </a:cubicBezTo>
                  <a:cubicBezTo>
                    <a:pt x="43122" y="19773"/>
                    <a:pt x="43122" y="19930"/>
                    <a:pt x="43079" y="20073"/>
                  </a:cubicBezTo>
                  <a:cubicBezTo>
                    <a:pt x="43023" y="20249"/>
                    <a:pt x="43103" y="20416"/>
                    <a:pt x="43063" y="20593"/>
                  </a:cubicBezTo>
                  <a:cubicBezTo>
                    <a:pt x="43029" y="20723"/>
                    <a:pt x="43082" y="20878"/>
                    <a:pt x="43100" y="21020"/>
                  </a:cubicBezTo>
                  <a:cubicBezTo>
                    <a:pt x="43128" y="21255"/>
                    <a:pt x="43017" y="21494"/>
                    <a:pt x="43122" y="21729"/>
                  </a:cubicBezTo>
                  <a:cubicBezTo>
                    <a:pt x="43125" y="21735"/>
                    <a:pt x="43116" y="21744"/>
                    <a:pt x="43116" y="21750"/>
                  </a:cubicBezTo>
                  <a:cubicBezTo>
                    <a:pt x="43110" y="21880"/>
                    <a:pt x="43106" y="22007"/>
                    <a:pt x="43097" y="22137"/>
                  </a:cubicBezTo>
                  <a:cubicBezTo>
                    <a:pt x="43097" y="22168"/>
                    <a:pt x="43094" y="22202"/>
                    <a:pt x="43082" y="22230"/>
                  </a:cubicBezTo>
                  <a:cubicBezTo>
                    <a:pt x="43038" y="22342"/>
                    <a:pt x="43045" y="22447"/>
                    <a:pt x="43072" y="22561"/>
                  </a:cubicBezTo>
                  <a:cubicBezTo>
                    <a:pt x="43100" y="22667"/>
                    <a:pt x="43134" y="22809"/>
                    <a:pt x="43088" y="22886"/>
                  </a:cubicBezTo>
                  <a:cubicBezTo>
                    <a:pt x="43011" y="23013"/>
                    <a:pt x="43100" y="23128"/>
                    <a:pt x="43057" y="23245"/>
                  </a:cubicBezTo>
                  <a:cubicBezTo>
                    <a:pt x="43029" y="23314"/>
                    <a:pt x="43041" y="23406"/>
                    <a:pt x="43063" y="23478"/>
                  </a:cubicBezTo>
                  <a:cubicBezTo>
                    <a:pt x="43116" y="23676"/>
                    <a:pt x="43137" y="23871"/>
                    <a:pt x="43060" y="24069"/>
                  </a:cubicBezTo>
                  <a:cubicBezTo>
                    <a:pt x="43041" y="24109"/>
                    <a:pt x="43069" y="24171"/>
                    <a:pt x="43082" y="24224"/>
                  </a:cubicBezTo>
                  <a:cubicBezTo>
                    <a:pt x="43085" y="24248"/>
                    <a:pt x="43103" y="24270"/>
                    <a:pt x="43100" y="24292"/>
                  </a:cubicBezTo>
                  <a:cubicBezTo>
                    <a:pt x="43094" y="24366"/>
                    <a:pt x="43082" y="24440"/>
                    <a:pt x="43076" y="24515"/>
                  </a:cubicBezTo>
                  <a:cubicBezTo>
                    <a:pt x="43072" y="24601"/>
                    <a:pt x="43060" y="24691"/>
                    <a:pt x="43079" y="24775"/>
                  </a:cubicBezTo>
                  <a:cubicBezTo>
                    <a:pt x="43100" y="24877"/>
                    <a:pt x="43131" y="24973"/>
                    <a:pt x="43069" y="25075"/>
                  </a:cubicBezTo>
                  <a:cubicBezTo>
                    <a:pt x="43054" y="25100"/>
                    <a:pt x="43054" y="25143"/>
                    <a:pt x="43060" y="25177"/>
                  </a:cubicBezTo>
                  <a:cubicBezTo>
                    <a:pt x="43076" y="25304"/>
                    <a:pt x="43113" y="25431"/>
                    <a:pt x="43113" y="25558"/>
                  </a:cubicBezTo>
                  <a:cubicBezTo>
                    <a:pt x="43113" y="25855"/>
                    <a:pt x="43069" y="26155"/>
                    <a:pt x="43094" y="26449"/>
                  </a:cubicBezTo>
                  <a:cubicBezTo>
                    <a:pt x="43119" y="26715"/>
                    <a:pt x="43051" y="26975"/>
                    <a:pt x="43094" y="27242"/>
                  </a:cubicBezTo>
                  <a:cubicBezTo>
                    <a:pt x="43122" y="27421"/>
                    <a:pt x="43048" y="27607"/>
                    <a:pt x="43097" y="27793"/>
                  </a:cubicBezTo>
                  <a:cubicBezTo>
                    <a:pt x="43125" y="27898"/>
                    <a:pt x="43110" y="28012"/>
                    <a:pt x="43100" y="28121"/>
                  </a:cubicBezTo>
                  <a:cubicBezTo>
                    <a:pt x="43097" y="28176"/>
                    <a:pt x="43060" y="28229"/>
                    <a:pt x="43057" y="28285"/>
                  </a:cubicBezTo>
                  <a:cubicBezTo>
                    <a:pt x="43051" y="28353"/>
                    <a:pt x="43066" y="28421"/>
                    <a:pt x="43076" y="28489"/>
                  </a:cubicBezTo>
                  <a:cubicBezTo>
                    <a:pt x="43082" y="28554"/>
                    <a:pt x="43088" y="28619"/>
                    <a:pt x="43094" y="28684"/>
                  </a:cubicBezTo>
                  <a:cubicBezTo>
                    <a:pt x="43076" y="28768"/>
                    <a:pt x="43057" y="28854"/>
                    <a:pt x="43060" y="28941"/>
                  </a:cubicBezTo>
                  <a:cubicBezTo>
                    <a:pt x="43063" y="29040"/>
                    <a:pt x="43125" y="29167"/>
                    <a:pt x="43085" y="29238"/>
                  </a:cubicBezTo>
                  <a:cubicBezTo>
                    <a:pt x="43026" y="29343"/>
                    <a:pt x="43082" y="29421"/>
                    <a:pt x="43076" y="29510"/>
                  </a:cubicBezTo>
                  <a:cubicBezTo>
                    <a:pt x="43072" y="29560"/>
                    <a:pt x="43057" y="29609"/>
                    <a:pt x="43057" y="29656"/>
                  </a:cubicBezTo>
                  <a:cubicBezTo>
                    <a:pt x="43057" y="29739"/>
                    <a:pt x="43057" y="29820"/>
                    <a:pt x="43066" y="29900"/>
                  </a:cubicBezTo>
                  <a:cubicBezTo>
                    <a:pt x="43069" y="29959"/>
                    <a:pt x="43097" y="30015"/>
                    <a:pt x="43091" y="30071"/>
                  </a:cubicBezTo>
                  <a:cubicBezTo>
                    <a:pt x="43072" y="30219"/>
                    <a:pt x="43017" y="30368"/>
                    <a:pt x="43091" y="30520"/>
                  </a:cubicBezTo>
                  <a:cubicBezTo>
                    <a:pt x="43097" y="30535"/>
                    <a:pt x="43091" y="30557"/>
                    <a:pt x="43091" y="30578"/>
                  </a:cubicBezTo>
                  <a:cubicBezTo>
                    <a:pt x="43085" y="30674"/>
                    <a:pt x="43072" y="30770"/>
                    <a:pt x="43072" y="30869"/>
                  </a:cubicBezTo>
                  <a:cubicBezTo>
                    <a:pt x="43072" y="31018"/>
                    <a:pt x="43076" y="31163"/>
                    <a:pt x="43079" y="31312"/>
                  </a:cubicBezTo>
                  <a:cubicBezTo>
                    <a:pt x="43082" y="31417"/>
                    <a:pt x="43094" y="31522"/>
                    <a:pt x="43094" y="31628"/>
                  </a:cubicBezTo>
                  <a:cubicBezTo>
                    <a:pt x="43097" y="31693"/>
                    <a:pt x="43091" y="31761"/>
                    <a:pt x="43085" y="31829"/>
                  </a:cubicBezTo>
                  <a:cubicBezTo>
                    <a:pt x="43082" y="31869"/>
                    <a:pt x="43054" y="31919"/>
                    <a:pt x="43069" y="31943"/>
                  </a:cubicBezTo>
                  <a:cubicBezTo>
                    <a:pt x="43137" y="32052"/>
                    <a:pt x="43094" y="32163"/>
                    <a:pt x="43100" y="32275"/>
                  </a:cubicBezTo>
                  <a:cubicBezTo>
                    <a:pt x="43110" y="32423"/>
                    <a:pt x="43023" y="32569"/>
                    <a:pt x="43091" y="32720"/>
                  </a:cubicBezTo>
                  <a:cubicBezTo>
                    <a:pt x="43103" y="32751"/>
                    <a:pt x="43103" y="32801"/>
                    <a:pt x="43088" y="32829"/>
                  </a:cubicBezTo>
                  <a:cubicBezTo>
                    <a:pt x="43026" y="32949"/>
                    <a:pt x="43032" y="33061"/>
                    <a:pt x="43100" y="33175"/>
                  </a:cubicBezTo>
                  <a:cubicBezTo>
                    <a:pt x="43113" y="33197"/>
                    <a:pt x="43113" y="33250"/>
                    <a:pt x="43094" y="33271"/>
                  </a:cubicBezTo>
                  <a:cubicBezTo>
                    <a:pt x="43017" y="33386"/>
                    <a:pt x="43106" y="33497"/>
                    <a:pt x="43088" y="33615"/>
                  </a:cubicBezTo>
                  <a:cubicBezTo>
                    <a:pt x="43060" y="33763"/>
                    <a:pt x="43094" y="33924"/>
                    <a:pt x="43094" y="34076"/>
                  </a:cubicBezTo>
                  <a:cubicBezTo>
                    <a:pt x="43094" y="34222"/>
                    <a:pt x="43079" y="34364"/>
                    <a:pt x="43079" y="34506"/>
                  </a:cubicBezTo>
                  <a:cubicBezTo>
                    <a:pt x="43079" y="34667"/>
                    <a:pt x="43085" y="34828"/>
                    <a:pt x="43088" y="34986"/>
                  </a:cubicBezTo>
                  <a:cubicBezTo>
                    <a:pt x="43088" y="34989"/>
                    <a:pt x="43077" y="34991"/>
                    <a:pt x="43075" y="34992"/>
                  </a:cubicBezTo>
                  <a:lnTo>
                    <a:pt x="43075" y="34992"/>
                  </a:lnTo>
                  <a:cubicBezTo>
                    <a:pt x="43048" y="34961"/>
                    <a:pt x="43026" y="34927"/>
                    <a:pt x="42995" y="34909"/>
                  </a:cubicBezTo>
                  <a:cubicBezTo>
                    <a:pt x="42865" y="34838"/>
                    <a:pt x="42729" y="34776"/>
                    <a:pt x="42599" y="34701"/>
                  </a:cubicBezTo>
                  <a:cubicBezTo>
                    <a:pt x="42509" y="34649"/>
                    <a:pt x="42435" y="34574"/>
                    <a:pt x="42345" y="34528"/>
                  </a:cubicBezTo>
                  <a:cubicBezTo>
                    <a:pt x="42119" y="34413"/>
                    <a:pt x="41868" y="34345"/>
                    <a:pt x="41695" y="34147"/>
                  </a:cubicBezTo>
                  <a:cubicBezTo>
                    <a:pt x="41683" y="34129"/>
                    <a:pt x="41652" y="34126"/>
                    <a:pt x="41630" y="34116"/>
                  </a:cubicBezTo>
                  <a:cubicBezTo>
                    <a:pt x="41515" y="34073"/>
                    <a:pt x="41404" y="34014"/>
                    <a:pt x="41286" y="33983"/>
                  </a:cubicBezTo>
                  <a:cubicBezTo>
                    <a:pt x="41051" y="33918"/>
                    <a:pt x="40915" y="33692"/>
                    <a:pt x="40680" y="33633"/>
                  </a:cubicBezTo>
                  <a:cubicBezTo>
                    <a:pt x="40636" y="33624"/>
                    <a:pt x="40602" y="33568"/>
                    <a:pt x="40568" y="33531"/>
                  </a:cubicBezTo>
                  <a:cubicBezTo>
                    <a:pt x="40525" y="33491"/>
                    <a:pt x="40488" y="33451"/>
                    <a:pt x="40448" y="33411"/>
                  </a:cubicBezTo>
                  <a:cubicBezTo>
                    <a:pt x="40370" y="33336"/>
                    <a:pt x="40249" y="33299"/>
                    <a:pt x="40240" y="33169"/>
                  </a:cubicBezTo>
                  <a:cubicBezTo>
                    <a:pt x="40237" y="33120"/>
                    <a:pt x="40259" y="33067"/>
                    <a:pt x="40259" y="33014"/>
                  </a:cubicBezTo>
                  <a:cubicBezTo>
                    <a:pt x="40256" y="32844"/>
                    <a:pt x="40172" y="32674"/>
                    <a:pt x="40259" y="32504"/>
                  </a:cubicBezTo>
                  <a:cubicBezTo>
                    <a:pt x="40265" y="32491"/>
                    <a:pt x="40271" y="32466"/>
                    <a:pt x="40265" y="32460"/>
                  </a:cubicBezTo>
                  <a:cubicBezTo>
                    <a:pt x="40194" y="32367"/>
                    <a:pt x="40228" y="32281"/>
                    <a:pt x="40271" y="32188"/>
                  </a:cubicBezTo>
                  <a:cubicBezTo>
                    <a:pt x="40293" y="32141"/>
                    <a:pt x="40290" y="32080"/>
                    <a:pt x="40287" y="32027"/>
                  </a:cubicBezTo>
                  <a:cubicBezTo>
                    <a:pt x="40280" y="31937"/>
                    <a:pt x="40262" y="31851"/>
                    <a:pt x="40262" y="31761"/>
                  </a:cubicBezTo>
                  <a:cubicBezTo>
                    <a:pt x="40262" y="31711"/>
                    <a:pt x="40308" y="31659"/>
                    <a:pt x="40302" y="31612"/>
                  </a:cubicBezTo>
                  <a:cubicBezTo>
                    <a:pt x="40277" y="31467"/>
                    <a:pt x="40386" y="31309"/>
                    <a:pt x="40268" y="31166"/>
                  </a:cubicBezTo>
                  <a:cubicBezTo>
                    <a:pt x="40262" y="31157"/>
                    <a:pt x="40277" y="31129"/>
                    <a:pt x="40280" y="31111"/>
                  </a:cubicBezTo>
                  <a:cubicBezTo>
                    <a:pt x="40296" y="31027"/>
                    <a:pt x="40324" y="30947"/>
                    <a:pt x="40324" y="30863"/>
                  </a:cubicBezTo>
                  <a:cubicBezTo>
                    <a:pt x="40327" y="30770"/>
                    <a:pt x="40296" y="30677"/>
                    <a:pt x="40299" y="30588"/>
                  </a:cubicBezTo>
                  <a:cubicBezTo>
                    <a:pt x="40305" y="30420"/>
                    <a:pt x="40358" y="30256"/>
                    <a:pt x="40284" y="30095"/>
                  </a:cubicBezTo>
                  <a:cubicBezTo>
                    <a:pt x="40277" y="30083"/>
                    <a:pt x="40284" y="30065"/>
                    <a:pt x="40287" y="30049"/>
                  </a:cubicBezTo>
                  <a:cubicBezTo>
                    <a:pt x="40321" y="29835"/>
                    <a:pt x="40336" y="29622"/>
                    <a:pt x="40324" y="29405"/>
                  </a:cubicBezTo>
                  <a:cubicBezTo>
                    <a:pt x="40314" y="29269"/>
                    <a:pt x="40296" y="29127"/>
                    <a:pt x="40352" y="28987"/>
                  </a:cubicBezTo>
                  <a:cubicBezTo>
                    <a:pt x="40364" y="28953"/>
                    <a:pt x="40370" y="28898"/>
                    <a:pt x="40352" y="28867"/>
                  </a:cubicBezTo>
                  <a:cubicBezTo>
                    <a:pt x="40311" y="28805"/>
                    <a:pt x="40299" y="28755"/>
                    <a:pt x="40345" y="28690"/>
                  </a:cubicBezTo>
                  <a:cubicBezTo>
                    <a:pt x="40361" y="28672"/>
                    <a:pt x="40361" y="28638"/>
                    <a:pt x="40358" y="28610"/>
                  </a:cubicBezTo>
                  <a:cubicBezTo>
                    <a:pt x="40352" y="28474"/>
                    <a:pt x="40311" y="28334"/>
                    <a:pt x="40339" y="28207"/>
                  </a:cubicBezTo>
                  <a:cubicBezTo>
                    <a:pt x="40370" y="28053"/>
                    <a:pt x="40314" y="27904"/>
                    <a:pt x="40364" y="27740"/>
                  </a:cubicBezTo>
                  <a:cubicBezTo>
                    <a:pt x="40420" y="27573"/>
                    <a:pt x="40383" y="27372"/>
                    <a:pt x="40376" y="27186"/>
                  </a:cubicBezTo>
                  <a:cubicBezTo>
                    <a:pt x="40367" y="27019"/>
                    <a:pt x="40321" y="26852"/>
                    <a:pt x="40333" y="26687"/>
                  </a:cubicBezTo>
                  <a:cubicBezTo>
                    <a:pt x="40345" y="26536"/>
                    <a:pt x="40358" y="26387"/>
                    <a:pt x="40333" y="26232"/>
                  </a:cubicBezTo>
                  <a:cubicBezTo>
                    <a:pt x="40305" y="26025"/>
                    <a:pt x="40314" y="25812"/>
                    <a:pt x="40349" y="25601"/>
                  </a:cubicBezTo>
                  <a:cubicBezTo>
                    <a:pt x="40379" y="25425"/>
                    <a:pt x="40302" y="25242"/>
                    <a:pt x="40355" y="25059"/>
                  </a:cubicBezTo>
                  <a:cubicBezTo>
                    <a:pt x="40361" y="25047"/>
                    <a:pt x="40349" y="25028"/>
                    <a:pt x="40345" y="25013"/>
                  </a:cubicBezTo>
                  <a:cubicBezTo>
                    <a:pt x="40336" y="24939"/>
                    <a:pt x="40321" y="24864"/>
                    <a:pt x="40324" y="24790"/>
                  </a:cubicBezTo>
                  <a:cubicBezTo>
                    <a:pt x="40324" y="24706"/>
                    <a:pt x="40376" y="24604"/>
                    <a:pt x="40345" y="24542"/>
                  </a:cubicBezTo>
                  <a:cubicBezTo>
                    <a:pt x="40268" y="24388"/>
                    <a:pt x="40345" y="24236"/>
                    <a:pt x="40311" y="24081"/>
                  </a:cubicBezTo>
                  <a:cubicBezTo>
                    <a:pt x="40271" y="23902"/>
                    <a:pt x="40336" y="23716"/>
                    <a:pt x="40311" y="23527"/>
                  </a:cubicBezTo>
                  <a:cubicBezTo>
                    <a:pt x="40290" y="23366"/>
                    <a:pt x="40268" y="23190"/>
                    <a:pt x="40349" y="23029"/>
                  </a:cubicBezTo>
                  <a:cubicBezTo>
                    <a:pt x="40358" y="23010"/>
                    <a:pt x="40342" y="22982"/>
                    <a:pt x="40339" y="22958"/>
                  </a:cubicBezTo>
                  <a:cubicBezTo>
                    <a:pt x="40321" y="22886"/>
                    <a:pt x="40287" y="22812"/>
                    <a:pt x="40290" y="22738"/>
                  </a:cubicBezTo>
                  <a:cubicBezTo>
                    <a:pt x="40293" y="22605"/>
                    <a:pt x="40302" y="22465"/>
                    <a:pt x="40333" y="22332"/>
                  </a:cubicBezTo>
                  <a:cubicBezTo>
                    <a:pt x="40373" y="22175"/>
                    <a:pt x="40212" y="22017"/>
                    <a:pt x="40339" y="21862"/>
                  </a:cubicBezTo>
                  <a:cubicBezTo>
                    <a:pt x="40345" y="21853"/>
                    <a:pt x="40324" y="21825"/>
                    <a:pt x="40321" y="21806"/>
                  </a:cubicBezTo>
                  <a:cubicBezTo>
                    <a:pt x="40318" y="21772"/>
                    <a:pt x="40318" y="21738"/>
                    <a:pt x="40314" y="21707"/>
                  </a:cubicBezTo>
                  <a:cubicBezTo>
                    <a:pt x="40314" y="21661"/>
                    <a:pt x="40314" y="21614"/>
                    <a:pt x="40311" y="21571"/>
                  </a:cubicBezTo>
                  <a:cubicBezTo>
                    <a:pt x="40299" y="21422"/>
                    <a:pt x="40277" y="21274"/>
                    <a:pt x="40274" y="21125"/>
                  </a:cubicBezTo>
                  <a:cubicBezTo>
                    <a:pt x="40271" y="21029"/>
                    <a:pt x="40333" y="20918"/>
                    <a:pt x="40305" y="20834"/>
                  </a:cubicBezTo>
                  <a:cubicBezTo>
                    <a:pt x="40243" y="20673"/>
                    <a:pt x="40262" y="20515"/>
                    <a:pt x="40271" y="20358"/>
                  </a:cubicBezTo>
                  <a:cubicBezTo>
                    <a:pt x="40284" y="20132"/>
                    <a:pt x="40271" y="19909"/>
                    <a:pt x="40259" y="19683"/>
                  </a:cubicBezTo>
                  <a:cubicBezTo>
                    <a:pt x="40249" y="19519"/>
                    <a:pt x="40256" y="19355"/>
                    <a:pt x="40262" y="19191"/>
                  </a:cubicBezTo>
                  <a:cubicBezTo>
                    <a:pt x="40265" y="19058"/>
                    <a:pt x="40290" y="18921"/>
                    <a:pt x="40287" y="18788"/>
                  </a:cubicBezTo>
                  <a:cubicBezTo>
                    <a:pt x="40287" y="18599"/>
                    <a:pt x="40259" y="18407"/>
                    <a:pt x="40256" y="18219"/>
                  </a:cubicBezTo>
                  <a:cubicBezTo>
                    <a:pt x="40249" y="18002"/>
                    <a:pt x="40259" y="17785"/>
                    <a:pt x="40259" y="17569"/>
                  </a:cubicBezTo>
                  <a:cubicBezTo>
                    <a:pt x="40256" y="17510"/>
                    <a:pt x="40228" y="17451"/>
                    <a:pt x="40225" y="17395"/>
                  </a:cubicBezTo>
                  <a:cubicBezTo>
                    <a:pt x="40206" y="17151"/>
                    <a:pt x="40277" y="16916"/>
                    <a:pt x="40237" y="16668"/>
                  </a:cubicBezTo>
                  <a:cubicBezTo>
                    <a:pt x="40200" y="16445"/>
                    <a:pt x="40215" y="16213"/>
                    <a:pt x="40212" y="15987"/>
                  </a:cubicBezTo>
                  <a:cubicBezTo>
                    <a:pt x="40212" y="15857"/>
                    <a:pt x="40249" y="15724"/>
                    <a:pt x="40222" y="15603"/>
                  </a:cubicBezTo>
                  <a:cubicBezTo>
                    <a:pt x="40188" y="15433"/>
                    <a:pt x="40188" y="15275"/>
                    <a:pt x="40206" y="15105"/>
                  </a:cubicBezTo>
                  <a:cubicBezTo>
                    <a:pt x="40222" y="14993"/>
                    <a:pt x="40181" y="14876"/>
                    <a:pt x="40175" y="14761"/>
                  </a:cubicBezTo>
                  <a:cubicBezTo>
                    <a:pt x="40166" y="14600"/>
                    <a:pt x="40138" y="14433"/>
                    <a:pt x="40163" y="14275"/>
                  </a:cubicBezTo>
                  <a:cubicBezTo>
                    <a:pt x="40191" y="14111"/>
                    <a:pt x="40203" y="13953"/>
                    <a:pt x="40181" y="13789"/>
                  </a:cubicBezTo>
                  <a:cubicBezTo>
                    <a:pt x="40169" y="13706"/>
                    <a:pt x="40150" y="13622"/>
                    <a:pt x="40154" y="13535"/>
                  </a:cubicBezTo>
                  <a:cubicBezTo>
                    <a:pt x="40154" y="13415"/>
                    <a:pt x="40188" y="13297"/>
                    <a:pt x="40181" y="13176"/>
                  </a:cubicBezTo>
                  <a:cubicBezTo>
                    <a:pt x="40175" y="12981"/>
                    <a:pt x="40147" y="12786"/>
                    <a:pt x="40129" y="12594"/>
                  </a:cubicBezTo>
                  <a:cubicBezTo>
                    <a:pt x="40113" y="12471"/>
                    <a:pt x="40082" y="12353"/>
                    <a:pt x="40126" y="12223"/>
                  </a:cubicBezTo>
                  <a:cubicBezTo>
                    <a:pt x="40172" y="12074"/>
                    <a:pt x="40061" y="11920"/>
                    <a:pt x="40101" y="11762"/>
                  </a:cubicBezTo>
                  <a:cubicBezTo>
                    <a:pt x="40101" y="11756"/>
                    <a:pt x="40101" y="11743"/>
                    <a:pt x="40098" y="11740"/>
                  </a:cubicBezTo>
                  <a:cubicBezTo>
                    <a:pt x="40030" y="11700"/>
                    <a:pt x="40070" y="11660"/>
                    <a:pt x="40098" y="11619"/>
                  </a:cubicBezTo>
                  <a:cubicBezTo>
                    <a:pt x="40107" y="11601"/>
                    <a:pt x="40119" y="11576"/>
                    <a:pt x="40116" y="11554"/>
                  </a:cubicBezTo>
                  <a:cubicBezTo>
                    <a:pt x="40092" y="11338"/>
                    <a:pt x="40061" y="11121"/>
                    <a:pt x="40036" y="10904"/>
                  </a:cubicBezTo>
                  <a:cubicBezTo>
                    <a:pt x="40024" y="10787"/>
                    <a:pt x="40024" y="10666"/>
                    <a:pt x="40017" y="10545"/>
                  </a:cubicBezTo>
                  <a:cubicBezTo>
                    <a:pt x="40017" y="10471"/>
                    <a:pt x="40027" y="10400"/>
                    <a:pt x="40020" y="10326"/>
                  </a:cubicBezTo>
                  <a:cubicBezTo>
                    <a:pt x="40014" y="10254"/>
                    <a:pt x="39980" y="10180"/>
                    <a:pt x="39986" y="10109"/>
                  </a:cubicBezTo>
                  <a:cubicBezTo>
                    <a:pt x="39996" y="9976"/>
                    <a:pt x="40017" y="9846"/>
                    <a:pt x="39952" y="9719"/>
                  </a:cubicBezTo>
                  <a:cubicBezTo>
                    <a:pt x="39943" y="9703"/>
                    <a:pt x="39937" y="9682"/>
                    <a:pt x="39937" y="9663"/>
                  </a:cubicBezTo>
                  <a:cubicBezTo>
                    <a:pt x="39934" y="9561"/>
                    <a:pt x="39946" y="9459"/>
                    <a:pt x="39937" y="9360"/>
                  </a:cubicBezTo>
                  <a:cubicBezTo>
                    <a:pt x="39924" y="9264"/>
                    <a:pt x="39859" y="9165"/>
                    <a:pt x="39878" y="9078"/>
                  </a:cubicBezTo>
                  <a:cubicBezTo>
                    <a:pt x="39909" y="8933"/>
                    <a:pt x="39835" y="8815"/>
                    <a:pt x="39829" y="8685"/>
                  </a:cubicBezTo>
                  <a:cubicBezTo>
                    <a:pt x="39822" y="8487"/>
                    <a:pt x="39804" y="8289"/>
                    <a:pt x="39760" y="8094"/>
                  </a:cubicBezTo>
                  <a:cubicBezTo>
                    <a:pt x="39754" y="8054"/>
                    <a:pt x="39788" y="8004"/>
                    <a:pt x="39776" y="7967"/>
                  </a:cubicBezTo>
                  <a:cubicBezTo>
                    <a:pt x="39729" y="7828"/>
                    <a:pt x="39646" y="7701"/>
                    <a:pt x="39683" y="7543"/>
                  </a:cubicBezTo>
                  <a:cubicBezTo>
                    <a:pt x="39689" y="7524"/>
                    <a:pt x="39674" y="7500"/>
                    <a:pt x="39664" y="7478"/>
                  </a:cubicBezTo>
                  <a:cubicBezTo>
                    <a:pt x="39612" y="7351"/>
                    <a:pt x="39513" y="7233"/>
                    <a:pt x="39584" y="7079"/>
                  </a:cubicBezTo>
                  <a:cubicBezTo>
                    <a:pt x="39593" y="7057"/>
                    <a:pt x="39575" y="7023"/>
                    <a:pt x="39565" y="6995"/>
                  </a:cubicBezTo>
                  <a:cubicBezTo>
                    <a:pt x="39519" y="6884"/>
                    <a:pt x="39466" y="6772"/>
                    <a:pt x="39426" y="6658"/>
                  </a:cubicBezTo>
                  <a:cubicBezTo>
                    <a:pt x="39395" y="6580"/>
                    <a:pt x="39380" y="6497"/>
                    <a:pt x="39361" y="6416"/>
                  </a:cubicBezTo>
                  <a:cubicBezTo>
                    <a:pt x="39343" y="6336"/>
                    <a:pt x="39343" y="6252"/>
                    <a:pt x="39312" y="6181"/>
                  </a:cubicBezTo>
                  <a:cubicBezTo>
                    <a:pt x="39231" y="6008"/>
                    <a:pt x="39138" y="5844"/>
                    <a:pt x="39052" y="5676"/>
                  </a:cubicBezTo>
                  <a:cubicBezTo>
                    <a:pt x="39039" y="5655"/>
                    <a:pt x="39045" y="5624"/>
                    <a:pt x="39033" y="5599"/>
                  </a:cubicBezTo>
                  <a:cubicBezTo>
                    <a:pt x="38974" y="5491"/>
                    <a:pt x="38915" y="5379"/>
                    <a:pt x="38853" y="5274"/>
                  </a:cubicBezTo>
                  <a:cubicBezTo>
                    <a:pt x="38826" y="5228"/>
                    <a:pt x="38782" y="5187"/>
                    <a:pt x="38754" y="5144"/>
                  </a:cubicBezTo>
                  <a:cubicBezTo>
                    <a:pt x="38702" y="5067"/>
                    <a:pt x="38662" y="4983"/>
                    <a:pt x="38606" y="4909"/>
                  </a:cubicBezTo>
                  <a:cubicBezTo>
                    <a:pt x="38581" y="4872"/>
                    <a:pt x="38538" y="4847"/>
                    <a:pt x="38501" y="4816"/>
                  </a:cubicBezTo>
                  <a:cubicBezTo>
                    <a:pt x="38364" y="4704"/>
                    <a:pt x="38321" y="4516"/>
                    <a:pt x="38132" y="4435"/>
                  </a:cubicBezTo>
                  <a:cubicBezTo>
                    <a:pt x="37990" y="4373"/>
                    <a:pt x="37875" y="4243"/>
                    <a:pt x="37748" y="4144"/>
                  </a:cubicBezTo>
                  <a:cubicBezTo>
                    <a:pt x="37699" y="4104"/>
                    <a:pt x="37652" y="4058"/>
                    <a:pt x="37597" y="4033"/>
                  </a:cubicBezTo>
                  <a:cubicBezTo>
                    <a:pt x="37411" y="3962"/>
                    <a:pt x="37253" y="3816"/>
                    <a:pt x="37043" y="3804"/>
                  </a:cubicBezTo>
                  <a:cubicBezTo>
                    <a:pt x="37040" y="3804"/>
                    <a:pt x="37037" y="3801"/>
                    <a:pt x="37033" y="3798"/>
                  </a:cubicBezTo>
                  <a:cubicBezTo>
                    <a:pt x="36919" y="3689"/>
                    <a:pt x="36773" y="3692"/>
                    <a:pt x="36631" y="3683"/>
                  </a:cubicBezTo>
                  <a:cubicBezTo>
                    <a:pt x="36532" y="3677"/>
                    <a:pt x="36439" y="3621"/>
                    <a:pt x="36340" y="3615"/>
                  </a:cubicBezTo>
                  <a:cubicBezTo>
                    <a:pt x="36319" y="3613"/>
                    <a:pt x="36298" y="3613"/>
                    <a:pt x="36277" y="3613"/>
                  </a:cubicBezTo>
                  <a:cubicBezTo>
                    <a:pt x="36176" y="3613"/>
                    <a:pt x="36074" y="3628"/>
                    <a:pt x="35972" y="3630"/>
                  </a:cubicBezTo>
                  <a:cubicBezTo>
                    <a:pt x="35811" y="3633"/>
                    <a:pt x="35647" y="3633"/>
                    <a:pt x="35486" y="3637"/>
                  </a:cubicBezTo>
                  <a:cubicBezTo>
                    <a:pt x="35455" y="3637"/>
                    <a:pt x="35424" y="3652"/>
                    <a:pt x="35396" y="3661"/>
                  </a:cubicBezTo>
                  <a:cubicBezTo>
                    <a:pt x="35306" y="3686"/>
                    <a:pt x="35216" y="3711"/>
                    <a:pt x="35127" y="3729"/>
                  </a:cubicBezTo>
                  <a:cubicBezTo>
                    <a:pt x="35068" y="3745"/>
                    <a:pt x="35006" y="3748"/>
                    <a:pt x="34947" y="3760"/>
                  </a:cubicBezTo>
                  <a:cubicBezTo>
                    <a:pt x="34917" y="3769"/>
                    <a:pt x="34888" y="3804"/>
                    <a:pt x="34866" y="3804"/>
                  </a:cubicBezTo>
                  <a:cubicBezTo>
                    <a:pt x="34865" y="3804"/>
                    <a:pt x="34864" y="3804"/>
                    <a:pt x="34864" y="3804"/>
                  </a:cubicBezTo>
                  <a:cubicBezTo>
                    <a:pt x="34845" y="3799"/>
                    <a:pt x="34828" y="3796"/>
                    <a:pt x="34811" y="3796"/>
                  </a:cubicBezTo>
                  <a:cubicBezTo>
                    <a:pt x="34672" y="3796"/>
                    <a:pt x="34587" y="3957"/>
                    <a:pt x="34442" y="3957"/>
                  </a:cubicBezTo>
                  <a:cubicBezTo>
                    <a:pt x="34435" y="3957"/>
                    <a:pt x="34428" y="3956"/>
                    <a:pt x="34421" y="3955"/>
                  </a:cubicBezTo>
                  <a:cubicBezTo>
                    <a:pt x="34417" y="3955"/>
                    <a:pt x="34414" y="3955"/>
                    <a:pt x="34410" y="3955"/>
                  </a:cubicBezTo>
                  <a:cubicBezTo>
                    <a:pt x="34336" y="3955"/>
                    <a:pt x="34253" y="4016"/>
                    <a:pt x="34179" y="4054"/>
                  </a:cubicBezTo>
                  <a:cubicBezTo>
                    <a:pt x="34108" y="4095"/>
                    <a:pt x="34012" y="4126"/>
                    <a:pt x="33981" y="4188"/>
                  </a:cubicBezTo>
                  <a:cubicBezTo>
                    <a:pt x="33916" y="4324"/>
                    <a:pt x="33793" y="4348"/>
                    <a:pt x="33678" y="4398"/>
                  </a:cubicBezTo>
                  <a:cubicBezTo>
                    <a:pt x="33641" y="4413"/>
                    <a:pt x="33585" y="4426"/>
                    <a:pt x="33576" y="4454"/>
                  </a:cubicBezTo>
                  <a:cubicBezTo>
                    <a:pt x="33539" y="4568"/>
                    <a:pt x="33455" y="4593"/>
                    <a:pt x="33353" y="4605"/>
                  </a:cubicBezTo>
                  <a:cubicBezTo>
                    <a:pt x="33328" y="4608"/>
                    <a:pt x="33307" y="4636"/>
                    <a:pt x="33288" y="4655"/>
                  </a:cubicBezTo>
                  <a:cubicBezTo>
                    <a:pt x="33217" y="4732"/>
                    <a:pt x="33158" y="4838"/>
                    <a:pt x="33071" y="4884"/>
                  </a:cubicBezTo>
                  <a:cubicBezTo>
                    <a:pt x="32901" y="4971"/>
                    <a:pt x="32864" y="5166"/>
                    <a:pt x="32706" y="5249"/>
                  </a:cubicBezTo>
                  <a:lnTo>
                    <a:pt x="32588" y="5249"/>
                  </a:lnTo>
                  <a:cubicBezTo>
                    <a:pt x="32541" y="5249"/>
                    <a:pt x="32486" y="5262"/>
                    <a:pt x="32440" y="5262"/>
                  </a:cubicBezTo>
                  <a:cubicBezTo>
                    <a:pt x="32414" y="5262"/>
                    <a:pt x="32390" y="5258"/>
                    <a:pt x="32372" y="5246"/>
                  </a:cubicBezTo>
                  <a:cubicBezTo>
                    <a:pt x="32322" y="5216"/>
                    <a:pt x="32274" y="5205"/>
                    <a:pt x="32228" y="5205"/>
                  </a:cubicBezTo>
                  <a:cubicBezTo>
                    <a:pt x="32123" y="5205"/>
                    <a:pt x="32025" y="5264"/>
                    <a:pt x="31926" y="5289"/>
                  </a:cubicBezTo>
                  <a:cubicBezTo>
                    <a:pt x="31796" y="5320"/>
                    <a:pt x="31672" y="5385"/>
                    <a:pt x="31552" y="5444"/>
                  </a:cubicBezTo>
                  <a:cubicBezTo>
                    <a:pt x="31477" y="5481"/>
                    <a:pt x="31406" y="5528"/>
                    <a:pt x="31341" y="5577"/>
                  </a:cubicBezTo>
                  <a:cubicBezTo>
                    <a:pt x="31288" y="5621"/>
                    <a:pt x="31251" y="5679"/>
                    <a:pt x="31202" y="5726"/>
                  </a:cubicBezTo>
                  <a:cubicBezTo>
                    <a:pt x="31106" y="5816"/>
                    <a:pt x="30936" y="5822"/>
                    <a:pt x="30914" y="5989"/>
                  </a:cubicBezTo>
                  <a:cubicBezTo>
                    <a:pt x="30914" y="5998"/>
                    <a:pt x="30886" y="6001"/>
                    <a:pt x="30874" y="6011"/>
                  </a:cubicBezTo>
                  <a:cubicBezTo>
                    <a:pt x="30840" y="6042"/>
                    <a:pt x="30806" y="6073"/>
                    <a:pt x="30778" y="6107"/>
                  </a:cubicBezTo>
                  <a:cubicBezTo>
                    <a:pt x="30756" y="6141"/>
                    <a:pt x="30750" y="6184"/>
                    <a:pt x="30725" y="6215"/>
                  </a:cubicBezTo>
                  <a:cubicBezTo>
                    <a:pt x="30580" y="6395"/>
                    <a:pt x="30431" y="6574"/>
                    <a:pt x="30286" y="6750"/>
                  </a:cubicBezTo>
                  <a:cubicBezTo>
                    <a:pt x="30252" y="6791"/>
                    <a:pt x="30227" y="6850"/>
                    <a:pt x="30187" y="6862"/>
                  </a:cubicBezTo>
                  <a:cubicBezTo>
                    <a:pt x="29967" y="6927"/>
                    <a:pt x="29831" y="7150"/>
                    <a:pt x="29589" y="7165"/>
                  </a:cubicBezTo>
                  <a:cubicBezTo>
                    <a:pt x="29549" y="7168"/>
                    <a:pt x="29518" y="7230"/>
                    <a:pt x="29481" y="7258"/>
                  </a:cubicBezTo>
                  <a:cubicBezTo>
                    <a:pt x="29431" y="7295"/>
                    <a:pt x="29382" y="7326"/>
                    <a:pt x="29329" y="7357"/>
                  </a:cubicBezTo>
                  <a:cubicBezTo>
                    <a:pt x="29276" y="7391"/>
                    <a:pt x="29221" y="7422"/>
                    <a:pt x="29165" y="7456"/>
                  </a:cubicBezTo>
                  <a:cubicBezTo>
                    <a:pt x="29153" y="7465"/>
                    <a:pt x="29140" y="7478"/>
                    <a:pt x="29125" y="7487"/>
                  </a:cubicBezTo>
                  <a:cubicBezTo>
                    <a:pt x="29044" y="7527"/>
                    <a:pt x="28961" y="7561"/>
                    <a:pt x="28883" y="7605"/>
                  </a:cubicBezTo>
                  <a:cubicBezTo>
                    <a:pt x="28756" y="7676"/>
                    <a:pt x="28645" y="7769"/>
                    <a:pt x="28509" y="7837"/>
                  </a:cubicBezTo>
                  <a:cubicBezTo>
                    <a:pt x="28379" y="7902"/>
                    <a:pt x="28264" y="8007"/>
                    <a:pt x="28116" y="8069"/>
                  </a:cubicBezTo>
                  <a:cubicBezTo>
                    <a:pt x="27986" y="8122"/>
                    <a:pt x="27890" y="8255"/>
                    <a:pt x="27769" y="8329"/>
                  </a:cubicBezTo>
                  <a:cubicBezTo>
                    <a:pt x="27639" y="8406"/>
                    <a:pt x="27494" y="8453"/>
                    <a:pt x="27360" y="8521"/>
                  </a:cubicBezTo>
                  <a:cubicBezTo>
                    <a:pt x="27234" y="8586"/>
                    <a:pt x="27150" y="8719"/>
                    <a:pt x="26995" y="8738"/>
                  </a:cubicBezTo>
                  <a:cubicBezTo>
                    <a:pt x="26986" y="8738"/>
                    <a:pt x="26974" y="8750"/>
                    <a:pt x="26967" y="8759"/>
                  </a:cubicBezTo>
                  <a:cubicBezTo>
                    <a:pt x="26893" y="8905"/>
                    <a:pt x="26744" y="8930"/>
                    <a:pt x="26614" y="8982"/>
                  </a:cubicBezTo>
                  <a:cubicBezTo>
                    <a:pt x="26587" y="8991"/>
                    <a:pt x="26556" y="9001"/>
                    <a:pt x="26540" y="9022"/>
                  </a:cubicBezTo>
                  <a:cubicBezTo>
                    <a:pt x="26398" y="9174"/>
                    <a:pt x="26197" y="9239"/>
                    <a:pt x="26026" y="9351"/>
                  </a:cubicBezTo>
                  <a:cubicBezTo>
                    <a:pt x="26011" y="9360"/>
                    <a:pt x="25983" y="9357"/>
                    <a:pt x="25971" y="9369"/>
                  </a:cubicBezTo>
                  <a:cubicBezTo>
                    <a:pt x="25862" y="9493"/>
                    <a:pt x="25720" y="9561"/>
                    <a:pt x="25568" y="9620"/>
                  </a:cubicBezTo>
                  <a:cubicBezTo>
                    <a:pt x="25537" y="9632"/>
                    <a:pt x="25500" y="9648"/>
                    <a:pt x="25472" y="9666"/>
                  </a:cubicBezTo>
                  <a:cubicBezTo>
                    <a:pt x="25376" y="9734"/>
                    <a:pt x="25293" y="9830"/>
                    <a:pt x="25191" y="9867"/>
                  </a:cubicBezTo>
                  <a:cubicBezTo>
                    <a:pt x="24962" y="9948"/>
                    <a:pt x="24819" y="10146"/>
                    <a:pt x="24606" y="10242"/>
                  </a:cubicBezTo>
                  <a:cubicBezTo>
                    <a:pt x="24438" y="10316"/>
                    <a:pt x="24277" y="10412"/>
                    <a:pt x="24132" y="10521"/>
                  </a:cubicBezTo>
                  <a:cubicBezTo>
                    <a:pt x="24055" y="10579"/>
                    <a:pt x="23974" y="10675"/>
                    <a:pt x="23959" y="10765"/>
                  </a:cubicBezTo>
                  <a:cubicBezTo>
                    <a:pt x="23937" y="10870"/>
                    <a:pt x="24024" y="10957"/>
                    <a:pt x="24126" y="11010"/>
                  </a:cubicBezTo>
                  <a:cubicBezTo>
                    <a:pt x="24160" y="11025"/>
                    <a:pt x="24188" y="11056"/>
                    <a:pt x="24216" y="11084"/>
                  </a:cubicBezTo>
                  <a:cubicBezTo>
                    <a:pt x="24250" y="11118"/>
                    <a:pt x="24277" y="11180"/>
                    <a:pt x="24315" y="11186"/>
                  </a:cubicBezTo>
                  <a:cubicBezTo>
                    <a:pt x="24547" y="11223"/>
                    <a:pt x="24664" y="11449"/>
                    <a:pt x="24878" y="11514"/>
                  </a:cubicBezTo>
                  <a:cubicBezTo>
                    <a:pt x="24887" y="11517"/>
                    <a:pt x="24900" y="11530"/>
                    <a:pt x="24906" y="11539"/>
                  </a:cubicBezTo>
                  <a:cubicBezTo>
                    <a:pt x="24962" y="11653"/>
                    <a:pt x="25070" y="11672"/>
                    <a:pt x="25175" y="11703"/>
                  </a:cubicBezTo>
                  <a:cubicBezTo>
                    <a:pt x="25271" y="11734"/>
                    <a:pt x="25370" y="11762"/>
                    <a:pt x="25407" y="11876"/>
                  </a:cubicBezTo>
                  <a:cubicBezTo>
                    <a:pt x="25413" y="11898"/>
                    <a:pt x="25438" y="11920"/>
                    <a:pt x="25460" y="11932"/>
                  </a:cubicBezTo>
                  <a:cubicBezTo>
                    <a:pt x="25596" y="12006"/>
                    <a:pt x="25742" y="12047"/>
                    <a:pt x="25856" y="12180"/>
                  </a:cubicBezTo>
                  <a:cubicBezTo>
                    <a:pt x="25933" y="12273"/>
                    <a:pt x="26091" y="12307"/>
                    <a:pt x="26194" y="12403"/>
                  </a:cubicBezTo>
                  <a:cubicBezTo>
                    <a:pt x="26268" y="12471"/>
                    <a:pt x="26367" y="12511"/>
                    <a:pt x="26450" y="12563"/>
                  </a:cubicBezTo>
                  <a:cubicBezTo>
                    <a:pt x="26342" y="12808"/>
                    <a:pt x="26265" y="13034"/>
                    <a:pt x="26351" y="13285"/>
                  </a:cubicBezTo>
                  <a:cubicBezTo>
                    <a:pt x="26367" y="13334"/>
                    <a:pt x="26364" y="13390"/>
                    <a:pt x="26373" y="13443"/>
                  </a:cubicBezTo>
                  <a:cubicBezTo>
                    <a:pt x="26395" y="13532"/>
                    <a:pt x="26410" y="13625"/>
                    <a:pt x="26444" y="13712"/>
                  </a:cubicBezTo>
                  <a:cubicBezTo>
                    <a:pt x="26484" y="13823"/>
                    <a:pt x="26559" y="13929"/>
                    <a:pt x="26584" y="14043"/>
                  </a:cubicBezTo>
                  <a:cubicBezTo>
                    <a:pt x="26602" y="14130"/>
                    <a:pt x="26633" y="14176"/>
                    <a:pt x="26698" y="14229"/>
                  </a:cubicBezTo>
                  <a:cubicBezTo>
                    <a:pt x="26797" y="14315"/>
                    <a:pt x="26905" y="14408"/>
                    <a:pt x="26958" y="14520"/>
                  </a:cubicBezTo>
                  <a:cubicBezTo>
                    <a:pt x="27023" y="14662"/>
                    <a:pt x="27097" y="14752"/>
                    <a:pt x="27252" y="14783"/>
                  </a:cubicBezTo>
                  <a:cubicBezTo>
                    <a:pt x="27305" y="14792"/>
                    <a:pt x="27370" y="14817"/>
                    <a:pt x="27401" y="14857"/>
                  </a:cubicBezTo>
                  <a:cubicBezTo>
                    <a:pt x="27512" y="15003"/>
                    <a:pt x="27655" y="15071"/>
                    <a:pt x="27834" y="15089"/>
                  </a:cubicBezTo>
                  <a:cubicBezTo>
                    <a:pt x="28020" y="15108"/>
                    <a:pt x="28199" y="15164"/>
                    <a:pt x="28385" y="15182"/>
                  </a:cubicBezTo>
                  <a:cubicBezTo>
                    <a:pt x="28486" y="15191"/>
                    <a:pt x="28590" y="15193"/>
                    <a:pt x="28694" y="15193"/>
                  </a:cubicBezTo>
                  <a:cubicBezTo>
                    <a:pt x="28776" y="15193"/>
                    <a:pt x="28860" y="15191"/>
                    <a:pt x="28942" y="15191"/>
                  </a:cubicBezTo>
                  <a:cubicBezTo>
                    <a:pt x="28967" y="15191"/>
                    <a:pt x="29001" y="15191"/>
                    <a:pt x="29010" y="15176"/>
                  </a:cubicBezTo>
                  <a:cubicBezTo>
                    <a:pt x="29128" y="15021"/>
                    <a:pt x="29323" y="15139"/>
                    <a:pt x="29468" y="15037"/>
                  </a:cubicBezTo>
                  <a:cubicBezTo>
                    <a:pt x="29536" y="14987"/>
                    <a:pt x="29642" y="14956"/>
                    <a:pt x="29728" y="14900"/>
                  </a:cubicBezTo>
                  <a:cubicBezTo>
                    <a:pt x="29796" y="14859"/>
                    <a:pt x="29889" y="14829"/>
                    <a:pt x="29970" y="14829"/>
                  </a:cubicBezTo>
                  <a:cubicBezTo>
                    <a:pt x="29986" y="14829"/>
                    <a:pt x="30001" y="14830"/>
                    <a:pt x="30016" y="14832"/>
                  </a:cubicBezTo>
                  <a:cubicBezTo>
                    <a:pt x="30103" y="14848"/>
                    <a:pt x="30180" y="14931"/>
                    <a:pt x="30252" y="14993"/>
                  </a:cubicBezTo>
                  <a:cubicBezTo>
                    <a:pt x="30419" y="15136"/>
                    <a:pt x="30663" y="15170"/>
                    <a:pt x="30781" y="15380"/>
                  </a:cubicBezTo>
                  <a:cubicBezTo>
                    <a:pt x="30790" y="15396"/>
                    <a:pt x="30821" y="15402"/>
                    <a:pt x="30846" y="15414"/>
                  </a:cubicBezTo>
                  <a:cubicBezTo>
                    <a:pt x="30969" y="15470"/>
                    <a:pt x="31059" y="15601"/>
                    <a:pt x="31213" y="15601"/>
                  </a:cubicBezTo>
                  <a:cubicBezTo>
                    <a:pt x="31222" y="15601"/>
                    <a:pt x="31230" y="15601"/>
                    <a:pt x="31239" y="15600"/>
                  </a:cubicBezTo>
                  <a:cubicBezTo>
                    <a:pt x="31239" y="15600"/>
                    <a:pt x="31240" y="15600"/>
                    <a:pt x="31240" y="15600"/>
                  </a:cubicBezTo>
                  <a:cubicBezTo>
                    <a:pt x="31249" y="15600"/>
                    <a:pt x="31258" y="15638"/>
                    <a:pt x="31276" y="15646"/>
                  </a:cubicBezTo>
                  <a:cubicBezTo>
                    <a:pt x="31354" y="15684"/>
                    <a:pt x="31381" y="15812"/>
                    <a:pt x="31481" y="15812"/>
                  </a:cubicBezTo>
                  <a:cubicBezTo>
                    <a:pt x="31504" y="15812"/>
                    <a:pt x="31531" y="15805"/>
                    <a:pt x="31564" y="15789"/>
                  </a:cubicBezTo>
                  <a:lnTo>
                    <a:pt x="31564" y="15789"/>
                  </a:lnTo>
                  <a:cubicBezTo>
                    <a:pt x="31555" y="15944"/>
                    <a:pt x="31675" y="15944"/>
                    <a:pt x="31762" y="15987"/>
                  </a:cubicBezTo>
                  <a:cubicBezTo>
                    <a:pt x="31857" y="16035"/>
                    <a:pt x="31951" y="16079"/>
                    <a:pt x="32047" y="16079"/>
                  </a:cubicBezTo>
                  <a:cubicBezTo>
                    <a:pt x="32111" y="16079"/>
                    <a:pt x="32176" y="16059"/>
                    <a:pt x="32242" y="16009"/>
                  </a:cubicBezTo>
                  <a:cubicBezTo>
                    <a:pt x="32282" y="15981"/>
                    <a:pt x="32341" y="15947"/>
                    <a:pt x="32350" y="15906"/>
                  </a:cubicBezTo>
                  <a:cubicBezTo>
                    <a:pt x="32375" y="15795"/>
                    <a:pt x="32381" y="15680"/>
                    <a:pt x="32390" y="15566"/>
                  </a:cubicBezTo>
                  <a:cubicBezTo>
                    <a:pt x="32403" y="15427"/>
                    <a:pt x="32412" y="15284"/>
                    <a:pt x="32421" y="15142"/>
                  </a:cubicBezTo>
                  <a:cubicBezTo>
                    <a:pt x="32421" y="15130"/>
                    <a:pt x="32421" y="15117"/>
                    <a:pt x="32424" y="15108"/>
                  </a:cubicBezTo>
                  <a:cubicBezTo>
                    <a:pt x="32443" y="15046"/>
                    <a:pt x="32474" y="14984"/>
                    <a:pt x="32480" y="14919"/>
                  </a:cubicBezTo>
                  <a:cubicBezTo>
                    <a:pt x="32486" y="14857"/>
                    <a:pt x="32458" y="14789"/>
                    <a:pt x="32458" y="14724"/>
                  </a:cubicBezTo>
                  <a:cubicBezTo>
                    <a:pt x="32468" y="14523"/>
                    <a:pt x="32539" y="14328"/>
                    <a:pt x="32551" y="14120"/>
                  </a:cubicBezTo>
                  <a:cubicBezTo>
                    <a:pt x="32561" y="14015"/>
                    <a:pt x="32554" y="13913"/>
                    <a:pt x="32548" y="13811"/>
                  </a:cubicBezTo>
                  <a:cubicBezTo>
                    <a:pt x="32545" y="13786"/>
                    <a:pt x="32527" y="13758"/>
                    <a:pt x="32536" y="13740"/>
                  </a:cubicBezTo>
                  <a:cubicBezTo>
                    <a:pt x="32647" y="13504"/>
                    <a:pt x="32542" y="13220"/>
                    <a:pt x="32700" y="12994"/>
                  </a:cubicBezTo>
                  <a:cubicBezTo>
                    <a:pt x="32706" y="12984"/>
                    <a:pt x="32694" y="12963"/>
                    <a:pt x="32694" y="12947"/>
                  </a:cubicBezTo>
                  <a:cubicBezTo>
                    <a:pt x="32694" y="12762"/>
                    <a:pt x="32700" y="12576"/>
                    <a:pt x="32691" y="12390"/>
                  </a:cubicBezTo>
                  <a:cubicBezTo>
                    <a:pt x="32678" y="12118"/>
                    <a:pt x="32845" y="11867"/>
                    <a:pt x="32774" y="11588"/>
                  </a:cubicBezTo>
                  <a:cubicBezTo>
                    <a:pt x="32771" y="11585"/>
                    <a:pt x="32777" y="11582"/>
                    <a:pt x="32777" y="11579"/>
                  </a:cubicBezTo>
                  <a:cubicBezTo>
                    <a:pt x="32818" y="11270"/>
                    <a:pt x="32858" y="10960"/>
                    <a:pt x="32901" y="10654"/>
                  </a:cubicBezTo>
                  <a:cubicBezTo>
                    <a:pt x="32914" y="10552"/>
                    <a:pt x="32957" y="10452"/>
                    <a:pt x="32948" y="10353"/>
                  </a:cubicBezTo>
                  <a:cubicBezTo>
                    <a:pt x="32941" y="10251"/>
                    <a:pt x="32892" y="10155"/>
                    <a:pt x="32988" y="10069"/>
                  </a:cubicBezTo>
                  <a:cubicBezTo>
                    <a:pt x="33003" y="10053"/>
                    <a:pt x="32979" y="10001"/>
                    <a:pt x="32979" y="9967"/>
                  </a:cubicBezTo>
                  <a:cubicBezTo>
                    <a:pt x="32982" y="9837"/>
                    <a:pt x="32975" y="9703"/>
                    <a:pt x="32994" y="9577"/>
                  </a:cubicBezTo>
                  <a:cubicBezTo>
                    <a:pt x="33009" y="9447"/>
                    <a:pt x="33059" y="9320"/>
                    <a:pt x="33074" y="9190"/>
                  </a:cubicBezTo>
                  <a:cubicBezTo>
                    <a:pt x="33087" y="9047"/>
                    <a:pt x="33078" y="8899"/>
                    <a:pt x="33078" y="8753"/>
                  </a:cubicBezTo>
                  <a:cubicBezTo>
                    <a:pt x="33078" y="8639"/>
                    <a:pt x="33078" y="8521"/>
                    <a:pt x="33081" y="8406"/>
                  </a:cubicBezTo>
                  <a:cubicBezTo>
                    <a:pt x="33081" y="8385"/>
                    <a:pt x="33096" y="8360"/>
                    <a:pt x="33109" y="8341"/>
                  </a:cubicBezTo>
                  <a:cubicBezTo>
                    <a:pt x="33133" y="8307"/>
                    <a:pt x="33177" y="8280"/>
                    <a:pt x="33183" y="8239"/>
                  </a:cubicBezTo>
                  <a:cubicBezTo>
                    <a:pt x="33201" y="8165"/>
                    <a:pt x="33183" y="8078"/>
                    <a:pt x="33208" y="8010"/>
                  </a:cubicBezTo>
                  <a:cubicBezTo>
                    <a:pt x="33288" y="7800"/>
                    <a:pt x="33381" y="7595"/>
                    <a:pt x="33471" y="7391"/>
                  </a:cubicBezTo>
                  <a:cubicBezTo>
                    <a:pt x="33477" y="7373"/>
                    <a:pt x="33492" y="7354"/>
                    <a:pt x="33495" y="7335"/>
                  </a:cubicBezTo>
                  <a:cubicBezTo>
                    <a:pt x="33508" y="7162"/>
                    <a:pt x="33514" y="6986"/>
                    <a:pt x="33533" y="6812"/>
                  </a:cubicBezTo>
                  <a:cubicBezTo>
                    <a:pt x="33542" y="6729"/>
                    <a:pt x="33598" y="6642"/>
                    <a:pt x="33591" y="6562"/>
                  </a:cubicBezTo>
                  <a:cubicBezTo>
                    <a:pt x="33579" y="6425"/>
                    <a:pt x="33533" y="6289"/>
                    <a:pt x="33505" y="6153"/>
                  </a:cubicBezTo>
                  <a:cubicBezTo>
                    <a:pt x="33495" y="6097"/>
                    <a:pt x="33508" y="6026"/>
                    <a:pt x="33480" y="5986"/>
                  </a:cubicBezTo>
                  <a:cubicBezTo>
                    <a:pt x="33359" y="5800"/>
                    <a:pt x="33223" y="5624"/>
                    <a:pt x="33087" y="5435"/>
                  </a:cubicBezTo>
                  <a:cubicBezTo>
                    <a:pt x="33208" y="5336"/>
                    <a:pt x="33325" y="5215"/>
                    <a:pt x="33461" y="5125"/>
                  </a:cubicBezTo>
                  <a:cubicBezTo>
                    <a:pt x="33650" y="5005"/>
                    <a:pt x="33777" y="4807"/>
                    <a:pt x="34000" y="4729"/>
                  </a:cubicBezTo>
                  <a:cubicBezTo>
                    <a:pt x="34056" y="4708"/>
                    <a:pt x="34096" y="4636"/>
                    <a:pt x="34152" y="4605"/>
                  </a:cubicBezTo>
                  <a:cubicBezTo>
                    <a:pt x="34220" y="4562"/>
                    <a:pt x="34316" y="4553"/>
                    <a:pt x="34375" y="4500"/>
                  </a:cubicBezTo>
                  <a:cubicBezTo>
                    <a:pt x="34517" y="4361"/>
                    <a:pt x="34693" y="4305"/>
                    <a:pt x="34879" y="4265"/>
                  </a:cubicBezTo>
                  <a:cubicBezTo>
                    <a:pt x="34907" y="4259"/>
                    <a:pt x="34935" y="4240"/>
                    <a:pt x="34963" y="4228"/>
                  </a:cubicBezTo>
                  <a:cubicBezTo>
                    <a:pt x="34997" y="4211"/>
                    <a:pt x="35034" y="4178"/>
                    <a:pt x="35066" y="4178"/>
                  </a:cubicBezTo>
                  <a:cubicBezTo>
                    <a:pt x="35069" y="4178"/>
                    <a:pt x="35071" y="4178"/>
                    <a:pt x="35074" y="4178"/>
                  </a:cubicBezTo>
                  <a:cubicBezTo>
                    <a:pt x="35082" y="4180"/>
                    <a:pt x="35091" y="4180"/>
                    <a:pt x="35099" y="4180"/>
                  </a:cubicBezTo>
                  <a:cubicBezTo>
                    <a:pt x="35184" y="4180"/>
                    <a:pt x="35258" y="4106"/>
                    <a:pt x="35343" y="4106"/>
                  </a:cubicBezTo>
                  <a:cubicBezTo>
                    <a:pt x="35368" y="4106"/>
                    <a:pt x="35393" y="4112"/>
                    <a:pt x="35421" y="4129"/>
                  </a:cubicBezTo>
                  <a:cubicBezTo>
                    <a:pt x="35422" y="4129"/>
                    <a:pt x="35423" y="4130"/>
                    <a:pt x="35424" y="4130"/>
                  </a:cubicBezTo>
                  <a:cubicBezTo>
                    <a:pt x="35435" y="4130"/>
                    <a:pt x="35460" y="4103"/>
                    <a:pt x="35480" y="4092"/>
                  </a:cubicBezTo>
                  <a:cubicBezTo>
                    <a:pt x="35501" y="4079"/>
                    <a:pt x="35529" y="4064"/>
                    <a:pt x="35554" y="4064"/>
                  </a:cubicBezTo>
                  <a:cubicBezTo>
                    <a:pt x="35699" y="4055"/>
                    <a:pt x="35843" y="4030"/>
                    <a:pt x="35987" y="4030"/>
                  </a:cubicBezTo>
                  <a:cubicBezTo>
                    <a:pt x="36098" y="4030"/>
                    <a:pt x="36209" y="4045"/>
                    <a:pt x="36321" y="4095"/>
                  </a:cubicBezTo>
                  <a:cubicBezTo>
                    <a:pt x="36482" y="4166"/>
                    <a:pt x="36674" y="4123"/>
                    <a:pt x="36851" y="4194"/>
                  </a:cubicBezTo>
                  <a:cubicBezTo>
                    <a:pt x="37012" y="4259"/>
                    <a:pt x="37191" y="4271"/>
                    <a:pt x="37340" y="4379"/>
                  </a:cubicBezTo>
                  <a:cubicBezTo>
                    <a:pt x="37399" y="4420"/>
                    <a:pt x="37470" y="4448"/>
                    <a:pt x="37547" y="4491"/>
                  </a:cubicBezTo>
                  <a:cubicBezTo>
                    <a:pt x="37566" y="4509"/>
                    <a:pt x="37591" y="4547"/>
                    <a:pt x="37628" y="4574"/>
                  </a:cubicBezTo>
                  <a:cubicBezTo>
                    <a:pt x="37705" y="4627"/>
                    <a:pt x="37801" y="4661"/>
                    <a:pt x="37860" y="4726"/>
                  </a:cubicBezTo>
                  <a:cubicBezTo>
                    <a:pt x="37977" y="4853"/>
                    <a:pt x="38166" y="4924"/>
                    <a:pt x="38179" y="5132"/>
                  </a:cubicBezTo>
                  <a:cubicBezTo>
                    <a:pt x="38306" y="5200"/>
                    <a:pt x="38364" y="5314"/>
                    <a:pt x="38417" y="5444"/>
                  </a:cubicBezTo>
                  <a:cubicBezTo>
                    <a:pt x="38457" y="5537"/>
                    <a:pt x="38559" y="5602"/>
                    <a:pt x="38606" y="5692"/>
                  </a:cubicBezTo>
                  <a:cubicBezTo>
                    <a:pt x="38696" y="5865"/>
                    <a:pt x="38770" y="6048"/>
                    <a:pt x="38844" y="6230"/>
                  </a:cubicBezTo>
                  <a:cubicBezTo>
                    <a:pt x="38900" y="6367"/>
                    <a:pt x="38943" y="6509"/>
                    <a:pt x="38993" y="6645"/>
                  </a:cubicBezTo>
                  <a:cubicBezTo>
                    <a:pt x="39027" y="6744"/>
                    <a:pt x="39079" y="6837"/>
                    <a:pt x="39101" y="6936"/>
                  </a:cubicBezTo>
                  <a:cubicBezTo>
                    <a:pt x="39138" y="7106"/>
                    <a:pt x="39157" y="7280"/>
                    <a:pt x="39188" y="7453"/>
                  </a:cubicBezTo>
                  <a:cubicBezTo>
                    <a:pt x="39191" y="7490"/>
                    <a:pt x="39200" y="7524"/>
                    <a:pt x="39213" y="7558"/>
                  </a:cubicBezTo>
                  <a:cubicBezTo>
                    <a:pt x="39234" y="7617"/>
                    <a:pt x="39268" y="7676"/>
                    <a:pt x="39281" y="7738"/>
                  </a:cubicBezTo>
                  <a:cubicBezTo>
                    <a:pt x="39308" y="7868"/>
                    <a:pt x="39290" y="7998"/>
                    <a:pt x="39336" y="8131"/>
                  </a:cubicBezTo>
                  <a:cubicBezTo>
                    <a:pt x="39389" y="8286"/>
                    <a:pt x="39404" y="8453"/>
                    <a:pt x="39432" y="8617"/>
                  </a:cubicBezTo>
                  <a:cubicBezTo>
                    <a:pt x="39448" y="8716"/>
                    <a:pt x="39460" y="8818"/>
                    <a:pt x="39454" y="8920"/>
                  </a:cubicBezTo>
                  <a:cubicBezTo>
                    <a:pt x="39445" y="9063"/>
                    <a:pt x="39432" y="9202"/>
                    <a:pt x="39503" y="9335"/>
                  </a:cubicBezTo>
                  <a:cubicBezTo>
                    <a:pt x="39528" y="9385"/>
                    <a:pt x="39531" y="9447"/>
                    <a:pt x="39534" y="9502"/>
                  </a:cubicBezTo>
                  <a:cubicBezTo>
                    <a:pt x="39538" y="9626"/>
                    <a:pt x="39525" y="9750"/>
                    <a:pt x="39534" y="9871"/>
                  </a:cubicBezTo>
                  <a:cubicBezTo>
                    <a:pt x="39538" y="9929"/>
                    <a:pt x="39575" y="9988"/>
                    <a:pt x="39584" y="10047"/>
                  </a:cubicBezTo>
                  <a:cubicBezTo>
                    <a:pt x="39596" y="10171"/>
                    <a:pt x="39606" y="10295"/>
                    <a:pt x="39609" y="10422"/>
                  </a:cubicBezTo>
                  <a:cubicBezTo>
                    <a:pt x="39612" y="10499"/>
                    <a:pt x="39587" y="10579"/>
                    <a:pt x="39593" y="10657"/>
                  </a:cubicBezTo>
                  <a:cubicBezTo>
                    <a:pt x="39606" y="10824"/>
                    <a:pt x="39634" y="10994"/>
                    <a:pt x="39652" y="11164"/>
                  </a:cubicBezTo>
                  <a:cubicBezTo>
                    <a:pt x="39668" y="11301"/>
                    <a:pt x="39658" y="11434"/>
                    <a:pt x="39643" y="11573"/>
                  </a:cubicBezTo>
                  <a:cubicBezTo>
                    <a:pt x="39627" y="11722"/>
                    <a:pt x="39677" y="11873"/>
                    <a:pt x="39692" y="12025"/>
                  </a:cubicBezTo>
                  <a:cubicBezTo>
                    <a:pt x="39699" y="12090"/>
                    <a:pt x="39686" y="12152"/>
                    <a:pt x="39689" y="12217"/>
                  </a:cubicBezTo>
                  <a:cubicBezTo>
                    <a:pt x="39699" y="12415"/>
                    <a:pt x="39711" y="12613"/>
                    <a:pt x="39717" y="12814"/>
                  </a:cubicBezTo>
                  <a:cubicBezTo>
                    <a:pt x="39717" y="12879"/>
                    <a:pt x="39686" y="12947"/>
                    <a:pt x="39695" y="13009"/>
                  </a:cubicBezTo>
                  <a:cubicBezTo>
                    <a:pt x="39723" y="13170"/>
                    <a:pt x="39773" y="13325"/>
                    <a:pt x="39714" y="13489"/>
                  </a:cubicBezTo>
                  <a:cubicBezTo>
                    <a:pt x="39699" y="13532"/>
                    <a:pt x="39714" y="13585"/>
                    <a:pt x="39720" y="13634"/>
                  </a:cubicBezTo>
                  <a:cubicBezTo>
                    <a:pt x="39733" y="13721"/>
                    <a:pt x="39773" y="13817"/>
                    <a:pt x="39757" y="13898"/>
                  </a:cubicBezTo>
                  <a:cubicBezTo>
                    <a:pt x="39711" y="14136"/>
                    <a:pt x="39829" y="14380"/>
                    <a:pt x="39723" y="14613"/>
                  </a:cubicBezTo>
                  <a:cubicBezTo>
                    <a:pt x="39720" y="14619"/>
                    <a:pt x="39739" y="14631"/>
                    <a:pt x="39739" y="14644"/>
                  </a:cubicBezTo>
                  <a:cubicBezTo>
                    <a:pt x="39760" y="14749"/>
                    <a:pt x="39813" y="14863"/>
                    <a:pt x="39791" y="14959"/>
                  </a:cubicBezTo>
                  <a:cubicBezTo>
                    <a:pt x="39754" y="15108"/>
                    <a:pt x="39770" y="15241"/>
                    <a:pt x="39794" y="15386"/>
                  </a:cubicBezTo>
                  <a:cubicBezTo>
                    <a:pt x="39829" y="15588"/>
                    <a:pt x="39785" y="15798"/>
                    <a:pt x="39801" y="16006"/>
                  </a:cubicBezTo>
                  <a:cubicBezTo>
                    <a:pt x="39813" y="16154"/>
                    <a:pt x="39791" y="16303"/>
                    <a:pt x="39798" y="16454"/>
                  </a:cubicBezTo>
                  <a:cubicBezTo>
                    <a:pt x="39798" y="16510"/>
                    <a:pt x="39832" y="16566"/>
                    <a:pt x="39844" y="16625"/>
                  </a:cubicBezTo>
                  <a:cubicBezTo>
                    <a:pt x="39850" y="16656"/>
                    <a:pt x="39844" y="16690"/>
                    <a:pt x="39838" y="16721"/>
                  </a:cubicBezTo>
                  <a:cubicBezTo>
                    <a:pt x="39822" y="16789"/>
                    <a:pt x="39779" y="16860"/>
                    <a:pt x="39788" y="16925"/>
                  </a:cubicBezTo>
                  <a:cubicBezTo>
                    <a:pt x="39807" y="17024"/>
                    <a:pt x="39844" y="17117"/>
                    <a:pt x="39785" y="17216"/>
                  </a:cubicBezTo>
                  <a:cubicBezTo>
                    <a:pt x="39776" y="17237"/>
                    <a:pt x="39785" y="17275"/>
                    <a:pt x="39788" y="17302"/>
                  </a:cubicBezTo>
                  <a:cubicBezTo>
                    <a:pt x="39807" y="17408"/>
                    <a:pt x="39838" y="17513"/>
                    <a:pt x="39844" y="17618"/>
                  </a:cubicBezTo>
                  <a:cubicBezTo>
                    <a:pt x="39856" y="17844"/>
                    <a:pt x="39853" y="18073"/>
                    <a:pt x="39856" y="18299"/>
                  </a:cubicBezTo>
                  <a:cubicBezTo>
                    <a:pt x="39856" y="18318"/>
                    <a:pt x="39841" y="18336"/>
                    <a:pt x="39838" y="18355"/>
                  </a:cubicBezTo>
                  <a:cubicBezTo>
                    <a:pt x="39835" y="18476"/>
                    <a:pt x="39832" y="18596"/>
                    <a:pt x="39832" y="18717"/>
                  </a:cubicBezTo>
                  <a:cubicBezTo>
                    <a:pt x="39832" y="18856"/>
                    <a:pt x="39835" y="18993"/>
                    <a:pt x="39835" y="19132"/>
                  </a:cubicBezTo>
                  <a:cubicBezTo>
                    <a:pt x="39835" y="19178"/>
                    <a:pt x="39825" y="19225"/>
                    <a:pt x="39829" y="19274"/>
                  </a:cubicBezTo>
                  <a:cubicBezTo>
                    <a:pt x="39832" y="19339"/>
                    <a:pt x="39844" y="19404"/>
                    <a:pt x="39847" y="19469"/>
                  </a:cubicBezTo>
                  <a:cubicBezTo>
                    <a:pt x="39850" y="19547"/>
                    <a:pt x="39847" y="19624"/>
                    <a:pt x="39847" y="19726"/>
                  </a:cubicBezTo>
                  <a:cubicBezTo>
                    <a:pt x="39773" y="19853"/>
                    <a:pt x="39841" y="20017"/>
                    <a:pt x="39841" y="20175"/>
                  </a:cubicBezTo>
                  <a:cubicBezTo>
                    <a:pt x="39841" y="20311"/>
                    <a:pt x="39903" y="20457"/>
                    <a:pt x="39869" y="20580"/>
                  </a:cubicBezTo>
                  <a:cubicBezTo>
                    <a:pt x="39841" y="20676"/>
                    <a:pt x="39866" y="20748"/>
                    <a:pt x="39875" y="20831"/>
                  </a:cubicBezTo>
                  <a:cubicBezTo>
                    <a:pt x="39878" y="20874"/>
                    <a:pt x="39878" y="20918"/>
                    <a:pt x="39875" y="20961"/>
                  </a:cubicBezTo>
                  <a:cubicBezTo>
                    <a:pt x="39863" y="21122"/>
                    <a:pt x="39850" y="21283"/>
                    <a:pt x="39838" y="21444"/>
                  </a:cubicBezTo>
                  <a:cubicBezTo>
                    <a:pt x="39835" y="21453"/>
                    <a:pt x="39841" y="21459"/>
                    <a:pt x="39844" y="21469"/>
                  </a:cubicBezTo>
                  <a:cubicBezTo>
                    <a:pt x="39955" y="21636"/>
                    <a:pt x="39829" y="21809"/>
                    <a:pt x="39859" y="21983"/>
                  </a:cubicBezTo>
                  <a:cubicBezTo>
                    <a:pt x="39881" y="22110"/>
                    <a:pt x="39847" y="22249"/>
                    <a:pt x="39863" y="22376"/>
                  </a:cubicBezTo>
                  <a:cubicBezTo>
                    <a:pt x="39872" y="22438"/>
                    <a:pt x="39875" y="22490"/>
                    <a:pt x="39856" y="22549"/>
                  </a:cubicBezTo>
                  <a:cubicBezTo>
                    <a:pt x="39850" y="22568"/>
                    <a:pt x="39866" y="22592"/>
                    <a:pt x="39866" y="22614"/>
                  </a:cubicBezTo>
                  <a:cubicBezTo>
                    <a:pt x="39875" y="22735"/>
                    <a:pt x="39912" y="22862"/>
                    <a:pt x="39884" y="22976"/>
                  </a:cubicBezTo>
                  <a:cubicBezTo>
                    <a:pt x="39863" y="23075"/>
                    <a:pt x="39844" y="23153"/>
                    <a:pt x="39928" y="23218"/>
                  </a:cubicBezTo>
                  <a:cubicBezTo>
                    <a:pt x="39887" y="23298"/>
                    <a:pt x="39853" y="23363"/>
                    <a:pt x="39900" y="23459"/>
                  </a:cubicBezTo>
                  <a:cubicBezTo>
                    <a:pt x="39931" y="23518"/>
                    <a:pt x="39897" y="23608"/>
                    <a:pt x="39894" y="23685"/>
                  </a:cubicBezTo>
                  <a:cubicBezTo>
                    <a:pt x="39894" y="23719"/>
                    <a:pt x="39894" y="23756"/>
                    <a:pt x="39897" y="23793"/>
                  </a:cubicBezTo>
                  <a:cubicBezTo>
                    <a:pt x="39906" y="23902"/>
                    <a:pt x="39924" y="24013"/>
                    <a:pt x="39921" y="24121"/>
                  </a:cubicBezTo>
                  <a:cubicBezTo>
                    <a:pt x="39918" y="24258"/>
                    <a:pt x="39884" y="24394"/>
                    <a:pt x="39884" y="24533"/>
                  </a:cubicBezTo>
                  <a:cubicBezTo>
                    <a:pt x="39887" y="24697"/>
                    <a:pt x="39918" y="24864"/>
                    <a:pt x="39924" y="25031"/>
                  </a:cubicBezTo>
                  <a:cubicBezTo>
                    <a:pt x="39931" y="25276"/>
                    <a:pt x="39924" y="25521"/>
                    <a:pt x="39924" y="25765"/>
                  </a:cubicBezTo>
                  <a:cubicBezTo>
                    <a:pt x="39924" y="25815"/>
                    <a:pt x="39915" y="25867"/>
                    <a:pt x="39918" y="25920"/>
                  </a:cubicBezTo>
                  <a:cubicBezTo>
                    <a:pt x="39921" y="26096"/>
                    <a:pt x="39931" y="26273"/>
                    <a:pt x="39931" y="26449"/>
                  </a:cubicBezTo>
                  <a:cubicBezTo>
                    <a:pt x="39934" y="26539"/>
                    <a:pt x="39909" y="26632"/>
                    <a:pt x="39912" y="26722"/>
                  </a:cubicBezTo>
                  <a:cubicBezTo>
                    <a:pt x="39915" y="26969"/>
                    <a:pt x="39928" y="27220"/>
                    <a:pt x="39934" y="27468"/>
                  </a:cubicBezTo>
                  <a:cubicBezTo>
                    <a:pt x="39937" y="27672"/>
                    <a:pt x="39940" y="27876"/>
                    <a:pt x="39928" y="28080"/>
                  </a:cubicBezTo>
                  <a:cubicBezTo>
                    <a:pt x="39924" y="28170"/>
                    <a:pt x="39853" y="28257"/>
                    <a:pt x="39965" y="28328"/>
                  </a:cubicBezTo>
                  <a:cubicBezTo>
                    <a:pt x="39881" y="28424"/>
                    <a:pt x="39853" y="28517"/>
                    <a:pt x="39924" y="28625"/>
                  </a:cubicBezTo>
                  <a:cubicBezTo>
                    <a:pt x="39940" y="28647"/>
                    <a:pt x="39943" y="28690"/>
                    <a:pt x="39931" y="28721"/>
                  </a:cubicBezTo>
                  <a:cubicBezTo>
                    <a:pt x="39832" y="29015"/>
                    <a:pt x="39906" y="29315"/>
                    <a:pt x="39924" y="29613"/>
                  </a:cubicBezTo>
                  <a:cubicBezTo>
                    <a:pt x="39931" y="29746"/>
                    <a:pt x="39943" y="29882"/>
                    <a:pt x="39884" y="30009"/>
                  </a:cubicBezTo>
                  <a:cubicBezTo>
                    <a:pt x="39872" y="30034"/>
                    <a:pt x="39866" y="30065"/>
                    <a:pt x="39866" y="30092"/>
                  </a:cubicBezTo>
                  <a:cubicBezTo>
                    <a:pt x="39878" y="30238"/>
                    <a:pt x="39897" y="30383"/>
                    <a:pt x="39906" y="30529"/>
                  </a:cubicBezTo>
                  <a:cubicBezTo>
                    <a:pt x="39912" y="30600"/>
                    <a:pt x="39897" y="30674"/>
                    <a:pt x="39897" y="30745"/>
                  </a:cubicBezTo>
                  <a:cubicBezTo>
                    <a:pt x="39890" y="30962"/>
                    <a:pt x="39878" y="31176"/>
                    <a:pt x="39884" y="31389"/>
                  </a:cubicBezTo>
                  <a:cubicBezTo>
                    <a:pt x="39890" y="31556"/>
                    <a:pt x="39801" y="31711"/>
                    <a:pt x="39835" y="31878"/>
                  </a:cubicBezTo>
                  <a:cubicBezTo>
                    <a:pt x="39853" y="31971"/>
                    <a:pt x="39875" y="32073"/>
                    <a:pt x="39850" y="32160"/>
                  </a:cubicBezTo>
                  <a:cubicBezTo>
                    <a:pt x="39798" y="32343"/>
                    <a:pt x="39909" y="32544"/>
                    <a:pt x="39779" y="32717"/>
                  </a:cubicBezTo>
                  <a:cubicBezTo>
                    <a:pt x="39770" y="32726"/>
                    <a:pt x="39782" y="32754"/>
                    <a:pt x="39785" y="32776"/>
                  </a:cubicBezTo>
                  <a:cubicBezTo>
                    <a:pt x="39798" y="32844"/>
                    <a:pt x="39825" y="32912"/>
                    <a:pt x="39822" y="32983"/>
                  </a:cubicBezTo>
                  <a:cubicBezTo>
                    <a:pt x="39822" y="33082"/>
                    <a:pt x="39813" y="33188"/>
                    <a:pt x="39785" y="33284"/>
                  </a:cubicBezTo>
                  <a:cubicBezTo>
                    <a:pt x="39745" y="33420"/>
                    <a:pt x="39621" y="33472"/>
                    <a:pt x="39503" y="33528"/>
                  </a:cubicBezTo>
                  <a:cubicBezTo>
                    <a:pt x="39404" y="33575"/>
                    <a:pt x="39302" y="33618"/>
                    <a:pt x="39206" y="33677"/>
                  </a:cubicBezTo>
                  <a:cubicBezTo>
                    <a:pt x="39083" y="33751"/>
                    <a:pt x="38971" y="33890"/>
                    <a:pt x="38838" y="33912"/>
                  </a:cubicBezTo>
                  <a:cubicBezTo>
                    <a:pt x="38655" y="33940"/>
                    <a:pt x="38566" y="34082"/>
                    <a:pt x="38417" y="34144"/>
                  </a:cubicBezTo>
                  <a:cubicBezTo>
                    <a:pt x="38244" y="34215"/>
                    <a:pt x="38089" y="34361"/>
                    <a:pt x="37912" y="34401"/>
                  </a:cubicBezTo>
                  <a:cubicBezTo>
                    <a:pt x="37668" y="34457"/>
                    <a:pt x="37495" y="34618"/>
                    <a:pt x="37287" y="34726"/>
                  </a:cubicBezTo>
                  <a:cubicBezTo>
                    <a:pt x="37188" y="34778"/>
                    <a:pt x="37109" y="34877"/>
                    <a:pt x="36984" y="34877"/>
                  </a:cubicBezTo>
                  <a:cubicBezTo>
                    <a:pt x="36968" y="34877"/>
                    <a:pt x="36952" y="34875"/>
                    <a:pt x="36934" y="34872"/>
                  </a:cubicBezTo>
                  <a:cubicBezTo>
                    <a:pt x="36933" y="34871"/>
                    <a:pt x="36931" y="34871"/>
                    <a:pt x="36929" y="34871"/>
                  </a:cubicBezTo>
                  <a:cubicBezTo>
                    <a:pt x="36906" y="34871"/>
                    <a:pt x="36877" y="34910"/>
                    <a:pt x="36851" y="34930"/>
                  </a:cubicBezTo>
                  <a:cubicBezTo>
                    <a:pt x="36826" y="34949"/>
                    <a:pt x="36804" y="34974"/>
                    <a:pt x="36776" y="34989"/>
                  </a:cubicBezTo>
                  <a:cubicBezTo>
                    <a:pt x="36616" y="35070"/>
                    <a:pt x="36451" y="35147"/>
                    <a:pt x="36266" y="35240"/>
                  </a:cubicBezTo>
                  <a:cubicBezTo>
                    <a:pt x="36247" y="35193"/>
                    <a:pt x="36226" y="35150"/>
                    <a:pt x="36222" y="35110"/>
                  </a:cubicBezTo>
                  <a:cubicBezTo>
                    <a:pt x="36201" y="34847"/>
                    <a:pt x="36266" y="34596"/>
                    <a:pt x="36334" y="34345"/>
                  </a:cubicBezTo>
                  <a:cubicBezTo>
                    <a:pt x="36362" y="34246"/>
                    <a:pt x="36349" y="34126"/>
                    <a:pt x="36396" y="34039"/>
                  </a:cubicBezTo>
                  <a:cubicBezTo>
                    <a:pt x="36507" y="33822"/>
                    <a:pt x="36365" y="33559"/>
                    <a:pt x="36526" y="33355"/>
                  </a:cubicBezTo>
                  <a:cubicBezTo>
                    <a:pt x="36538" y="33339"/>
                    <a:pt x="36516" y="33302"/>
                    <a:pt x="36516" y="33274"/>
                  </a:cubicBezTo>
                  <a:cubicBezTo>
                    <a:pt x="36523" y="33225"/>
                    <a:pt x="36529" y="33172"/>
                    <a:pt x="36541" y="33123"/>
                  </a:cubicBezTo>
                  <a:cubicBezTo>
                    <a:pt x="36554" y="33076"/>
                    <a:pt x="36585" y="33030"/>
                    <a:pt x="36588" y="32980"/>
                  </a:cubicBezTo>
                  <a:cubicBezTo>
                    <a:pt x="36600" y="32872"/>
                    <a:pt x="36616" y="32764"/>
                    <a:pt x="36619" y="32649"/>
                  </a:cubicBezTo>
                  <a:cubicBezTo>
                    <a:pt x="36619" y="32423"/>
                    <a:pt x="36681" y="32200"/>
                    <a:pt x="36718" y="31974"/>
                  </a:cubicBezTo>
                  <a:cubicBezTo>
                    <a:pt x="36721" y="31959"/>
                    <a:pt x="36733" y="31946"/>
                    <a:pt x="36742" y="31934"/>
                  </a:cubicBezTo>
                  <a:cubicBezTo>
                    <a:pt x="36832" y="31851"/>
                    <a:pt x="36841" y="31724"/>
                    <a:pt x="36823" y="31628"/>
                  </a:cubicBezTo>
                  <a:cubicBezTo>
                    <a:pt x="36798" y="31498"/>
                    <a:pt x="36823" y="31386"/>
                    <a:pt x="36857" y="31265"/>
                  </a:cubicBezTo>
                  <a:cubicBezTo>
                    <a:pt x="36879" y="31194"/>
                    <a:pt x="36897" y="31117"/>
                    <a:pt x="36913" y="31043"/>
                  </a:cubicBezTo>
                  <a:cubicBezTo>
                    <a:pt x="36925" y="30981"/>
                    <a:pt x="36928" y="30916"/>
                    <a:pt x="36941" y="30851"/>
                  </a:cubicBezTo>
                  <a:cubicBezTo>
                    <a:pt x="36953" y="30783"/>
                    <a:pt x="36968" y="30715"/>
                    <a:pt x="36984" y="30643"/>
                  </a:cubicBezTo>
                  <a:cubicBezTo>
                    <a:pt x="36987" y="30628"/>
                    <a:pt x="36981" y="30609"/>
                    <a:pt x="36984" y="30594"/>
                  </a:cubicBezTo>
                  <a:cubicBezTo>
                    <a:pt x="37009" y="30492"/>
                    <a:pt x="37043" y="30390"/>
                    <a:pt x="37058" y="30287"/>
                  </a:cubicBezTo>
                  <a:cubicBezTo>
                    <a:pt x="37074" y="30207"/>
                    <a:pt x="37061" y="30120"/>
                    <a:pt x="37071" y="30040"/>
                  </a:cubicBezTo>
                  <a:cubicBezTo>
                    <a:pt x="37089" y="29851"/>
                    <a:pt x="37201" y="29674"/>
                    <a:pt x="37163" y="29476"/>
                  </a:cubicBezTo>
                  <a:cubicBezTo>
                    <a:pt x="37160" y="29464"/>
                    <a:pt x="37167" y="29442"/>
                    <a:pt x="37176" y="29430"/>
                  </a:cubicBezTo>
                  <a:cubicBezTo>
                    <a:pt x="37321" y="29275"/>
                    <a:pt x="37266" y="29071"/>
                    <a:pt x="37306" y="28891"/>
                  </a:cubicBezTo>
                  <a:cubicBezTo>
                    <a:pt x="37346" y="28703"/>
                    <a:pt x="37324" y="28501"/>
                    <a:pt x="37396" y="28313"/>
                  </a:cubicBezTo>
                  <a:cubicBezTo>
                    <a:pt x="37433" y="28210"/>
                    <a:pt x="37467" y="28102"/>
                    <a:pt x="37479" y="27997"/>
                  </a:cubicBezTo>
                  <a:cubicBezTo>
                    <a:pt x="37498" y="27845"/>
                    <a:pt x="37482" y="27693"/>
                    <a:pt x="37501" y="27545"/>
                  </a:cubicBezTo>
                  <a:cubicBezTo>
                    <a:pt x="37516" y="27415"/>
                    <a:pt x="37674" y="27313"/>
                    <a:pt x="37569" y="27158"/>
                  </a:cubicBezTo>
                  <a:cubicBezTo>
                    <a:pt x="37687" y="27087"/>
                    <a:pt x="37628" y="26978"/>
                    <a:pt x="37637" y="26876"/>
                  </a:cubicBezTo>
                  <a:cubicBezTo>
                    <a:pt x="37662" y="26653"/>
                    <a:pt x="37708" y="26427"/>
                    <a:pt x="37755" y="26208"/>
                  </a:cubicBezTo>
                  <a:cubicBezTo>
                    <a:pt x="37773" y="26109"/>
                    <a:pt x="37832" y="26016"/>
                    <a:pt x="37847" y="25920"/>
                  </a:cubicBezTo>
                  <a:cubicBezTo>
                    <a:pt x="37872" y="25790"/>
                    <a:pt x="37860" y="25654"/>
                    <a:pt x="37878" y="25524"/>
                  </a:cubicBezTo>
                  <a:cubicBezTo>
                    <a:pt x="37928" y="25233"/>
                    <a:pt x="37984" y="24945"/>
                    <a:pt x="38039" y="24657"/>
                  </a:cubicBezTo>
                  <a:cubicBezTo>
                    <a:pt x="38049" y="24611"/>
                    <a:pt x="38083" y="24570"/>
                    <a:pt x="38092" y="24527"/>
                  </a:cubicBezTo>
                  <a:cubicBezTo>
                    <a:pt x="38111" y="24443"/>
                    <a:pt x="38120" y="24360"/>
                    <a:pt x="38132" y="24273"/>
                  </a:cubicBezTo>
                  <a:cubicBezTo>
                    <a:pt x="38135" y="24242"/>
                    <a:pt x="38145" y="24211"/>
                    <a:pt x="38148" y="24180"/>
                  </a:cubicBezTo>
                  <a:cubicBezTo>
                    <a:pt x="38151" y="24112"/>
                    <a:pt x="38145" y="24044"/>
                    <a:pt x="38157" y="23979"/>
                  </a:cubicBezTo>
                  <a:cubicBezTo>
                    <a:pt x="38172" y="23899"/>
                    <a:pt x="38210" y="23821"/>
                    <a:pt x="38222" y="23738"/>
                  </a:cubicBezTo>
                  <a:cubicBezTo>
                    <a:pt x="38237" y="23642"/>
                    <a:pt x="38231" y="23540"/>
                    <a:pt x="38247" y="23444"/>
                  </a:cubicBezTo>
                  <a:cubicBezTo>
                    <a:pt x="38281" y="23242"/>
                    <a:pt x="38343" y="23044"/>
                    <a:pt x="38358" y="22840"/>
                  </a:cubicBezTo>
                  <a:cubicBezTo>
                    <a:pt x="38371" y="22664"/>
                    <a:pt x="38405" y="22500"/>
                    <a:pt x="38473" y="22342"/>
                  </a:cubicBezTo>
                  <a:cubicBezTo>
                    <a:pt x="38519" y="22230"/>
                    <a:pt x="38457" y="22094"/>
                    <a:pt x="38550" y="21995"/>
                  </a:cubicBezTo>
                  <a:cubicBezTo>
                    <a:pt x="38559" y="21986"/>
                    <a:pt x="38547" y="21964"/>
                    <a:pt x="38547" y="21945"/>
                  </a:cubicBezTo>
                  <a:cubicBezTo>
                    <a:pt x="38550" y="21880"/>
                    <a:pt x="38547" y="21812"/>
                    <a:pt x="38559" y="21750"/>
                  </a:cubicBezTo>
                  <a:cubicBezTo>
                    <a:pt x="38578" y="21667"/>
                    <a:pt x="38631" y="21583"/>
                    <a:pt x="38628" y="21503"/>
                  </a:cubicBezTo>
                  <a:cubicBezTo>
                    <a:pt x="38628" y="21364"/>
                    <a:pt x="38711" y="21243"/>
                    <a:pt x="38668" y="21085"/>
                  </a:cubicBezTo>
                  <a:cubicBezTo>
                    <a:pt x="38634" y="20964"/>
                    <a:pt x="38711" y="20809"/>
                    <a:pt x="38742" y="20670"/>
                  </a:cubicBezTo>
                  <a:cubicBezTo>
                    <a:pt x="38761" y="20584"/>
                    <a:pt x="38788" y="20500"/>
                    <a:pt x="38801" y="20416"/>
                  </a:cubicBezTo>
                  <a:cubicBezTo>
                    <a:pt x="38826" y="20280"/>
                    <a:pt x="38838" y="20144"/>
                    <a:pt x="38857" y="20011"/>
                  </a:cubicBezTo>
                  <a:cubicBezTo>
                    <a:pt x="38869" y="19924"/>
                    <a:pt x="38891" y="19838"/>
                    <a:pt x="38894" y="19754"/>
                  </a:cubicBezTo>
                  <a:cubicBezTo>
                    <a:pt x="38899" y="19554"/>
                    <a:pt x="38834" y="19459"/>
                    <a:pt x="38748" y="19459"/>
                  </a:cubicBezTo>
                  <a:cubicBezTo>
                    <a:pt x="38731" y="19459"/>
                    <a:pt x="38714" y="19462"/>
                    <a:pt x="38696" y="19469"/>
                  </a:cubicBezTo>
                  <a:cubicBezTo>
                    <a:pt x="38510" y="19432"/>
                    <a:pt x="38377" y="19389"/>
                    <a:pt x="38241" y="19383"/>
                  </a:cubicBezTo>
                  <a:cubicBezTo>
                    <a:pt x="38185" y="19379"/>
                    <a:pt x="38129" y="19379"/>
                    <a:pt x="38073" y="19379"/>
                  </a:cubicBezTo>
                  <a:cubicBezTo>
                    <a:pt x="37937" y="19376"/>
                    <a:pt x="37810" y="19342"/>
                    <a:pt x="37680" y="19336"/>
                  </a:cubicBezTo>
                  <a:cubicBezTo>
                    <a:pt x="37587" y="19333"/>
                    <a:pt x="37507" y="19330"/>
                    <a:pt x="37423" y="19290"/>
                  </a:cubicBezTo>
                  <a:cubicBezTo>
                    <a:pt x="37404" y="19279"/>
                    <a:pt x="37381" y="19274"/>
                    <a:pt x="37358" y="19274"/>
                  </a:cubicBezTo>
                  <a:cubicBezTo>
                    <a:pt x="37348" y="19274"/>
                    <a:pt x="37337" y="19275"/>
                    <a:pt x="37327" y="19277"/>
                  </a:cubicBezTo>
                  <a:cubicBezTo>
                    <a:pt x="37265" y="19284"/>
                    <a:pt x="37202" y="19291"/>
                    <a:pt x="37141" y="19291"/>
                  </a:cubicBezTo>
                  <a:cubicBezTo>
                    <a:pt x="37040" y="19291"/>
                    <a:pt x="36941" y="19273"/>
                    <a:pt x="36845" y="19209"/>
                  </a:cubicBezTo>
                  <a:cubicBezTo>
                    <a:pt x="36836" y="19204"/>
                    <a:pt x="36826" y="19202"/>
                    <a:pt x="36814" y="19202"/>
                  </a:cubicBezTo>
                  <a:cubicBezTo>
                    <a:pt x="36776" y="19202"/>
                    <a:pt x="36723" y="19223"/>
                    <a:pt x="36681" y="19237"/>
                  </a:cubicBezTo>
                  <a:cubicBezTo>
                    <a:pt x="36643" y="19246"/>
                    <a:pt x="36612" y="19283"/>
                    <a:pt x="36575" y="19290"/>
                  </a:cubicBezTo>
                  <a:cubicBezTo>
                    <a:pt x="36486" y="19308"/>
                    <a:pt x="36479" y="19364"/>
                    <a:pt x="36464" y="19441"/>
                  </a:cubicBezTo>
                  <a:cubicBezTo>
                    <a:pt x="36402" y="19714"/>
                    <a:pt x="36464" y="20014"/>
                    <a:pt x="36275" y="20255"/>
                  </a:cubicBezTo>
                  <a:cubicBezTo>
                    <a:pt x="36269" y="20265"/>
                    <a:pt x="36269" y="20280"/>
                    <a:pt x="36269" y="20293"/>
                  </a:cubicBezTo>
                  <a:cubicBezTo>
                    <a:pt x="36291" y="20488"/>
                    <a:pt x="36195" y="20667"/>
                    <a:pt x="36204" y="20871"/>
                  </a:cubicBezTo>
                  <a:cubicBezTo>
                    <a:pt x="36219" y="21107"/>
                    <a:pt x="36099" y="21342"/>
                    <a:pt x="36089" y="21586"/>
                  </a:cubicBezTo>
                  <a:cubicBezTo>
                    <a:pt x="36089" y="21602"/>
                    <a:pt x="36061" y="21614"/>
                    <a:pt x="36052" y="21633"/>
                  </a:cubicBezTo>
                  <a:cubicBezTo>
                    <a:pt x="36034" y="21676"/>
                    <a:pt x="36009" y="21723"/>
                    <a:pt x="36003" y="21772"/>
                  </a:cubicBezTo>
                  <a:cubicBezTo>
                    <a:pt x="35993" y="21840"/>
                    <a:pt x="36003" y="21908"/>
                    <a:pt x="36000" y="21976"/>
                  </a:cubicBezTo>
                  <a:cubicBezTo>
                    <a:pt x="36000" y="22230"/>
                    <a:pt x="35873" y="22456"/>
                    <a:pt x="35851" y="22707"/>
                  </a:cubicBezTo>
                  <a:cubicBezTo>
                    <a:pt x="35823" y="23041"/>
                    <a:pt x="35746" y="23372"/>
                    <a:pt x="35659" y="23694"/>
                  </a:cubicBezTo>
                  <a:cubicBezTo>
                    <a:pt x="35600" y="23917"/>
                    <a:pt x="35597" y="24146"/>
                    <a:pt x="35523" y="24366"/>
                  </a:cubicBezTo>
                  <a:cubicBezTo>
                    <a:pt x="35455" y="24576"/>
                    <a:pt x="35439" y="24802"/>
                    <a:pt x="35402" y="25019"/>
                  </a:cubicBezTo>
                  <a:cubicBezTo>
                    <a:pt x="35393" y="25078"/>
                    <a:pt x="35387" y="25137"/>
                    <a:pt x="35374" y="25192"/>
                  </a:cubicBezTo>
                  <a:cubicBezTo>
                    <a:pt x="35346" y="25322"/>
                    <a:pt x="35312" y="25452"/>
                    <a:pt x="35281" y="25582"/>
                  </a:cubicBezTo>
                  <a:cubicBezTo>
                    <a:pt x="35278" y="25592"/>
                    <a:pt x="35288" y="25604"/>
                    <a:pt x="35291" y="25617"/>
                  </a:cubicBezTo>
                  <a:cubicBezTo>
                    <a:pt x="35309" y="25759"/>
                    <a:pt x="35272" y="25892"/>
                    <a:pt x="35226" y="26025"/>
                  </a:cubicBezTo>
                  <a:cubicBezTo>
                    <a:pt x="35198" y="26102"/>
                    <a:pt x="35189" y="26189"/>
                    <a:pt x="35176" y="26273"/>
                  </a:cubicBezTo>
                  <a:cubicBezTo>
                    <a:pt x="35170" y="26313"/>
                    <a:pt x="35189" y="26359"/>
                    <a:pt x="35179" y="26400"/>
                  </a:cubicBezTo>
                  <a:cubicBezTo>
                    <a:pt x="35148" y="26520"/>
                    <a:pt x="35093" y="26638"/>
                    <a:pt x="35074" y="26762"/>
                  </a:cubicBezTo>
                  <a:cubicBezTo>
                    <a:pt x="35052" y="26901"/>
                    <a:pt x="34950" y="27040"/>
                    <a:pt x="35049" y="27183"/>
                  </a:cubicBezTo>
                  <a:cubicBezTo>
                    <a:pt x="34984" y="27269"/>
                    <a:pt x="34901" y="27344"/>
                    <a:pt x="35000" y="27455"/>
                  </a:cubicBezTo>
                  <a:cubicBezTo>
                    <a:pt x="35006" y="27461"/>
                    <a:pt x="34981" y="27489"/>
                    <a:pt x="34978" y="27508"/>
                  </a:cubicBezTo>
                  <a:cubicBezTo>
                    <a:pt x="34960" y="27721"/>
                    <a:pt x="34820" y="27907"/>
                    <a:pt x="34826" y="28130"/>
                  </a:cubicBezTo>
                  <a:cubicBezTo>
                    <a:pt x="34826" y="28207"/>
                    <a:pt x="34842" y="28303"/>
                    <a:pt x="34820" y="28356"/>
                  </a:cubicBezTo>
                  <a:cubicBezTo>
                    <a:pt x="34771" y="28474"/>
                    <a:pt x="34724" y="28585"/>
                    <a:pt x="34712" y="28715"/>
                  </a:cubicBezTo>
                  <a:cubicBezTo>
                    <a:pt x="34696" y="28854"/>
                    <a:pt x="34653" y="28990"/>
                    <a:pt x="34625" y="29127"/>
                  </a:cubicBezTo>
                  <a:cubicBezTo>
                    <a:pt x="34622" y="29142"/>
                    <a:pt x="34622" y="29158"/>
                    <a:pt x="34625" y="29173"/>
                  </a:cubicBezTo>
                  <a:cubicBezTo>
                    <a:pt x="34650" y="29284"/>
                    <a:pt x="34653" y="29390"/>
                    <a:pt x="34566" y="29479"/>
                  </a:cubicBezTo>
                  <a:cubicBezTo>
                    <a:pt x="34548" y="29498"/>
                    <a:pt x="34548" y="29538"/>
                    <a:pt x="34545" y="29566"/>
                  </a:cubicBezTo>
                  <a:cubicBezTo>
                    <a:pt x="34539" y="29702"/>
                    <a:pt x="34535" y="29839"/>
                    <a:pt x="34526" y="29975"/>
                  </a:cubicBezTo>
                  <a:cubicBezTo>
                    <a:pt x="34526" y="30003"/>
                    <a:pt x="34505" y="30027"/>
                    <a:pt x="34495" y="30052"/>
                  </a:cubicBezTo>
                  <a:cubicBezTo>
                    <a:pt x="34480" y="30095"/>
                    <a:pt x="34467" y="30142"/>
                    <a:pt x="34458" y="30185"/>
                  </a:cubicBezTo>
                  <a:cubicBezTo>
                    <a:pt x="34446" y="30263"/>
                    <a:pt x="34436" y="30340"/>
                    <a:pt x="34427" y="30417"/>
                  </a:cubicBezTo>
                  <a:cubicBezTo>
                    <a:pt x="34415" y="30501"/>
                    <a:pt x="34399" y="30585"/>
                    <a:pt x="34390" y="30668"/>
                  </a:cubicBezTo>
                  <a:cubicBezTo>
                    <a:pt x="34378" y="30770"/>
                    <a:pt x="34275" y="30860"/>
                    <a:pt x="34334" y="30978"/>
                  </a:cubicBezTo>
                  <a:cubicBezTo>
                    <a:pt x="34337" y="30984"/>
                    <a:pt x="34310" y="31005"/>
                    <a:pt x="34300" y="31021"/>
                  </a:cubicBezTo>
                  <a:cubicBezTo>
                    <a:pt x="34282" y="31052"/>
                    <a:pt x="34241" y="31098"/>
                    <a:pt x="34251" y="31117"/>
                  </a:cubicBezTo>
                  <a:cubicBezTo>
                    <a:pt x="34316" y="31228"/>
                    <a:pt x="34139" y="31337"/>
                    <a:pt x="34254" y="31445"/>
                  </a:cubicBezTo>
                  <a:cubicBezTo>
                    <a:pt x="34192" y="31572"/>
                    <a:pt x="34130" y="31696"/>
                    <a:pt x="34130" y="31844"/>
                  </a:cubicBezTo>
                  <a:cubicBezTo>
                    <a:pt x="34130" y="31900"/>
                    <a:pt x="34114" y="31956"/>
                    <a:pt x="34105" y="32011"/>
                  </a:cubicBezTo>
                  <a:cubicBezTo>
                    <a:pt x="34096" y="32067"/>
                    <a:pt x="34087" y="32123"/>
                    <a:pt x="34074" y="32176"/>
                  </a:cubicBezTo>
                  <a:cubicBezTo>
                    <a:pt x="34059" y="32228"/>
                    <a:pt x="34028" y="32281"/>
                    <a:pt x="34028" y="32333"/>
                  </a:cubicBezTo>
                  <a:cubicBezTo>
                    <a:pt x="34034" y="32451"/>
                    <a:pt x="34087" y="32569"/>
                    <a:pt x="33975" y="32671"/>
                  </a:cubicBezTo>
                  <a:cubicBezTo>
                    <a:pt x="33957" y="32686"/>
                    <a:pt x="33966" y="32736"/>
                    <a:pt x="33960" y="32770"/>
                  </a:cubicBezTo>
                  <a:cubicBezTo>
                    <a:pt x="33950" y="32841"/>
                    <a:pt x="33960" y="32921"/>
                    <a:pt x="33926" y="32977"/>
                  </a:cubicBezTo>
                  <a:cubicBezTo>
                    <a:pt x="33885" y="33045"/>
                    <a:pt x="33876" y="33104"/>
                    <a:pt x="33895" y="33175"/>
                  </a:cubicBezTo>
                  <a:cubicBezTo>
                    <a:pt x="33898" y="33200"/>
                    <a:pt x="33898" y="33237"/>
                    <a:pt x="33885" y="33247"/>
                  </a:cubicBezTo>
                  <a:cubicBezTo>
                    <a:pt x="33867" y="33259"/>
                    <a:pt x="33833" y="33259"/>
                    <a:pt x="33805" y="33259"/>
                  </a:cubicBezTo>
                  <a:cubicBezTo>
                    <a:pt x="33703" y="33253"/>
                    <a:pt x="33604" y="33247"/>
                    <a:pt x="33502" y="33240"/>
                  </a:cubicBezTo>
                  <a:lnTo>
                    <a:pt x="33263" y="33240"/>
                  </a:lnTo>
                  <a:cubicBezTo>
                    <a:pt x="33269" y="33045"/>
                    <a:pt x="33204" y="32872"/>
                    <a:pt x="33297" y="32714"/>
                  </a:cubicBezTo>
                  <a:cubicBezTo>
                    <a:pt x="33304" y="32705"/>
                    <a:pt x="33297" y="32689"/>
                    <a:pt x="33294" y="32677"/>
                  </a:cubicBezTo>
                  <a:cubicBezTo>
                    <a:pt x="33282" y="32606"/>
                    <a:pt x="33269" y="32531"/>
                    <a:pt x="33251" y="32460"/>
                  </a:cubicBezTo>
                  <a:cubicBezTo>
                    <a:pt x="33235" y="32411"/>
                    <a:pt x="33217" y="32346"/>
                    <a:pt x="33177" y="32324"/>
                  </a:cubicBezTo>
                  <a:cubicBezTo>
                    <a:pt x="33100" y="32276"/>
                    <a:pt x="33018" y="32249"/>
                    <a:pt x="32924" y="32249"/>
                  </a:cubicBezTo>
                  <a:cubicBezTo>
                    <a:pt x="32897" y="32249"/>
                    <a:pt x="32869" y="32251"/>
                    <a:pt x="32839" y="32256"/>
                  </a:cubicBezTo>
                  <a:cubicBezTo>
                    <a:pt x="32666" y="32287"/>
                    <a:pt x="32486" y="32281"/>
                    <a:pt x="32307" y="32290"/>
                  </a:cubicBezTo>
                  <a:cubicBezTo>
                    <a:pt x="32294" y="32290"/>
                    <a:pt x="32279" y="32275"/>
                    <a:pt x="32263" y="32271"/>
                  </a:cubicBezTo>
                  <a:cubicBezTo>
                    <a:pt x="32224" y="32263"/>
                    <a:pt x="32182" y="32249"/>
                    <a:pt x="32142" y="32249"/>
                  </a:cubicBezTo>
                  <a:cubicBezTo>
                    <a:pt x="32138" y="32249"/>
                    <a:pt x="32134" y="32250"/>
                    <a:pt x="32130" y="32250"/>
                  </a:cubicBezTo>
                  <a:cubicBezTo>
                    <a:pt x="32068" y="32250"/>
                    <a:pt x="32010" y="32271"/>
                    <a:pt x="31951" y="32275"/>
                  </a:cubicBezTo>
                  <a:cubicBezTo>
                    <a:pt x="31943" y="32275"/>
                    <a:pt x="31934" y="32275"/>
                    <a:pt x="31926" y="32275"/>
                  </a:cubicBezTo>
                  <a:cubicBezTo>
                    <a:pt x="31876" y="32275"/>
                    <a:pt x="31825" y="32268"/>
                    <a:pt x="31774" y="32265"/>
                  </a:cubicBezTo>
                  <a:cubicBezTo>
                    <a:pt x="31742" y="32264"/>
                    <a:pt x="31709" y="32264"/>
                    <a:pt x="31677" y="32264"/>
                  </a:cubicBezTo>
                  <a:cubicBezTo>
                    <a:pt x="31644" y="32264"/>
                    <a:pt x="31612" y="32264"/>
                    <a:pt x="31579" y="32262"/>
                  </a:cubicBezTo>
                  <a:cubicBezTo>
                    <a:pt x="31394" y="32250"/>
                    <a:pt x="31208" y="32231"/>
                    <a:pt x="31022" y="32231"/>
                  </a:cubicBezTo>
                  <a:cubicBezTo>
                    <a:pt x="31020" y="32231"/>
                    <a:pt x="31018" y="32231"/>
                    <a:pt x="31016" y="32231"/>
                  </a:cubicBezTo>
                  <a:cubicBezTo>
                    <a:pt x="30948" y="32231"/>
                    <a:pt x="30878" y="32264"/>
                    <a:pt x="30808" y="32264"/>
                  </a:cubicBezTo>
                  <a:cubicBezTo>
                    <a:pt x="30769" y="32264"/>
                    <a:pt x="30730" y="32254"/>
                    <a:pt x="30691" y="32222"/>
                  </a:cubicBezTo>
                  <a:cubicBezTo>
                    <a:pt x="30690" y="32221"/>
                    <a:pt x="30690" y="32221"/>
                    <a:pt x="30688" y="32221"/>
                  </a:cubicBezTo>
                  <a:cubicBezTo>
                    <a:pt x="30684" y="32221"/>
                    <a:pt x="30677" y="32225"/>
                    <a:pt x="30669" y="32225"/>
                  </a:cubicBezTo>
                  <a:cubicBezTo>
                    <a:pt x="30474" y="32237"/>
                    <a:pt x="30279" y="32237"/>
                    <a:pt x="30084" y="32247"/>
                  </a:cubicBezTo>
                  <a:cubicBezTo>
                    <a:pt x="30016" y="32251"/>
                    <a:pt x="29950" y="32254"/>
                    <a:pt x="29883" y="32254"/>
                  </a:cubicBezTo>
                  <a:cubicBezTo>
                    <a:pt x="29801" y="32254"/>
                    <a:pt x="29719" y="32249"/>
                    <a:pt x="29636" y="32237"/>
                  </a:cubicBezTo>
                  <a:cubicBezTo>
                    <a:pt x="29537" y="32223"/>
                    <a:pt x="29437" y="32220"/>
                    <a:pt x="29337" y="32220"/>
                  </a:cubicBezTo>
                  <a:cubicBezTo>
                    <a:pt x="29217" y="32220"/>
                    <a:pt x="29096" y="32225"/>
                    <a:pt x="28976" y="32225"/>
                  </a:cubicBezTo>
                  <a:cubicBezTo>
                    <a:pt x="28966" y="32225"/>
                    <a:pt x="28952" y="32221"/>
                    <a:pt x="28946" y="32221"/>
                  </a:cubicBezTo>
                  <a:cubicBezTo>
                    <a:pt x="28944" y="32221"/>
                    <a:pt x="28943" y="32221"/>
                    <a:pt x="28942" y="32222"/>
                  </a:cubicBezTo>
                  <a:cubicBezTo>
                    <a:pt x="28909" y="32266"/>
                    <a:pt x="28873" y="32279"/>
                    <a:pt x="28838" y="32279"/>
                  </a:cubicBezTo>
                  <a:cubicBezTo>
                    <a:pt x="28785" y="32279"/>
                    <a:pt x="28731" y="32249"/>
                    <a:pt x="28679" y="32244"/>
                  </a:cubicBezTo>
                  <a:cubicBezTo>
                    <a:pt x="28626" y="32237"/>
                    <a:pt x="28577" y="32237"/>
                    <a:pt x="28527" y="32237"/>
                  </a:cubicBezTo>
                  <a:cubicBezTo>
                    <a:pt x="28519" y="32237"/>
                    <a:pt x="28511" y="32237"/>
                    <a:pt x="28503" y="32237"/>
                  </a:cubicBezTo>
                  <a:cubicBezTo>
                    <a:pt x="28357" y="32237"/>
                    <a:pt x="28212" y="32271"/>
                    <a:pt x="28066" y="32271"/>
                  </a:cubicBezTo>
                  <a:cubicBezTo>
                    <a:pt x="28000" y="32271"/>
                    <a:pt x="27934" y="32264"/>
                    <a:pt x="27868" y="32244"/>
                  </a:cubicBezTo>
                  <a:cubicBezTo>
                    <a:pt x="27859" y="32241"/>
                    <a:pt x="27849" y="32240"/>
                    <a:pt x="27839" y="32240"/>
                  </a:cubicBezTo>
                  <a:cubicBezTo>
                    <a:pt x="27817" y="32240"/>
                    <a:pt x="27793" y="32245"/>
                    <a:pt x="27772" y="32247"/>
                  </a:cubicBezTo>
                  <a:cubicBezTo>
                    <a:pt x="27673" y="32256"/>
                    <a:pt x="27574" y="32275"/>
                    <a:pt x="27475" y="32275"/>
                  </a:cubicBezTo>
                  <a:cubicBezTo>
                    <a:pt x="27302" y="32269"/>
                    <a:pt x="27127" y="32246"/>
                    <a:pt x="26951" y="32246"/>
                  </a:cubicBezTo>
                  <a:cubicBezTo>
                    <a:pt x="26932" y="32246"/>
                    <a:pt x="26912" y="32246"/>
                    <a:pt x="26893" y="32247"/>
                  </a:cubicBezTo>
                  <a:cubicBezTo>
                    <a:pt x="26775" y="32250"/>
                    <a:pt x="26656" y="32281"/>
                    <a:pt x="26539" y="32281"/>
                  </a:cubicBezTo>
                  <a:cubicBezTo>
                    <a:pt x="26461" y="32281"/>
                    <a:pt x="26384" y="32268"/>
                    <a:pt x="26308" y="32225"/>
                  </a:cubicBezTo>
                  <a:cubicBezTo>
                    <a:pt x="26303" y="32223"/>
                    <a:pt x="26297" y="32222"/>
                    <a:pt x="26291" y="32222"/>
                  </a:cubicBezTo>
                  <a:cubicBezTo>
                    <a:pt x="26265" y="32222"/>
                    <a:pt x="26230" y="32238"/>
                    <a:pt x="26200" y="32241"/>
                  </a:cubicBezTo>
                  <a:cubicBezTo>
                    <a:pt x="26082" y="32256"/>
                    <a:pt x="25964" y="32275"/>
                    <a:pt x="25847" y="32281"/>
                  </a:cubicBezTo>
                  <a:cubicBezTo>
                    <a:pt x="25840" y="32281"/>
                    <a:pt x="25833" y="32281"/>
                    <a:pt x="25825" y="32281"/>
                  </a:cubicBezTo>
                  <a:cubicBezTo>
                    <a:pt x="25752" y="32281"/>
                    <a:pt x="25676" y="32268"/>
                    <a:pt x="25602" y="32259"/>
                  </a:cubicBezTo>
                  <a:cubicBezTo>
                    <a:pt x="25556" y="32253"/>
                    <a:pt x="25516" y="32222"/>
                    <a:pt x="25472" y="32222"/>
                  </a:cubicBezTo>
                  <a:cubicBezTo>
                    <a:pt x="25352" y="32231"/>
                    <a:pt x="25231" y="32256"/>
                    <a:pt x="25107" y="32262"/>
                  </a:cubicBezTo>
                  <a:cubicBezTo>
                    <a:pt x="25103" y="32262"/>
                    <a:pt x="25099" y="32262"/>
                    <a:pt x="25094" y="32262"/>
                  </a:cubicBezTo>
                  <a:cubicBezTo>
                    <a:pt x="25031" y="32262"/>
                    <a:pt x="24966" y="32243"/>
                    <a:pt x="24903" y="32243"/>
                  </a:cubicBezTo>
                  <a:cubicBezTo>
                    <a:pt x="24899" y="32243"/>
                    <a:pt x="24895" y="32243"/>
                    <a:pt x="24890" y="32244"/>
                  </a:cubicBezTo>
                  <a:cubicBezTo>
                    <a:pt x="24763" y="32250"/>
                    <a:pt x="24640" y="32275"/>
                    <a:pt x="24513" y="32284"/>
                  </a:cubicBezTo>
                  <a:cubicBezTo>
                    <a:pt x="24503" y="32284"/>
                    <a:pt x="24493" y="32284"/>
                    <a:pt x="24483" y="32284"/>
                  </a:cubicBezTo>
                  <a:cubicBezTo>
                    <a:pt x="24403" y="32284"/>
                    <a:pt x="24320" y="32274"/>
                    <a:pt x="24240" y="32268"/>
                  </a:cubicBezTo>
                  <a:cubicBezTo>
                    <a:pt x="24064" y="32256"/>
                    <a:pt x="23884" y="32225"/>
                    <a:pt x="23708" y="32225"/>
                  </a:cubicBezTo>
                  <a:cubicBezTo>
                    <a:pt x="23470" y="32228"/>
                    <a:pt x="23234" y="32259"/>
                    <a:pt x="22999" y="32262"/>
                  </a:cubicBezTo>
                  <a:cubicBezTo>
                    <a:pt x="22891" y="32265"/>
                    <a:pt x="22816" y="32318"/>
                    <a:pt x="22792" y="32401"/>
                  </a:cubicBezTo>
                  <a:cubicBezTo>
                    <a:pt x="22764" y="32501"/>
                    <a:pt x="22776" y="32609"/>
                    <a:pt x="22773" y="32711"/>
                  </a:cubicBezTo>
                  <a:cubicBezTo>
                    <a:pt x="22773" y="32807"/>
                    <a:pt x="22776" y="32903"/>
                    <a:pt x="22773" y="32999"/>
                  </a:cubicBezTo>
                  <a:cubicBezTo>
                    <a:pt x="22773" y="33067"/>
                    <a:pt x="22764" y="33135"/>
                    <a:pt x="22758" y="33203"/>
                  </a:cubicBezTo>
                  <a:cubicBezTo>
                    <a:pt x="22755" y="33231"/>
                    <a:pt x="22758" y="33259"/>
                    <a:pt x="22758" y="33290"/>
                  </a:cubicBezTo>
                  <a:cubicBezTo>
                    <a:pt x="22724" y="33287"/>
                    <a:pt x="22690" y="33287"/>
                    <a:pt x="22656" y="33284"/>
                  </a:cubicBezTo>
                  <a:cubicBezTo>
                    <a:pt x="22550" y="33274"/>
                    <a:pt x="22445" y="33265"/>
                    <a:pt x="22340" y="33259"/>
                  </a:cubicBezTo>
                  <a:cubicBezTo>
                    <a:pt x="22275" y="33256"/>
                    <a:pt x="22210" y="33256"/>
                    <a:pt x="22142" y="33250"/>
                  </a:cubicBezTo>
                  <a:cubicBezTo>
                    <a:pt x="22123" y="33250"/>
                    <a:pt x="22105" y="33234"/>
                    <a:pt x="22086" y="33234"/>
                  </a:cubicBezTo>
                  <a:cubicBezTo>
                    <a:pt x="21950" y="33250"/>
                    <a:pt x="21817" y="33284"/>
                    <a:pt x="21684" y="33284"/>
                  </a:cubicBezTo>
                  <a:cubicBezTo>
                    <a:pt x="21476" y="33284"/>
                    <a:pt x="21272" y="33265"/>
                    <a:pt x="21065" y="33256"/>
                  </a:cubicBezTo>
                  <a:cubicBezTo>
                    <a:pt x="21027" y="33256"/>
                    <a:pt x="20993" y="33262"/>
                    <a:pt x="20956" y="33268"/>
                  </a:cubicBezTo>
                  <a:cubicBezTo>
                    <a:pt x="20919" y="33274"/>
                    <a:pt x="20885" y="33284"/>
                    <a:pt x="20848" y="33290"/>
                  </a:cubicBezTo>
                  <a:cubicBezTo>
                    <a:pt x="20845" y="33277"/>
                    <a:pt x="20839" y="33265"/>
                    <a:pt x="20835" y="33253"/>
                  </a:cubicBezTo>
                  <a:cubicBezTo>
                    <a:pt x="20935" y="33191"/>
                    <a:pt x="21034" y="33126"/>
                    <a:pt x="21130" y="33061"/>
                  </a:cubicBezTo>
                  <a:cubicBezTo>
                    <a:pt x="21148" y="33051"/>
                    <a:pt x="21167" y="33036"/>
                    <a:pt x="21173" y="33017"/>
                  </a:cubicBezTo>
                  <a:cubicBezTo>
                    <a:pt x="21204" y="32915"/>
                    <a:pt x="21284" y="32894"/>
                    <a:pt x="21374" y="32878"/>
                  </a:cubicBezTo>
                  <a:cubicBezTo>
                    <a:pt x="21390" y="32878"/>
                    <a:pt x="21402" y="32866"/>
                    <a:pt x="21417" y="32856"/>
                  </a:cubicBezTo>
                  <a:cubicBezTo>
                    <a:pt x="21566" y="32761"/>
                    <a:pt x="21637" y="32569"/>
                    <a:pt x="21832" y="32531"/>
                  </a:cubicBezTo>
                  <a:cubicBezTo>
                    <a:pt x="21851" y="32528"/>
                    <a:pt x="21863" y="32507"/>
                    <a:pt x="21879" y="32491"/>
                  </a:cubicBezTo>
                  <a:cubicBezTo>
                    <a:pt x="21947" y="32426"/>
                    <a:pt x="22009" y="32343"/>
                    <a:pt x="22089" y="32296"/>
                  </a:cubicBezTo>
                  <a:cubicBezTo>
                    <a:pt x="22207" y="32225"/>
                    <a:pt x="22337" y="32179"/>
                    <a:pt x="22389" y="32033"/>
                  </a:cubicBezTo>
                  <a:cubicBezTo>
                    <a:pt x="22396" y="32015"/>
                    <a:pt x="22433" y="32005"/>
                    <a:pt x="22457" y="31993"/>
                  </a:cubicBezTo>
                  <a:cubicBezTo>
                    <a:pt x="22526" y="31959"/>
                    <a:pt x="22625" y="31943"/>
                    <a:pt x="22656" y="31891"/>
                  </a:cubicBezTo>
                  <a:cubicBezTo>
                    <a:pt x="22770" y="31674"/>
                    <a:pt x="23049" y="31671"/>
                    <a:pt x="23172" y="31476"/>
                  </a:cubicBezTo>
                  <a:cubicBezTo>
                    <a:pt x="23172" y="31473"/>
                    <a:pt x="23179" y="31473"/>
                    <a:pt x="23185" y="31470"/>
                  </a:cubicBezTo>
                  <a:cubicBezTo>
                    <a:pt x="23330" y="31451"/>
                    <a:pt x="23423" y="31358"/>
                    <a:pt x="23497" y="31241"/>
                  </a:cubicBezTo>
                  <a:cubicBezTo>
                    <a:pt x="23507" y="31228"/>
                    <a:pt x="23528" y="31213"/>
                    <a:pt x="23544" y="31213"/>
                  </a:cubicBezTo>
                  <a:cubicBezTo>
                    <a:pt x="23554" y="31215"/>
                    <a:pt x="23564" y="31216"/>
                    <a:pt x="23573" y="31216"/>
                  </a:cubicBezTo>
                  <a:cubicBezTo>
                    <a:pt x="23647" y="31216"/>
                    <a:pt x="23677" y="31151"/>
                    <a:pt x="23727" y="31101"/>
                  </a:cubicBezTo>
                  <a:cubicBezTo>
                    <a:pt x="23773" y="31052"/>
                    <a:pt x="23841" y="31018"/>
                    <a:pt x="23903" y="30981"/>
                  </a:cubicBezTo>
                  <a:cubicBezTo>
                    <a:pt x="23977" y="30937"/>
                    <a:pt x="24073" y="30919"/>
                    <a:pt x="24120" y="30860"/>
                  </a:cubicBezTo>
                  <a:cubicBezTo>
                    <a:pt x="24178" y="30786"/>
                    <a:pt x="24240" y="30752"/>
                    <a:pt x="24327" y="30739"/>
                  </a:cubicBezTo>
                  <a:cubicBezTo>
                    <a:pt x="24361" y="30733"/>
                    <a:pt x="24417" y="30727"/>
                    <a:pt x="24423" y="30705"/>
                  </a:cubicBezTo>
                  <a:cubicBezTo>
                    <a:pt x="24491" y="30520"/>
                    <a:pt x="24702" y="30588"/>
                    <a:pt x="24819" y="30470"/>
                  </a:cubicBezTo>
                  <a:cubicBezTo>
                    <a:pt x="24893" y="30396"/>
                    <a:pt x="25051" y="30399"/>
                    <a:pt x="25172" y="30365"/>
                  </a:cubicBezTo>
                  <a:cubicBezTo>
                    <a:pt x="25246" y="30343"/>
                    <a:pt x="25333" y="30334"/>
                    <a:pt x="25395" y="30290"/>
                  </a:cubicBezTo>
                  <a:cubicBezTo>
                    <a:pt x="25465" y="30240"/>
                    <a:pt x="25537" y="30218"/>
                    <a:pt x="25613" y="30218"/>
                  </a:cubicBezTo>
                  <a:cubicBezTo>
                    <a:pt x="25645" y="30218"/>
                    <a:pt x="25677" y="30221"/>
                    <a:pt x="25711" y="30229"/>
                  </a:cubicBezTo>
                  <a:cubicBezTo>
                    <a:pt x="25738" y="30234"/>
                    <a:pt x="25772" y="30243"/>
                    <a:pt x="25801" y="30243"/>
                  </a:cubicBezTo>
                  <a:cubicBezTo>
                    <a:pt x="25818" y="30243"/>
                    <a:pt x="25833" y="30240"/>
                    <a:pt x="25844" y="30232"/>
                  </a:cubicBezTo>
                  <a:cubicBezTo>
                    <a:pt x="25878" y="30203"/>
                    <a:pt x="25913" y="30194"/>
                    <a:pt x="25947" y="30194"/>
                  </a:cubicBezTo>
                  <a:cubicBezTo>
                    <a:pt x="26026" y="30194"/>
                    <a:pt x="26105" y="30244"/>
                    <a:pt x="26184" y="30244"/>
                  </a:cubicBezTo>
                  <a:cubicBezTo>
                    <a:pt x="26211" y="30244"/>
                    <a:pt x="26238" y="30238"/>
                    <a:pt x="26265" y="30222"/>
                  </a:cubicBezTo>
                  <a:cubicBezTo>
                    <a:pt x="26328" y="30277"/>
                    <a:pt x="26404" y="30283"/>
                    <a:pt x="26481" y="30283"/>
                  </a:cubicBezTo>
                  <a:cubicBezTo>
                    <a:pt x="26501" y="30283"/>
                    <a:pt x="26520" y="30283"/>
                    <a:pt x="26540" y="30283"/>
                  </a:cubicBezTo>
                  <a:cubicBezTo>
                    <a:pt x="26621" y="30283"/>
                    <a:pt x="26701" y="30289"/>
                    <a:pt x="26766" y="30352"/>
                  </a:cubicBezTo>
                  <a:cubicBezTo>
                    <a:pt x="26766" y="30352"/>
                    <a:pt x="26769" y="30354"/>
                    <a:pt x="26772" y="30354"/>
                  </a:cubicBezTo>
                  <a:cubicBezTo>
                    <a:pt x="26773" y="30354"/>
                    <a:pt x="26774" y="30353"/>
                    <a:pt x="26775" y="30352"/>
                  </a:cubicBezTo>
                  <a:cubicBezTo>
                    <a:pt x="26790" y="30350"/>
                    <a:pt x="26804" y="30349"/>
                    <a:pt x="26817" y="30349"/>
                  </a:cubicBezTo>
                  <a:cubicBezTo>
                    <a:pt x="26915" y="30349"/>
                    <a:pt x="26986" y="30406"/>
                    <a:pt x="27051" y="30479"/>
                  </a:cubicBezTo>
                  <a:cubicBezTo>
                    <a:pt x="27079" y="30510"/>
                    <a:pt x="27134" y="30513"/>
                    <a:pt x="27178" y="30535"/>
                  </a:cubicBezTo>
                  <a:cubicBezTo>
                    <a:pt x="27224" y="30557"/>
                    <a:pt x="27277" y="30575"/>
                    <a:pt x="27308" y="30612"/>
                  </a:cubicBezTo>
                  <a:cubicBezTo>
                    <a:pt x="27342" y="30646"/>
                    <a:pt x="27633" y="30875"/>
                    <a:pt x="27682" y="30888"/>
                  </a:cubicBezTo>
                  <a:cubicBezTo>
                    <a:pt x="27710" y="30894"/>
                    <a:pt x="27744" y="30910"/>
                    <a:pt x="27766" y="30931"/>
                  </a:cubicBezTo>
                  <a:cubicBezTo>
                    <a:pt x="27850" y="31015"/>
                    <a:pt x="27973" y="31064"/>
                    <a:pt x="28007" y="31197"/>
                  </a:cubicBezTo>
                  <a:cubicBezTo>
                    <a:pt x="28010" y="31213"/>
                    <a:pt x="28054" y="31213"/>
                    <a:pt x="28072" y="31228"/>
                  </a:cubicBezTo>
                  <a:cubicBezTo>
                    <a:pt x="28125" y="31269"/>
                    <a:pt x="28175" y="31315"/>
                    <a:pt x="28221" y="31361"/>
                  </a:cubicBezTo>
                  <a:cubicBezTo>
                    <a:pt x="28258" y="31399"/>
                    <a:pt x="28289" y="31442"/>
                    <a:pt x="28329" y="31479"/>
                  </a:cubicBezTo>
                  <a:cubicBezTo>
                    <a:pt x="28360" y="31507"/>
                    <a:pt x="28404" y="31525"/>
                    <a:pt x="28441" y="31550"/>
                  </a:cubicBezTo>
                  <a:cubicBezTo>
                    <a:pt x="28651" y="31696"/>
                    <a:pt x="28809" y="31916"/>
                    <a:pt x="29075" y="31977"/>
                  </a:cubicBezTo>
                  <a:cubicBezTo>
                    <a:pt x="29162" y="31996"/>
                    <a:pt x="29252" y="32018"/>
                    <a:pt x="29326" y="32058"/>
                  </a:cubicBezTo>
                  <a:cubicBezTo>
                    <a:pt x="29380" y="32089"/>
                    <a:pt x="29432" y="32103"/>
                    <a:pt x="29482" y="32103"/>
                  </a:cubicBezTo>
                  <a:cubicBezTo>
                    <a:pt x="29551" y="32103"/>
                    <a:pt x="29617" y="32076"/>
                    <a:pt x="29682" y="32033"/>
                  </a:cubicBezTo>
                  <a:cubicBezTo>
                    <a:pt x="29868" y="31906"/>
                    <a:pt x="29957" y="31711"/>
                    <a:pt x="30056" y="31504"/>
                  </a:cubicBezTo>
                  <a:cubicBezTo>
                    <a:pt x="30081" y="31522"/>
                    <a:pt x="30115" y="31547"/>
                    <a:pt x="30149" y="31569"/>
                  </a:cubicBezTo>
                  <a:cubicBezTo>
                    <a:pt x="30183" y="31591"/>
                    <a:pt x="30221" y="31612"/>
                    <a:pt x="30261" y="31625"/>
                  </a:cubicBezTo>
                  <a:cubicBezTo>
                    <a:pt x="30317" y="31646"/>
                    <a:pt x="30372" y="31655"/>
                    <a:pt x="30425" y="31655"/>
                  </a:cubicBezTo>
                  <a:cubicBezTo>
                    <a:pt x="30548" y="31655"/>
                    <a:pt x="30662" y="31604"/>
                    <a:pt x="30775" y="31535"/>
                  </a:cubicBezTo>
                  <a:cubicBezTo>
                    <a:pt x="30843" y="31495"/>
                    <a:pt x="30917" y="31464"/>
                    <a:pt x="30982" y="31420"/>
                  </a:cubicBezTo>
                  <a:cubicBezTo>
                    <a:pt x="31059" y="31365"/>
                    <a:pt x="31022" y="31262"/>
                    <a:pt x="31050" y="31197"/>
                  </a:cubicBezTo>
                  <a:cubicBezTo>
                    <a:pt x="31124" y="31040"/>
                    <a:pt x="31155" y="30885"/>
                    <a:pt x="31115" y="30718"/>
                  </a:cubicBezTo>
                  <a:cubicBezTo>
                    <a:pt x="31106" y="30684"/>
                    <a:pt x="31109" y="30650"/>
                    <a:pt x="31103" y="30606"/>
                  </a:cubicBezTo>
                  <a:lnTo>
                    <a:pt x="31103" y="30606"/>
                  </a:lnTo>
                  <a:cubicBezTo>
                    <a:pt x="31158" y="30616"/>
                    <a:pt x="31207" y="30625"/>
                    <a:pt x="31255" y="30625"/>
                  </a:cubicBezTo>
                  <a:cubicBezTo>
                    <a:pt x="31308" y="30625"/>
                    <a:pt x="31361" y="30614"/>
                    <a:pt x="31422" y="30581"/>
                  </a:cubicBezTo>
                  <a:cubicBezTo>
                    <a:pt x="31663" y="30448"/>
                    <a:pt x="31883" y="30337"/>
                    <a:pt x="31948" y="30018"/>
                  </a:cubicBezTo>
                  <a:cubicBezTo>
                    <a:pt x="31991" y="29801"/>
                    <a:pt x="31945" y="29631"/>
                    <a:pt x="31852" y="29455"/>
                  </a:cubicBezTo>
                  <a:cubicBezTo>
                    <a:pt x="31821" y="29396"/>
                    <a:pt x="31808" y="29325"/>
                    <a:pt x="31774" y="29272"/>
                  </a:cubicBezTo>
                  <a:cubicBezTo>
                    <a:pt x="31672" y="29120"/>
                    <a:pt x="31567" y="28975"/>
                    <a:pt x="31471" y="28839"/>
                  </a:cubicBezTo>
                  <a:cubicBezTo>
                    <a:pt x="31638" y="28783"/>
                    <a:pt x="31787" y="28743"/>
                    <a:pt x="31926" y="28690"/>
                  </a:cubicBezTo>
                  <a:cubicBezTo>
                    <a:pt x="31963" y="28675"/>
                    <a:pt x="31994" y="28619"/>
                    <a:pt x="32010" y="28576"/>
                  </a:cubicBezTo>
                  <a:cubicBezTo>
                    <a:pt x="32038" y="28501"/>
                    <a:pt x="32081" y="28439"/>
                    <a:pt x="32065" y="28343"/>
                  </a:cubicBezTo>
                  <a:cubicBezTo>
                    <a:pt x="32047" y="28232"/>
                    <a:pt x="32075" y="28114"/>
                    <a:pt x="32065" y="28000"/>
                  </a:cubicBezTo>
                  <a:cubicBezTo>
                    <a:pt x="32053" y="27867"/>
                    <a:pt x="32025" y="27740"/>
                    <a:pt x="31911" y="27635"/>
                  </a:cubicBezTo>
                  <a:cubicBezTo>
                    <a:pt x="31793" y="27526"/>
                    <a:pt x="31728" y="27368"/>
                    <a:pt x="31623" y="27245"/>
                  </a:cubicBezTo>
                  <a:cubicBezTo>
                    <a:pt x="31571" y="27182"/>
                    <a:pt x="31524" y="27088"/>
                    <a:pt x="31420" y="27088"/>
                  </a:cubicBezTo>
                  <a:cubicBezTo>
                    <a:pt x="31406" y="27088"/>
                    <a:pt x="31391" y="27089"/>
                    <a:pt x="31375" y="27093"/>
                  </a:cubicBezTo>
                  <a:cubicBezTo>
                    <a:pt x="31335" y="26985"/>
                    <a:pt x="31295" y="26895"/>
                    <a:pt x="31168" y="26895"/>
                  </a:cubicBezTo>
                  <a:cubicBezTo>
                    <a:pt x="31152" y="26895"/>
                    <a:pt x="31137" y="26876"/>
                    <a:pt x="31127" y="26864"/>
                  </a:cubicBezTo>
                  <a:cubicBezTo>
                    <a:pt x="31093" y="26827"/>
                    <a:pt x="31069" y="26780"/>
                    <a:pt x="31028" y="26752"/>
                  </a:cubicBezTo>
                  <a:cubicBezTo>
                    <a:pt x="30951" y="26694"/>
                    <a:pt x="30867" y="26638"/>
                    <a:pt x="30781" y="26592"/>
                  </a:cubicBezTo>
                  <a:cubicBezTo>
                    <a:pt x="30617" y="26508"/>
                    <a:pt x="30453" y="26431"/>
                    <a:pt x="30289" y="26350"/>
                  </a:cubicBezTo>
                  <a:cubicBezTo>
                    <a:pt x="30078" y="26248"/>
                    <a:pt x="29871" y="26143"/>
                    <a:pt x="29663" y="26044"/>
                  </a:cubicBezTo>
                  <a:cubicBezTo>
                    <a:pt x="29648" y="26034"/>
                    <a:pt x="29629" y="26034"/>
                    <a:pt x="29617" y="26031"/>
                  </a:cubicBezTo>
                  <a:cubicBezTo>
                    <a:pt x="29490" y="25994"/>
                    <a:pt x="29360" y="25960"/>
                    <a:pt x="29236" y="25914"/>
                  </a:cubicBezTo>
                  <a:cubicBezTo>
                    <a:pt x="29145" y="25879"/>
                    <a:pt x="29078" y="25779"/>
                    <a:pt x="28977" y="25779"/>
                  </a:cubicBezTo>
                  <a:cubicBezTo>
                    <a:pt x="28950" y="25779"/>
                    <a:pt x="28922" y="25786"/>
                    <a:pt x="28890" y="25802"/>
                  </a:cubicBezTo>
                  <a:cubicBezTo>
                    <a:pt x="28889" y="25802"/>
                    <a:pt x="28889" y="25803"/>
                    <a:pt x="28888" y="25803"/>
                  </a:cubicBezTo>
                  <a:cubicBezTo>
                    <a:pt x="28881" y="25803"/>
                    <a:pt x="28867" y="25787"/>
                    <a:pt x="28859" y="25787"/>
                  </a:cubicBezTo>
                  <a:cubicBezTo>
                    <a:pt x="28707" y="25781"/>
                    <a:pt x="28608" y="25660"/>
                    <a:pt x="28456" y="25629"/>
                  </a:cubicBezTo>
                  <a:cubicBezTo>
                    <a:pt x="28300" y="25602"/>
                    <a:pt x="28155" y="25526"/>
                    <a:pt x="27992" y="25526"/>
                  </a:cubicBezTo>
                  <a:cubicBezTo>
                    <a:pt x="27965" y="25526"/>
                    <a:pt x="27937" y="25528"/>
                    <a:pt x="27908" y="25533"/>
                  </a:cubicBezTo>
                  <a:cubicBezTo>
                    <a:pt x="27907" y="25533"/>
                    <a:pt x="27905" y="25533"/>
                    <a:pt x="27903" y="25533"/>
                  </a:cubicBezTo>
                  <a:cubicBezTo>
                    <a:pt x="27879" y="25533"/>
                    <a:pt x="27845" y="25513"/>
                    <a:pt x="27828" y="25493"/>
                  </a:cubicBezTo>
                  <a:cubicBezTo>
                    <a:pt x="27791" y="25449"/>
                    <a:pt x="27752" y="25433"/>
                    <a:pt x="27710" y="25433"/>
                  </a:cubicBezTo>
                  <a:cubicBezTo>
                    <a:pt x="27680" y="25433"/>
                    <a:pt x="27649" y="25441"/>
                    <a:pt x="27617" y="25452"/>
                  </a:cubicBezTo>
                  <a:cubicBezTo>
                    <a:pt x="27602" y="25459"/>
                    <a:pt x="27586" y="25465"/>
                    <a:pt x="27571" y="25465"/>
                  </a:cubicBezTo>
                  <a:cubicBezTo>
                    <a:pt x="27402" y="25460"/>
                    <a:pt x="27241" y="25371"/>
                    <a:pt x="27071" y="25371"/>
                  </a:cubicBezTo>
                  <a:cubicBezTo>
                    <a:pt x="27013" y="25371"/>
                    <a:pt x="26954" y="25382"/>
                    <a:pt x="26893" y="25409"/>
                  </a:cubicBezTo>
                  <a:cubicBezTo>
                    <a:pt x="26891" y="25410"/>
                    <a:pt x="26889" y="25411"/>
                    <a:pt x="26886" y="25411"/>
                  </a:cubicBezTo>
                  <a:cubicBezTo>
                    <a:pt x="26881" y="25411"/>
                    <a:pt x="26876" y="25409"/>
                    <a:pt x="26871" y="25409"/>
                  </a:cubicBezTo>
                  <a:cubicBezTo>
                    <a:pt x="26636" y="25369"/>
                    <a:pt x="26404" y="25316"/>
                    <a:pt x="26169" y="25295"/>
                  </a:cubicBezTo>
                  <a:cubicBezTo>
                    <a:pt x="26124" y="25290"/>
                    <a:pt x="26080" y="25289"/>
                    <a:pt x="26034" y="25289"/>
                  </a:cubicBezTo>
                  <a:cubicBezTo>
                    <a:pt x="25913" y="25289"/>
                    <a:pt x="25789" y="25301"/>
                    <a:pt x="25667" y="25310"/>
                  </a:cubicBezTo>
                  <a:cubicBezTo>
                    <a:pt x="25590" y="25316"/>
                    <a:pt x="25509" y="25347"/>
                    <a:pt x="25432" y="25350"/>
                  </a:cubicBezTo>
                  <a:cubicBezTo>
                    <a:pt x="25425" y="25351"/>
                    <a:pt x="25419" y="25351"/>
                    <a:pt x="25412" y="25351"/>
                  </a:cubicBezTo>
                  <a:cubicBezTo>
                    <a:pt x="25348" y="25351"/>
                    <a:pt x="25280" y="25333"/>
                    <a:pt x="25220" y="25333"/>
                  </a:cubicBezTo>
                  <a:cubicBezTo>
                    <a:pt x="25195" y="25333"/>
                    <a:pt x="25172" y="25336"/>
                    <a:pt x="25150" y="25344"/>
                  </a:cubicBezTo>
                  <a:cubicBezTo>
                    <a:pt x="24943" y="25434"/>
                    <a:pt x="24723" y="25400"/>
                    <a:pt x="24510" y="25434"/>
                  </a:cubicBezTo>
                  <a:cubicBezTo>
                    <a:pt x="24417" y="25449"/>
                    <a:pt x="24315" y="25428"/>
                    <a:pt x="24237" y="25505"/>
                  </a:cubicBezTo>
                  <a:cubicBezTo>
                    <a:pt x="24222" y="25517"/>
                    <a:pt x="24194" y="25521"/>
                    <a:pt x="24172" y="25524"/>
                  </a:cubicBezTo>
                  <a:cubicBezTo>
                    <a:pt x="24161" y="25525"/>
                    <a:pt x="24150" y="25525"/>
                    <a:pt x="24139" y="25525"/>
                  </a:cubicBezTo>
                  <a:cubicBezTo>
                    <a:pt x="24084" y="25525"/>
                    <a:pt x="24027" y="25515"/>
                    <a:pt x="23973" y="25515"/>
                  </a:cubicBezTo>
                  <a:cubicBezTo>
                    <a:pt x="23905" y="25515"/>
                    <a:pt x="23839" y="25531"/>
                    <a:pt x="23785" y="25604"/>
                  </a:cubicBezTo>
                  <a:cubicBezTo>
                    <a:pt x="23782" y="25608"/>
                    <a:pt x="23773" y="25611"/>
                    <a:pt x="23765" y="25611"/>
                  </a:cubicBezTo>
                  <a:cubicBezTo>
                    <a:pt x="23760" y="25611"/>
                    <a:pt x="23755" y="25610"/>
                    <a:pt x="23751" y="25607"/>
                  </a:cubicBezTo>
                  <a:cubicBezTo>
                    <a:pt x="23728" y="25600"/>
                    <a:pt x="23705" y="25597"/>
                    <a:pt x="23683" y="25597"/>
                  </a:cubicBezTo>
                  <a:cubicBezTo>
                    <a:pt x="23594" y="25597"/>
                    <a:pt x="23518" y="25649"/>
                    <a:pt x="23436" y="25682"/>
                  </a:cubicBezTo>
                  <a:cubicBezTo>
                    <a:pt x="23080" y="25815"/>
                    <a:pt x="22727" y="25954"/>
                    <a:pt x="22349" y="26007"/>
                  </a:cubicBezTo>
                  <a:cubicBezTo>
                    <a:pt x="22334" y="26010"/>
                    <a:pt x="22321" y="26022"/>
                    <a:pt x="22309" y="26031"/>
                  </a:cubicBezTo>
                  <a:cubicBezTo>
                    <a:pt x="22225" y="26087"/>
                    <a:pt x="22145" y="26174"/>
                    <a:pt x="22055" y="26189"/>
                  </a:cubicBezTo>
                  <a:cubicBezTo>
                    <a:pt x="21900" y="26214"/>
                    <a:pt x="21767" y="26276"/>
                    <a:pt x="21628" y="26347"/>
                  </a:cubicBezTo>
                  <a:cubicBezTo>
                    <a:pt x="21427" y="26449"/>
                    <a:pt x="21185" y="26462"/>
                    <a:pt x="20993" y="26604"/>
                  </a:cubicBezTo>
                  <a:cubicBezTo>
                    <a:pt x="20950" y="26638"/>
                    <a:pt x="20879" y="26635"/>
                    <a:pt x="20826" y="26663"/>
                  </a:cubicBezTo>
                  <a:cubicBezTo>
                    <a:pt x="20746" y="26703"/>
                    <a:pt x="20671" y="26762"/>
                    <a:pt x="20585" y="26799"/>
                  </a:cubicBezTo>
                  <a:cubicBezTo>
                    <a:pt x="20458" y="26858"/>
                    <a:pt x="20322" y="26901"/>
                    <a:pt x="20192" y="26954"/>
                  </a:cubicBezTo>
                  <a:cubicBezTo>
                    <a:pt x="20164" y="26963"/>
                    <a:pt x="20139" y="26982"/>
                    <a:pt x="20120" y="27000"/>
                  </a:cubicBezTo>
                  <a:cubicBezTo>
                    <a:pt x="20040" y="27080"/>
                    <a:pt x="19954" y="27149"/>
                    <a:pt x="19835" y="27149"/>
                  </a:cubicBezTo>
                  <a:cubicBezTo>
                    <a:pt x="19830" y="27149"/>
                    <a:pt x="19825" y="27149"/>
                    <a:pt x="19820" y="27149"/>
                  </a:cubicBezTo>
                  <a:cubicBezTo>
                    <a:pt x="19792" y="27149"/>
                    <a:pt x="19764" y="27180"/>
                    <a:pt x="19737" y="27192"/>
                  </a:cubicBezTo>
                  <a:cubicBezTo>
                    <a:pt x="19696" y="27217"/>
                    <a:pt x="19653" y="27238"/>
                    <a:pt x="19610" y="27260"/>
                  </a:cubicBezTo>
                  <a:cubicBezTo>
                    <a:pt x="19585" y="27269"/>
                    <a:pt x="19560" y="27279"/>
                    <a:pt x="19535" y="27291"/>
                  </a:cubicBezTo>
                  <a:cubicBezTo>
                    <a:pt x="19483" y="27322"/>
                    <a:pt x="19430" y="27356"/>
                    <a:pt x="19374" y="27384"/>
                  </a:cubicBezTo>
                  <a:cubicBezTo>
                    <a:pt x="19347" y="27396"/>
                    <a:pt x="19297" y="27396"/>
                    <a:pt x="19288" y="27418"/>
                  </a:cubicBezTo>
                  <a:cubicBezTo>
                    <a:pt x="19192" y="27594"/>
                    <a:pt x="18932" y="27514"/>
                    <a:pt x="18851" y="27706"/>
                  </a:cubicBezTo>
                  <a:cubicBezTo>
                    <a:pt x="18837" y="27701"/>
                    <a:pt x="18823" y="27699"/>
                    <a:pt x="18811" y="27699"/>
                  </a:cubicBezTo>
                  <a:cubicBezTo>
                    <a:pt x="18741" y="27699"/>
                    <a:pt x="18705" y="27772"/>
                    <a:pt x="18647" y="27796"/>
                  </a:cubicBezTo>
                  <a:cubicBezTo>
                    <a:pt x="18443" y="27885"/>
                    <a:pt x="18235" y="27969"/>
                    <a:pt x="18028" y="28056"/>
                  </a:cubicBezTo>
                  <a:cubicBezTo>
                    <a:pt x="18009" y="28062"/>
                    <a:pt x="17994" y="28083"/>
                    <a:pt x="17975" y="28096"/>
                  </a:cubicBezTo>
                  <a:cubicBezTo>
                    <a:pt x="17948" y="28121"/>
                    <a:pt x="17917" y="28142"/>
                    <a:pt x="17889" y="28167"/>
                  </a:cubicBezTo>
                  <a:cubicBezTo>
                    <a:pt x="17762" y="28278"/>
                    <a:pt x="17548" y="28210"/>
                    <a:pt x="17446" y="28378"/>
                  </a:cubicBezTo>
                  <a:cubicBezTo>
                    <a:pt x="17442" y="28386"/>
                    <a:pt x="17425" y="28390"/>
                    <a:pt x="17409" y="28390"/>
                  </a:cubicBezTo>
                  <a:cubicBezTo>
                    <a:pt x="17401" y="28390"/>
                    <a:pt x="17393" y="28389"/>
                    <a:pt x="17387" y="28387"/>
                  </a:cubicBezTo>
                  <a:cubicBezTo>
                    <a:pt x="17365" y="28379"/>
                    <a:pt x="17345" y="28376"/>
                    <a:pt x="17326" y="28376"/>
                  </a:cubicBezTo>
                  <a:cubicBezTo>
                    <a:pt x="17258" y="28376"/>
                    <a:pt x="17204" y="28418"/>
                    <a:pt x="17146" y="28461"/>
                  </a:cubicBezTo>
                  <a:cubicBezTo>
                    <a:pt x="17109" y="28489"/>
                    <a:pt x="17062" y="28504"/>
                    <a:pt x="17022" y="28529"/>
                  </a:cubicBezTo>
                  <a:cubicBezTo>
                    <a:pt x="16898" y="28616"/>
                    <a:pt x="16716" y="28539"/>
                    <a:pt x="16613" y="28678"/>
                  </a:cubicBezTo>
                  <a:cubicBezTo>
                    <a:pt x="16611" y="28681"/>
                    <a:pt x="16606" y="28682"/>
                    <a:pt x="16600" y="28682"/>
                  </a:cubicBezTo>
                  <a:cubicBezTo>
                    <a:pt x="16592" y="28682"/>
                    <a:pt x="16581" y="28680"/>
                    <a:pt x="16572" y="28680"/>
                  </a:cubicBezTo>
                  <a:cubicBezTo>
                    <a:pt x="16569" y="28680"/>
                    <a:pt x="16566" y="28680"/>
                    <a:pt x="16564" y="28681"/>
                  </a:cubicBezTo>
                  <a:cubicBezTo>
                    <a:pt x="16499" y="28706"/>
                    <a:pt x="16434" y="28730"/>
                    <a:pt x="16372" y="28755"/>
                  </a:cubicBezTo>
                  <a:cubicBezTo>
                    <a:pt x="16338" y="28768"/>
                    <a:pt x="16310" y="28783"/>
                    <a:pt x="16276" y="28789"/>
                  </a:cubicBezTo>
                  <a:cubicBezTo>
                    <a:pt x="16183" y="28805"/>
                    <a:pt x="16069" y="28789"/>
                    <a:pt x="16004" y="28839"/>
                  </a:cubicBezTo>
                  <a:cubicBezTo>
                    <a:pt x="15877" y="28938"/>
                    <a:pt x="15731" y="28888"/>
                    <a:pt x="15598" y="28922"/>
                  </a:cubicBezTo>
                  <a:cubicBezTo>
                    <a:pt x="15506" y="28943"/>
                    <a:pt x="15409" y="28988"/>
                    <a:pt x="15311" y="28988"/>
                  </a:cubicBezTo>
                  <a:cubicBezTo>
                    <a:pt x="15263" y="28988"/>
                    <a:pt x="15216" y="28978"/>
                    <a:pt x="15168" y="28950"/>
                  </a:cubicBezTo>
                  <a:cubicBezTo>
                    <a:pt x="15167" y="28950"/>
                    <a:pt x="15165" y="28949"/>
                    <a:pt x="15164" y="28949"/>
                  </a:cubicBezTo>
                  <a:cubicBezTo>
                    <a:pt x="15158" y="28949"/>
                    <a:pt x="15151" y="28953"/>
                    <a:pt x="15143" y="28953"/>
                  </a:cubicBezTo>
                  <a:cubicBezTo>
                    <a:pt x="15050" y="28966"/>
                    <a:pt x="14954" y="28990"/>
                    <a:pt x="14861" y="28990"/>
                  </a:cubicBezTo>
                  <a:cubicBezTo>
                    <a:pt x="14761" y="28990"/>
                    <a:pt x="14666" y="28941"/>
                    <a:pt x="14564" y="28941"/>
                  </a:cubicBezTo>
                  <a:cubicBezTo>
                    <a:pt x="14541" y="28941"/>
                    <a:pt x="14517" y="28944"/>
                    <a:pt x="14493" y="28950"/>
                  </a:cubicBezTo>
                  <a:cubicBezTo>
                    <a:pt x="14487" y="28952"/>
                    <a:pt x="14481" y="28952"/>
                    <a:pt x="14475" y="28952"/>
                  </a:cubicBezTo>
                  <a:cubicBezTo>
                    <a:pt x="14445" y="28952"/>
                    <a:pt x="14409" y="28936"/>
                    <a:pt x="14379" y="28925"/>
                  </a:cubicBezTo>
                  <a:cubicBezTo>
                    <a:pt x="14332" y="28910"/>
                    <a:pt x="14286" y="28879"/>
                    <a:pt x="14242" y="28879"/>
                  </a:cubicBezTo>
                  <a:cubicBezTo>
                    <a:pt x="14226" y="28880"/>
                    <a:pt x="14210" y="28880"/>
                    <a:pt x="14193" y="28880"/>
                  </a:cubicBezTo>
                  <a:cubicBezTo>
                    <a:pt x="14098" y="28880"/>
                    <a:pt x="14010" y="28865"/>
                    <a:pt x="13914" y="28836"/>
                  </a:cubicBezTo>
                  <a:cubicBezTo>
                    <a:pt x="13549" y="28718"/>
                    <a:pt x="13224" y="28539"/>
                    <a:pt x="12924" y="28309"/>
                  </a:cubicBezTo>
                  <a:cubicBezTo>
                    <a:pt x="12815" y="28226"/>
                    <a:pt x="12719" y="28124"/>
                    <a:pt x="12624" y="28025"/>
                  </a:cubicBezTo>
                  <a:cubicBezTo>
                    <a:pt x="12571" y="27972"/>
                    <a:pt x="12543" y="27885"/>
                    <a:pt x="12484" y="27858"/>
                  </a:cubicBezTo>
                  <a:cubicBezTo>
                    <a:pt x="12382" y="27805"/>
                    <a:pt x="12348" y="27718"/>
                    <a:pt x="12311" y="27628"/>
                  </a:cubicBezTo>
                  <a:cubicBezTo>
                    <a:pt x="12308" y="27619"/>
                    <a:pt x="12298" y="27604"/>
                    <a:pt x="12286" y="27601"/>
                  </a:cubicBezTo>
                  <a:cubicBezTo>
                    <a:pt x="12153" y="27548"/>
                    <a:pt x="12144" y="27418"/>
                    <a:pt x="12088" y="27310"/>
                  </a:cubicBezTo>
                  <a:cubicBezTo>
                    <a:pt x="12004" y="27158"/>
                    <a:pt x="11924" y="27009"/>
                    <a:pt x="11871" y="26842"/>
                  </a:cubicBezTo>
                  <a:cubicBezTo>
                    <a:pt x="11840" y="26737"/>
                    <a:pt x="11772" y="26644"/>
                    <a:pt x="11720" y="26545"/>
                  </a:cubicBezTo>
                  <a:cubicBezTo>
                    <a:pt x="11713" y="26533"/>
                    <a:pt x="11726" y="26511"/>
                    <a:pt x="11723" y="26496"/>
                  </a:cubicBezTo>
                  <a:cubicBezTo>
                    <a:pt x="11707" y="26431"/>
                    <a:pt x="11695" y="26362"/>
                    <a:pt x="11676" y="26297"/>
                  </a:cubicBezTo>
                  <a:cubicBezTo>
                    <a:pt x="11658" y="26239"/>
                    <a:pt x="11599" y="26174"/>
                    <a:pt x="11614" y="26127"/>
                  </a:cubicBezTo>
                  <a:cubicBezTo>
                    <a:pt x="11661" y="25976"/>
                    <a:pt x="11580" y="25842"/>
                    <a:pt x="11571" y="25700"/>
                  </a:cubicBezTo>
                  <a:cubicBezTo>
                    <a:pt x="11562" y="25527"/>
                    <a:pt x="11497" y="25357"/>
                    <a:pt x="11475" y="25183"/>
                  </a:cubicBezTo>
                  <a:cubicBezTo>
                    <a:pt x="11453" y="25007"/>
                    <a:pt x="11453" y="24830"/>
                    <a:pt x="11444" y="24654"/>
                  </a:cubicBezTo>
                  <a:cubicBezTo>
                    <a:pt x="11444" y="24626"/>
                    <a:pt x="11432" y="24592"/>
                    <a:pt x="11441" y="24570"/>
                  </a:cubicBezTo>
                  <a:cubicBezTo>
                    <a:pt x="11549" y="24301"/>
                    <a:pt x="11385" y="24019"/>
                    <a:pt x="11484" y="23750"/>
                  </a:cubicBezTo>
                  <a:cubicBezTo>
                    <a:pt x="11395" y="23400"/>
                    <a:pt x="11472" y="23050"/>
                    <a:pt x="11484" y="22701"/>
                  </a:cubicBezTo>
                  <a:cubicBezTo>
                    <a:pt x="11488" y="22651"/>
                    <a:pt x="11534" y="22580"/>
                    <a:pt x="11512" y="22555"/>
                  </a:cubicBezTo>
                  <a:cubicBezTo>
                    <a:pt x="11429" y="22450"/>
                    <a:pt x="11509" y="22366"/>
                    <a:pt x="11522" y="22270"/>
                  </a:cubicBezTo>
                  <a:cubicBezTo>
                    <a:pt x="11534" y="22193"/>
                    <a:pt x="11500" y="22110"/>
                    <a:pt x="11497" y="22029"/>
                  </a:cubicBezTo>
                  <a:cubicBezTo>
                    <a:pt x="11491" y="21806"/>
                    <a:pt x="11577" y="21593"/>
                    <a:pt x="11534" y="21364"/>
                  </a:cubicBezTo>
                  <a:cubicBezTo>
                    <a:pt x="11509" y="21237"/>
                    <a:pt x="11568" y="21097"/>
                    <a:pt x="11587" y="20961"/>
                  </a:cubicBezTo>
                  <a:cubicBezTo>
                    <a:pt x="11590" y="20943"/>
                    <a:pt x="11580" y="20924"/>
                    <a:pt x="11577" y="20905"/>
                  </a:cubicBezTo>
                  <a:cubicBezTo>
                    <a:pt x="11571" y="20837"/>
                    <a:pt x="11559" y="20769"/>
                    <a:pt x="11562" y="20704"/>
                  </a:cubicBezTo>
                  <a:cubicBezTo>
                    <a:pt x="11565" y="20602"/>
                    <a:pt x="11590" y="20500"/>
                    <a:pt x="11587" y="20398"/>
                  </a:cubicBezTo>
                  <a:cubicBezTo>
                    <a:pt x="11577" y="20249"/>
                    <a:pt x="11512" y="20091"/>
                    <a:pt x="11540" y="19952"/>
                  </a:cubicBezTo>
                  <a:cubicBezTo>
                    <a:pt x="11577" y="19776"/>
                    <a:pt x="11447" y="19643"/>
                    <a:pt x="11475" y="19472"/>
                  </a:cubicBezTo>
                  <a:cubicBezTo>
                    <a:pt x="11491" y="19379"/>
                    <a:pt x="11441" y="19277"/>
                    <a:pt x="11423" y="19178"/>
                  </a:cubicBezTo>
                  <a:cubicBezTo>
                    <a:pt x="11404" y="19088"/>
                    <a:pt x="11370" y="18996"/>
                    <a:pt x="11379" y="18906"/>
                  </a:cubicBezTo>
                  <a:cubicBezTo>
                    <a:pt x="11398" y="18751"/>
                    <a:pt x="11345" y="18615"/>
                    <a:pt x="11296" y="18476"/>
                  </a:cubicBezTo>
                  <a:cubicBezTo>
                    <a:pt x="11255" y="18364"/>
                    <a:pt x="11193" y="18262"/>
                    <a:pt x="11153" y="18151"/>
                  </a:cubicBezTo>
                  <a:cubicBezTo>
                    <a:pt x="11094" y="18002"/>
                    <a:pt x="11048" y="17847"/>
                    <a:pt x="10992" y="17699"/>
                  </a:cubicBezTo>
                  <a:cubicBezTo>
                    <a:pt x="10983" y="17674"/>
                    <a:pt x="10955" y="17652"/>
                    <a:pt x="10940" y="17631"/>
                  </a:cubicBezTo>
                  <a:cubicBezTo>
                    <a:pt x="10902" y="17569"/>
                    <a:pt x="10853" y="17513"/>
                    <a:pt x="10828" y="17448"/>
                  </a:cubicBezTo>
                  <a:cubicBezTo>
                    <a:pt x="10785" y="17321"/>
                    <a:pt x="10748" y="17194"/>
                    <a:pt x="10630" y="17111"/>
                  </a:cubicBezTo>
                  <a:cubicBezTo>
                    <a:pt x="10615" y="17098"/>
                    <a:pt x="10593" y="17080"/>
                    <a:pt x="10593" y="17061"/>
                  </a:cubicBezTo>
                  <a:cubicBezTo>
                    <a:pt x="10590" y="16931"/>
                    <a:pt x="10485" y="16878"/>
                    <a:pt x="10407" y="16795"/>
                  </a:cubicBezTo>
                  <a:cubicBezTo>
                    <a:pt x="10222" y="16591"/>
                    <a:pt x="10045" y="16374"/>
                    <a:pt x="9869" y="16160"/>
                  </a:cubicBezTo>
                  <a:cubicBezTo>
                    <a:pt x="9856" y="16145"/>
                    <a:pt x="9853" y="16114"/>
                    <a:pt x="9862" y="16098"/>
                  </a:cubicBezTo>
                  <a:cubicBezTo>
                    <a:pt x="9893" y="16030"/>
                    <a:pt x="9931" y="15965"/>
                    <a:pt x="9958" y="15897"/>
                  </a:cubicBezTo>
                  <a:cubicBezTo>
                    <a:pt x="10033" y="15718"/>
                    <a:pt x="10070" y="15516"/>
                    <a:pt x="10178" y="15365"/>
                  </a:cubicBezTo>
                  <a:cubicBezTo>
                    <a:pt x="10277" y="15225"/>
                    <a:pt x="10274" y="15055"/>
                    <a:pt x="10376" y="14928"/>
                  </a:cubicBezTo>
                  <a:cubicBezTo>
                    <a:pt x="10417" y="14879"/>
                    <a:pt x="10432" y="14805"/>
                    <a:pt x="10463" y="14749"/>
                  </a:cubicBezTo>
                  <a:cubicBezTo>
                    <a:pt x="10509" y="14668"/>
                    <a:pt x="10559" y="14594"/>
                    <a:pt x="10608" y="14517"/>
                  </a:cubicBezTo>
                  <a:cubicBezTo>
                    <a:pt x="10633" y="14476"/>
                    <a:pt x="10677" y="14436"/>
                    <a:pt x="10677" y="14393"/>
                  </a:cubicBezTo>
                  <a:cubicBezTo>
                    <a:pt x="10680" y="14179"/>
                    <a:pt x="10831" y="14024"/>
                    <a:pt x="10896" y="13839"/>
                  </a:cubicBezTo>
                  <a:cubicBezTo>
                    <a:pt x="10905" y="13816"/>
                    <a:pt x="10960" y="13795"/>
                    <a:pt x="10992" y="13795"/>
                  </a:cubicBezTo>
                  <a:cubicBezTo>
                    <a:pt x="10994" y="13795"/>
                    <a:pt x="10996" y="13795"/>
                    <a:pt x="10998" y="13795"/>
                  </a:cubicBezTo>
                  <a:cubicBezTo>
                    <a:pt x="11141" y="13820"/>
                    <a:pt x="11283" y="13857"/>
                    <a:pt x="11426" y="13879"/>
                  </a:cubicBezTo>
                  <a:cubicBezTo>
                    <a:pt x="11448" y="13882"/>
                    <a:pt x="11471" y="13883"/>
                    <a:pt x="11494" y="13883"/>
                  </a:cubicBezTo>
                  <a:cubicBezTo>
                    <a:pt x="11544" y="13883"/>
                    <a:pt x="11595" y="13878"/>
                    <a:pt x="11645" y="13876"/>
                  </a:cubicBezTo>
                  <a:cubicBezTo>
                    <a:pt x="11698" y="13873"/>
                    <a:pt x="11751" y="13870"/>
                    <a:pt x="11803" y="13860"/>
                  </a:cubicBezTo>
                  <a:cubicBezTo>
                    <a:pt x="11843" y="13854"/>
                    <a:pt x="11884" y="13836"/>
                    <a:pt x="11924" y="13833"/>
                  </a:cubicBezTo>
                  <a:cubicBezTo>
                    <a:pt x="11926" y="13833"/>
                    <a:pt x="11928" y="13833"/>
                    <a:pt x="11930" y="13833"/>
                  </a:cubicBezTo>
                  <a:cubicBezTo>
                    <a:pt x="12009" y="13833"/>
                    <a:pt x="12090" y="13867"/>
                    <a:pt x="12170" y="13867"/>
                  </a:cubicBezTo>
                  <a:cubicBezTo>
                    <a:pt x="12216" y="13867"/>
                    <a:pt x="12263" y="13855"/>
                    <a:pt x="12308" y="13817"/>
                  </a:cubicBezTo>
                  <a:cubicBezTo>
                    <a:pt x="12309" y="13817"/>
                    <a:pt x="12310" y="13816"/>
                    <a:pt x="12311" y="13816"/>
                  </a:cubicBezTo>
                  <a:cubicBezTo>
                    <a:pt x="12318" y="13816"/>
                    <a:pt x="12331" y="13824"/>
                    <a:pt x="12342" y="13826"/>
                  </a:cubicBezTo>
                  <a:cubicBezTo>
                    <a:pt x="12380" y="13837"/>
                    <a:pt x="12418" y="13842"/>
                    <a:pt x="12455" y="13842"/>
                  </a:cubicBezTo>
                  <a:cubicBezTo>
                    <a:pt x="12596" y="13842"/>
                    <a:pt x="12728" y="13776"/>
                    <a:pt x="12865" y="13749"/>
                  </a:cubicBezTo>
                  <a:cubicBezTo>
                    <a:pt x="12961" y="13730"/>
                    <a:pt x="13048" y="13659"/>
                    <a:pt x="13140" y="13641"/>
                  </a:cubicBezTo>
                  <a:cubicBezTo>
                    <a:pt x="13233" y="13625"/>
                    <a:pt x="13301" y="13607"/>
                    <a:pt x="13366" y="13526"/>
                  </a:cubicBezTo>
                  <a:cubicBezTo>
                    <a:pt x="13416" y="13461"/>
                    <a:pt x="13509" y="13430"/>
                    <a:pt x="13586" y="13387"/>
                  </a:cubicBezTo>
                  <a:cubicBezTo>
                    <a:pt x="13732" y="13306"/>
                    <a:pt x="13877" y="13229"/>
                    <a:pt x="14023" y="13149"/>
                  </a:cubicBezTo>
                  <a:cubicBezTo>
                    <a:pt x="14044" y="13136"/>
                    <a:pt x="14072" y="13121"/>
                    <a:pt x="14075" y="13102"/>
                  </a:cubicBezTo>
                  <a:cubicBezTo>
                    <a:pt x="14088" y="13037"/>
                    <a:pt x="14131" y="13012"/>
                    <a:pt x="14187" y="12994"/>
                  </a:cubicBezTo>
                  <a:cubicBezTo>
                    <a:pt x="14202" y="12991"/>
                    <a:pt x="14221" y="12975"/>
                    <a:pt x="14227" y="12960"/>
                  </a:cubicBezTo>
                  <a:cubicBezTo>
                    <a:pt x="14286" y="12814"/>
                    <a:pt x="14385" y="12706"/>
                    <a:pt x="14515" y="12625"/>
                  </a:cubicBezTo>
                  <a:cubicBezTo>
                    <a:pt x="14533" y="12616"/>
                    <a:pt x="14549" y="12601"/>
                    <a:pt x="14558" y="12582"/>
                  </a:cubicBezTo>
                  <a:cubicBezTo>
                    <a:pt x="14614" y="12468"/>
                    <a:pt x="14663" y="12347"/>
                    <a:pt x="14725" y="12235"/>
                  </a:cubicBezTo>
                  <a:cubicBezTo>
                    <a:pt x="14762" y="12164"/>
                    <a:pt x="14818" y="12099"/>
                    <a:pt x="14861" y="12031"/>
                  </a:cubicBezTo>
                  <a:cubicBezTo>
                    <a:pt x="14930" y="11929"/>
                    <a:pt x="14883" y="11777"/>
                    <a:pt x="15004" y="11697"/>
                  </a:cubicBezTo>
                  <a:cubicBezTo>
                    <a:pt x="15010" y="11688"/>
                    <a:pt x="15007" y="11663"/>
                    <a:pt x="15010" y="11647"/>
                  </a:cubicBezTo>
                  <a:cubicBezTo>
                    <a:pt x="15041" y="11505"/>
                    <a:pt x="15063" y="11363"/>
                    <a:pt x="15100" y="11223"/>
                  </a:cubicBezTo>
                  <a:cubicBezTo>
                    <a:pt x="15146" y="11053"/>
                    <a:pt x="15214" y="10892"/>
                    <a:pt x="15251" y="10719"/>
                  </a:cubicBezTo>
                  <a:cubicBezTo>
                    <a:pt x="15295" y="10536"/>
                    <a:pt x="15313" y="10347"/>
                    <a:pt x="15341" y="10158"/>
                  </a:cubicBezTo>
                  <a:cubicBezTo>
                    <a:pt x="15347" y="10124"/>
                    <a:pt x="15366" y="10081"/>
                    <a:pt x="15351" y="10053"/>
                  </a:cubicBezTo>
                  <a:cubicBezTo>
                    <a:pt x="15286" y="9914"/>
                    <a:pt x="15335" y="9778"/>
                    <a:pt x="15351" y="9642"/>
                  </a:cubicBezTo>
                  <a:cubicBezTo>
                    <a:pt x="15360" y="9564"/>
                    <a:pt x="15397" y="9484"/>
                    <a:pt x="15381" y="9416"/>
                  </a:cubicBezTo>
                  <a:cubicBezTo>
                    <a:pt x="15344" y="9264"/>
                    <a:pt x="15344" y="9121"/>
                    <a:pt x="15397" y="8976"/>
                  </a:cubicBezTo>
                  <a:cubicBezTo>
                    <a:pt x="15409" y="8939"/>
                    <a:pt x="15391" y="8892"/>
                    <a:pt x="15388" y="8849"/>
                  </a:cubicBezTo>
                  <a:cubicBezTo>
                    <a:pt x="15378" y="8691"/>
                    <a:pt x="15366" y="8536"/>
                    <a:pt x="15360" y="8382"/>
                  </a:cubicBezTo>
                  <a:cubicBezTo>
                    <a:pt x="15357" y="8267"/>
                    <a:pt x="15369" y="8153"/>
                    <a:pt x="15360" y="8041"/>
                  </a:cubicBezTo>
                  <a:cubicBezTo>
                    <a:pt x="15351" y="7933"/>
                    <a:pt x="15316" y="7828"/>
                    <a:pt x="15310" y="7722"/>
                  </a:cubicBezTo>
                  <a:cubicBezTo>
                    <a:pt x="15307" y="7592"/>
                    <a:pt x="15338" y="7462"/>
                    <a:pt x="15329" y="7335"/>
                  </a:cubicBezTo>
                  <a:cubicBezTo>
                    <a:pt x="15316" y="7168"/>
                    <a:pt x="15282" y="7001"/>
                    <a:pt x="15258" y="6834"/>
                  </a:cubicBezTo>
                  <a:cubicBezTo>
                    <a:pt x="15255" y="6803"/>
                    <a:pt x="15255" y="6772"/>
                    <a:pt x="15258" y="6741"/>
                  </a:cubicBezTo>
                  <a:cubicBezTo>
                    <a:pt x="15261" y="6685"/>
                    <a:pt x="15279" y="6627"/>
                    <a:pt x="15270" y="6571"/>
                  </a:cubicBezTo>
                  <a:cubicBezTo>
                    <a:pt x="15261" y="6518"/>
                    <a:pt x="15214" y="6469"/>
                    <a:pt x="15205" y="6416"/>
                  </a:cubicBezTo>
                  <a:cubicBezTo>
                    <a:pt x="15190" y="6320"/>
                    <a:pt x="15171" y="6224"/>
                    <a:pt x="15202" y="6119"/>
                  </a:cubicBezTo>
                  <a:cubicBezTo>
                    <a:pt x="15221" y="6048"/>
                    <a:pt x="15149" y="5958"/>
                    <a:pt x="15159" y="5881"/>
                  </a:cubicBezTo>
                  <a:cubicBezTo>
                    <a:pt x="15193" y="5652"/>
                    <a:pt x="15041" y="5444"/>
                    <a:pt x="15087" y="5215"/>
                  </a:cubicBezTo>
                  <a:cubicBezTo>
                    <a:pt x="15094" y="5190"/>
                    <a:pt x="15063" y="5159"/>
                    <a:pt x="15047" y="5129"/>
                  </a:cubicBezTo>
                  <a:cubicBezTo>
                    <a:pt x="15035" y="5104"/>
                    <a:pt x="15016" y="5079"/>
                    <a:pt x="15010" y="5054"/>
                  </a:cubicBezTo>
                  <a:cubicBezTo>
                    <a:pt x="14957" y="4788"/>
                    <a:pt x="14911" y="4522"/>
                    <a:pt x="14855" y="4259"/>
                  </a:cubicBezTo>
                  <a:cubicBezTo>
                    <a:pt x="14843" y="4203"/>
                    <a:pt x="14793" y="4153"/>
                    <a:pt x="14762" y="4101"/>
                  </a:cubicBezTo>
                  <a:cubicBezTo>
                    <a:pt x="14666" y="3937"/>
                    <a:pt x="14688" y="3733"/>
                    <a:pt x="14570" y="3572"/>
                  </a:cubicBezTo>
                  <a:cubicBezTo>
                    <a:pt x="14512" y="3491"/>
                    <a:pt x="14509" y="3364"/>
                    <a:pt x="14447" y="3290"/>
                  </a:cubicBezTo>
                  <a:cubicBezTo>
                    <a:pt x="14332" y="3160"/>
                    <a:pt x="14289" y="3005"/>
                    <a:pt x="14227" y="2850"/>
                  </a:cubicBezTo>
                  <a:cubicBezTo>
                    <a:pt x="14196" y="2776"/>
                    <a:pt x="14150" y="2708"/>
                    <a:pt x="14103" y="2640"/>
                  </a:cubicBezTo>
                  <a:cubicBezTo>
                    <a:pt x="14050" y="2556"/>
                    <a:pt x="13989" y="2476"/>
                    <a:pt x="13933" y="2389"/>
                  </a:cubicBezTo>
                  <a:cubicBezTo>
                    <a:pt x="13896" y="2333"/>
                    <a:pt x="13865" y="2268"/>
                    <a:pt x="13831" y="2210"/>
                  </a:cubicBezTo>
                  <a:lnTo>
                    <a:pt x="13797" y="2222"/>
                  </a:lnTo>
                  <a:cubicBezTo>
                    <a:pt x="13806" y="2179"/>
                    <a:pt x="13803" y="2123"/>
                    <a:pt x="13831" y="2095"/>
                  </a:cubicBezTo>
                  <a:cubicBezTo>
                    <a:pt x="13976" y="1956"/>
                    <a:pt x="13893" y="1789"/>
                    <a:pt x="13874" y="1640"/>
                  </a:cubicBezTo>
                  <a:cubicBezTo>
                    <a:pt x="13849" y="1411"/>
                    <a:pt x="13682" y="1247"/>
                    <a:pt x="13561" y="1067"/>
                  </a:cubicBezTo>
                  <a:cubicBezTo>
                    <a:pt x="13515" y="996"/>
                    <a:pt x="13422" y="959"/>
                    <a:pt x="13357" y="900"/>
                  </a:cubicBezTo>
                  <a:cubicBezTo>
                    <a:pt x="13267" y="817"/>
                    <a:pt x="13202" y="702"/>
                    <a:pt x="13066" y="681"/>
                  </a:cubicBezTo>
                  <a:cubicBezTo>
                    <a:pt x="13060" y="681"/>
                    <a:pt x="13060" y="659"/>
                    <a:pt x="13051" y="650"/>
                  </a:cubicBezTo>
                  <a:cubicBezTo>
                    <a:pt x="13020" y="616"/>
                    <a:pt x="12992" y="572"/>
                    <a:pt x="12952" y="554"/>
                  </a:cubicBezTo>
                  <a:cubicBezTo>
                    <a:pt x="12809" y="486"/>
                    <a:pt x="12664" y="427"/>
                    <a:pt x="12521" y="362"/>
                  </a:cubicBezTo>
                  <a:cubicBezTo>
                    <a:pt x="12373" y="294"/>
                    <a:pt x="12224" y="219"/>
                    <a:pt x="12073" y="151"/>
                  </a:cubicBezTo>
                  <a:cubicBezTo>
                    <a:pt x="12066" y="148"/>
                    <a:pt x="12059" y="147"/>
                    <a:pt x="12051" y="147"/>
                  </a:cubicBezTo>
                  <a:cubicBezTo>
                    <a:pt x="12036" y="147"/>
                    <a:pt x="12018" y="151"/>
                    <a:pt x="12001" y="151"/>
                  </a:cubicBezTo>
                  <a:cubicBezTo>
                    <a:pt x="11976" y="151"/>
                    <a:pt x="11950" y="154"/>
                    <a:pt x="11924" y="154"/>
                  </a:cubicBezTo>
                  <a:cubicBezTo>
                    <a:pt x="11903" y="154"/>
                    <a:pt x="11882" y="152"/>
                    <a:pt x="11862" y="145"/>
                  </a:cubicBezTo>
                  <a:cubicBezTo>
                    <a:pt x="11788" y="120"/>
                    <a:pt x="11720" y="68"/>
                    <a:pt x="11642" y="49"/>
                  </a:cubicBezTo>
                  <a:cubicBezTo>
                    <a:pt x="11611" y="43"/>
                    <a:pt x="11580" y="42"/>
                    <a:pt x="11549" y="42"/>
                  </a:cubicBezTo>
                  <a:cubicBezTo>
                    <a:pt x="11524" y="42"/>
                    <a:pt x="11499" y="42"/>
                    <a:pt x="11474" y="42"/>
                  </a:cubicBezTo>
                  <a:cubicBezTo>
                    <a:pt x="11436" y="42"/>
                    <a:pt x="11397" y="40"/>
                    <a:pt x="11358" y="31"/>
                  </a:cubicBezTo>
                  <a:cubicBezTo>
                    <a:pt x="11252" y="6"/>
                    <a:pt x="11142" y="0"/>
                    <a:pt x="110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7031414" y="2784153"/>
              <a:ext cx="165198" cy="123837"/>
            </a:xfrm>
            <a:custGeom>
              <a:rect b="b" l="l" r="r" t="t"/>
              <a:pathLst>
                <a:path extrusionOk="0" h="2015" w="2688">
                  <a:moveTo>
                    <a:pt x="2416" y="1"/>
                  </a:moveTo>
                  <a:cubicBezTo>
                    <a:pt x="2388" y="1"/>
                    <a:pt x="2358" y="12"/>
                    <a:pt x="2322" y="28"/>
                  </a:cubicBezTo>
                  <a:cubicBezTo>
                    <a:pt x="2102" y="133"/>
                    <a:pt x="1991" y="384"/>
                    <a:pt x="1746" y="455"/>
                  </a:cubicBezTo>
                  <a:cubicBezTo>
                    <a:pt x="1706" y="467"/>
                    <a:pt x="1684" y="538"/>
                    <a:pt x="1647" y="569"/>
                  </a:cubicBezTo>
                  <a:cubicBezTo>
                    <a:pt x="1508" y="672"/>
                    <a:pt x="1344" y="734"/>
                    <a:pt x="1223" y="864"/>
                  </a:cubicBezTo>
                  <a:cubicBezTo>
                    <a:pt x="1171" y="916"/>
                    <a:pt x="1087" y="941"/>
                    <a:pt x="1016" y="975"/>
                  </a:cubicBezTo>
                  <a:cubicBezTo>
                    <a:pt x="969" y="1000"/>
                    <a:pt x="914" y="1015"/>
                    <a:pt x="873" y="1046"/>
                  </a:cubicBezTo>
                  <a:cubicBezTo>
                    <a:pt x="774" y="1124"/>
                    <a:pt x="681" y="1210"/>
                    <a:pt x="586" y="1288"/>
                  </a:cubicBezTo>
                  <a:cubicBezTo>
                    <a:pt x="573" y="1297"/>
                    <a:pt x="551" y="1291"/>
                    <a:pt x="539" y="1297"/>
                  </a:cubicBezTo>
                  <a:cubicBezTo>
                    <a:pt x="490" y="1325"/>
                    <a:pt x="443" y="1353"/>
                    <a:pt x="397" y="1384"/>
                  </a:cubicBezTo>
                  <a:cubicBezTo>
                    <a:pt x="304" y="1452"/>
                    <a:pt x="217" y="1535"/>
                    <a:pt x="115" y="1588"/>
                  </a:cubicBezTo>
                  <a:cubicBezTo>
                    <a:pt x="10" y="1640"/>
                    <a:pt x="10" y="1733"/>
                    <a:pt x="4" y="1811"/>
                  </a:cubicBezTo>
                  <a:cubicBezTo>
                    <a:pt x="1" y="1863"/>
                    <a:pt x="53" y="1938"/>
                    <a:pt x="103" y="1969"/>
                  </a:cubicBezTo>
                  <a:cubicBezTo>
                    <a:pt x="152" y="2003"/>
                    <a:pt x="226" y="1999"/>
                    <a:pt x="307" y="2015"/>
                  </a:cubicBezTo>
                  <a:cubicBezTo>
                    <a:pt x="326" y="2003"/>
                    <a:pt x="353" y="1987"/>
                    <a:pt x="381" y="1965"/>
                  </a:cubicBezTo>
                  <a:cubicBezTo>
                    <a:pt x="477" y="1879"/>
                    <a:pt x="561" y="1780"/>
                    <a:pt x="669" y="1712"/>
                  </a:cubicBezTo>
                  <a:cubicBezTo>
                    <a:pt x="784" y="1640"/>
                    <a:pt x="926" y="1616"/>
                    <a:pt x="1003" y="1492"/>
                  </a:cubicBezTo>
                  <a:cubicBezTo>
                    <a:pt x="1112" y="1325"/>
                    <a:pt x="1356" y="1356"/>
                    <a:pt x="1455" y="1173"/>
                  </a:cubicBezTo>
                  <a:cubicBezTo>
                    <a:pt x="1471" y="1142"/>
                    <a:pt x="1530" y="1136"/>
                    <a:pt x="1570" y="1117"/>
                  </a:cubicBezTo>
                  <a:cubicBezTo>
                    <a:pt x="1610" y="1096"/>
                    <a:pt x="1657" y="1083"/>
                    <a:pt x="1691" y="1055"/>
                  </a:cubicBezTo>
                  <a:cubicBezTo>
                    <a:pt x="1848" y="935"/>
                    <a:pt x="1988" y="783"/>
                    <a:pt x="2161" y="693"/>
                  </a:cubicBezTo>
                  <a:cubicBezTo>
                    <a:pt x="2341" y="600"/>
                    <a:pt x="2471" y="461"/>
                    <a:pt x="2616" y="331"/>
                  </a:cubicBezTo>
                  <a:cubicBezTo>
                    <a:pt x="2687" y="269"/>
                    <a:pt x="2669" y="130"/>
                    <a:pt x="2585" y="87"/>
                  </a:cubicBezTo>
                  <a:cubicBezTo>
                    <a:pt x="2557" y="71"/>
                    <a:pt x="2520" y="65"/>
                    <a:pt x="2502" y="43"/>
                  </a:cubicBezTo>
                  <a:cubicBezTo>
                    <a:pt x="2472" y="12"/>
                    <a:pt x="2445" y="1"/>
                    <a:pt x="24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7170491" y="2926303"/>
              <a:ext cx="106199" cy="156532"/>
            </a:xfrm>
            <a:custGeom>
              <a:rect b="b" l="l" r="r" t="t"/>
              <a:pathLst>
                <a:path extrusionOk="0" h="2547" w="1728">
                  <a:moveTo>
                    <a:pt x="1476" y="1"/>
                  </a:moveTo>
                  <a:cubicBezTo>
                    <a:pt x="1417" y="1"/>
                    <a:pt x="1352" y="40"/>
                    <a:pt x="1322" y="95"/>
                  </a:cubicBezTo>
                  <a:cubicBezTo>
                    <a:pt x="1254" y="234"/>
                    <a:pt x="1167" y="364"/>
                    <a:pt x="1087" y="501"/>
                  </a:cubicBezTo>
                  <a:cubicBezTo>
                    <a:pt x="1037" y="584"/>
                    <a:pt x="975" y="665"/>
                    <a:pt x="929" y="748"/>
                  </a:cubicBezTo>
                  <a:cubicBezTo>
                    <a:pt x="864" y="863"/>
                    <a:pt x="836" y="1014"/>
                    <a:pt x="743" y="1092"/>
                  </a:cubicBezTo>
                  <a:cubicBezTo>
                    <a:pt x="604" y="1209"/>
                    <a:pt x="554" y="1364"/>
                    <a:pt x="480" y="1510"/>
                  </a:cubicBezTo>
                  <a:cubicBezTo>
                    <a:pt x="461" y="1541"/>
                    <a:pt x="434" y="1562"/>
                    <a:pt x="412" y="1590"/>
                  </a:cubicBezTo>
                  <a:cubicBezTo>
                    <a:pt x="387" y="1618"/>
                    <a:pt x="347" y="1643"/>
                    <a:pt x="344" y="1674"/>
                  </a:cubicBezTo>
                  <a:cubicBezTo>
                    <a:pt x="328" y="1893"/>
                    <a:pt x="84" y="1996"/>
                    <a:pt x="75" y="2215"/>
                  </a:cubicBezTo>
                  <a:cubicBezTo>
                    <a:pt x="75" y="2218"/>
                    <a:pt x="68" y="2222"/>
                    <a:pt x="65" y="2225"/>
                  </a:cubicBezTo>
                  <a:cubicBezTo>
                    <a:pt x="0" y="2274"/>
                    <a:pt x="16" y="2333"/>
                    <a:pt x="37" y="2401"/>
                  </a:cubicBezTo>
                  <a:cubicBezTo>
                    <a:pt x="84" y="2547"/>
                    <a:pt x="217" y="2500"/>
                    <a:pt x="328" y="2537"/>
                  </a:cubicBezTo>
                  <a:cubicBezTo>
                    <a:pt x="347" y="2528"/>
                    <a:pt x="390" y="2519"/>
                    <a:pt x="406" y="2494"/>
                  </a:cubicBezTo>
                  <a:cubicBezTo>
                    <a:pt x="480" y="2383"/>
                    <a:pt x="548" y="2268"/>
                    <a:pt x="610" y="2150"/>
                  </a:cubicBezTo>
                  <a:cubicBezTo>
                    <a:pt x="663" y="2048"/>
                    <a:pt x="706" y="1943"/>
                    <a:pt x="755" y="1838"/>
                  </a:cubicBezTo>
                  <a:cubicBezTo>
                    <a:pt x="759" y="1828"/>
                    <a:pt x="765" y="1813"/>
                    <a:pt x="774" y="1807"/>
                  </a:cubicBezTo>
                  <a:cubicBezTo>
                    <a:pt x="910" y="1754"/>
                    <a:pt x="935" y="1615"/>
                    <a:pt x="994" y="1507"/>
                  </a:cubicBezTo>
                  <a:cubicBezTo>
                    <a:pt x="1031" y="1435"/>
                    <a:pt x="1043" y="1349"/>
                    <a:pt x="1096" y="1293"/>
                  </a:cubicBezTo>
                  <a:cubicBezTo>
                    <a:pt x="1176" y="1206"/>
                    <a:pt x="1238" y="1120"/>
                    <a:pt x="1272" y="1005"/>
                  </a:cubicBezTo>
                  <a:cubicBezTo>
                    <a:pt x="1291" y="937"/>
                    <a:pt x="1344" y="878"/>
                    <a:pt x="1375" y="813"/>
                  </a:cubicBezTo>
                  <a:cubicBezTo>
                    <a:pt x="1440" y="655"/>
                    <a:pt x="1588" y="559"/>
                    <a:pt x="1638" y="383"/>
                  </a:cubicBezTo>
                  <a:cubicBezTo>
                    <a:pt x="1700" y="172"/>
                    <a:pt x="1727" y="176"/>
                    <a:pt x="1551" y="27"/>
                  </a:cubicBezTo>
                  <a:cubicBezTo>
                    <a:pt x="1530" y="9"/>
                    <a:pt x="1504" y="1"/>
                    <a:pt x="14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6"/>
            <p:cNvSpPr/>
            <p:nvPr/>
          </p:nvSpPr>
          <p:spPr>
            <a:xfrm>
              <a:off x="7415887" y="2890043"/>
              <a:ext cx="39640" cy="169807"/>
            </a:xfrm>
            <a:custGeom>
              <a:rect b="b" l="l" r="r" t="t"/>
              <a:pathLst>
                <a:path extrusionOk="0" h="2763" w="645">
                  <a:moveTo>
                    <a:pt x="236" y="1"/>
                  </a:moveTo>
                  <a:cubicBezTo>
                    <a:pt x="232" y="1"/>
                    <a:pt x="229" y="1"/>
                    <a:pt x="226" y="1"/>
                  </a:cubicBezTo>
                  <a:cubicBezTo>
                    <a:pt x="152" y="10"/>
                    <a:pt x="31" y="91"/>
                    <a:pt x="22" y="150"/>
                  </a:cubicBezTo>
                  <a:cubicBezTo>
                    <a:pt x="0" y="298"/>
                    <a:pt x="28" y="453"/>
                    <a:pt x="16" y="605"/>
                  </a:cubicBezTo>
                  <a:cubicBezTo>
                    <a:pt x="9" y="691"/>
                    <a:pt x="68" y="790"/>
                    <a:pt x="50" y="868"/>
                  </a:cubicBezTo>
                  <a:cubicBezTo>
                    <a:pt x="22" y="967"/>
                    <a:pt x="25" y="1032"/>
                    <a:pt x="93" y="1087"/>
                  </a:cubicBezTo>
                  <a:cubicBezTo>
                    <a:pt x="78" y="1152"/>
                    <a:pt x="50" y="1202"/>
                    <a:pt x="62" y="1242"/>
                  </a:cubicBezTo>
                  <a:cubicBezTo>
                    <a:pt x="102" y="1357"/>
                    <a:pt x="167" y="1465"/>
                    <a:pt x="140" y="1595"/>
                  </a:cubicBezTo>
                  <a:cubicBezTo>
                    <a:pt x="109" y="1728"/>
                    <a:pt x="87" y="1861"/>
                    <a:pt x="177" y="1985"/>
                  </a:cubicBezTo>
                  <a:cubicBezTo>
                    <a:pt x="183" y="1991"/>
                    <a:pt x="164" y="2013"/>
                    <a:pt x="164" y="2028"/>
                  </a:cubicBezTo>
                  <a:cubicBezTo>
                    <a:pt x="158" y="2140"/>
                    <a:pt x="158" y="2251"/>
                    <a:pt x="155" y="2360"/>
                  </a:cubicBezTo>
                  <a:cubicBezTo>
                    <a:pt x="155" y="2415"/>
                    <a:pt x="149" y="2471"/>
                    <a:pt x="161" y="2524"/>
                  </a:cubicBezTo>
                  <a:cubicBezTo>
                    <a:pt x="170" y="2586"/>
                    <a:pt x="186" y="2682"/>
                    <a:pt x="220" y="2691"/>
                  </a:cubicBezTo>
                  <a:cubicBezTo>
                    <a:pt x="286" y="2708"/>
                    <a:pt x="350" y="2762"/>
                    <a:pt x="419" y="2762"/>
                  </a:cubicBezTo>
                  <a:cubicBezTo>
                    <a:pt x="450" y="2762"/>
                    <a:pt x="483" y="2751"/>
                    <a:pt x="517" y="2722"/>
                  </a:cubicBezTo>
                  <a:cubicBezTo>
                    <a:pt x="644" y="2613"/>
                    <a:pt x="613" y="2459"/>
                    <a:pt x="616" y="2332"/>
                  </a:cubicBezTo>
                  <a:cubicBezTo>
                    <a:pt x="616" y="2189"/>
                    <a:pt x="576" y="2047"/>
                    <a:pt x="591" y="1898"/>
                  </a:cubicBezTo>
                  <a:cubicBezTo>
                    <a:pt x="598" y="1861"/>
                    <a:pt x="585" y="1824"/>
                    <a:pt x="579" y="1787"/>
                  </a:cubicBezTo>
                  <a:cubicBezTo>
                    <a:pt x="560" y="1672"/>
                    <a:pt x="539" y="1555"/>
                    <a:pt x="526" y="1437"/>
                  </a:cubicBezTo>
                  <a:cubicBezTo>
                    <a:pt x="502" y="1242"/>
                    <a:pt x="477" y="1044"/>
                    <a:pt x="461" y="846"/>
                  </a:cubicBezTo>
                  <a:cubicBezTo>
                    <a:pt x="449" y="738"/>
                    <a:pt x="424" y="620"/>
                    <a:pt x="455" y="524"/>
                  </a:cubicBezTo>
                  <a:cubicBezTo>
                    <a:pt x="492" y="416"/>
                    <a:pt x="458" y="338"/>
                    <a:pt x="427" y="252"/>
                  </a:cubicBezTo>
                  <a:cubicBezTo>
                    <a:pt x="418" y="224"/>
                    <a:pt x="406" y="196"/>
                    <a:pt x="403" y="168"/>
                  </a:cubicBezTo>
                  <a:cubicBezTo>
                    <a:pt x="388" y="70"/>
                    <a:pt x="310" y="1"/>
                    <a:pt x="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6050565" y="2294650"/>
              <a:ext cx="63977" cy="34478"/>
            </a:xfrm>
            <a:custGeom>
              <a:rect b="b" l="l" r="r" t="t"/>
              <a:pathLst>
                <a:path extrusionOk="0" h="561" w="1041">
                  <a:moveTo>
                    <a:pt x="177" y="1"/>
                  </a:moveTo>
                  <a:cubicBezTo>
                    <a:pt x="76" y="1"/>
                    <a:pt x="48" y="89"/>
                    <a:pt x="26" y="168"/>
                  </a:cubicBezTo>
                  <a:cubicBezTo>
                    <a:pt x="1" y="242"/>
                    <a:pt x="94" y="344"/>
                    <a:pt x="187" y="375"/>
                  </a:cubicBezTo>
                  <a:cubicBezTo>
                    <a:pt x="289" y="406"/>
                    <a:pt x="385" y="446"/>
                    <a:pt x="487" y="474"/>
                  </a:cubicBezTo>
                  <a:cubicBezTo>
                    <a:pt x="598" y="505"/>
                    <a:pt x="716" y="530"/>
                    <a:pt x="846" y="561"/>
                  </a:cubicBezTo>
                  <a:cubicBezTo>
                    <a:pt x="871" y="552"/>
                    <a:pt x="926" y="539"/>
                    <a:pt x="945" y="508"/>
                  </a:cubicBezTo>
                  <a:cubicBezTo>
                    <a:pt x="982" y="443"/>
                    <a:pt x="1041" y="338"/>
                    <a:pt x="1016" y="301"/>
                  </a:cubicBezTo>
                  <a:cubicBezTo>
                    <a:pt x="964" y="217"/>
                    <a:pt x="868" y="149"/>
                    <a:pt x="775" y="109"/>
                  </a:cubicBezTo>
                  <a:cubicBezTo>
                    <a:pt x="663" y="59"/>
                    <a:pt x="540" y="50"/>
                    <a:pt x="419" y="28"/>
                  </a:cubicBezTo>
                  <a:cubicBezTo>
                    <a:pt x="351" y="13"/>
                    <a:pt x="279" y="13"/>
                    <a:pt x="211" y="4"/>
                  </a:cubicBezTo>
                  <a:cubicBezTo>
                    <a:pt x="199" y="2"/>
                    <a:pt x="188" y="1"/>
                    <a:pt x="1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6431228" y="2325194"/>
              <a:ext cx="27656" cy="31896"/>
            </a:xfrm>
            <a:custGeom>
              <a:rect b="b" l="l" r="r" t="t"/>
              <a:pathLst>
                <a:path extrusionOk="0" h="519" w="450">
                  <a:moveTo>
                    <a:pt x="302" y="1"/>
                  </a:moveTo>
                  <a:cubicBezTo>
                    <a:pt x="292" y="1"/>
                    <a:pt x="282" y="3"/>
                    <a:pt x="273" y="8"/>
                  </a:cubicBezTo>
                  <a:cubicBezTo>
                    <a:pt x="180" y="58"/>
                    <a:pt x="97" y="138"/>
                    <a:pt x="35" y="222"/>
                  </a:cubicBezTo>
                  <a:cubicBezTo>
                    <a:pt x="4" y="268"/>
                    <a:pt x="1" y="370"/>
                    <a:pt x="32" y="420"/>
                  </a:cubicBezTo>
                  <a:cubicBezTo>
                    <a:pt x="72" y="486"/>
                    <a:pt x="137" y="519"/>
                    <a:pt x="202" y="519"/>
                  </a:cubicBezTo>
                  <a:cubicBezTo>
                    <a:pt x="270" y="519"/>
                    <a:pt x="339" y="482"/>
                    <a:pt x="378" y="411"/>
                  </a:cubicBezTo>
                  <a:cubicBezTo>
                    <a:pt x="415" y="346"/>
                    <a:pt x="425" y="265"/>
                    <a:pt x="450" y="191"/>
                  </a:cubicBezTo>
                  <a:cubicBezTo>
                    <a:pt x="436" y="97"/>
                    <a:pt x="365" y="1"/>
                    <a:pt x="3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6168930" y="2627008"/>
              <a:ext cx="26304" cy="24767"/>
            </a:xfrm>
            <a:custGeom>
              <a:rect b="b" l="l" r="r" t="t"/>
              <a:pathLst>
                <a:path extrusionOk="0" h="403" w="428">
                  <a:moveTo>
                    <a:pt x="179" y="0"/>
                  </a:moveTo>
                  <a:cubicBezTo>
                    <a:pt x="162" y="0"/>
                    <a:pt x="145" y="1"/>
                    <a:pt x="127" y="3"/>
                  </a:cubicBezTo>
                  <a:cubicBezTo>
                    <a:pt x="44" y="13"/>
                    <a:pt x="3" y="78"/>
                    <a:pt x="3" y="155"/>
                  </a:cubicBezTo>
                  <a:cubicBezTo>
                    <a:pt x="0" y="252"/>
                    <a:pt x="146" y="403"/>
                    <a:pt x="233" y="403"/>
                  </a:cubicBezTo>
                  <a:cubicBezTo>
                    <a:pt x="235" y="403"/>
                    <a:pt x="237" y="403"/>
                    <a:pt x="239" y="403"/>
                  </a:cubicBezTo>
                  <a:cubicBezTo>
                    <a:pt x="344" y="396"/>
                    <a:pt x="427" y="297"/>
                    <a:pt x="421" y="180"/>
                  </a:cubicBezTo>
                  <a:cubicBezTo>
                    <a:pt x="418" y="71"/>
                    <a:pt x="323" y="0"/>
                    <a:pt x="1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0" name="Google Shape;210;p26"/>
            <p:cNvGrpSpPr/>
            <p:nvPr/>
          </p:nvGrpSpPr>
          <p:grpSpPr>
            <a:xfrm>
              <a:off x="5460126" y="1437306"/>
              <a:ext cx="592408" cy="491765"/>
              <a:chOff x="5337910" y="1122784"/>
              <a:chExt cx="879074" cy="729730"/>
            </a:xfrm>
          </p:grpSpPr>
          <p:sp>
            <p:nvSpPr>
              <p:cNvPr id="211" name="Google Shape;211;p26"/>
              <p:cNvSpPr/>
              <p:nvPr/>
            </p:nvSpPr>
            <p:spPr>
              <a:xfrm>
                <a:off x="5587795" y="1244709"/>
                <a:ext cx="250926" cy="284001"/>
              </a:xfrm>
              <a:custGeom>
                <a:rect b="b" l="l" r="r" t="t"/>
                <a:pathLst>
                  <a:path extrusionOk="0" h="1991" w="1759">
                    <a:moveTo>
                      <a:pt x="266" y="0"/>
                    </a:moveTo>
                    <a:cubicBezTo>
                      <a:pt x="164" y="0"/>
                      <a:pt x="1" y="219"/>
                      <a:pt x="31" y="295"/>
                    </a:cubicBezTo>
                    <a:cubicBezTo>
                      <a:pt x="40" y="319"/>
                      <a:pt x="56" y="347"/>
                      <a:pt x="77" y="353"/>
                    </a:cubicBezTo>
                    <a:cubicBezTo>
                      <a:pt x="257" y="412"/>
                      <a:pt x="232" y="663"/>
                      <a:pt x="418" y="716"/>
                    </a:cubicBezTo>
                    <a:cubicBezTo>
                      <a:pt x="430" y="719"/>
                      <a:pt x="424" y="765"/>
                      <a:pt x="436" y="781"/>
                    </a:cubicBezTo>
                    <a:cubicBezTo>
                      <a:pt x="523" y="892"/>
                      <a:pt x="591" y="1034"/>
                      <a:pt x="706" y="1096"/>
                    </a:cubicBezTo>
                    <a:cubicBezTo>
                      <a:pt x="802" y="1152"/>
                      <a:pt x="836" y="1220"/>
                      <a:pt x="882" y="1301"/>
                    </a:cubicBezTo>
                    <a:cubicBezTo>
                      <a:pt x="935" y="1390"/>
                      <a:pt x="1003" y="1474"/>
                      <a:pt x="1071" y="1551"/>
                    </a:cubicBezTo>
                    <a:cubicBezTo>
                      <a:pt x="1124" y="1616"/>
                      <a:pt x="1223" y="1663"/>
                      <a:pt x="1244" y="1731"/>
                    </a:cubicBezTo>
                    <a:cubicBezTo>
                      <a:pt x="1291" y="1889"/>
                      <a:pt x="1359" y="1969"/>
                      <a:pt x="1538" y="1988"/>
                    </a:cubicBezTo>
                    <a:cubicBezTo>
                      <a:pt x="1553" y="1990"/>
                      <a:pt x="1567" y="1991"/>
                      <a:pt x="1580" y="1991"/>
                    </a:cubicBezTo>
                    <a:cubicBezTo>
                      <a:pt x="1671" y="1991"/>
                      <a:pt x="1712" y="1944"/>
                      <a:pt x="1740" y="1873"/>
                    </a:cubicBezTo>
                    <a:cubicBezTo>
                      <a:pt x="1758" y="1830"/>
                      <a:pt x="1724" y="1762"/>
                      <a:pt x="1712" y="1706"/>
                    </a:cubicBezTo>
                    <a:cubicBezTo>
                      <a:pt x="1706" y="1675"/>
                      <a:pt x="1696" y="1644"/>
                      <a:pt x="1684" y="1619"/>
                    </a:cubicBezTo>
                    <a:cubicBezTo>
                      <a:pt x="1647" y="1554"/>
                      <a:pt x="1613" y="1489"/>
                      <a:pt x="1566" y="1434"/>
                    </a:cubicBezTo>
                    <a:cubicBezTo>
                      <a:pt x="1483" y="1341"/>
                      <a:pt x="1384" y="1260"/>
                      <a:pt x="1303" y="1164"/>
                    </a:cubicBezTo>
                    <a:cubicBezTo>
                      <a:pt x="1266" y="1121"/>
                      <a:pt x="1275" y="1028"/>
                      <a:pt x="1238" y="1006"/>
                    </a:cubicBezTo>
                    <a:cubicBezTo>
                      <a:pt x="1093" y="923"/>
                      <a:pt x="1046" y="759"/>
                      <a:pt x="932" y="654"/>
                    </a:cubicBezTo>
                    <a:cubicBezTo>
                      <a:pt x="898" y="623"/>
                      <a:pt x="864" y="586"/>
                      <a:pt x="833" y="551"/>
                    </a:cubicBezTo>
                    <a:cubicBezTo>
                      <a:pt x="802" y="517"/>
                      <a:pt x="780" y="456"/>
                      <a:pt x="746" y="446"/>
                    </a:cubicBezTo>
                    <a:cubicBezTo>
                      <a:pt x="628" y="415"/>
                      <a:pt x="591" y="313"/>
                      <a:pt x="563" y="226"/>
                    </a:cubicBezTo>
                    <a:cubicBezTo>
                      <a:pt x="514" y="66"/>
                      <a:pt x="359" y="72"/>
                      <a:pt x="272" y="1"/>
                    </a:cubicBezTo>
                    <a:cubicBezTo>
                      <a:pt x="270" y="0"/>
                      <a:pt x="268" y="0"/>
                      <a:pt x="2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26"/>
              <p:cNvSpPr/>
              <p:nvPr/>
            </p:nvSpPr>
            <p:spPr>
              <a:xfrm rot="-2175250">
                <a:off x="5397596" y="1521809"/>
                <a:ext cx="250925" cy="284003"/>
              </a:xfrm>
              <a:custGeom>
                <a:rect b="b" l="l" r="r" t="t"/>
                <a:pathLst>
                  <a:path extrusionOk="0" h="1991" w="1759">
                    <a:moveTo>
                      <a:pt x="266" y="0"/>
                    </a:moveTo>
                    <a:cubicBezTo>
                      <a:pt x="164" y="0"/>
                      <a:pt x="1" y="219"/>
                      <a:pt x="31" y="295"/>
                    </a:cubicBezTo>
                    <a:cubicBezTo>
                      <a:pt x="40" y="319"/>
                      <a:pt x="56" y="347"/>
                      <a:pt x="77" y="353"/>
                    </a:cubicBezTo>
                    <a:cubicBezTo>
                      <a:pt x="257" y="412"/>
                      <a:pt x="232" y="663"/>
                      <a:pt x="418" y="716"/>
                    </a:cubicBezTo>
                    <a:cubicBezTo>
                      <a:pt x="430" y="719"/>
                      <a:pt x="424" y="765"/>
                      <a:pt x="436" y="781"/>
                    </a:cubicBezTo>
                    <a:cubicBezTo>
                      <a:pt x="523" y="892"/>
                      <a:pt x="591" y="1034"/>
                      <a:pt x="706" y="1096"/>
                    </a:cubicBezTo>
                    <a:cubicBezTo>
                      <a:pt x="802" y="1152"/>
                      <a:pt x="836" y="1220"/>
                      <a:pt x="882" y="1301"/>
                    </a:cubicBezTo>
                    <a:cubicBezTo>
                      <a:pt x="935" y="1390"/>
                      <a:pt x="1003" y="1474"/>
                      <a:pt x="1071" y="1551"/>
                    </a:cubicBezTo>
                    <a:cubicBezTo>
                      <a:pt x="1124" y="1616"/>
                      <a:pt x="1223" y="1663"/>
                      <a:pt x="1244" y="1731"/>
                    </a:cubicBezTo>
                    <a:cubicBezTo>
                      <a:pt x="1291" y="1889"/>
                      <a:pt x="1359" y="1969"/>
                      <a:pt x="1538" y="1988"/>
                    </a:cubicBezTo>
                    <a:cubicBezTo>
                      <a:pt x="1553" y="1990"/>
                      <a:pt x="1567" y="1991"/>
                      <a:pt x="1580" y="1991"/>
                    </a:cubicBezTo>
                    <a:cubicBezTo>
                      <a:pt x="1671" y="1991"/>
                      <a:pt x="1712" y="1944"/>
                      <a:pt x="1740" y="1873"/>
                    </a:cubicBezTo>
                    <a:cubicBezTo>
                      <a:pt x="1758" y="1830"/>
                      <a:pt x="1724" y="1762"/>
                      <a:pt x="1712" y="1706"/>
                    </a:cubicBezTo>
                    <a:cubicBezTo>
                      <a:pt x="1706" y="1675"/>
                      <a:pt x="1696" y="1644"/>
                      <a:pt x="1684" y="1619"/>
                    </a:cubicBezTo>
                    <a:cubicBezTo>
                      <a:pt x="1647" y="1554"/>
                      <a:pt x="1613" y="1489"/>
                      <a:pt x="1566" y="1434"/>
                    </a:cubicBezTo>
                    <a:cubicBezTo>
                      <a:pt x="1483" y="1341"/>
                      <a:pt x="1384" y="1260"/>
                      <a:pt x="1303" y="1164"/>
                    </a:cubicBezTo>
                    <a:cubicBezTo>
                      <a:pt x="1266" y="1121"/>
                      <a:pt x="1275" y="1028"/>
                      <a:pt x="1238" y="1006"/>
                    </a:cubicBezTo>
                    <a:cubicBezTo>
                      <a:pt x="1093" y="923"/>
                      <a:pt x="1046" y="759"/>
                      <a:pt x="932" y="654"/>
                    </a:cubicBezTo>
                    <a:cubicBezTo>
                      <a:pt x="898" y="623"/>
                      <a:pt x="864" y="586"/>
                      <a:pt x="833" y="551"/>
                    </a:cubicBezTo>
                    <a:cubicBezTo>
                      <a:pt x="802" y="517"/>
                      <a:pt x="780" y="456"/>
                      <a:pt x="746" y="446"/>
                    </a:cubicBezTo>
                    <a:cubicBezTo>
                      <a:pt x="628" y="415"/>
                      <a:pt x="591" y="313"/>
                      <a:pt x="563" y="226"/>
                    </a:cubicBezTo>
                    <a:cubicBezTo>
                      <a:pt x="514" y="66"/>
                      <a:pt x="359" y="72"/>
                      <a:pt x="272" y="1"/>
                    </a:cubicBezTo>
                    <a:cubicBezTo>
                      <a:pt x="270" y="0"/>
                      <a:pt x="268" y="0"/>
                      <a:pt x="2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26"/>
              <p:cNvSpPr/>
              <p:nvPr/>
            </p:nvSpPr>
            <p:spPr>
              <a:xfrm rot="2700000">
                <a:off x="5902398" y="1169909"/>
                <a:ext cx="250924" cy="283998"/>
              </a:xfrm>
              <a:custGeom>
                <a:rect b="b" l="l" r="r" t="t"/>
                <a:pathLst>
                  <a:path extrusionOk="0" h="1991" w="1759">
                    <a:moveTo>
                      <a:pt x="266" y="0"/>
                    </a:moveTo>
                    <a:cubicBezTo>
                      <a:pt x="164" y="0"/>
                      <a:pt x="1" y="219"/>
                      <a:pt x="31" y="295"/>
                    </a:cubicBezTo>
                    <a:cubicBezTo>
                      <a:pt x="40" y="319"/>
                      <a:pt x="56" y="347"/>
                      <a:pt x="77" y="353"/>
                    </a:cubicBezTo>
                    <a:cubicBezTo>
                      <a:pt x="257" y="412"/>
                      <a:pt x="232" y="663"/>
                      <a:pt x="418" y="716"/>
                    </a:cubicBezTo>
                    <a:cubicBezTo>
                      <a:pt x="430" y="719"/>
                      <a:pt x="424" y="765"/>
                      <a:pt x="436" y="781"/>
                    </a:cubicBezTo>
                    <a:cubicBezTo>
                      <a:pt x="523" y="892"/>
                      <a:pt x="591" y="1034"/>
                      <a:pt x="706" y="1096"/>
                    </a:cubicBezTo>
                    <a:cubicBezTo>
                      <a:pt x="802" y="1152"/>
                      <a:pt x="836" y="1220"/>
                      <a:pt x="882" y="1301"/>
                    </a:cubicBezTo>
                    <a:cubicBezTo>
                      <a:pt x="935" y="1390"/>
                      <a:pt x="1003" y="1474"/>
                      <a:pt x="1071" y="1551"/>
                    </a:cubicBezTo>
                    <a:cubicBezTo>
                      <a:pt x="1124" y="1616"/>
                      <a:pt x="1223" y="1663"/>
                      <a:pt x="1244" y="1731"/>
                    </a:cubicBezTo>
                    <a:cubicBezTo>
                      <a:pt x="1291" y="1889"/>
                      <a:pt x="1359" y="1969"/>
                      <a:pt x="1538" y="1988"/>
                    </a:cubicBezTo>
                    <a:cubicBezTo>
                      <a:pt x="1553" y="1990"/>
                      <a:pt x="1567" y="1991"/>
                      <a:pt x="1580" y="1991"/>
                    </a:cubicBezTo>
                    <a:cubicBezTo>
                      <a:pt x="1671" y="1991"/>
                      <a:pt x="1712" y="1944"/>
                      <a:pt x="1740" y="1873"/>
                    </a:cubicBezTo>
                    <a:cubicBezTo>
                      <a:pt x="1758" y="1830"/>
                      <a:pt x="1724" y="1762"/>
                      <a:pt x="1712" y="1706"/>
                    </a:cubicBezTo>
                    <a:cubicBezTo>
                      <a:pt x="1706" y="1675"/>
                      <a:pt x="1696" y="1644"/>
                      <a:pt x="1684" y="1619"/>
                    </a:cubicBezTo>
                    <a:cubicBezTo>
                      <a:pt x="1647" y="1554"/>
                      <a:pt x="1613" y="1489"/>
                      <a:pt x="1566" y="1434"/>
                    </a:cubicBezTo>
                    <a:cubicBezTo>
                      <a:pt x="1483" y="1341"/>
                      <a:pt x="1384" y="1260"/>
                      <a:pt x="1303" y="1164"/>
                    </a:cubicBezTo>
                    <a:cubicBezTo>
                      <a:pt x="1266" y="1121"/>
                      <a:pt x="1275" y="1028"/>
                      <a:pt x="1238" y="1006"/>
                    </a:cubicBezTo>
                    <a:cubicBezTo>
                      <a:pt x="1093" y="923"/>
                      <a:pt x="1046" y="759"/>
                      <a:pt x="932" y="654"/>
                    </a:cubicBezTo>
                    <a:cubicBezTo>
                      <a:pt x="898" y="623"/>
                      <a:pt x="864" y="586"/>
                      <a:pt x="833" y="551"/>
                    </a:cubicBezTo>
                    <a:cubicBezTo>
                      <a:pt x="802" y="517"/>
                      <a:pt x="780" y="456"/>
                      <a:pt x="746" y="446"/>
                    </a:cubicBezTo>
                    <a:cubicBezTo>
                      <a:pt x="628" y="415"/>
                      <a:pt x="591" y="313"/>
                      <a:pt x="563" y="226"/>
                    </a:cubicBezTo>
                    <a:cubicBezTo>
                      <a:pt x="514" y="66"/>
                      <a:pt x="359" y="72"/>
                      <a:pt x="272" y="1"/>
                    </a:cubicBezTo>
                    <a:cubicBezTo>
                      <a:pt x="270" y="0"/>
                      <a:pt x="268" y="0"/>
                      <a:pt x="2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14" name="Google Shape;214;p26"/>
          <p:cNvSpPr/>
          <p:nvPr/>
        </p:nvSpPr>
        <p:spPr>
          <a:xfrm>
            <a:off x="733477" y="4413403"/>
            <a:ext cx="444401" cy="295551"/>
          </a:xfrm>
          <a:custGeom>
            <a:rect b="b" l="l" r="r" t="t"/>
            <a:pathLst>
              <a:path extrusionOk="0" h="3667" w="5514">
                <a:moveTo>
                  <a:pt x="2468" y="1883"/>
                </a:moveTo>
                <a:cubicBezTo>
                  <a:pt x="2694" y="1932"/>
                  <a:pt x="2790" y="2112"/>
                  <a:pt x="2917" y="2270"/>
                </a:cubicBezTo>
                <a:cubicBezTo>
                  <a:pt x="2972" y="2338"/>
                  <a:pt x="3059" y="2391"/>
                  <a:pt x="3056" y="2486"/>
                </a:cubicBezTo>
                <a:cubicBezTo>
                  <a:pt x="3056" y="2555"/>
                  <a:pt x="3022" y="2623"/>
                  <a:pt x="2994" y="2716"/>
                </a:cubicBezTo>
                <a:cubicBezTo>
                  <a:pt x="2952" y="2716"/>
                  <a:pt x="2903" y="2718"/>
                  <a:pt x="2852" y="2718"/>
                </a:cubicBezTo>
                <a:cubicBezTo>
                  <a:pt x="2814" y="2718"/>
                  <a:pt x="2774" y="2716"/>
                  <a:pt x="2734" y="2712"/>
                </a:cubicBezTo>
                <a:cubicBezTo>
                  <a:pt x="2706" y="2709"/>
                  <a:pt x="2681" y="2663"/>
                  <a:pt x="2657" y="2632"/>
                </a:cubicBezTo>
                <a:cubicBezTo>
                  <a:pt x="2623" y="2592"/>
                  <a:pt x="2582" y="2548"/>
                  <a:pt x="2551" y="2505"/>
                </a:cubicBezTo>
                <a:cubicBezTo>
                  <a:pt x="2514" y="2449"/>
                  <a:pt x="2452" y="2394"/>
                  <a:pt x="2449" y="2338"/>
                </a:cubicBezTo>
                <a:cubicBezTo>
                  <a:pt x="2440" y="2189"/>
                  <a:pt x="2459" y="2041"/>
                  <a:pt x="2468" y="1883"/>
                </a:cubicBezTo>
                <a:close/>
                <a:moveTo>
                  <a:pt x="4212" y="4"/>
                </a:moveTo>
                <a:cubicBezTo>
                  <a:pt x="4163" y="4"/>
                  <a:pt x="4116" y="7"/>
                  <a:pt x="4071" y="13"/>
                </a:cubicBezTo>
                <a:cubicBezTo>
                  <a:pt x="3845" y="38"/>
                  <a:pt x="3588" y="1"/>
                  <a:pt x="3384" y="162"/>
                </a:cubicBezTo>
                <a:cubicBezTo>
                  <a:pt x="3350" y="187"/>
                  <a:pt x="3291" y="177"/>
                  <a:pt x="3242" y="187"/>
                </a:cubicBezTo>
                <a:cubicBezTo>
                  <a:pt x="3217" y="190"/>
                  <a:pt x="3177" y="184"/>
                  <a:pt x="3164" y="199"/>
                </a:cubicBezTo>
                <a:cubicBezTo>
                  <a:pt x="3084" y="286"/>
                  <a:pt x="2951" y="286"/>
                  <a:pt x="2883" y="413"/>
                </a:cubicBezTo>
                <a:cubicBezTo>
                  <a:pt x="2811" y="549"/>
                  <a:pt x="2592" y="555"/>
                  <a:pt x="2533" y="728"/>
                </a:cubicBezTo>
                <a:cubicBezTo>
                  <a:pt x="2533" y="735"/>
                  <a:pt x="2517" y="731"/>
                  <a:pt x="2514" y="738"/>
                </a:cubicBezTo>
                <a:cubicBezTo>
                  <a:pt x="2471" y="793"/>
                  <a:pt x="2428" y="849"/>
                  <a:pt x="2394" y="908"/>
                </a:cubicBezTo>
                <a:cubicBezTo>
                  <a:pt x="2369" y="948"/>
                  <a:pt x="2366" y="1029"/>
                  <a:pt x="2338" y="1038"/>
                </a:cubicBezTo>
                <a:cubicBezTo>
                  <a:pt x="2202" y="1075"/>
                  <a:pt x="2214" y="1177"/>
                  <a:pt x="2217" y="1310"/>
                </a:cubicBezTo>
                <a:cubicBezTo>
                  <a:pt x="2152" y="1310"/>
                  <a:pt x="2088" y="1309"/>
                  <a:pt x="2024" y="1309"/>
                </a:cubicBezTo>
                <a:cubicBezTo>
                  <a:pt x="1960" y="1309"/>
                  <a:pt x="1897" y="1310"/>
                  <a:pt x="1833" y="1313"/>
                </a:cubicBezTo>
                <a:cubicBezTo>
                  <a:pt x="1740" y="1316"/>
                  <a:pt x="1644" y="1326"/>
                  <a:pt x="1558" y="1351"/>
                </a:cubicBezTo>
                <a:cubicBezTo>
                  <a:pt x="1400" y="1397"/>
                  <a:pt x="1245" y="1456"/>
                  <a:pt x="1090" y="1518"/>
                </a:cubicBezTo>
                <a:cubicBezTo>
                  <a:pt x="1044" y="1536"/>
                  <a:pt x="998" y="1564"/>
                  <a:pt x="960" y="1601"/>
                </a:cubicBezTo>
                <a:cubicBezTo>
                  <a:pt x="852" y="1703"/>
                  <a:pt x="747" y="1812"/>
                  <a:pt x="642" y="1920"/>
                </a:cubicBezTo>
                <a:cubicBezTo>
                  <a:pt x="577" y="1988"/>
                  <a:pt x="502" y="2053"/>
                  <a:pt x="450" y="2131"/>
                </a:cubicBezTo>
                <a:cubicBezTo>
                  <a:pt x="403" y="2199"/>
                  <a:pt x="403" y="2322"/>
                  <a:pt x="347" y="2350"/>
                </a:cubicBezTo>
                <a:cubicBezTo>
                  <a:pt x="199" y="2421"/>
                  <a:pt x="267" y="2598"/>
                  <a:pt x="152" y="2682"/>
                </a:cubicBezTo>
                <a:cubicBezTo>
                  <a:pt x="128" y="2697"/>
                  <a:pt x="165" y="2787"/>
                  <a:pt x="140" y="2821"/>
                </a:cubicBezTo>
                <a:cubicBezTo>
                  <a:pt x="91" y="2892"/>
                  <a:pt x="66" y="2960"/>
                  <a:pt x="91" y="3044"/>
                </a:cubicBezTo>
                <a:cubicBezTo>
                  <a:pt x="97" y="3068"/>
                  <a:pt x="87" y="3106"/>
                  <a:pt x="72" y="3121"/>
                </a:cubicBezTo>
                <a:cubicBezTo>
                  <a:pt x="1" y="3202"/>
                  <a:pt x="4" y="3279"/>
                  <a:pt x="57" y="3369"/>
                </a:cubicBezTo>
                <a:cubicBezTo>
                  <a:pt x="72" y="3393"/>
                  <a:pt x="78" y="3431"/>
                  <a:pt x="81" y="3462"/>
                </a:cubicBezTo>
                <a:cubicBezTo>
                  <a:pt x="84" y="3587"/>
                  <a:pt x="151" y="3666"/>
                  <a:pt x="252" y="3666"/>
                </a:cubicBezTo>
                <a:cubicBezTo>
                  <a:pt x="256" y="3666"/>
                  <a:pt x="260" y="3666"/>
                  <a:pt x="264" y="3666"/>
                </a:cubicBezTo>
                <a:cubicBezTo>
                  <a:pt x="385" y="3660"/>
                  <a:pt x="465" y="3561"/>
                  <a:pt x="465" y="3437"/>
                </a:cubicBezTo>
                <a:cubicBezTo>
                  <a:pt x="462" y="3350"/>
                  <a:pt x="468" y="3257"/>
                  <a:pt x="487" y="3171"/>
                </a:cubicBezTo>
                <a:cubicBezTo>
                  <a:pt x="502" y="3090"/>
                  <a:pt x="555" y="3016"/>
                  <a:pt x="558" y="2938"/>
                </a:cubicBezTo>
                <a:cubicBezTo>
                  <a:pt x="561" y="2774"/>
                  <a:pt x="682" y="2678"/>
                  <a:pt x="744" y="2548"/>
                </a:cubicBezTo>
                <a:cubicBezTo>
                  <a:pt x="759" y="2521"/>
                  <a:pt x="772" y="2490"/>
                  <a:pt x="784" y="2459"/>
                </a:cubicBezTo>
                <a:cubicBezTo>
                  <a:pt x="812" y="2397"/>
                  <a:pt x="827" y="2329"/>
                  <a:pt x="868" y="2276"/>
                </a:cubicBezTo>
                <a:cubicBezTo>
                  <a:pt x="939" y="2189"/>
                  <a:pt x="1022" y="2112"/>
                  <a:pt x="1106" y="2035"/>
                </a:cubicBezTo>
                <a:cubicBezTo>
                  <a:pt x="1140" y="2001"/>
                  <a:pt x="1177" y="1963"/>
                  <a:pt x="1217" y="1945"/>
                </a:cubicBezTo>
                <a:cubicBezTo>
                  <a:pt x="1345" y="1891"/>
                  <a:pt x="1458" y="1796"/>
                  <a:pt x="1603" y="1796"/>
                </a:cubicBezTo>
                <a:cubicBezTo>
                  <a:pt x="1610" y="1796"/>
                  <a:pt x="1616" y="1796"/>
                  <a:pt x="1623" y="1796"/>
                </a:cubicBezTo>
                <a:cubicBezTo>
                  <a:pt x="1624" y="1796"/>
                  <a:pt x="1626" y="1797"/>
                  <a:pt x="1627" y="1797"/>
                </a:cubicBezTo>
                <a:cubicBezTo>
                  <a:pt x="1644" y="1797"/>
                  <a:pt x="1661" y="1780"/>
                  <a:pt x="1672" y="1765"/>
                </a:cubicBezTo>
                <a:cubicBezTo>
                  <a:pt x="1711" y="1717"/>
                  <a:pt x="1752" y="1703"/>
                  <a:pt x="1795" y="1703"/>
                </a:cubicBezTo>
                <a:cubicBezTo>
                  <a:pt x="1859" y="1703"/>
                  <a:pt x="1925" y="1734"/>
                  <a:pt x="1988" y="1734"/>
                </a:cubicBezTo>
                <a:cubicBezTo>
                  <a:pt x="2003" y="1734"/>
                  <a:pt x="2017" y="1732"/>
                  <a:pt x="2031" y="1728"/>
                </a:cubicBezTo>
                <a:cubicBezTo>
                  <a:pt x="2038" y="1728"/>
                  <a:pt x="2068" y="1771"/>
                  <a:pt x="2065" y="1784"/>
                </a:cubicBezTo>
                <a:cubicBezTo>
                  <a:pt x="2025" y="1895"/>
                  <a:pt x="2013" y="1997"/>
                  <a:pt x="2019" y="2118"/>
                </a:cubicBezTo>
                <a:cubicBezTo>
                  <a:pt x="2025" y="2211"/>
                  <a:pt x="2000" y="2310"/>
                  <a:pt x="2050" y="2394"/>
                </a:cubicBezTo>
                <a:cubicBezTo>
                  <a:pt x="2149" y="2561"/>
                  <a:pt x="2099" y="2812"/>
                  <a:pt x="2335" y="2904"/>
                </a:cubicBezTo>
                <a:cubicBezTo>
                  <a:pt x="2344" y="2907"/>
                  <a:pt x="2344" y="2935"/>
                  <a:pt x="2353" y="2945"/>
                </a:cubicBezTo>
                <a:cubicBezTo>
                  <a:pt x="2384" y="2985"/>
                  <a:pt x="2415" y="3031"/>
                  <a:pt x="2455" y="3059"/>
                </a:cubicBezTo>
                <a:cubicBezTo>
                  <a:pt x="2502" y="3087"/>
                  <a:pt x="2561" y="3106"/>
                  <a:pt x="2616" y="3112"/>
                </a:cubicBezTo>
                <a:cubicBezTo>
                  <a:pt x="2720" y="3126"/>
                  <a:pt x="2830" y="3151"/>
                  <a:pt x="2934" y="3151"/>
                </a:cubicBezTo>
                <a:cubicBezTo>
                  <a:pt x="2966" y="3151"/>
                  <a:pt x="2997" y="3149"/>
                  <a:pt x="3028" y="3143"/>
                </a:cubicBezTo>
                <a:cubicBezTo>
                  <a:pt x="3155" y="3118"/>
                  <a:pt x="3273" y="3031"/>
                  <a:pt x="3384" y="2957"/>
                </a:cubicBezTo>
                <a:cubicBezTo>
                  <a:pt x="3474" y="2901"/>
                  <a:pt x="3434" y="2799"/>
                  <a:pt x="3440" y="2716"/>
                </a:cubicBezTo>
                <a:cubicBezTo>
                  <a:pt x="3443" y="2688"/>
                  <a:pt x="3458" y="2660"/>
                  <a:pt x="3458" y="2632"/>
                </a:cubicBezTo>
                <a:cubicBezTo>
                  <a:pt x="3458" y="2517"/>
                  <a:pt x="3480" y="2394"/>
                  <a:pt x="3446" y="2288"/>
                </a:cubicBezTo>
                <a:cubicBezTo>
                  <a:pt x="3415" y="2180"/>
                  <a:pt x="3334" y="2087"/>
                  <a:pt x="3263" y="1997"/>
                </a:cubicBezTo>
                <a:cubicBezTo>
                  <a:pt x="3081" y="1753"/>
                  <a:pt x="2827" y="1592"/>
                  <a:pt x="2570" y="1440"/>
                </a:cubicBezTo>
                <a:cubicBezTo>
                  <a:pt x="2573" y="1434"/>
                  <a:pt x="2576" y="1428"/>
                  <a:pt x="2576" y="1425"/>
                </a:cubicBezTo>
                <a:cubicBezTo>
                  <a:pt x="2598" y="1251"/>
                  <a:pt x="2814" y="1190"/>
                  <a:pt x="2821" y="1001"/>
                </a:cubicBezTo>
                <a:cubicBezTo>
                  <a:pt x="2821" y="979"/>
                  <a:pt x="2879" y="954"/>
                  <a:pt x="2914" y="936"/>
                </a:cubicBezTo>
                <a:cubicBezTo>
                  <a:pt x="2954" y="911"/>
                  <a:pt x="3003" y="899"/>
                  <a:pt x="3037" y="868"/>
                </a:cubicBezTo>
                <a:cubicBezTo>
                  <a:pt x="3112" y="800"/>
                  <a:pt x="3170" y="716"/>
                  <a:pt x="3245" y="648"/>
                </a:cubicBezTo>
                <a:cubicBezTo>
                  <a:pt x="3273" y="620"/>
                  <a:pt x="3319" y="591"/>
                  <a:pt x="3355" y="591"/>
                </a:cubicBezTo>
                <a:cubicBezTo>
                  <a:pt x="3359" y="591"/>
                  <a:pt x="3362" y="592"/>
                  <a:pt x="3365" y="592"/>
                </a:cubicBezTo>
                <a:cubicBezTo>
                  <a:pt x="3382" y="595"/>
                  <a:pt x="3397" y="596"/>
                  <a:pt x="3412" y="596"/>
                </a:cubicBezTo>
                <a:cubicBezTo>
                  <a:pt x="3510" y="596"/>
                  <a:pt x="3577" y="546"/>
                  <a:pt x="3622" y="484"/>
                </a:cubicBezTo>
                <a:cubicBezTo>
                  <a:pt x="3680" y="484"/>
                  <a:pt x="3734" y="493"/>
                  <a:pt x="3781" y="493"/>
                </a:cubicBezTo>
                <a:cubicBezTo>
                  <a:pt x="3810" y="493"/>
                  <a:pt x="3836" y="490"/>
                  <a:pt x="3858" y="478"/>
                </a:cubicBezTo>
                <a:cubicBezTo>
                  <a:pt x="3917" y="446"/>
                  <a:pt x="3971" y="430"/>
                  <a:pt x="4025" y="430"/>
                </a:cubicBezTo>
                <a:cubicBezTo>
                  <a:pt x="4081" y="430"/>
                  <a:pt x="4136" y="447"/>
                  <a:pt x="4195" y="484"/>
                </a:cubicBezTo>
                <a:cubicBezTo>
                  <a:pt x="4232" y="505"/>
                  <a:pt x="4288" y="499"/>
                  <a:pt x="4334" y="509"/>
                </a:cubicBezTo>
                <a:cubicBezTo>
                  <a:pt x="4402" y="518"/>
                  <a:pt x="4470" y="527"/>
                  <a:pt x="4539" y="543"/>
                </a:cubicBezTo>
                <a:cubicBezTo>
                  <a:pt x="4573" y="549"/>
                  <a:pt x="4604" y="580"/>
                  <a:pt x="4635" y="580"/>
                </a:cubicBezTo>
                <a:cubicBezTo>
                  <a:pt x="4637" y="580"/>
                  <a:pt x="4639" y="580"/>
                  <a:pt x="4642" y="580"/>
                </a:cubicBezTo>
                <a:cubicBezTo>
                  <a:pt x="4824" y="580"/>
                  <a:pt x="4958" y="696"/>
                  <a:pt x="5065" y="806"/>
                </a:cubicBezTo>
                <a:cubicBezTo>
                  <a:pt x="5125" y="864"/>
                  <a:pt x="5180" y="886"/>
                  <a:pt x="5237" y="886"/>
                </a:cubicBezTo>
                <a:cubicBezTo>
                  <a:pt x="5262" y="886"/>
                  <a:pt x="5287" y="881"/>
                  <a:pt x="5312" y="874"/>
                </a:cubicBezTo>
                <a:cubicBezTo>
                  <a:pt x="5492" y="815"/>
                  <a:pt x="5514" y="651"/>
                  <a:pt x="5371" y="530"/>
                </a:cubicBezTo>
                <a:cubicBezTo>
                  <a:pt x="5353" y="515"/>
                  <a:pt x="5346" y="490"/>
                  <a:pt x="5334" y="468"/>
                </a:cubicBezTo>
                <a:cubicBezTo>
                  <a:pt x="5292" y="392"/>
                  <a:pt x="5119" y="302"/>
                  <a:pt x="5021" y="302"/>
                </a:cubicBezTo>
                <a:cubicBezTo>
                  <a:pt x="5012" y="302"/>
                  <a:pt x="5004" y="303"/>
                  <a:pt x="4997" y="304"/>
                </a:cubicBezTo>
                <a:cubicBezTo>
                  <a:pt x="5015" y="286"/>
                  <a:pt x="5034" y="264"/>
                  <a:pt x="5052" y="245"/>
                </a:cubicBezTo>
                <a:cubicBezTo>
                  <a:pt x="4997" y="221"/>
                  <a:pt x="4944" y="180"/>
                  <a:pt x="4885" y="171"/>
                </a:cubicBezTo>
                <a:cubicBezTo>
                  <a:pt x="4786" y="156"/>
                  <a:pt x="4700" y="125"/>
                  <a:pt x="4604" y="81"/>
                </a:cubicBezTo>
                <a:cubicBezTo>
                  <a:pt x="4486" y="27"/>
                  <a:pt x="4344" y="4"/>
                  <a:pt x="4212" y="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5" name="Google Shape;215;p26"/>
          <p:cNvGrpSpPr/>
          <p:nvPr/>
        </p:nvGrpSpPr>
        <p:grpSpPr>
          <a:xfrm>
            <a:off x="782123" y="790150"/>
            <a:ext cx="1352563" cy="432903"/>
            <a:chOff x="782123" y="790150"/>
            <a:chExt cx="1352563" cy="432903"/>
          </a:xfrm>
        </p:grpSpPr>
        <p:sp>
          <p:nvSpPr>
            <p:cNvPr id="216" name="Google Shape;216;p26"/>
            <p:cNvSpPr/>
            <p:nvPr/>
          </p:nvSpPr>
          <p:spPr>
            <a:xfrm>
              <a:off x="1696860" y="790150"/>
              <a:ext cx="437826" cy="432903"/>
            </a:xfrm>
            <a:custGeom>
              <a:rect b="b" l="l" r="r" t="t"/>
              <a:pathLst>
                <a:path extrusionOk="0" h="6311" w="6383">
                  <a:moveTo>
                    <a:pt x="3330" y="1"/>
                  </a:moveTo>
                  <a:cubicBezTo>
                    <a:pt x="3310" y="1"/>
                    <a:pt x="3286" y="8"/>
                    <a:pt x="3275" y="20"/>
                  </a:cubicBezTo>
                  <a:cubicBezTo>
                    <a:pt x="3244" y="54"/>
                    <a:pt x="3210" y="66"/>
                    <a:pt x="3176" y="66"/>
                  </a:cubicBezTo>
                  <a:cubicBezTo>
                    <a:pt x="3135" y="66"/>
                    <a:pt x="3095" y="49"/>
                    <a:pt x="3061" y="36"/>
                  </a:cubicBezTo>
                  <a:cubicBezTo>
                    <a:pt x="3007" y="15"/>
                    <a:pt x="2954" y="7"/>
                    <a:pt x="2902" y="7"/>
                  </a:cubicBezTo>
                  <a:cubicBezTo>
                    <a:pt x="2800" y="7"/>
                    <a:pt x="2702" y="37"/>
                    <a:pt x="2603" y="58"/>
                  </a:cubicBezTo>
                  <a:cubicBezTo>
                    <a:pt x="2511" y="75"/>
                    <a:pt x="2421" y="148"/>
                    <a:pt x="2335" y="148"/>
                  </a:cubicBezTo>
                  <a:cubicBezTo>
                    <a:pt x="2331" y="148"/>
                    <a:pt x="2328" y="148"/>
                    <a:pt x="2325" y="147"/>
                  </a:cubicBezTo>
                  <a:cubicBezTo>
                    <a:pt x="2315" y="147"/>
                    <a:pt x="2305" y="146"/>
                    <a:pt x="2296" y="146"/>
                  </a:cubicBezTo>
                  <a:cubicBezTo>
                    <a:pt x="2153" y="146"/>
                    <a:pt x="2048" y="211"/>
                    <a:pt x="1935" y="280"/>
                  </a:cubicBezTo>
                  <a:cubicBezTo>
                    <a:pt x="1771" y="379"/>
                    <a:pt x="1603" y="472"/>
                    <a:pt x="1439" y="568"/>
                  </a:cubicBezTo>
                  <a:cubicBezTo>
                    <a:pt x="1387" y="599"/>
                    <a:pt x="1340" y="658"/>
                    <a:pt x="1288" y="664"/>
                  </a:cubicBezTo>
                  <a:cubicBezTo>
                    <a:pt x="1170" y="680"/>
                    <a:pt x="1093" y="751"/>
                    <a:pt x="1049" y="838"/>
                  </a:cubicBezTo>
                  <a:cubicBezTo>
                    <a:pt x="997" y="943"/>
                    <a:pt x="926" y="1005"/>
                    <a:pt x="830" y="1067"/>
                  </a:cubicBezTo>
                  <a:cubicBezTo>
                    <a:pt x="771" y="1104"/>
                    <a:pt x="740" y="1184"/>
                    <a:pt x="700" y="1246"/>
                  </a:cubicBezTo>
                  <a:cubicBezTo>
                    <a:pt x="687" y="1268"/>
                    <a:pt x="684" y="1305"/>
                    <a:pt x="669" y="1314"/>
                  </a:cubicBezTo>
                  <a:cubicBezTo>
                    <a:pt x="557" y="1376"/>
                    <a:pt x="526" y="1491"/>
                    <a:pt x="467" y="1593"/>
                  </a:cubicBezTo>
                  <a:cubicBezTo>
                    <a:pt x="402" y="1707"/>
                    <a:pt x="328" y="1803"/>
                    <a:pt x="303" y="1946"/>
                  </a:cubicBezTo>
                  <a:cubicBezTo>
                    <a:pt x="275" y="2091"/>
                    <a:pt x="164" y="2221"/>
                    <a:pt x="124" y="2367"/>
                  </a:cubicBezTo>
                  <a:cubicBezTo>
                    <a:pt x="71" y="2549"/>
                    <a:pt x="25" y="2744"/>
                    <a:pt x="37" y="2933"/>
                  </a:cubicBezTo>
                  <a:cubicBezTo>
                    <a:pt x="43" y="3038"/>
                    <a:pt x="43" y="3125"/>
                    <a:pt x="0" y="3218"/>
                  </a:cubicBezTo>
                  <a:lnTo>
                    <a:pt x="0" y="3366"/>
                  </a:lnTo>
                  <a:cubicBezTo>
                    <a:pt x="31" y="3465"/>
                    <a:pt x="96" y="3565"/>
                    <a:pt x="87" y="3660"/>
                  </a:cubicBezTo>
                  <a:cubicBezTo>
                    <a:pt x="71" y="3790"/>
                    <a:pt x="93" y="3896"/>
                    <a:pt x="176" y="3992"/>
                  </a:cubicBezTo>
                  <a:cubicBezTo>
                    <a:pt x="195" y="4013"/>
                    <a:pt x="204" y="4060"/>
                    <a:pt x="195" y="4085"/>
                  </a:cubicBezTo>
                  <a:cubicBezTo>
                    <a:pt x="152" y="4177"/>
                    <a:pt x="195" y="4236"/>
                    <a:pt x="251" y="4304"/>
                  </a:cubicBezTo>
                  <a:cubicBezTo>
                    <a:pt x="279" y="4335"/>
                    <a:pt x="279" y="4388"/>
                    <a:pt x="297" y="4428"/>
                  </a:cubicBezTo>
                  <a:cubicBezTo>
                    <a:pt x="353" y="4558"/>
                    <a:pt x="409" y="4688"/>
                    <a:pt x="477" y="4815"/>
                  </a:cubicBezTo>
                  <a:cubicBezTo>
                    <a:pt x="511" y="4880"/>
                    <a:pt x="570" y="4930"/>
                    <a:pt x="613" y="4991"/>
                  </a:cubicBezTo>
                  <a:cubicBezTo>
                    <a:pt x="644" y="5038"/>
                    <a:pt x="656" y="5103"/>
                    <a:pt x="693" y="5140"/>
                  </a:cubicBezTo>
                  <a:cubicBezTo>
                    <a:pt x="808" y="5255"/>
                    <a:pt x="932" y="5357"/>
                    <a:pt x="1049" y="5465"/>
                  </a:cubicBezTo>
                  <a:cubicBezTo>
                    <a:pt x="1077" y="5490"/>
                    <a:pt x="1114" y="5511"/>
                    <a:pt x="1130" y="5542"/>
                  </a:cubicBezTo>
                  <a:cubicBezTo>
                    <a:pt x="1192" y="5672"/>
                    <a:pt x="1322" y="5719"/>
                    <a:pt x="1430" y="5793"/>
                  </a:cubicBezTo>
                  <a:cubicBezTo>
                    <a:pt x="1483" y="5830"/>
                    <a:pt x="1545" y="5864"/>
                    <a:pt x="1606" y="5892"/>
                  </a:cubicBezTo>
                  <a:cubicBezTo>
                    <a:pt x="1681" y="5926"/>
                    <a:pt x="1767" y="5945"/>
                    <a:pt x="1842" y="5979"/>
                  </a:cubicBezTo>
                  <a:cubicBezTo>
                    <a:pt x="1935" y="6022"/>
                    <a:pt x="2015" y="6090"/>
                    <a:pt x="2108" y="6127"/>
                  </a:cubicBezTo>
                  <a:cubicBezTo>
                    <a:pt x="2226" y="6171"/>
                    <a:pt x="2346" y="6202"/>
                    <a:pt x="2467" y="6227"/>
                  </a:cubicBezTo>
                  <a:cubicBezTo>
                    <a:pt x="2582" y="6251"/>
                    <a:pt x="2699" y="6270"/>
                    <a:pt x="2817" y="6282"/>
                  </a:cubicBezTo>
                  <a:cubicBezTo>
                    <a:pt x="2937" y="6295"/>
                    <a:pt x="3058" y="6298"/>
                    <a:pt x="3179" y="6307"/>
                  </a:cubicBezTo>
                  <a:cubicBezTo>
                    <a:pt x="3185" y="6307"/>
                    <a:pt x="3191" y="6298"/>
                    <a:pt x="3201" y="6298"/>
                  </a:cubicBezTo>
                  <a:cubicBezTo>
                    <a:pt x="3245" y="6294"/>
                    <a:pt x="3295" y="6281"/>
                    <a:pt x="3339" y="6281"/>
                  </a:cubicBezTo>
                  <a:cubicBezTo>
                    <a:pt x="3359" y="6281"/>
                    <a:pt x="3379" y="6284"/>
                    <a:pt x="3396" y="6292"/>
                  </a:cubicBezTo>
                  <a:cubicBezTo>
                    <a:pt x="3423" y="6305"/>
                    <a:pt x="3448" y="6310"/>
                    <a:pt x="3471" y="6310"/>
                  </a:cubicBezTo>
                  <a:cubicBezTo>
                    <a:pt x="3507" y="6310"/>
                    <a:pt x="3539" y="6297"/>
                    <a:pt x="3575" y="6282"/>
                  </a:cubicBezTo>
                  <a:cubicBezTo>
                    <a:pt x="3631" y="6261"/>
                    <a:pt x="3687" y="6236"/>
                    <a:pt x="3745" y="6220"/>
                  </a:cubicBezTo>
                  <a:cubicBezTo>
                    <a:pt x="3813" y="6202"/>
                    <a:pt x="3885" y="6196"/>
                    <a:pt x="3953" y="6183"/>
                  </a:cubicBezTo>
                  <a:cubicBezTo>
                    <a:pt x="4114" y="6162"/>
                    <a:pt x="4262" y="6127"/>
                    <a:pt x="4402" y="6022"/>
                  </a:cubicBezTo>
                  <a:cubicBezTo>
                    <a:pt x="4535" y="5920"/>
                    <a:pt x="4711" y="5874"/>
                    <a:pt x="4857" y="5784"/>
                  </a:cubicBezTo>
                  <a:cubicBezTo>
                    <a:pt x="4999" y="5694"/>
                    <a:pt x="5129" y="5583"/>
                    <a:pt x="5253" y="5471"/>
                  </a:cubicBezTo>
                  <a:cubicBezTo>
                    <a:pt x="5460" y="5282"/>
                    <a:pt x="5683" y="5106"/>
                    <a:pt x="5798" y="4837"/>
                  </a:cubicBezTo>
                  <a:cubicBezTo>
                    <a:pt x="5804" y="4821"/>
                    <a:pt x="5825" y="4818"/>
                    <a:pt x="5832" y="4803"/>
                  </a:cubicBezTo>
                  <a:cubicBezTo>
                    <a:pt x="5909" y="4682"/>
                    <a:pt x="6027" y="4567"/>
                    <a:pt x="6048" y="4437"/>
                  </a:cubicBezTo>
                  <a:cubicBezTo>
                    <a:pt x="6070" y="4307"/>
                    <a:pt x="6126" y="4190"/>
                    <a:pt x="6172" y="4078"/>
                  </a:cubicBezTo>
                  <a:cubicBezTo>
                    <a:pt x="6228" y="3939"/>
                    <a:pt x="6240" y="3797"/>
                    <a:pt x="6253" y="3657"/>
                  </a:cubicBezTo>
                  <a:cubicBezTo>
                    <a:pt x="6268" y="3515"/>
                    <a:pt x="6383" y="3376"/>
                    <a:pt x="6287" y="3221"/>
                  </a:cubicBezTo>
                  <a:cubicBezTo>
                    <a:pt x="6280" y="3209"/>
                    <a:pt x="6308" y="3178"/>
                    <a:pt x="6315" y="3156"/>
                  </a:cubicBezTo>
                  <a:cubicBezTo>
                    <a:pt x="6321" y="3128"/>
                    <a:pt x="6327" y="3100"/>
                    <a:pt x="6321" y="3075"/>
                  </a:cubicBezTo>
                  <a:cubicBezTo>
                    <a:pt x="6293" y="2921"/>
                    <a:pt x="6259" y="2769"/>
                    <a:pt x="6237" y="2614"/>
                  </a:cubicBezTo>
                  <a:cubicBezTo>
                    <a:pt x="6228" y="2552"/>
                    <a:pt x="6271" y="2484"/>
                    <a:pt x="6256" y="2429"/>
                  </a:cubicBezTo>
                  <a:cubicBezTo>
                    <a:pt x="6215" y="2280"/>
                    <a:pt x="6185" y="2122"/>
                    <a:pt x="6101" y="1998"/>
                  </a:cubicBezTo>
                  <a:cubicBezTo>
                    <a:pt x="6045" y="1915"/>
                    <a:pt x="6005" y="1844"/>
                    <a:pt x="6008" y="1748"/>
                  </a:cubicBezTo>
                  <a:cubicBezTo>
                    <a:pt x="6008" y="1732"/>
                    <a:pt x="5983" y="1717"/>
                    <a:pt x="5971" y="1701"/>
                  </a:cubicBezTo>
                  <a:cubicBezTo>
                    <a:pt x="5887" y="1599"/>
                    <a:pt x="5807" y="1494"/>
                    <a:pt x="5720" y="1395"/>
                  </a:cubicBezTo>
                  <a:cubicBezTo>
                    <a:pt x="5599" y="1255"/>
                    <a:pt x="5572" y="1039"/>
                    <a:pt x="5367" y="964"/>
                  </a:cubicBezTo>
                  <a:cubicBezTo>
                    <a:pt x="5352" y="958"/>
                    <a:pt x="5346" y="924"/>
                    <a:pt x="5333" y="903"/>
                  </a:cubicBezTo>
                  <a:cubicBezTo>
                    <a:pt x="5279" y="814"/>
                    <a:pt x="5233" y="713"/>
                    <a:pt x="5123" y="713"/>
                  </a:cubicBezTo>
                  <a:cubicBezTo>
                    <a:pt x="5107" y="713"/>
                    <a:pt x="5089" y="715"/>
                    <a:pt x="5070" y="720"/>
                  </a:cubicBezTo>
                  <a:cubicBezTo>
                    <a:pt x="5049" y="670"/>
                    <a:pt x="5039" y="618"/>
                    <a:pt x="5008" y="599"/>
                  </a:cubicBezTo>
                  <a:cubicBezTo>
                    <a:pt x="4919" y="540"/>
                    <a:pt x="4823" y="494"/>
                    <a:pt x="4727" y="448"/>
                  </a:cubicBezTo>
                  <a:cubicBezTo>
                    <a:pt x="4671" y="420"/>
                    <a:pt x="4609" y="398"/>
                    <a:pt x="4550" y="373"/>
                  </a:cubicBezTo>
                  <a:cubicBezTo>
                    <a:pt x="4358" y="286"/>
                    <a:pt x="4186" y="147"/>
                    <a:pt x="3965" y="147"/>
                  </a:cubicBezTo>
                  <a:cubicBezTo>
                    <a:pt x="3958" y="147"/>
                    <a:pt x="3951" y="147"/>
                    <a:pt x="3943" y="147"/>
                  </a:cubicBezTo>
                  <a:cubicBezTo>
                    <a:pt x="3940" y="148"/>
                    <a:pt x="3936" y="148"/>
                    <a:pt x="3933" y="148"/>
                  </a:cubicBezTo>
                  <a:cubicBezTo>
                    <a:pt x="3907" y="148"/>
                    <a:pt x="3879" y="139"/>
                    <a:pt x="3863" y="123"/>
                  </a:cubicBezTo>
                  <a:cubicBezTo>
                    <a:pt x="3784" y="41"/>
                    <a:pt x="3688" y="37"/>
                    <a:pt x="3591" y="37"/>
                  </a:cubicBezTo>
                  <a:cubicBezTo>
                    <a:pt x="3578" y="37"/>
                    <a:pt x="3566" y="37"/>
                    <a:pt x="3553" y="37"/>
                  </a:cubicBezTo>
                  <a:cubicBezTo>
                    <a:pt x="3485" y="37"/>
                    <a:pt x="3417" y="35"/>
                    <a:pt x="3355" y="5"/>
                  </a:cubicBezTo>
                  <a:cubicBezTo>
                    <a:pt x="3349" y="2"/>
                    <a:pt x="3340" y="1"/>
                    <a:pt x="3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6"/>
            <p:cNvSpPr/>
            <p:nvPr/>
          </p:nvSpPr>
          <p:spPr>
            <a:xfrm>
              <a:off x="782123" y="790159"/>
              <a:ext cx="1025887" cy="405492"/>
            </a:xfrm>
            <a:custGeom>
              <a:rect b="b" l="l" r="r" t="t"/>
              <a:pathLst>
                <a:path extrusionOk="0" fill="none" h="11457" w="28986">
                  <a:moveTo>
                    <a:pt x="23259" y="11457"/>
                  </a:moveTo>
                  <a:lnTo>
                    <a:pt x="5727" y="11457"/>
                  </a:lnTo>
                  <a:cubicBezTo>
                    <a:pt x="2563" y="11457"/>
                    <a:pt x="0" y="8891"/>
                    <a:pt x="0" y="5727"/>
                  </a:cubicBezTo>
                  <a:lnTo>
                    <a:pt x="0" y="5727"/>
                  </a:lnTo>
                  <a:cubicBezTo>
                    <a:pt x="0" y="2564"/>
                    <a:pt x="2563" y="1"/>
                    <a:pt x="5727" y="1"/>
                  </a:cubicBezTo>
                  <a:lnTo>
                    <a:pt x="23259" y="1"/>
                  </a:lnTo>
                  <a:cubicBezTo>
                    <a:pt x="26422" y="1"/>
                    <a:pt x="28985" y="2564"/>
                    <a:pt x="28985" y="5727"/>
                  </a:cubicBezTo>
                  <a:lnTo>
                    <a:pt x="28985" y="5727"/>
                  </a:lnTo>
                  <a:cubicBezTo>
                    <a:pt x="28985" y="8891"/>
                    <a:pt x="26422" y="11457"/>
                    <a:pt x="23259" y="11457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0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6"/>
            <p:cNvSpPr/>
            <p:nvPr/>
          </p:nvSpPr>
          <p:spPr>
            <a:xfrm>
              <a:off x="1006958" y="955394"/>
              <a:ext cx="75894" cy="75022"/>
            </a:xfrm>
            <a:custGeom>
              <a:rect b="b" l="l" r="r" t="t"/>
              <a:pathLst>
                <a:path extrusionOk="0" h="6311" w="6383">
                  <a:moveTo>
                    <a:pt x="3330" y="1"/>
                  </a:moveTo>
                  <a:cubicBezTo>
                    <a:pt x="3310" y="1"/>
                    <a:pt x="3286" y="8"/>
                    <a:pt x="3275" y="20"/>
                  </a:cubicBezTo>
                  <a:cubicBezTo>
                    <a:pt x="3244" y="54"/>
                    <a:pt x="3210" y="66"/>
                    <a:pt x="3176" y="66"/>
                  </a:cubicBezTo>
                  <a:cubicBezTo>
                    <a:pt x="3135" y="66"/>
                    <a:pt x="3095" y="49"/>
                    <a:pt x="3061" y="36"/>
                  </a:cubicBezTo>
                  <a:cubicBezTo>
                    <a:pt x="3007" y="15"/>
                    <a:pt x="2954" y="7"/>
                    <a:pt x="2902" y="7"/>
                  </a:cubicBezTo>
                  <a:cubicBezTo>
                    <a:pt x="2800" y="7"/>
                    <a:pt x="2702" y="37"/>
                    <a:pt x="2603" y="58"/>
                  </a:cubicBezTo>
                  <a:cubicBezTo>
                    <a:pt x="2511" y="75"/>
                    <a:pt x="2421" y="148"/>
                    <a:pt x="2335" y="148"/>
                  </a:cubicBezTo>
                  <a:cubicBezTo>
                    <a:pt x="2331" y="148"/>
                    <a:pt x="2328" y="148"/>
                    <a:pt x="2325" y="147"/>
                  </a:cubicBezTo>
                  <a:cubicBezTo>
                    <a:pt x="2315" y="147"/>
                    <a:pt x="2305" y="146"/>
                    <a:pt x="2296" y="146"/>
                  </a:cubicBezTo>
                  <a:cubicBezTo>
                    <a:pt x="2153" y="146"/>
                    <a:pt x="2048" y="211"/>
                    <a:pt x="1935" y="280"/>
                  </a:cubicBezTo>
                  <a:cubicBezTo>
                    <a:pt x="1771" y="379"/>
                    <a:pt x="1603" y="472"/>
                    <a:pt x="1439" y="568"/>
                  </a:cubicBezTo>
                  <a:cubicBezTo>
                    <a:pt x="1387" y="599"/>
                    <a:pt x="1340" y="658"/>
                    <a:pt x="1288" y="664"/>
                  </a:cubicBezTo>
                  <a:cubicBezTo>
                    <a:pt x="1170" y="680"/>
                    <a:pt x="1093" y="751"/>
                    <a:pt x="1049" y="838"/>
                  </a:cubicBezTo>
                  <a:cubicBezTo>
                    <a:pt x="997" y="943"/>
                    <a:pt x="926" y="1005"/>
                    <a:pt x="830" y="1067"/>
                  </a:cubicBezTo>
                  <a:cubicBezTo>
                    <a:pt x="771" y="1104"/>
                    <a:pt x="740" y="1184"/>
                    <a:pt x="700" y="1246"/>
                  </a:cubicBezTo>
                  <a:cubicBezTo>
                    <a:pt x="687" y="1268"/>
                    <a:pt x="684" y="1305"/>
                    <a:pt x="669" y="1314"/>
                  </a:cubicBezTo>
                  <a:cubicBezTo>
                    <a:pt x="557" y="1376"/>
                    <a:pt x="526" y="1491"/>
                    <a:pt x="467" y="1593"/>
                  </a:cubicBezTo>
                  <a:cubicBezTo>
                    <a:pt x="402" y="1707"/>
                    <a:pt x="328" y="1803"/>
                    <a:pt x="303" y="1946"/>
                  </a:cubicBezTo>
                  <a:cubicBezTo>
                    <a:pt x="275" y="2091"/>
                    <a:pt x="164" y="2221"/>
                    <a:pt x="124" y="2367"/>
                  </a:cubicBezTo>
                  <a:cubicBezTo>
                    <a:pt x="71" y="2549"/>
                    <a:pt x="25" y="2744"/>
                    <a:pt x="37" y="2933"/>
                  </a:cubicBezTo>
                  <a:cubicBezTo>
                    <a:pt x="43" y="3038"/>
                    <a:pt x="43" y="3125"/>
                    <a:pt x="0" y="3218"/>
                  </a:cubicBezTo>
                  <a:lnTo>
                    <a:pt x="0" y="3366"/>
                  </a:lnTo>
                  <a:cubicBezTo>
                    <a:pt x="31" y="3465"/>
                    <a:pt x="96" y="3565"/>
                    <a:pt x="87" y="3660"/>
                  </a:cubicBezTo>
                  <a:cubicBezTo>
                    <a:pt x="71" y="3790"/>
                    <a:pt x="93" y="3896"/>
                    <a:pt x="176" y="3992"/>
                  </a:cubicBezTo>
                  <a:cubicBezTo>
                    <a:pt x="195" y="4013"/>
                    <a:pt x="204" y="4060"/>
                    <a:pt x="195" y="4085"/>
                  </a:cubicBezTo>
                  <a:cubicBezTo>
                    <a:pt x="152" y="4177"/>
                    <a:pt x="195" y="4236"/>
                    <a:pt x="251" y="4304"/>
                  </a:cubicBezTo>
                  <a:cubicBezTo>
                    <a:pt x="279" y="4335"/>
                    <a:pt x="279" y="4388"/>
                    <a:pt x="297" y="4428"/>
                  </a:cubicBezTo>
                  <a:cubicBezTo>
                    <a:pt x="353" y="4558"/>
                    <a:pt x="409" y="4688"/>
                    <a:pt x="477" y="4815"/>
                  </a:cubicBezTo>
                  <a:cubicBezTo>
                    <a:pt x="511" y="4880"/>
                    <a:pt x="570" y="4930"/>
                    <a:pt x="613" y="4991"/>
                  </a:cubicBezTo>
                  <a:cubicBezTo>
                    <a:pt x="644" y="5038"/>
                    <a:pt x="656" y="5103"/>
                    <a:pt x="693" y="5140"/>
                  </a:cubicBezTo>
                  <a:cubicBezTo>
                    <a:pt x="808" y="5255"/>
                    <a:pt x="932" y="5357"/>
                    <a:pt x="1049" y="5465"/>
                  </a:cubicBezTo>
                  <a:cubicBezTo>
                    <a:pt x="1077" y="5490"/>
                    <a:pt x="1114" y="5511"/>
                    <a:pt x="1130" y="5542"/>
                  </a:cubicBezTo>
                  <a:cubicBezTo>
                    <a:pt x="1192" y="5672"/>
                    <a:pt x="1322" y="5719"/>
                    <a:pt x="1430" y="5793"/>
                  </a:cubicBezTo>
                  <a:cubicBezTo>
                    <a:pt x="1483" y="5830"/>
                    <a:pt x="1545" y="5864"/>
                    <a:pt x="1606" y="5892"/>
                  </a:cubicBezTo>
                  <a:cubicBezTo>
                    <a:pt x="1681" y="5926"/>
                    <a:pt x="1767" y="5945"/>
                    <a:pt x="1842" y="5979"/>
                  </a:cubicBezTo>
                  <a:cubicBezTo>
                    <a:pt x="1935" y="6022"/>
                    <a:pt x="2015" y="6090"/>
                    <a:pt x="2108" y="6127"/>
                  </a:cubicBezTo>
                  <a:cubicBezTo>
                    <a:pt x="2226" y="6171"/>
                    <a:pt x="2346" y="6202"/>
                    <a:pt x="2467" y="6227"/>
                  </a:cubicBezTo>
                  <a:cubicBezTo>
                    <a:pt x="2582" y="6251"/>
                    <a:pt x="2699" y="6270"/>
                    <a:pt x="2817" y="6282"/>
                  </a:cubicBezTo>
                  <a:cubicBezTo>
                    <a:pt x="2937" y="6295"/>
                    <a:pt x="3058" y="6298"/>
                    <a:pt x="3179" y="6307"/>
                  </a:cubicBezTo>
                  <a:cubicBezTo>
                    <a:pt x="3185" y="6307"/>
                    <a:pt x="3191" y="6298"/>
                    <a:pt x="3201" y="6298"/>
                  </a:cubicBezTo>
                  <a:cubicBezTo>
                    <a:pt x="3245" y="6294"/>
                    <a:pt x="3295" y="6281"/>
                    <a:pt x="3339" y="6281"/>
                  </a:cubicBezTo>
                  <a:cubicBezTo>
                    <a:pt x="3359" y="6281"/>
                    <a:pt x="3379" y="6284"/>
                    <a:pt x="3396" y="6292"/>
                  </a:cubicBezTo>
                  <a:cubicBezTo>
                    <a:pt x="3423" y="6305"/>
                    <a:pt x="3448" y="6310"/>
                    <a:pt x="3471" y="6310"/>
                  </a:cubicBezTo>
                  <a:cubicBezTo>
                    <a:pt x="3507" y="6310"/>
                    <a:pt x="3539" y="6297"/>
                    <a:pt x="3575" y="6282"/>
                  </a:cubicBezTo>
                  <a:cubicBezTo>
                    <a:pt x="3631" y="6261"/>
                    <a:pt x="3687" y="6236"/>
                    <a:pt x="3745" y="6220"/>
                  </a:cubicBezTo>
                  <a:cubicBezTo>
                    <a:pt x="3813" y="6202"/>
                    <a:pt x="3885" y="6196"/>
                    <a:pt x="3953" y="6183"/>
                  </a:cubicBezTo>
                  <a:cubicBezTo>
                    <a:pt x="4114" y="6162"/>
                    <a:pt x="4262" y="6127"/>
                    <a:pt x="4402" y="6022"/>
                  </a:cubicBezTo>
                  <a:cubicBezTo>
                    <a:pt x="4535" y="5920"/>
                    <a:pt x="4711" y="5874"/>
                    <a:pt x="4857" y="5784"/>
                  </a:cubicBezTo>
                  <a:cubicBezTo>
                    <a:pt x="4999" y="5694"/>
                    <a:pt x="5129" y="5583"/>
                    <a:pt x="5253" y="5471"/>
                  </a:cubicBezTo>
                  <a:cubicBezTo>
                    <a:pt x="5460" y="5282"/>
                    <a:pt x="5683" y="5106"/>
                    <a:pt x="5798" y="4837"/>
                  </a:cubicBezTo>
                  <a:cubicBezTo>
                    <a:pt x="5804" y="4821"/>
                    <a:pt x="5825" y="4818"/>
                    <a:pt x="5832" y="4803"/>
                  </a:cubicBezTo>
                  <a:cubicBezTo>
                    <a:pt x="5909" y="4682"/>
                    <a:pt x="6027" y="4567"/>
                    <a:pt x="6048" y="4437"/>
                  </a:cubicBezTo>
                  <a:cubicBezTo>
                    <a:pt x="6070" y="4307"/>
                    <a:pt x="6126" y="4190"/>
                    <a:pt x="6172" y="4078"/>
                  </a:cubicBezTo>
                  <a:cubicBezTo>
                    <a:pt x="6228" y="3939"/>
                    <a:pt x="6240" y="3797"/>
                    <a:pt x="6253" y="3657"/>
                  </a:cubicBezTo>
                  <a:cubicBezTo>
                    <a:pt x="6268" y="3515"/>
                    <a:pt x="6383" y="3376"/>
                    <a:pt x="6287" y="3221"/>
                  </a:cubicBezTo>
                  <a:cubicBezTo>
                    <a:pt x="6280" y="3209"/>
                    <a:pt x="6308" y="3178"/>
                    <a:pt x="6315" y="3156"/>
                  </a:cubicBezTo>
                  <a:cubicBezTo>
                    <a:pt x="6321" y="3128"/>
                    <a:pt x="6327" y="3100"/>
                    <a:pt x="6321" y="3075"/>
                  </a:cubicBezTo>
                  <a:cubicBezTo>
                    <a:pt x="6293" y="2921"/>
                    <a:pt x="6259" y="2769"/>
                    <a:pt x="6237" y="2614"/>
                  </a:cubicBezTo>
                  <a:cubicBezTo>
                    <a:pt x="6228" y="2552"/>
                    <a:pt x="6271" y="2484"/>
                    <a:pt x="6256" y="2429"/>
                  </a:cubicBezTo>
                  <a:cubicBezTo>
                    <a:pt x="6215" y="2280"/>
                    <a:pt x="6185" y="2122"/>
                    <a:pt x="6101" y="1998"/>
                  </a:cubicBezTo>
                  <a:cubicBezTo>
                    <a:pt x="6045" y="1915"/>
                    <a:pt x="6005" y="1844"/>
                    <a:pt x="6008" y="1748"/>
                  </a:cubicBezTo>
                  <a:cubicBezTo>
                    <a:pt x="6008" y="1732"/>
                    <a:pt x="5983" y="1717"/>
                    <a:pt x="5971" y="1701"/>
                  </a:cubicBezTo>
                  <a:cubicBezTo>
                    <a:pt x="5887" y="1599"/>
                    <a:pt x="5807" y="1494"/>
                    <a:pt x="5720" y="1395"/>
                  </a:cubicBezTo>
                  <a:cubicBezTo>
                    <a:pt x="5599" y="1255"/>
                    <a:pt x="5572" y="1039"/>
                    <a:pt x="5367" y="964"/>
                  </a:cubicBezTo>
                  <a:cubicBezTo>
                    <a:pt x="5352" y="958"/>
                    <a:pt x="5346" y="924"/>
                    <a:pt x="5333" y="903"/>
                  </a:cubicBezTo>
                  <a:cubicBezTo>
                    <a:pt x="5279" y="814"/>
                    <a:pt x="5233" y="713"/>
                    <a:pt x="5123" y="713"/>
                  </a:cubicBezTo>
                  <a:cubicBezTo>
                    <a:pt x="5107" y="713"/>
                    <a:pt x="5089" y="715"/>
                    <a:pt x="5070" y="720"/>
                  </a:cubicBezTo>
                  <a:cubicBezTo>
                    <a:pt x="5049" y="670"/>
                    <a:pt x="5039" y="618"/>
                    <a:pt x="5008" y="599"/>
                  </a:cubicBezTo>
                  <a:cubicBezTo>
                    <a:pt x="4919" y="540"/>
                    <a:pt x="4823" y="494"/>
                    <a:pt x="4727" y="448"/>
                  </a:cubicBezTo>
                  <a:cubicBezTo>
                    <a:pt x="4671" y="420"/>
                    <a:pt x="4609" y="398"/>
                    <a:pt x="4550" y="373"/>
                  </a:cubicBezTo>
                  <a:cubicBezTo>
                    <a:pt x="4358" y="286"/>
                    <a:pt x="4186" y="147"/>
                    <a:pt x="3965" y="147"/>
                  </a:cubicBezTo>
                  <a:cubicBezTo>
                    <a:pt x="3958" y="147"/>
                    <a:pt x="3951" y="147"/>
                    <a:pt x="3943" y="147"/>
                  </a:cubicBezTo>
                  <a:cubicBezTo>
                    <a:pt x="3940" y="148"/>
                    <a:pt x="3936" y="148"/>
                    <a:pt x="3933" y="148"/>
                  </a:cubicBezTo>
                  <a:cubicBezTo>
                    <a:pt x="3907" y="148"/>
                    <a:pt x="3879" y="139"/>
                    <a:pt x="3863" y="123"/>
                  </a:cubicBezTo>
                  <a:cubicBezTo>
                    <a:pt x="3784" y="41"/>
                    <a:pt x="3688" y="37"/>
                    <a:pt x="3591" y="37"/>
                  </a:cubicBezTo>
                  <a:cubicBezTo>
                    <a:pt x="3578" y="37"/>
                    <a:pt x="3566" y="37"/>
                    <a:pt x="3553" y="37"/>
                  </a:cubicBezTo>
                  <a:cubicBezTo>
                    <a:pt x="3485" y="37"/>
                    <a:pt x="3417" y="35"/>
                    <a:pt x="3355" y="5"/>
                  </a:cubicBezTo>
                  <a:cubicBezTo>
                    <a:pt x="3349" y="2"/>
                    <a:pt x="3340" y="1"/>
                    <a:pt x="3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6"/>
            <p:cNvSpPr/>
            <p:nvPr/>
          </p:nvSpPr>
          <p:spPr>
            <a:xfrm>
              <a:off x="1257121" y="955394"/>
              <a:ext cx="75894" cy="75022"/>
            </a:xfrm>
            <a:custGeom>
              <a:rect b="b" l="l" r="r" t="t"/>
              <a:pathLst>
                <a:path extrusionOk="0" h="6311" w="6383">
                  <a:moveTo>
                    <a:pt x="3330" y="1"/>
                  </a:moveTo>
                  <a:cubicBezTo>
                    <a:pt x="3310" y="1"/>
                    <a:pt x="3286" y="8"/>
                    <a:pt x="3275" y="20"/>
                  </a:cubicBezTo>
                  <a:cubicBezTo>
                    <a:pt x="3244" y="54"/>
                    <a:pt x="3210" y="66"/>
                    <a:pt x="3176" y="66"/>
                  </a:cubicBezTo>
                  <a:cubicBezTo>
                    <a:pt x="3135" y="66"/>
                    <a:pt x="3095" y="49"/>
                    <a:pt x="3061" y="36"/>
                  </a:cubicBezTo>
                  <a:cubicBezTo>
                    <a:pt x="3007" y="15"/>
                    <a:pt x="2954" y="7"/>
                    <a:pt x="2902" y="7"/>
                  </a:cubicBezTo>
                  <a:cubicBezTo>
                    <a:pt x="2800" y="7"/>
                    <a:pt x="2702" y="37"/>
                    <a:pt x="2603" y="58"/>
                  </a:cubicBezTo>
                  <a:cubicBezTo>
                    <a:pt x="2511" y="75"/>
                    <a:pt x="2421" y="148"/>
                    <a:pt x="2335" y="148"/>
                  </a:cubicBezTo>
                  <a:cubicBezTo>
                    <a:pt x="2331" y="148"/>
                    <a:pt x="2328" y="148"/>
                    <a:pt x="2325" y="147"/>
                  </a:cubicBezTo>
                  <a:cubicBezTo>
                    <a:pt x="2315" y="147"/>
                    <a:pt x="2305" y="146"/>
                    <a:pt x="2296" y="146"/>
                  </a:cubicBezTo>
                  <a:cubicBezTo>
                    <a:pt x="2153" y="146"/>
                    <a:pt x="2048" y="211"/>
                    <a:pt x="1935" y="280"/>
                  </a:cubicBezTo>
                  <a:cubicBezTo>
                    <a:pt x="1771" y="379"/>
                    <a:pt x="1603" y="472"/>
                    <a:pt x="1439" y="568"/>
                  </a:cubicBezTo>
                  <a:cubicBezTo>
                    <a:pt x="1387" y="599"/>
                    <a:pt x="1340" y="658"/>
                    <a:pt x="1288" y="664"/>
                  </a:cubicBezTo>
                  <a:cubicBezTo>
                    <a:pt x="1170" y="680"/>
                    <a:pt x="1093" y="751"/>
                    <a:pt x="1049" y="838"/>
                  </a:cubicBezTo>
                  <a:cubicBezTo>
                    <a:pt x="997" y="943"/>
                    <a:pt x="926" y="1005"/>
                    <a:pt x="830" y="1067"/>
                  </a:cubicBezTo>
                  <a:cubicBezTo>
                    <a:pt x="771" y="1104"/>
                    <a:pt x="740" y="1184"/>
                    <a:pt x="700" y="1246"/>
                  </a:cubicBezTo>
                  <a:cubicBezTo>
                    <a:pt x="687" y="1268"/>
                    <a:pt x="684" y="1305"/>
                    <a:pt x="669" y="1314"/>
                  </a:cubicBezTo>
                  <a:cubicBezTo>
                    <a:pt x="557" y="1376"/>
                    <a:pt x="526" y="1491"/>
                    <a:pt x="467" y="1593"/>
                  </a:cubicBezTo>
                  <a:cubicBezTo>
                    <a:pt x="402" y="1707"/>
                    <a:pt x="328" y="1803"/>
                    <a:pt x="303" y="1946"/>
                  </a:cubicBezTo>
                  <a:cubicBezTo>
                    <a:pt x="275" y="2091"/>
                    <a:pt x="164" y="2221"/>
                    <a:pt x="124" y="2367"/>
                  </a:cubicBezTo>
                  <a:cubicBezTo>
                    <a:pt x="71" y="2549"/>
                    <a:pt x="25" y="2744"/>
                    <a:pt x="37" y="2933"/>
                  </a:cubicBezTo>
                  <a:cubicBezTo>
                    <a:pt x="43" y="3038"/>
                    <a:pt x="43" y="3125"/>
                    <a:pt x="0" y="3218"/>
                  </a:cubicBezTo>
                  <a:lnTo>
                    <a:pt x="0" y="3366"/>
                  </a:lnTo>
                  <a:cubicBezTo>
                    <a:pt x="31" y="3465"/>
                    <a:pt x="96" y="3565"/>
                    <a:pt x="87" y="3660"/>
                  </a:cubicBezTo>
                  <a:cubicBezTo>
                    <a:pt x="71" y="3790"/>
                    <a:pt x="93" y="3896"/>
                    <a:pt x="176" y="3992"/>
                  </a:cubicBezTo>
                  <a:cubicBezTo>
                    <a:pt x="195" y="4013"/>
                    <a:pt x="204" y="4060"/>
                    <a:pt x="195" y="4085"/>
                  </a:cubicBezTo>
                  <a:cubicBezTo>
                    <a:pt x="152" y="4177"/>
                    <a:pt x="195" y="4236"/>
                    <a:pt x="251" y="4304"/>
                  </a:cubicBezTo>
                  <a:cubicBezTo>
                    <a:pt x="279" y="4335"/>
                    <a:pt x="279" y="4388"/>
                    <a:pt x="297" y="4428"/>
                  </a:cubicBezTo>
                  <a:cubicBezTo>
                    <a:pt x="353" y="4558"/>
                    <a:pt x="409" y="4688"/>
                    <a:pt x="477" y="4815"/>
                  </a:cubicBezTo>
                  <a:cubicBezTo>
                    <a:pt x="511" y="4880"/>
                    <a:pt x="570" y="4930"/>
                    <a:pt x="613" y="4991"/>
                  </a:cubicBezTo>
                  <a:cubicBezTo>
                    <a:pt x="644" y="5038"/>
                    <a:pt x="656" y="5103"/>
                    <a:pt x="693" y="5140"/>
                  </a:cubicBezTo>
                  <a:cubicBezTo>
                    <a:pt x="808" y="5255"/>
                    <a:pt x="932" y="5357"/>
                    <a:pt x="1049" y="5465"/>
                  </a:cubicBezTo>
                  <a:cubicBezTo>
                    <a:pt x="1077" y="5490"/>
                    <a:pt x="1114" y="5511"/>
                    <a:pt x="1130" y="5542"/>
                  </a:cubicBezTo>
                  <a:cubicBezTo>
                    <a:pt x="1192" y="5672"/>
                    <a:pt x="1322" y="5719"/>
                    <a:pt x="1430" y="5793"/>
                  </a:cubicBezTo>
                  <a:cubicBezTo>
                    <a:pt x="1483" y="5830"/>
                    <a:pt x="1545" y="5864"/>
                    <a:pt x="1606" y="5892"/>
                  </a:cubicBezTo>
                  <a:cubicBezTo>
                    <a:pt x="1681" y="5926"/>
                    <a:pt x="1767" y="5945"/>
                    <a:pt x="1842" y="5979"/>
                  </a:cubicBezTo>
                  <a:cubicBezTo>
                    <a:pt x="1935" y="6022"/>
                    <a:pt x="2015" y="6090"/>
                    <a:pt x="2108" y="6127"/>
                  </a:cubicBezTo>
                  <a:cubicBezTo>
                    <a:pt x="2226" y="6171"/>
                    <a:pt x="2346" y="6202"/>
                    <a:pt x="2467" y="6227"/>
                  </a:cubicBezTo>
                  <a:cubicBezTo>
                    <a:pt x="2582" y="6251"/>
                    <a:pt x="2699" y="6270"/>
                    <a:pt x="2817" y="6282"/>
                  </a:cubicBezTo>
                  <a:cubicBezTo>
                    <a:pt x="2937" y="6295"/>
                    <a:pt x="3058" y="6298"/>
                    <a:pt x="3179" y="6307"/>
                  </a:cubicBezTo>
                  <a:cubicBezTo>
                    <a:pt x="3185" y="6307"/>
                    <a:pt x="3191" y="6298"/>
                    <a:pt x="3201" y="6298"/>
                  </a:cubicBezTo>
                  <a:cubicBezTo>
                    <a:pt x="3245" y="6294"/>
                    <a:pt x="3295" y="6281"/>
                    <a:pt x="3339" y="6281"/>
                  </a:cubicBezTo>
                  <a:cubicBezTo>
                    <a:pt x="3359" y="6281"/>
                    <a:pt x="3379" y="6284"/>
                    <a:pt x="3396" y="6292"/>
                  </a:cubicBezTo>
                  <a:cubicBezTo>
                    <a:pt x="3423" y="6305"/>
                    <a:pt x="3448" y="6310"/>
                    <a:pt x="3471" y="6310"/>
                  </a:cubicBezTo>
                  <a:cubicBezTo>
                    <a:pt x="3507" y="6310"/>
                    <a:pt x="3539" y="6297"/>
                    <a:pt x="3575" y="6282"/>
                  </a:cubicBezTo>
                  <a:cubicBezTo>
                    <a:pt x="3631" y="6261"/>
                    <a:pt x="3687" y="6236"/>
                    <a:pt x="3745" y="6220"/>
                  </a:cubicBezTo>
                  <a:cubicBezTo>
                    <a:pt x="3813" y="6202"/>
                    <a:pt x="3885" y="6196"/>
                    <a:pt x="3953" y="6183"/>
                  </a:cubicBezTo>
                  <a:cubicBezTo>
                    <a:pt x="4114" y="6162"/>
                    <a:pt x="4262" y="6127"/>
                    <a:pt x="4402" y="6022"/>
                  </a:cubicBezTo>
                  <a:cubicBezTo>
                    <a:pt x="4535" y="5920"/>
                    <a:pt x="4711" y="5874"/>
                    <a:pt x="4857" y="5784"/>
                  </a:cubicBezTo>
                  <a:cubicBezTo>
                    <a:pt x="4999" y="5694"/>
                    <a:pt x="5129" y="5583"/>
                    <a:pt x="5253" y="5471"/>
                  </a:cubicBezTo>
                  <a:cubicBezTo>
                    <a:pt x="5460" y="5282"/>
                    <a:pt x="5683" y="5106"/>
                    <a:pt x="5798" y="4837"/>
                  </a:cubicBezTo>
                  <a:cubicBezTo>
                    <a:pt x="5804" y="4821"/>
                    <a:pt x="5825" y="4818"/>
                    <a:pt x="5832" y="4803"/>
                  </a:cubicBezTo>
                  <a:cubicBezTo>
                    <a:pt x="5909" y="4682"/>
                    <a:pt x="6027" y="4567"/>
                    <a:pt x="6048" y="4437"/>
                  </a:cubicBezTo>
                  <a:cubicBezTo>
                    <a:pt x="6070" y="4307"/>
                    <a:pt x="6126" y="4190"/>
                    <a:pt x="6172" y="4078"/>
                  </a:cubicBezTo>
                  <a:cubicBezTo>
                    <a:pt x="6228" y="3939"/>
                    <a:pt x="6240" y="3797"/>
                    <a:pt x="6253" y="3657"/>
                  </a:cubicBezTo>
                  <a:cubicBezTo>
                    <a:pt x="6268" y="3515"/>
                    <a:pt x="6383" y="3376"/>
                    <a:pt x="6287" y="3221"/>
                  </a:cubicBezTo>
                  <a:cubicBezTo>
                    <a:pt x="6280" y="3209"/>
                    <a:pt x="6308" y="3178"/>
                    <a:pt x="6315" y="3156"/>
                  </a:cubicBezTo>
                  <a:cubicBezTo>
                    <a:pt x="6321" y="3128"/>
                    <a:pt x="6327" y="3100"/>
                    <a:pt x="6321" y="3075"/>
                  </a:cubicBezTo>
                  <a:cubicBezTo>
                    <a:pt x="6293" y="2921"/>
                    <a:pt x="6259" y="2769"/>
                    <a:pt x="6237" y="2614"/>
                  </a:cubicBezTo>
                  <a:cubicBezTo>
                    <a:pt x="6228" y="2552"/>
                    <a:pt x="6271" y="2484"/>
                    <a:pt x="6256" y="2429"/>
                  </a:cubicBezTo>
                  <a:cubicBezTo>
                    <a:pt x="6215" y="2280"/>
                    <a:pt x="6185" y="2122"/>
                    <a:pt x="6101" y="1998"/>
                  </a:cubicBezTo>
                  <a:cubicBezTo>
                    <a:pt x="6045" y="1915"/>
                    <a:pt x="6005" y="1844"/>
                    <a:pt x="6008" y="1748"/>
                  </a:cubicBezTo>
                  <a:cubicBezTo>
                    <a:pt x="6008" y="1732"/>
                    <a:pt x="5983" y="1717"/>
                    <a:pt x="5971" y="1701"/>
                  </a:cubicBezTo>
                  <a:cubicBezTo>
                    <a:pt x="5887" y="1599"/>
                    <a:pt x="5807" y="1494"/>
                    <a:pt x="5720" y="1395"/>
                  </a:cubicBezTo>
                  <a:cubicBezTo>
                    <a:pt x="5599" y="1255"/>
                    <a:pt x="5572" y="1039"/>
                    <a:pt x="5367" y="964"/>
                  </a:cubicBezTo>
                  <a:cubicBezTo>
                    <a:pt x="5352" y="958"/>
                    <a:pt x="5346" y="924"/>
                    <a:pt x="5333" y="903"/>
                  </a:cubicBezTo>
                  <a:cubicBezTo>
                    <a:pt x="5279" y="814"/>
                    <a:pt x="5233" y="713"/>
                    <a:pt x="5123" y="713"/>
                  </a:cubicBezTo>
                  <a:cubicBezTo>
                    <a:pt x="5107" y="713"/>
                    <a:pt x="5089" y="715"/>
                    <a:pt x="5070" y="720"/>
                  </a:cubicBezTo>
                  <a:cubicBezTo>
                    <a:pt x="5049" y="670"/>
                    <a:pt x="5039" y="618"/>
                    <a:pt x="5008" y="599"/>
                  </a:cubicBezTo>
                  <a:cubicBezTo>
                    <a:pt x="4919" y="540"/>
                    <a:pt x="4823" y="494"/>
                    <a:pt x="4727" y="448"/>
                  </a:cubicBezTo>
                  <a:cubicBezTo>
                    <a:pt x="4671" y="420"/>
                    <a:pt x="4609" y="398"/>
                    <a:pt x="4550" y="373"/>
                  </a:cubicBezTo>
                  <a:cubicBezTo>
                    <a:pt x="4358" y="286"/>
                    <a:pt x="4186" y="147"/>
                    <a:pt x="3965" y="147"/>
                  </a:cubicBezTo>
                  <a:cubicBezTo>
                    <a:pt x="3958" y="147"/>
                    <a:pt x="3951" y="147"/>
                    <a:pt x="3943" y="147"/>
                  </a:cubicBezTo>
                  <a:cubicBezTo>
                    <a:pt x="3940" y="148"/>
                    <a:pt x="3936" y="148"/>
                    <a:pt x="3933" y="148"/>
                  </a:cubicBezTo>
                  <a:cubicBezTo>
                    <a:pt x="3907" y="148"/>
                    <a:pt x="3879" y="139"/>
                    <a:pt x="3863" y="123"/>
                  </a:cubicBezTo>
                  <a:cubicBezTo>
                    <a:pt x="3784" y="41"/>
                    <a:pt x="3688" y="37"/>
                    <a:pt x="3591" y="37"/>
                  </a:cubicBezTo>
                  <a:cubicBezTo>
                    <a:pt x="3578" y="37"/>
                    <a:pt x="3566" y="37"/>
                    <a:pt x="3553" y="37"/>
                  </a:cubicBezTo>
                  <a:cubicBezTo>
                    <a:pt x="3485" y="37"/>
                    <a:pt x="3417" y="35"/>
                    <a:pt x="3355" y="5"/>
                  </a:cubicBezTo>
                  <a:cubicBezTo>
                    <a:pt x="3349" y="2"/>
                    <a:pt x="3340" y="1"/>
                    <a:pt x="3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1507283" y="955394"/>
              <a:ext cx="75894" cy="75022"/>
            </a:xfrm>
            <a:custGeom>
              <a:rect b="b" l="l" r="r" t="t"/>
              <a:pathLst>
                <a:path extrusionOk="0" h="6311" w="6383">
                  <a:moveTo>
                    <a:pt x="3330" y="1"/>
                  </a:moveTo>
                  <a:cubicBezTo>
                    <a:pt x="3310" y="1"/>
                    <a:pt x="3286" y="8"/>
                    <a:pt x="3275" y="20"/>
                  </a:cubicBezTo>
                  <a:cubicBezTo>
                    <a:pt x="3244" y="54"/>
                    <a:pt x="3210" y="66"/>
                    <a:pt x="3176" y="66"/>
                  </a:cubicBezTo>
                  <a:cubicBezTo>
                    <a:pt x="3135" y="66"/>
                    <a:pt x="3095" y="49"/>
                    <a:pt x="3061" y="36"/>
                  </a:cubicBezTo>
                  <a:cubicBezTo>
                    <a:pt x="3007" y="15"/>
                    <a:pt x="2954" y="7"/>
                    <a:pt x="2902" y="7"/>
                  </a:cubicBezTo>
                  <a:cubicBezTo>
                    <a:pt x="2800" y="7"/>
                    <a:pt x="2702" y="37"/>
                    <a:pt x="2603" y="58"/>
                  </a:cubicBezTo>
                  <a:cubicBezTo>
                    <a:pt x="2511" y="75"/>
                    <a:pt x="2421" y="148"/>
                    <a:pt x="2335" y="148"/>
                  </a:cubicBezTo>
                  <a:cubicBezTo>
                    <a:pt x="2331" y="148"/>
                    <a:pt x="2328" y="148"/>
                    <a:pt x="2325" y="147"/>
                  </a:cubicBezTo>
                  <a:cubicBezTo>
                    <a:pt x="2315" y="147"/>
                    <a:pt x="2305" y="146"/>
                    <a:pt x="2296" y="146"/>
                  </a:cubicBezTo>
                  <a:cubicBezTo>
                    <a:pt x="2153" y="146"/>
                    <a:pt x="2048" y="211"/>
                    <a:pt x="1935" y="280"/>
                  </a:cubicBezTo>
                  <a:cubicBezTo>
                    <a:pt x="1771" y="379"/>
                    <a:pt x="1603" y="472"/>
                    <a:pt x="1439" y="568"/>
                  </a:cubicBezTo>
                  <a:cubicBezTo>
                    <a:pt x="1387" y="599"/>
                    <a:pt x="1340" y="658"/>
                    <a:pt x="1288" y="664"/>
                  </a:cubicBezTo>
                  <a:cubicBezTo>
                    <a:pt x="1170" y="680"/>
                    <a:pt x="1093" y="751"/>
                    <a:pt x="1049" y="838"/>
                  </a:cubicBezTo>
                  <a:cubicBezTo>
                    <a:pt x="997" y="943"/>
                    <a:pt x="926" y="1005"/>
                    <a:pt x="830" y="1067"/>
                  </a:cubicBezTo>
                  <a:cubicBezTo>
                    <a:pt x="771" y="1104"/>
                    <a:pt x="740" y="1184"/>
                    <a:pt x="700" y="1246"/>
                  </a:cubicBezTo>
                  <a:cubicBezTo>
                    <a:pt x="687" y="1268"/>
                    <a:pt x="684" y="1305"/>
                    <a:pt x="669" y="1314"/>
                  </a:cubicBezTo>
                  <a:cubicBezTo>
                    <a:pt x="557" y="1376"/>
                    <a:pt x="526" y="1491"/>
                    <a:pt x="467" y="1593"/>
                  </a:cubicBezTo>
                  <a:cubicBezTo>
                    <a:pt x="402" y="1707"/>
                    <a:pt x="328" y="1803"/>
                    <a:pt x="303" y="1946"/>
                  </a:cubicBezTo>
                  <a:cubicBezTo>
                    <a:pt x="275" y="2091"/>
                    <a:pt x="164" y="2221"/>
                    <a:pt x="124" y="2367"/>
                  </a:cubicBezTo>
                  <a:cubicBezTo>
                    <a:pt x="71" y="2549"/>
                    <a:pt x="25" y="2744"/>
                    <a:pt x="37" y="2933"/>
                  </a:cubicBezTo>
                  <a:cubicBezTo>
                    <a:pt x="43" y="3038"/>
                    <a:pt x="43" y="3125"/>
                    <a:pt x="0" y="3218"/>
                  </a:cubicBezTo>
                  <a:lnTo>
                    <a:pt x="0" y="3366"/>
                  </a:lnTo>
                  <a:cubicBezTo>
                    <a:pt x="31" y="3465"/>
                    <a:pt x="96" y="3565"/>
                    <a:pt x="87" y="3660"/>
                  </a:cubicBezTo>
                  <a:cubicBezTo>
                    <a:pt x="71" y="3790"/>
                    <a:pt x="93" y="3896"/>
                    <a:pt x="176" y="3992"/>
                  </a:cubicBezTo>
                  <a:cubicBezTo>
                    <a:pt x="195" y="4013"/>
                    <a:pt x="204" y="4060"/>
                    <a:pt x="195" y="4085"/>
                  </a:cubicBezTo>
                  <a:cubicBezTo>
                    <a:pt x="152" y="4177"/>
                    <a:pt x="195" y="4236"/>
                    <a:pt x="251" y="4304"/>
                  </a:cubicBezTo>
                  <a:cubicBezTo>
                    <a:pt x="279" y="4335"/>
                    <a:pt x="279" y="4388"/>
                    <a:pt x="297" y="4428"/>
                  </a:cubicBezTo>
                  <a:cubicBezTo>
                    <a:pt x="353" y="4558"/>
                    <a:pt x="409" y="4688"/>
                    <a:pt x="477" y="4815"/>
                  </a:cubicBezTo>
                  <a:cubicBezTo>
                    <a:pt x="511" y="4880"/>
                    <a:pt x="570" y="4930"/>
                    <a:pt x="613" y="4991"/>
                  </a:cubicBezTo>
                  <a:cubicBezTo>
                    <a:pt x="644" y="5038"/>
                    <a:pt x="656" y="5103"/>
                    <a:pt x="693" y="5140"/>
                  </a:cubicBezTo>
                  <a:cubicBezTo>
                    <a:pt x="808" y="5255"/>
                    <a:pt x="932" y="5357"/>
                    <a:pt x="1049" y="5465"/>
                  </a:cubicBezTo>
                  <a:cubicBezTo>
                    <a:pt x="1077" y="5490"/>
                    <a:pt x="1114" y="5511"/>
                    <a:pt x="1130" y="5542"/>
                  </a:cubicBezTo>
                  <a:cubicBezTo>
                    <a:pt x="1192" y="5672"/>
                    <a:pt x="1322" y="5719"/>
                    <a:pt x="1430" y="5793"/>
                  </a:cubicBezTo>
                  <a:cubicBezTo>
                    <a:pt x="1483" y="5830"/>
                    <a:pt x="1545" y="5864"/>
                    <a:pt x="1606" y="5892"/>
                  </a:cubicBezTo>
                  <a:cubicBezTo>
                    <a:pt x="1681" y="5926"/>
                    <a:pt x="1767" y="5945"/>
                    <a:pt x="1842" y="5979"/>
                  </a:cubicBezTo>
                  <a:cubicBezTo>
                    <a:pt x="1935" y="6022"/>
                    <a:pt x="2015" y="6090"/>
                    <a:pt x="2108" y="6127"/>
                  </a:cubicBezTo>
                  <a:cubicBezTo>
                    <a:pt x="2226" y="6171"/>
                    <a:pt x="2346" y="6202"/>
                    <a:pt x="2467" y="6227"/>
                  </a:cubicBezTo>
                  <a:cubicBezTo>
                    <a:pt x="2582" y="6251"/>
                    <a:pt x="2699" y="6270"/>
                    <a:pt x="2817" y="6282"/>
                  </a:cubicBezTo>
                  <a:cubicBezTo>
                    <a:pt x="2937" y="6295"/>
                    <a:pt x="3058" y="6298"/>
                    <a:pt x="3179" y="6307"/>
                  </a:cubicBezTo>
                  <a:cubicBezTo>
                    <a:pt x="3185" y="6307"/>
                    <a:pt x="3191" y="6298"/>
                    <a:pt x="3201" y="6298"/>
                  </a:cubicBezTo>
                  <a:cubicBezTo>
                    <a:pt x="3245" y="6294"/>
                    <a:pt x="3295" y="6281"/>
                    <a:pt x="3339" y="6281"/>
                  </a:cubicBezTo>
                  <a:cubicBezTo>
                    <a:pt x="3359" y="6281"/>
                    <a:pt x="3379" y="6284"/>
                    <a:pt x="3396" y="6292"/>
                  </a:cubicBezTo>
                  <a:cubicBezTo>
                    <a:pt x="3423" y="6305"/>
                    <a:pt x="3448" y="6310"/>
                    <a:pt x="3471" y="6310"/>
                  </a:cubicBezTo>
                  <a:cubicBezTo>
                    <a:pt x="3507" y="6310"/>
                    <a:pt x="3539" y="6297"/>
                    <a:pt x="3575" y="6282"/>
                  </a:cubicBezTo>
                  <a:cubicBezTo>
                    <a:pt x="3631" y="6261"/>
                    <a:pt x="3687" y="6236"/>
                    <a:pt x="3745" y="6220"/>
                  </a:cubicBezTo>
                  <a:cubicBezTo>
                    <a:pt x="3813" y="6202"/>
                    <a:pt x="3885" y="6196"/>
                    <a:pt x="3953" y="6183"/>
                  </a:cubicBezTo>
                  <a:cubicBezTo>
                    <a:pt x="4114" y="6162"/>
                    <a:pt x="4262" y="6127"/>
                    <a:pt x="4402" y="6022"/>
                  </a:cubicBezTo>
                  <a:cubicBezTo>
                    <a:pt x="4535" y="5920"/>
                    <a:pt x="4711" y="5874"/>
                    <a:pt x="4857" y="5784"/>
                  </a:cubicBezTo>
                  <a:cubicBezTo>
                    <a:pt x="4999" y="5694"/>
                    <a:pt x="5129" y="5583"/>
                    <a:pt x="5253" y="5471"/>
                  </a:cubicBezTo>
                  <a:cubicBezTo>
                    <a:pt x="5460" y="5282"/>
                    <a:pt x="5683" y="5106"/>
                    <a:pt x="5798" y="4837"/>
                  </a:cubicBezTo>
                  <a:cubicBezTo>
                    <a:pt x="5804" y="4821"/>
                    <a:pt x="5825" y="4818"/>
                    <a:pt x="5832" y="4803"/>
                  </a:cubicBezTo>
                  <a:cubicBezTo>
                    <a:pt x="5909" y="4682"/>
                    <a:pt x="6027" y="4567"/>
                    <a:pt x="6048" y="4437"/>
                  </a:cubicBezTo>
                  <a:cubicBezTo>
                    <a:pt x="6070" y="4307"/>
                    <a:pt x="6126" y="4190"/>
                    <a:pt x="6172" y="4078"/>
                  </a:cubicBezTo>
                  <a:cubicBezTo>
                    <a:pt x="6228" y="3939"/>
                    <a:pt x="6240" y="3797"/>
                    <a:pt x="6253" y="3657"/>
                  </a:cubicBezTo>
                  <a:cubicBezTo>
                    <a:pt x="6268" y="3515"/>
                    <a:pt x="6383" y="3376"/>
                    <a:pt x="6287" y="3221"/>
                  </a:cubicBezTo>
                  <a:cubicBezTo>
                    <a:pt x="6280" y="3209"/>
                    <a:pt x="6308" y="3178"/>
                    <a:pt x="6315" y="3156"/>
                  </a:cubicBezTo>
                  <a:cubicBezTo>
                    <a:pt x="6321" y="3128"/>
                    <a:pt x="6327" y="3100"/>
                    <a:pt x="6321" y="3075"/>
                  </a:cubicBezTo>
                  <a:cubicBezTo>
                    <a:pt x="6293" y="2921"/>
                    <a:pt x="6259" y="2769"/>
                    <a:pt x="6237" y="2614"/>
                  </a:cubicBezTo>
                  <a:cubicBezTo>
                    <a:pt x="6228" y="2552"/>
                    <a:pt x="6271" y="2484"/>
                    <a:pt x="6256" y="2429"/>
                  </a:cubicBezTo>
                  <a:cubicBezTo>
                    <a:pt x="6215" y="2280"/>
                    <a:pt x="6185" y="2122"/>
                    <a:pt x="6101" y="1998"/>
                  </a:cubicBezTo>
                  <a:cubicBezTo>
                    <a:pt x="6045" y="1915"/>
                    <a:pt x="6005" y="1844"/>
                    <a:pt x="6008" y="1748"/>
                  </a:cubicBezTo>
                  <a:cubicBezTo>
                    <a:pt x="6008" y="1732"/>
                    <a:pt x="5983" y="1717"/>
                    <a:pt x="5971" y="1701"/>
                  </a:cubicBezTo>
                  <a:cubicBezTo>
                    <a:pt x="5887" y="1599"/>
                    <a:pt x="5807" y="1494"/>
                    <a:pt x="5720" y="1395"/>
                  </a:cubicBezTo>
                  <a:cubicBezTo>
                    <a:pt x="5599" y="1255"/>
                    <a:pt x="5572" y="1039"/>
                    <a:pt x="5367" y="964"/>
                  </a:cubicBezTo>
                  <a:cubicBezTo>
                    <a:pt x="5352" y="958"/>
                    <a:pt x="5346" y="924"/>
                    <a:pt x="5333" y="903"/>
                  </a:cubicBezTo>
                  <a:cubicBezTo>
                    <a:pt x="5279" y="814"/>
                    <a:pt x="5233" y="713"/>
                    <a:pt x="5123" y="713"/>
                  </a:cubicBezTo>
                  <a:cubicBezTo>
                    <a:pt x="5107" y="713"/>
                    <a:pt x="5089" y="715"/>
                    <a:pt x="5070" y="720"/>
                  </a:cubicBezTo>
                  <a:cubicBezTo>
                    <a:pt x="5049" y="670"/>
                    <a:pt x="5039" y="618"/>
                    <a:pt x="5008" y="599"/>
                  </a:cubicBezTo>
                  <a:cubicBezTo>
                    <a:pt x="4919" y="540"/>
                    <a:pt x="4823" y="494"/>
                    <a:pt x="4727" y="448"/>
                  </a:cubicBezTo>
                  <a:cubicBezTo>
                    <a:pt x="4671" y="420"/>
                    <a:pt x="4609" y="398"/>
                    <a:pt x="4550" y="373"/>
                  </a:cubicBezTo>
                  <a:cubicBezTo>
                    <a:pt x="4358" y="286"/>
                    <a:pt x="4186" y="147"/>
                    <a:pt x="3965" y="147"/>
                  </a:cubicBezTo>
                  <a:cubicBezTo>
                    <a:pt x="3958" y="147"/>
                    <a:pt x="3951" y="147"/>
                    <a:pt x="3943" y="147"/>
                  </a:cubicBezTo>
                  <a:cubicBezTo>
                    <a:pt x="3940" y="148"/>
                    <a:pt x="3936" y="148"/>
                    <a:pt x="3933" y="148"/>
                  </a:cubicBezTo>
                  <a:cubicBezTo>
                    <a:pt x="3907" y="148"/>
                    <a:pt x="3879" y="139"/>
                    <a:pt x="3863" y="123"/>
                  </a:cubicBezTo>
                  <a:cubicBezTo>
                    <a:pt x="3784" y="41"/>
                    <a:pt x="3688" y="37"/>
                    <a:pt x="3591" y="37"/>
                  </a:cubicBezTo>
                  <a:cubicBezTo>
                    <a:pt x="3578" y="37"/>
                    <a:pt x="3566" y="37"/>
                    <a:pt x="3553" y="37"/>
                  </a:cubicBezTo>
                  <a:cubicBezTo>
                    <a:pt x="3485" y="37"/>
                    <a:pt x="3417" y="35"/>
                    <a:pt x="3355" y="5"/>
                  </a:cubicBezTo>
                  <a:cubicBezTo>
                    <a:pt x="3349" y="2"/>
                    <a:pt x="3340" y="1"/>
                    <a:pt x="3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5"/>
          <p:cNvSpPr/>
          <p:nvPr/>
        </p:nvSpPr>
        <p:spPr>
          <a:xfrm rot="5126449">
            <a:off x="711696" y="1414592"/>
            <a:ext cx="294815" cy="196071"/>
          </a:xfrm>
          <a:custGeom>
            <a:rect b="b" l="l" r="r" t="t"/>
            <a:pathLst>
              <a:path extrusionOk="0" h="3667" w="5514">
                <a:moveTo>
                  <a:pt x="2468" y="1883"/>
                </a:moveTo>
                <a:cubicBezTo>
                  <a:pt x="2694" y="1932"/>
                  <a:pt x="2790" y="2112"/>
                  <a:pt x="2917" y="2270"/>
                </a:cubicBezTo>
                <a:cubicBezTo>
                  <a:pt x="2972" y="2338"/>
                  <a:pt x="3059" y="2391"/>
                  <a:pt x="3056" y="2486"/>
                </a:cubicBezTo>
                <a:cubicBezTo>
                  <a:pt x="3056" y="2555"/>
                  <a:pt x="3022" y="2623"/>
                  <a:pt x="2994" y="2716"/>
                </a:cubicBezTo>
                <a:cubicBezTo>
                  <a:pt x="2952" y="2716"/>
                  <a:pt x="2903" y="2718"/>
                  <a:pt x="2852" y="2718"/>
                </a:cubicBezTo>
                <a:cubicBezTo>
                  <a:pt x="2814" y="2718"/>
                  <a:pt x="2774" y="2716"/>
                  <a:pt x="2734" y="2712"/>
                </a:cubicBezTo>
                <a:cubicBezTo>
                  <a:pt x="2706" y="2709"/>
                  <a:pt x="2681" y="2663"/>
                  <a:pt x="2657" y="2632"/>
                </a:cubicBezTo>
                <a:cubicBezTo>
                  <a:pt x="2623" y="2592"/>
                  <a:pt x="2582" y="2548"/>
                  <a:pt x="2551" y="2505"/>
                </a:cubicBezTo>
                <a:cubicBezTo>
                  <a:pt x="2514" y="2449"/>
                  <a:pt x="2452" y="2394"/>
                  <a:pt x="2449" y="2338"/>
                </a:cubicBezTo>
                <a:cubicBezTo>
                  <a:pt x="2440" y="2189"/>
                  <a:pt x="2459" y="2041"/>
                  <a:pt x="2468" y="1883"/>
                </a:cubicBezTo>
                <a:close/>
                <a:moveTo>
                  <a:pt x="4212" y="4"/>
                </a:moveTo>
                <a:cubicBezTo>
                  <a:pt x="4163" y="4"/>
                  <a:pt x="4116" y="7"/>
                  <a:pt x="4071" y="13"/>
                </a:cubicBezTo>
                <a:cubicBezTo>
                  <a:pt x="3845" y="38"/>
                  <a:pt x="3588" y="1"/>
                  <a:pt x="3384" y="162"/>
                </a:cubicBezTo>
                <a:cubicBezTo>
                  <a:pt x="3350" y="187"/>
                  <a:pt x="3291" y="177"/>
                  <a:pt x="3242" y="187"/>
                </a:cubicBezTo>
                <a:cubicBezTo>
                  <a:pt x="3217" y="190"/>
                  <a:pt x="3177" y="184"/>
                  <a:pt x="3164" y="199"/>
                </a:cubicBezTo>
                <a:cubicBezTo>
                  <a:pt x="3084" y="286"/>
                  <a:pt x="2951" y="286"/>
                  <a:pt x="2883" y="413"/>
                </a:cubicBezTo>
                <a:cubicBezTo>
                  <a:pt x="2811" y="549"/>
                  <a:pt x="2592" y="555"/>
                  <a:pt x="2533" y="728"/>
                </a:cubicBezTo>
                <a:cubicBezTo>
                  <a:pt x="2533" y="735"/>
                  <a:pt x="2517" y="731"/>
                  <a:pt x="2514" y="738"/>
                </a:cubicBezTo>
                <a:cubicBezTo>
                  <a:pt x="2471" y="793"/>
                  <a:pt x="2428" y="849"/>
                  <a:pt x="2394" y="908"/>
                </a:cubicBezTo>
                <a:cubicBezTo>
                  <a:pt x="2369" y="948"/>
                  <a:pt x="2366" y="1029"/>
                  <a:pt x="2338" y="1038"/>
                </a:cubicBezTo>
                <a:cubicBezTo>
                  <a:pt x="2202" y="1075"/>
                  <a:pt x="2214" y="1177"/>
                  <a:pt x="2217" y="1310"/>
                </a:cubicBezTo>
                <a:cubicBezTo>
                  <a:pt x="2152" y="1310"/>
                  <a:pt x="2088" y="1309"/>
                  <a:pt x="2024" y="1309"/>
                </a:cubicBezTo>
                <a:cubicBezTo>
                  <a:pt x="1960" y="1309"/>
                  <a:pt x="1897" y="1310"/>
                  <a:pt x="1833" y="1313"/>
                </a:cubicBezTo>
                <a:cubicBezTo>
                  <a:pt x="1740" y="1316"/>
                  <a:pt x="1644" y="1326"/>
                  <a:pt x="1558" y="1351"/>
                </a:cubicBezTo>
                <a:cubicBezTo>
                  <a:pt x="1400" y="1397"/>
                  <a:pt x="1245" y="1456"/>
                  <a:pt x="1090" y="1518"/>
                </a:cubicBezTo>
                <a:cubicBezTo>
                  <a:pt x="1044" y="1536"/>
                  <a:pt x="998" y="1564"/>
                  <a:pt x="960" y="1601"/>
                </a:cubicBezTo>
                <a:cubicBezTo>
                  <a:pt x="852" y="1703"/>
                  <a:pt x="747" y="1812"/>
                  <a:pt x="642" y="1920"/>
                </a:cubicBezTo>
                <a:cubicBezTo>
                  <a:pt x="577" y="1988"/>
                  <a:pt x="502" y="2053"/>
                  <a:pt x="450" y="2131"/>
                </a:cubicBezTo>
                <a:cubicBezTo>
                  <a:pt x="403" y="2199"/>
                  <a:pt x="403" y="2322"/>
                  <a:pt x="347" y="2350"/>
                </a:cubicBezTo>
                <a:cubicBezTo>
                  <a:pt x="199" y="2421"/>
                  <a:pt x="267" y="2598"/>
                  <a:pt x="152" y="2682"/>
                </a:cubicBezTo>
                <a:cubicBezTo>
                  <a:pt x="128" y="2697"/>
                  <a:pt x="165" y="2787"/>
                  <a:pt x="140" y="2821"/>
                </a:cubicBezTo>
                <a:cubicBezTo>
                  <a:pt x="91" y="2892"/>
                  <a:pt x="66" y="2960"/>
                  <a:pt x="91" y="3044"/>
                </a:cubicBezTo>
                <a:cubicBezTo>
                  <a:pt x="97" y="3068"/>
                  <a:pt x="87" y="3106"/>
                  <a:pt x="72" y="3121"/>
                </a:cubicBezTo>
                <a:cubicBezTo>
                  <a:pt x="1" y="3202"/>
                  <a:pt x="4" y="3279"/>
                  <a:pt x="57" y="3369"/>
                </a:cubicBezTo>
                <a:cubicBezTo>
                  <a:pt x="72" y="3393"/>
                  <a:pt x="78" y="3431"/>
                  <a:pt x="81" y="3462"/>
                </a:cubicBezTo>
                <a:cubicBezTo>
                  <a:pt x="84" y="3587"/>
                  <a:pt x="151" y="3666"/>
                  <a:pt x="252" y="3666"/>
                </a:cubicBezTo>
                <a:cubicBezTo>
                  <a:pt x="256" y="3666"/>
                  <a:pt x="260" y="3666"/>
                  <a:pt x="264" y="3666"/>
                </a:cubicBezTo>
                <a:cubicBezTo>
                  <a:pt x="385" y="3660"/>
                  <a:pt x="465" y="3561"/>
                  <a:pt x="465" y="3437"/>
                </a:cubicBezTo>
                <a:cubicBezTo>
                  <a:pt x="462" y="3350"/>
                  <a:pt x="468" y="3257"/>
                  <a:pt x="487" y="3171"/>
                </a:cubicBezTo>
                <a:cubicBezTo>
                  <a:pt x="502" y="3090"/>
                  <a:pt x="555" y="3016"/>
                  <a:pt x="558" y="2938"/>
                </a:cubicBezTo>
                <a:cubicBezTo>
                  <a:pt x="561" y="2774"/>
                  <a:pt x="682" y="2678"/>
                  <a:pt x="744" y="2548"/>
                </a:cubicBezTo>
                <a:cubicBezTo>
                  <a:pt x="759" y="2521"/>
                  <a:pt x="772" y="2490"/>
                  <a:pt x="784" y="2459"/>
                </a:cubicBezTo>
                <a:cubicBezTo>
                  <a:pt x="812" y="2397"/>
                  <a:pt x="827" y="2329"/>
                  <a:pt x="868" y="2276"/>
                </a:cubicBezTo>
                <a:cubicBezTo>
                  <a:pt x="939" y="2189"/>
                  <a:pt x="1022" y="2112"/>
                  <a:pt x="1106" y="2035"/>
                </a:cubicBezTo>
                <a:cubicBezTo>
                  <a:pt x="1140" y="2001"/>
                  <a:pt x="1177" y="1963"/>
                  <a:pt x="1217" y="1945"/>
                </a:cubicBezTo>
                <a:cubicBezTo>
                  <a:pt x="1345" y="1891"/>
                  <a:pt x="1458" y="1796"/>
                  <a:pt x="1603" y="1796"/>
                </a:cubicBezTo>
                <a:cubicBezTo>
                  <a:pt x="1610" y="1796"/>
                  <a:pt x="1616" y="1796"/>
                  <a:pt x="1623" y="1796"/>
                </a:cubicBezTo>
                <a:cubicBezTo>
                  <a:pt x="1624" y="1796"/>
                  <a:pt x="1626" y="1797"/>
                  <a:pt x="1627" y="1797"/>
                </a:cubicBezTo>
                <a:cubicBezTo>
                  <a:pt x="1644" y="1797"/>
                  <a:pt x="1661" y="1780"/>
                  <a:pt x="1672" y="1765"/>
                </a:cubicBezTo>
                <a:cubicBezTo>
                  <a:pt x="1711" y="1717"/>
                  <a:pt x="1752" y="1703"/>
                  <a:pt x="1795" y="1703"/>
                </a:cubicBezTo>
                <a:cubicBezTo>
                  <a:pt x="1859" y="1703"/>
                  <a:pt x="1925" y="1734"/>
                  <a:pt x="1988" y="1734"/>
                </a:cubicBezTo>
                <a:cubicBezTo>
                  <a:pt x="2003" y="1734"/>
                  <a:pt x="2017" y="1732"/>
                  <a:pt x="2031" y="1728"/>
                </a:cubicBezTo>
                <a:cubicBezTo>
                  <a:pt x="2038" y="1728"/>
                  <a:pt x="2068" y="1771"/>
                  <a:pt x="2065" y="1784"/>
                </a:cubicBezTo>
                <a:cubicBezTo>
                  <a:pt x="2025" y="1895"/>
                  <a:pt x="2013" y="1997"/>
                  <a:pt x="2019" y="2118"/>
                </a:cubicBezTo>
                <a:cubicBezTo>
                  <a:pt x="2025" y="2211"/>
                  <a:pt x="2000" y="2310"/>
                  <a:pt x="2050" y="2394"/>
                </a:cubicBezTo>
                <a:cubicBezTo>
                  <a:pt x="2149" y="2561"/>
                  <a:pt x="2099" y="2812"/>
                  <a:pt x="2335" y="2904"/>
                </a:cubicBezTo>
                <a:cubicBezTo>
                  <a:pt x="2344" y="2907"/>
                  <a:pt x="2344" y="2935"/>
                  <a:pt x="2353" y="2945"/>
                </a:cubicBezTo>
                <a:cubicBezTo>
                  <a:pt x="2384" y="2985"/>
                  <a:pt x="2415" y="3031"/>
                  <a:pt x="2455" y="3059"/>
                </a:cubicBezTo>
                <a:cubicBezTo>
                  <a:pt x="2502" y="3087"/>
                  <a:pt x="2561" y="3106"/>
                  <a:pt x="2616" y="3112"/>
                </a:cubicBezTo>
                <a:cubicBezTo>
                  <a:pt x="2720" y="3126"/>
                  <a:pt x="2830" y="3151"/>
                  <a:pt x="2934" y="3151"/>
                </a:cubicBezTo>
                <a:cubicBezTo>
                  <a:pt x="2966" y="3151"/>
                  <a:pt x="2997" y="3149"/>
                  <a:pt x="3028" y="3143"/>
                </a:cubicBezTo>
                <a:cubicBezTo>
                  <a:pt x="3155" y="3118"/>
                  <a:pt x="3273" y="3031"/>
                  <a:pt x="3384" y="2957"/>
                </a:cubicBezTo>
                <a:cubicBezTo>
                  <a:pt x="3474" y="2901"/>
                  <a:pt x="3434" y="2799"/>
                  <a:pt x="3440" y="2716"/>
                </a:cubicBezTo>
                <a:cubicBezTo>
                  <a:pt x="3443" y="2688"/>
                  <a:pt x="3458" y="2660"/>
                  <a:pt x="3458" y="2632"/>
                </a:cubicBezTo>
                <a:cubicBezTo>
                  <a:pt x="3458" y="2517"/>
                  <a:pt x="3480" y="2394"/>
                  <a:pt x="3446" y="2288"/>
                </a:cubicBezTo>
                <a:cubicBezTo>
                  <a:pt x="3415" y="2180"/>
                  <a:pt x="3334" y="2087"/>
                  <a:pt x="3263" y="1997"/>
                </a:cubicBezTo>
                <a:cubicBezTo>
                  <a:pt x="3081" y="1753"/>
                  <a:pt x="2827" y="1592"/>
                  <a:pt x="2570" y="1440"/>
                </a:cubicBezTo>
                <a:cubicBezTo>
                  <a:pt x="2573" y="1434"/>
                  <a:pt x="2576" y="1428"/>
                  <a:pt x="2576" y="1425"/>
                </a:cubicBezTo>
                <a:cubicBezTo>
                  <a:pt x="2598" y="1251"/>
                  <a:pt x="2814" y="1190"/>
                  <a:pt x="2821" y="1001"/>
                </a:cubicBezTo>
                <a:cubicBezTo>
                  <a:pt x="2821" y="979"/>
                  <a:pt x="2879" y="954"/>
                  <a:pt x="2914" y="936"/>
                </a:cubicBezTo>
                <a:cubicBezTo>
                  <a:pt x="2954" y="911"/>
                  <a:pt x="3003" y="899"/>
                  <a:pt x="3037" y="868"/>
                </a:cubicBezTo>
                <a:cubicBezTo>
                  <a:pt x="3112" y="800"/>
                  <a:pt x="3170" y="716"/>
                  <a:pt x="3245" y="648"/>
                </a:cubicBezTo>
                <a:cubicBezTo>
                  <a:pt x="3273" y="620"/>
                  <a:pt x="3319" y="591"/>
                  <a:pt x="3355" y="591"/>
                </a:cubicBezTo>
                <a:cubicBezTo>
                  <a:pt x="3359" y="591"/>
                  <a:pt x="3362" y="592"/>
                  <a:pt x="3365" y="592"/>
                </a:cubicBezTo>
                <a:cubicBezTo>
                  <a:pt x="3382" y="595"/>
                  <a:pt x="3397" y="596"/>
                  <a:pt x="3412" y="596"/>
                </a:cubicBezTo>
                <a:cubicBezTo>
                  <a:pt x="3510" y="596"/>
                  <a:pt x="3577" y="546"/>
                  <a:pt x="3622" y="484"/>
                </a:cubicBezTo>
                <a:cubicBezTo>
                  <a:pt x="3680" y="484"/>
                  <a:pt x="3734" y="493"/>
                  <a:pt x="3781" y="493"/>
                </a:cubicBezTo>
                <a:cubicBezTo>
                  <a:pt x="3810" y="493"/>
                  <a:pt x="3836" y="490"/>
                  <a:pt x="3858" y="478"/>
                </a:cubicBezTo>
                <a:cubicBezTo>
                  <a:pt x="3917" y="446"/>
                  <a:pt x="3971" y="430"/>
                  <a:pt x="4025" y="430"/>
                </a:cubicBezTo>
                <a:cubicBezTo>
                  <a:pt x="4081" y="430"/>
                  <a:pt x="4136" y="447"/>
                  <a:pt x="4195" y="484"/>
                </a:cubicBezTo>
                <a:cubicBezTo>
                  <a:pt x="4232" y="505"/>
                  <a:pt x="4288" y="499"/>
                  <a:pt x="4334" y="509"/>
                </a:cubicBezTo>
                <a:cubicBezTo>
                  <a:pt x="4402" y="518"/>
                  <a:pt x="4470" y="527"/>
                  <a:pt x="4539" y="543"/>
                </a:cubicBezTo>
                <a:cubicBezTo>
                  <a:pt x="4573" y="549"/>
                  <a:pt x="4604" y="580"/>
                  <a:pt x="4635" y="580"/>
                </a:cubicBezTo>
                <a:cubicBezTo>
                  <a:pt x="4637" y="580"/>
                  <a:pt x="4639" y="580"/>
                  <a:pt x="4642" y="580"/>
                </a:cubicBezTo>
                <a:cubicBezTo>
                  <a:pt x="4824" y="580"/>
                  <a:pt x="4958" y="696"/>
                  <a:pt x="5065" y="806"/>
                </a:cubicBezTo>
                <a:cubicBezTo>
                  <a:pt x="5125" y="864"/>
                  <a:pt x="5180" y="886"/>
                  <a:pt x="5237" y="886"/>
                </a:cubicBezTo>
                <a:cubicBezTo>
                  <a:pt x="5262" y="886"/>
                  <a:pt x="5287" y="881"/>
                  <a:pt x="5312" y="874"/>
                </a:cubicBezTo>
                <a:cubicBezTo>
                  <a:pt x="5492" y="815"/>
                  <a:pt x="5514" y="651"/>
                  <a:pt x="5371" y="530"/>
                </a:cubicBezTo>
                <a:cubicBezTo>
                  <a:pt x="5353" y="515"/>
                  <a:pt x="5346" y="490"/>
                  <a:pt x="5334" y="468"/>
                </a:cubicBezTo>
                <a:cubicBezTo>
                  <a:pt x="5292" y="392"/>
                  <a:pt x="5119" y="302"/>
                  <a:pt x="5021" y="302"/>
                </a:cubicBezTo>
                <a:cubicBezTo>
                  <a:pt x="5012" y="302"/>
                  <a:pt x="5004" y="303"/>
                  <a:pt x="4997" y="304"/>
                </a:cubicBezTo>
                <a:cubicBezTo>
                  <a:pt x="5015" y="286"/>
                  <a:pt x="5034" y="264"/>
                  <a:pt x="5052" y="245"/>
                </a:cubicBezTo>
                <a:cubicBezTo>
                  <a:pt x="4997" y="221"/>
                  <a:pt x="4944" y="180"/>
                  <a:pt x="4885" y="171"/>
                </a:cubicBezTo>
                <a:cubicBezTo>
                  <a:pt x="4786" y="156"/>
                  <a:pt x="4700" y="125"/>
                  <a:pt x="4604" y="81"/>
                </a:cubicBezTo>
                <a:cubicBezTo>
                  <a:pt x="4486" y="27"/>
                  <a:pt x="4344" y="4"/>
                  <a:pt x="4212" y="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0" name="Google Shape;32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0500" y="342900"/>
            <a:ext cx="6121400" cy="459105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35"/>
          <p:cNvSpPr/>
          <p:nvPr/>
        </p:nvSpPr>
        <p:spPr>
          <a:xfrm>
            <a:off x="463902" y="3063229"/>
            <a:ext cx="622551" cy="622401"/>
          </a:xfrm>
          <a:custGeom>
            <a:rect b="b" l="l" r="r" t="t"/>
            <a:pathLst>
              <a:path extrusionOk="0" h="5822" w="5823">
                <a:moveTo>
                  <a:pt x="2546" y="1"/>
                </a:moveTo>
                <a:cubicBezTo>
                  <a:pt x="2508" y="1"/>
                  <a:pt x="2445" y="36"/>
                  <a:pt x="2396" y="46"/>
                </a:cubicBezTo>
                <a:cubicBezTo>
                  <a:pt x="2260" y="80"/>
                  <a:pt x="2124" y="108"/>
                  <a:pt x="1988" y="142"/>
                </a:cubicBezTo>
                <a:cubicBezTo>
                  <a:pt x="1969" y="145"/>
                  <a:pt x="1960" y="173"/>
                  <a:pt x="1941" y="179"/>
                </a:cubicBezTo>
                <a:cubicBezTo>
                  <a:pt x="1845" y="229"/>
                  <a:pt x="1749" y="309"/>
                  <a:pt x="1650" y="315"/>
                </a:cubicBezTo>
                <a:cubicBezTo>
                  <a:pt x="1533" y="322"/>
                  <a:pt x="1455" y="374"/>
                  <a:pt x="1378" y="436"/>
                </a:cubicBezTo>
                <a:cubicBezTo>
                  <a:pt x="1285" y="514"/>
                  <a:pt x="1195" y="597"/>
                  <a:pt x="1109" y="681"/>
                </a:cubicBezTo>
                <a:cubicBezTo>
                  <a:pt x="963" y="820"/>
                  <a:pt x="821" y="956"/>
                  <a:pt x="685" y="1102"/>
                </a:cubicBezTo>
                <a:cubicBezTo>
                  <a:pt x="635" y="1154"/>
                  <a:pt x="623" y="1247"/>
                  <a:pt x="567" y="1281"/>
                </a:cubicBezTo>
                <a:cubicBezTo>
                  <a:pt x="418" y="1371"/>
                  <a:pt x="391" y="1538"/>
                  <a:pt x="288" y="1659"/>
                </a:cubicBezTo>
                <a:cubicBezTo>
                  <a:pt x="264" y="1690"/>
                  <a:pt x="288" y="1764"/>
                  <a:pt x="276" y="1814"/>
                </a:cubicBezTo>
                <a:cubicBezTo>
                  <a:pt x="239" y="1937"/>
                  <a:pt x="189" y="2055"/>
                  <a:pt x="152" y="2179"/>
                </a:cubicBezTo>
                <a:cubicBezTo>
                  <a:pt x="112" y="2303"/>
                  <a:pt x="72" y="2427"/>
                  <a:pt x="44" y="2553"/>
                </a:cubicBezTo>
                <a:cubicBezTo>
                  <a:pt x="25" y="2637"/>
                  <a:pt x="1" y="2739"/>
                  <a:pt x="32" y="2813"/>
                </a:cubicBezTo>
                <a:cubicBezTo>
                  <a:pt x="75" y="2919"/>
                  <a:pt x="75" y="3008"/>
                  <a:pt x="44" y="3114"/>
                </a:cubicBezTo>
                <a:cubicBezTo>
                  <a:pt x="28" y="3169"/>
                  <a:pt x="56" y="3241"/>
                  <a:pt x="69" y="3306"/>
                </a:cubicBezTo>
                <a:cubicBezTo>
                  <a:pt x="75" y="3333"/>
                  <a:pt x="103" y="3358"/>
                  <a:pt x="112" y="3386"/>
                </a:cubicBezTo>
                <a:cubicBezTo>
                  <a:pt x="180" y="3671"/>
                  <a:pt x="162" y="3987"/>
                  <a:pt x="400" y="4213"/>
                </a:cubicBezTo>
                <a:cubicBezTo>
                  <a:pt x="403" y="4216"/>
                  <a:pt x="400" y="4222"/>
                  <a:pt x="400" y="4225"/>
                </a:cubicBezTo>
                <a:cubicBezTo>
                  <a:pt x="505" y="4367"/>
                  <a:pt x="548" y="4538"/>
                  <a:pt x="654" y="4683"/>
                </a:cubicBezTo>
                <a:cubicBezTo>
                  <a:pt x="756" y="4825"/>
                  <a:pt x="901" y="4915"/>
                  <a:pt x="1007" y="5048"/>
                </a:cubicBezTo>
                <a:cubicBezTo>
                  <a:pt x="1102" y="5169"/>
                  <a:pt x="1208" y="5268"/>
                  <a:pt x="1366" y="5293"/>
                </a:cubicBezTo>
                <a:cubicBezTo>
                  <a:pt x="1372" y="5293"/>
                  <a:pt x="1375" y="5308"/>
                  <a:pt x="1381" y="5311"/>
                </a:cubicBezTo>
                <a:cubicBezTo>
                  <a:pt x="1539" y="5395"/>
                  <a:pt x="1697" y="5485"/>
                  <a:pt x="1858" y="5565"/>
                </a:cubicBezTo>
                <a:cubicBezTo>
                  <a:pt x="1948" y="5609"/>
                  <a:pt x="2040" y="5646"/>
                  <a:pt x="2136" y="5680"/>
                </a:cubicBezTo>
                <a:cubicBezTo>
                  <a:pt x="2254" y="5720"/>
                  <a:pt x="2378" y="5754"/>
                  <a:pt x="2498" y="5788"/>
                </a:cubicBezTo>
                <a:cubicBezTo>
                  <a:pt x="2500" y="5788"/>
                  <a:pt x="2502" y="5788"/>
                  <a:pt x="2504" y="5788"/>
                </a:cubicBezTo>
                <a:cubicBezTo>
                  <a:pt x="2522" y="5788"/>
                  <a:pt x="2547" y="5775"/>
                  <a:pt x="2567" y="5773"/>
                </a:cubicBezTo>
                <a:cubicBezTo>
                  <a:pt x="2580" y="5770"/>
                  <a:pt x="2597" y="5763"/>
                  <a:pt x="2609" y="5763"/>
                </a:cubicBezTo>
                <a:cubicBezTo>
                  <a:pt x="2613" y="5763"/>
                  <a:pt x="2617" y="5764"/>
                  <a:pt x="2619" y="5766"/>
                </a:cubicBezTo>
                <a:cubicBezTo>
                  <a:pt x="2678" y="5808"/>
                  <a:pt x="2739" y="5821"/>
                  <a:pt x="2800" y="5821"/>
                </a:cubicBezTo>
                <a:cubicBezTo>
                  <a:pt x="2865" y="5821"/>
                  <a:pt x="2932" y="5807"/>
                  <a:pt x="2997" y="5797"/>
                </a:cubicBezTo>
                <a:cubicBezTo>
                  <a:pt x="3059" y="5785"/>
                  <a:pt x="3121" y="5763"/>
                  <a:pt x="3183" y="5757"/>
                </a:cubicBezTo>
                <a:cubicBezTo>
                  <a:pt x="3412" y="5723"/>
                  <a:pt x="3644" y="5704"/>
                  <a:pt x="3873" y="5661"/>
                </a:cubicBezTo>
                <a:cubicBezTo>
                  <a:pt x="3944" y="5646"/>
                  <a:pt x="4000" y="5544"/>
                  <a:pt x="4074" y="5525"/>
                </a:cubicBezTo>
                <a:cubicBezTo>
                  <a:pt x="4365" y="5444"/>
                  <a:pt x="4572" y="5225"/>
                  <a:pt x="4835" y="5104"/>
                </a:cubicBezTo>
                <a:cubicBezTo>
                  <a:pt x="4879" y="5082"/>
                  <a:pt x="4925" y="5048"/>
                  <a:pt x="4956" y="5011"/>
                </a:cubicBezTo>
                <a:cubicBezTo>
                  <a:pt x="5040" y="4900"/>
                  <a:pt x="5117" y="4788"/>
                  <a:pt x="5191" y="4671"/>
                </a:cubicBezTo>
                <a:cubicBezTo>
                  <a:pt x="5284" y="4528"/>
                  <a:pt x="5371" y="4383"/>
                  <a:pt x="5458" y="4240"/>
                </a:cubicBezTo>
                <a:cubicBezTo>
                  <a:pt x="5473" y="4216"/>
                  <a:pt x="5482" y="4182"/>
                  <a:pt x="5504" y="4169"/>
                </a:cubicBezTo>
                <a:cubicBezTo>
                  <a:pt x="5687" y="4045"/>
                  <a:pt x="5674" y="3838"/>
                  <a:pt x="5733" y="3662"/>
                </a:cubicBezTo>
                <a:cubicBezTo>
                  <a:pt x="5755" y="3590"/>
                  <a:pt x="5761" y="3513"/>
                  <a:pt x="5780" y="3439"/>
                </a:cubicBezTo>
                <a:cubicBezTo>
                  <a:pt x="5789" y="3398"/>
                  <a:pt x="5820" y="3361"/>
                  <a:pt x="5820" y="3324"/>
                </a:cubicBezTo>
                <a:cubicBezTo>
                  <a:pt x="5817" y="3138"/>
                  <a:pt x="5804" y="2953"/>
                  <a:pt x="5807" y="2767"/>
                </a:cubicBezTo>
                <a:cubicBezTo>
                  <a:pt x="5811" y="2659"/>
                  <a:pt x="5823" y="2566"/>
                  <a:pt x="5773" y="2448"/>
                </a:cubicBezTo>
                <a:cubicBezTo>
                  <a:pt x="5696" y="2266"/>
                  <a:pt x="5696" y="2052"/>
                  <a:pt x="5653" y="1854"/>
                </a:cubicBezTo>
                <a:cubicBezTo>
                  <a:pt x="5637" y="1789"/>
                  <a:pt x="5588" y="1733"/>
                  <a:pt x="5554" y="1674"/>
                </a:cubicBezTo>
                <a:cubicBezTo>
                  <a:pt x="5495" y="1585"/>
                  <a:pt x="5439" y="1495"/>
                  <a:pt x="5380" y="1405"/>
                </a:cubicBezTo>
                <a:cubicBezTo>
                  <a:pt x="5390" y="1399"/>
                  <a:pt x="5402" y="1396"/>
                  <a:pt x="5411" y="1390"/>
                </a:cubicBezTo>
                <a:cubicBezTo>
                  <a:pt x="5399" y="1356"/>
                  <a:pt x="5393" y="1312"/>
                  <a:pt x="5371" y="1287"/>
                </a:cubicBezTo>
                <a:cubicBezTo>
                  <a:pt x="5275" y="1185"/>
                  <a:pt x="5182" y="1077"/>
                  <a:pt x="5071" y="993"/>
                </a:cubicBezTo>
                <a:cubicBezTo>
                  <a:pt x="4941" y="891"/>
                  <a:pt x="4900" y="702"/>
                  <a:pt x="4721" y="650"/>
                </a:cubicBezTo>
                <a:cubicBezTo>
                  <a:pt x="4699" y="644"/>
                  <a:pt x="4684" y="603"/>
                  <a:pt x="4668" y="576"/>
                </a:cubicBezTo>
                <a:cubicBezTo>
                  <a:pt x="4653" y="557"/>
                  <a:pt x="4644" y="520"/>
                  <a:pt x="4625" y="517"/>
                </a:cubicBezTo>
                <a:cubicBezTo>
                  <a:pt x="4492" y="486"/>
                  <a:pt x="4371" y="433"/>
                  <a:pt x="4260" y="350"/>
                </a:cubicBezTo>
                <a:cubicBezTo>
                  <a:pt x="4096" y="226"/>
                  <a:pt x="3873" y="229"/>
                  <a:pt x="3709" y="96"/>
                </a:cubicBezTo>
                <a:cubicBezTo>
                  <a:pt x="3685" y="77"/>
                  <a:pt x="3641" y="60"/>
                  <a:pt x="3610" y="60"/>
                </a:cubicBezTo>
                <a:cubicBezTo>
                  <a:pt x="3600" y="60"/>
                  <a:pt x="3591" y="61"/>
                  <a:pt x="3585" y="65"/>
                </a:cubicBezTo>
                <a:cubicBezTo>
                  <a:pt x="3557" y="82"/>
                  <a:pt x="3531" y="88"/>
                  <a:pt x="3506" y="88"/>
                </a:cubicBezTo>
                <a:cubicBezTo>
                  <a:pt x="3445" y="88"/>
                  <a:pt x="3390" y="50"/>
                  <a:pt x="3331" y="37"/>
                </a:cubicBezTo>
                <a:cubicBezTo>
                  <a:pt x="3309" y="34"/>
                  <a:pt x="3288" y="15"/>
                  <a:pt x="3263" y="15"/>
                </a:cubicBezTo>
                <a:cubicBezTo>
                  <a:pt x="3141" y="18"/>
                  <a:pt x="3016" y="25"/>
                  <a:pt x="2893" y="25"/>
                </a:cubicBezTo>
                <a:cubicBezTo>
                  <a:pt x="2873" y="25"/>
                  <a:pt x="2853" y="25"/>
                  <a:pt x="2833" y="25"/>
                </a:cubicBezTo>
                <a:cubicBezTo>
                  <a:pt x="2781" y="25"/>
                  <a:pt x="2729" y="42"/>
                  <a:pt x="2676" y="42"/>
                </a:cubicBezTo>
                <a:cubicBezTo>
                  <a:pt x="2640" y="42"/>
                  <a:pt x="2603" y="34"/>
                  <a:pt x="2567" y="6"/>
                </a:cubicBezTo>
                <a:cubicBezTo>
                  <a:pt x="2561" y="2"/>
                  <a:pt x="2554" y="1"/>
                  <a:pt x="254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5"/>
          <p:cNvSpPr/>
          <p:nvPr/>
        </p:nvSpPr>
        <p:spPr>
          <a:xfrm flipH="1">
            <a:off x="8160428" y="1357907"/>
            <a:ext cx="413885" cy="87519"/>
          </a:xfrm>
          <a:custGeom>
            <a:rect b="b" l="l" r="r" t="t"/>
            <a:pathLst>
              <a:path extrusionOk="0" h="1469" w="6947">
                <a:moveTo>
                  <a:pt x="4963" y="1"/>
                </a:moveTo>
                <a:cubicBezTo>
                  <a:pt x="4941" y="25"/>
                  <a:pt x="4918" y="33"/>
                  <a:pt x="4895" y="33"/>
                </a:cubicBezTo>
                <a:cubicBezTo>
                  <a:pt x="4850" y="33"/>
                  <a:pt x="4804" y="2"/>
                  <a:pt x="4760" y="2"/>
                </a:cubicBezTo>
                <a:cubicBezTo>
                  <a:pt x="4748" y="2"/>
                  <a:pt x="4736" y="4"/>
                  <a:pt x="4724" y="10"/>
                </a:cubicBezTo>
                <a:cubicBezTo>
                  <a:pt x="4629" y="53"/>
                  <a:pt x="4536" y="97"/>
                  <a:pt x="4440" y="143"/>
                </a:cubicBezTo>
                <a:cubicBezTo>
                  <a:pt x="4282" y="220"/>
                  <a:pt x="4118" y="285"/>
                  <a:pt x="3969" y="378"/>
                </a:cubicBezTo>
                <a:cubicBezTo>
                  <a:pt x="3855" y="449"/>
                  <a:pt x="3759" y="552"/>
                  <a:pt x="3653" y="638"/>
                </a:cubicBezTo>
                <a:cubicBezTo>
                  <a:pt x="3610" y="675"/>
                  <a:pt x="3570" y="713"/>
                  <a:pt x="3527" y="744"/>
                </a:cubicBezTo>
                <a:cubicBezTo>
                  <a:pt x="3499" y="762"/>
                  <a:pt x="3449" y="768"/>
                  <a:pt x="3443" y="787"/>
                </a:cubicBezTo>
                <a:cubicBezTo>
                  <a:pt x="3409" y="901"/>
                  <a:pt x="3310" y="935"/>
                  <a:pt x="3217" y="973"/>
                </a:cubicBezTo>
                <a:cubicBezTo>
                  <a:pt x="3130" y="1010"/>
                  <a:pt x="3032" y="1045"/>
                  <a:pt x="2928" y="1045"/>
                </a:cubicBezTo>
                <a:cubicBezTo>
                  <a:pt x="2836" y="1045"/>
                  <a:pt x="2741" y="1017"/>
                  <a:pt x="2647" y="939"/>
                </a:cubicBezTo>
                <a:cubicBezTo>
                  <a:pt x="2617" y="911"/>
                  <a:pt x="2558" y="908"/>
                  <a:pt x="2514" y="895"/>
                </a:cubicBezTo>
                <a:cubicBezTo>
                  <a:pt x="2496" y="889"/>
                  <a:pt x="2474" y="886"/>
                  <a:pt x="2462" y="877"/>
                </a:cubicBezTo>
                <a:cubicBezTo>
                  <a:pt x="2285" y="716"/>
                  <a:pt x="2109" y="558"/>
                  <a:pt x="1932" y="397"/>
                </a:cubicBezTo>
                <a:cubicBezTo>
                  <a:pt x="1920" y="388"/>
                  <a:pt x="1905" y="375"/>
                  <a:pt x="1892" y="375"/>
                </a:cubicBezTo>
                <a:cubicBezTo>
                  <a:pt x="1784" y="357"/>
                  <a:pt x="1676" y="332"/>
                  <a:pt x="1567" y="323"/>
                </a:cubicBezTo>
                <a:cubicBezTo>
                  <a:pt x="1524" y="320"/>
                  <a:pt x="1480" y="320"/>
                  <a:pt x="1436" y="320"/>
                </a:cubicBezTo>
                <a:cubicBezTo>
                  <a:pt x="1349" y="320"/>
                  <a:pt x="1261" y="323"/>
                  <a:pt x="1174" y="323"/>
                </a:cubicBezTo>
                <a:cubicBezTo>
                  <a:pt x="1171" y="313"/>
                  <a:pt x="1168" y="304"/>
                  <a:pt x="1165" y="298"/>
                </a:cubicBezTo>
                <a:cubicBezTo>
                  <a:pt x="1047" y="341"/>
                  <a:pt x="902" y="360"/>
                  <a:pt x="821" y="440"/>
                </a:cubicBezTo>
                <a:cubicBezTo>
                  <a:pt x="685" y="573"/>
                  <a:pt x="530" y="654"/>
                  <a:pt x="360" y="716"/>
                </a:cubicBezTo>
                <a:cubicBezTo>
                  <a:pt x="329" y="728"/>
                  <a:pt x="304" y="747"/>
                  <a:pt x="280" y="765"/>
                </a:cubicBezTo>
                <a:cubicBezTo>
                  <a:pt x="193" y="833"/>
                  <a:pt x="190" y="979"/>
                  <a:pt x="134" y="1019"/>
                </a:cubicBezTo>
                <a:cubicBezTo>
                  <a:pt x="1" y="1121"/>
                  <a:pt x="23" y="1214"/>
                  <a:pt x="57" y="1341"/>
                </a:cubicBezTo>
                <a:cubicBezTo>
                  <a:pt x="75" y="1418"/>
                  <a:pt x="119" y="1443"/>
                  <a:pt x="177" y="1455"/>
                </a:cubicBezTo>
                <a:cubicBezTo>
                  <a:pt x="203" y="1460"/>
                  <a:pt x="230" y="1465"/>
                  <a:pt x="255" y="1465"/>
                </a:cubicBezTo>
                <a:cubicBezTo>
                  <a:pt x="297" y="1465"/>
                  <a:pt x="335" y="1452"/>
                  <a:pt x="360" y="1400"/>
                </a:cubicBezTo>
                <a:cubicBezTo>
                  <a:pt x="416" y="1276"/>
                  <a:pt x="586" y="1236"/>
                  <a:pt x="589" y="1078"/>
                </a:cubicBezTo>
                <a:cubicBezTo>
                  <a:pt x="589" y="1075"/>
                  <a:pt x="595" y="1072"/>
                  <a:pt x="598" y="1072"/>
                </a:cubicBezTo>
                <a:cubicBezTo>
                  <a:pt x="722" y="1065"/>
                  <a:pt x="781" y="954"/>
                  <a:pt x="874" y="901"/>
                </a:cubicBezTo>
                <a:cubicBezTo>
                  <a:pt x="982" y="843"/>
                  <a:pt x="1091" y="790"/>
                  <a:pt x="1205" y="747"/>
                </a:cubicBezTo>
                <a:cubicBezTo>
                  <a:pt x="1255" y="728"/>
                  <a:pt x="1308" y="726"/>
                  <a:pt x="1361" y="726"/>
                </a:cubicBezTo>
                <a:cubicBezTo>
                  <a:pt x="1380" y="726"/>
                  <a:pt x="1399" y="726"/>
                  <a:pt x="1418" y="726"/>
                </a:cubicBezTo>
                <a:cubicBezTo>
                  <a:pt x="1464" y="726"/>
                  <a:pt x="1511" y="725"/>
                  <a:pt x="1558" y="713"/>
                </a:cubicBezTo>
                <a:cubicBezTo>
                  <a:pt x="1566" y="711"/>
                  <a:pt x="1573" y="710"/>
                  <a:pt x="1582" y="710"/>
                </a:cubicBezTo>
                <a:cubicBezTo>
                  <a:pt x="1675" y="710"/>
                  <a:pt x="1809" y="816"/>
                  <a:pt x="1883" y="901"/>
                </a:cubicBezTo>
                <a:cubicBezTo>
                  <a:pt x="2038" y="1078"/>
                  <a:pt x="2208" y="1217"/>
                  <a:pt x="2425" y="1310"/>
                </a:cubicBezTo>
                <a:cubicBezTo>
                  <a:pt x="2480" y="1335"/>
                  <a:pt x="2524" y="1384"/>
                  <a:pt x="2576" y="1412"/>
                </a:cubicBezTo>
                <a:cubicBezTo>
                  <a:pt x="2617" y="1434"/>
                  <a:pt x="2663" y="1437"/>
                  <a:pt x="2706" y="1443"/>
                </a:cubicBezTo>
                <a:cubicBezTo>
                  <a:pt x="2795" y="1452"/>
                  <a:pt x="2881" y="1468"/>
                  <a:pt x="2969" y="1468"/>
                </a:cubicBezTo>
                <a:cubicBezTo>
                  <a:pt x="2977" y="1468"/>
                  <a:pt x="2984" y="1468"/>
                  <a:pt x="2991" y="1468"/>
                </a:cubicBezTo>
                <a:cubicBezTo>
                  <a:pt x="3179" y="1456"/>
                  <a:pt x="3332" y="1307"/>
                  <a:pt x="3527" y="1307"/>
                </a:cubicBezTo>
                <a:cubicBezTo>
                  <a:pt x="3531" y="1307"/>
                  <a:pt x="3535" y="1307"/>
                  <a:pt x="3539" y="1307"/>
                </a:cubicBezTo>
                <a:cubicBezTo>
                  <a:pt x="3540" y="1307"/>
                  <a:pt x="3541" y="1307"/>
                  <a:pt x="3542" y="1307"/>
                </a:cubicBezTo>
                <a:cubicBezTo>
                  <a:pt x="3575" y="1307"/>
                  <a:pt x="3611" y="1263"/>
                  <a:pt x="3641" y="1236"/>
                </a:cubicBezTo>
                <a:cubicBezTo>
                  <a:pt x="3675" y="1199"/>
                  <a:pt x="3697" y="1152"/>
                  <a:pt x="3734" y="1118"/>
                </a:cubicBezTo>
                <a:cubicBezTo>
                  <a:pt x="3848" y="1025"/>
                  <a:pt x="3972" y="942"/>
                  <a:pt x="4084" y="843"/>
                </a:cubicBezTo>
                <a:cubicBezTo>
                  <a:pt x="4186" y="753"/>
                  <a:pt x="4269" y="641"/>
                  <a:pt x="4424" y="638"/>
                </a:cubicBezTo>
                <a:cubicBezTo>
                  <a:pt x="4455" y="638"/>
                  <a:pt x="4483" y="598"/>
                  <a:pt x="4517" y="586"/>
                </a:cubicBezTo>
                <a:cubicBezTo>
                  <a:pt x="4650" y="530"/>
                  <a:pt x="4777" y="449"/>
                  <a:pt x="4916" y="431"/>
                </a:cubicBezTo>
                <a:cubicBezTo>
                  <a:pt x="4985" y="421"/>
                  <a:pt x="5056" y="415"/>
                  <a:pt x="5126" y="415"/>
                </a:cubicBezTo>
                <a:cubicBezTo>
                  <a:pt x="5273" y="415"/>
                  <a:pt x="5420" y="439"/>
                  <a:pt x="5560" y="496"/>
                </a:cubicBezTo>
                <a:cubicBezTo>
                  <a:pt x="5715" y="558"/>
                  <a:pt x="5904" y="592"/>
                  <a:pt x="6012" y="703"/>
                </a:cubicBezTo>
                <a:cubicBezTo>
                  <a:pt x="6179" y="870"/>
                  <a:pt x="6396" y="963"/>
                  <a:pt x="6554" y="1134"/>
                </a:cubicBezTo>
                <a:cubicBezTo>
                  <a:pt x="6585" y="1164"/>
                  <a:pt x="6628" y="1183"/>
                  <a:pt x="6671" y="1205"/>
                </a:cubicBezTo>
                <a:cubicBezTo>
                  <a:pt x="6696" y="1216"/>
                  <a:pt x="6722" y="1222"/>
                  <a:pt x="6747" y="1222"/>
                </a:cubicBezTo>
                <a:cubicBezTo>
                  <a:pt x="6835" y="1222"/>
                  <a:pt x="6917" y="1156"/>
                  <a:pt x="6931" y="1059"/>
                </a:cubicBezTo>
                <a:cubicBezTo>
                  <a:pt x="6947" y="951"/>
                  <a:pt x="6823" y="725"/>
                  <a:pt x="6696" y="669"/>
                </a:cubicBezTo>
                <a:cubicBezTo>
                  <a:pt x="6569" y="617"/>
                  <a:pt x="6486" y="527"/>
                  <a:pt x="6390" y="434"/>
                </a:cubicBezTo>
                <a:cubicBezTo>
                  <a:pt x="6244" y="292"/>
                  <a:pt x="6068" y="177"/>
                  <a:pt x="5851" y="152"/>
                </a:cubicBezTo>
                <a:cubicBezTo>
                  <a:pt x="5749" y="143"/>
                  <a:pt x="5631" y="134"/>
                  <a:pt x="5557" y="78"/>
                </a:cubicBezTo>
                <a:cubicBezTo>
                  <a:pt x="5485" y="22"/>
                  <a:pt x="5409" y="8"/>
                  <a:pt x="5332" y="8"/>
                </a:cubicBezTo>
                <a:cubicBezTo>
                  <a:pt x="5255" y="8"/>
                  <a:pt x="5176" y="22"/>
                  <a:pt x="5100" y="22"/>
                </a:cubicBezTo>
                <a:cubicBezTo>
                  <a:pt x="5053" y="22"/>
                  <a:pt x="5008" y="17"/>
                  <a:pt x="496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6"/>
          <p:cNvSpPr/>
          <p:nvPr/>
        </p:nvSpPr>
        <p:spPr>
          <a:xfrm rot="5126449">
            <a:off x="711696" y="1414592"/>
            <a:ext cx="294815" cy="196071"/>
          </a:xfrm>
          <a:custGeom>
            <a:rect b="b" l="l" r="r" t="t"/>
            <a:pathLst>
              <a:path extrusionOk="0" h="3667" w="5514">
                <a:moveTo>
                  <a:pt x="2468" y="1883"/>
                </a:moveTo>
                <a:cubicBezTo>
                  <a:pt x="2694" y="1932"/>
                  <a:pt x="2790" y="2112"/>
                  <a:pt x="2917" y="2270"/>
                </a:cubicBezTo>
                <a:cubicBezTo>
                  <a:pt x="2972" y="2338"/>
                  <a:pt x="3059" y="2391"/>
                  <a:pt x="3056" y="2486"/>
                </a:cubicBezTo>
                <a:cubicBezTo>
                  <a:pt x="3056" y="2555"/>
                  <a:pt x="3022" y="2623"/>
                  <a:pt x="2994" y="2716"/>
                </a:cubicBezTo>
                <a:cubicBezTo>
                  <a:pt x="2952" y="2716"/>
                  <a:pt x="2903" y="2718"/>
                  <a:pt x="2852" y="2718"/>
                </a:cubicBezTo>
                <a:cubicBezTo>
                  <a:pt x="2814" y="2718"/>
                  <a:pt x="2774" y="2716"/>
                  <a:pt x="2734" y="2712"/>
                </a:cubicBezTo>
                <a:cubicBezTo>
                  <a:pt x="2706" y="2709"/>
                  <a:pt x="2681" y="2663"/>
                  <a:pt x="2657" y="2632"/>
                </a:cubicBezTo>
                <a:cubicBezTo>
                  <a:pt x="2623" y="2592"/>
                  <a:pt x="2582" y="2548"/>
                  <a:pt x="2551" y="2505"/>
                </a:cubicBezTo>
                <a:cubicBezTo>
                  <a:pt x="2514" y="2449"/>
                  <a:pt x="2452" y="2394"/>
                  <a:pt x="2449" y="2338"/>
                </a:cubicBezTo>
                <a:cubicBezTo>
                  <a:pt x="2440" y="2189"/>
                  <a:pt x="2459" y="2041"/>
                  <a:pt x="2468" y="1883"/>
                </a:cubicBezTo>
                <a:close/>
                <a:moveTo>
                  <a:pt x="4212" y="4"/>
                </a:moveTo>
                <a:cubicBezTo>
                  <a:pt x="4163" y="4"/>
                  <a:pt x="4116" y="7"/>
                  <a:pt x="4071" y="13"/>
                </a:cubicBezTo>
                <a:cubicBezTo>
                  <a:pt x="3845" y="38"/>
                  <a:pt x="3588" y="1"/>
                  <a:pt x="3384" y="162"/>
                </a:cubicBezTo>
                <a:cubicBezTo>
                  <a:pt x="3350" y="187"/>
                  <a:pt x="3291" y="177"/>
                  <a:pt x="3242" y="187"/>
                </a:cubicBezTo>
                <a:cubicBezTo>
                  <a:pt x="3217" y="190"/>
                  <a:pt x="3177" y="184"/>
                  <a:pt x="3164" y="199"/>
                </a:cubicBezTo>
                <a:cubicBezTo>
                  <a:pt x="3084" y="286"/>
                  <a:pt x="2951" y="286"/>
                  <a:pt x="2883" y="413"/>
                </a:cubicBezTo>
                <a:cubicBezTo>
                  <a:pt x="2811" y="549"/>
                  <a:pt x="2592" y="555"/>
                  <a:pt x="2533" y="728"/>
                </a:cubicBezTo>
                <a:cubicBezTo>
                  <a:pt x="2533" y="735"/>
                  <a:pt x="2517" y="731"/>
                  <a:pt x="2514" y="738"/>
                </a:cubicBezTo>
                <a:cubicBezTo>
                  <a:pt x="2471" y="793"/>
                  <a:pt x="2428" y="849"/>
                  <a:pt x="2394" y="908"/>
                </a:cubicBezTo>
                <a:cubicBezTo>
                  <a:pt x="2369" y="948"/>
                  <a:pt x="2366" y="1029"/>
                  <a:pt x="2338" y="1038"/>
                </a:cubicBezTo>
                <a:cubicBezTo>
                  <a:pt x="2202" y="1075"/>
                  <a:pt x="2214" y="1177"/>
                  <a:pt x="2217" y="1310"/>
                </a:cubicBezTo>
                <a:cubicBezTo>
                  <a:pt x="2152" y="1310"/>
                  <a:pt x="2088" y="1309"/>
                  <a:pt x="2024" y="1309"/>
                </a:cubicBezTo>
                <a:cubicBezTo>
                  <a:pt x="1960" y="1309"/>
                  <a:pt x="1897" y="1310"/>
                  <a:pt x="1833" y="1313"/>
                </a:cubicBezTo>
                <a:cubicBezTo>
                  <a:pt x="1740" y="1316"/>
                  <a:pt x="1644" y="1326"/>
                  <a:pt x="1558" y="1351"/>
                </a:cubicBezTo>
                <a:cubicBezTo>
                  <a:pt x="1400" y="1397"/>
                  <a:pt x="1245" y="1456"/>
                  <a:pt x="1090" y="1518"/>
                </a:cubicBezTo>
                <a:cubicBezTo>
                  <a:pt x="1044" y="1536"/>
                  <a:pt x="998" y="1564"/>
                  <a:pt x="960" y="1601"/>
                </a:cubicBezTo>
                <a:cubicBezTo>
                  <a:pt x="852" y="1703"/>
                  <a:pt x="747" y="1812"/>
                  <a:pt x="642" y="1920"/>
                </a:cubicBezTo>
                <a:cubicBezTo>
                  <a:pt x="577" y="1988"/>
                  <a:pt x="502" y="2053"/>
                  <a:pt x="450" y="2131"/>
                </a:cubicBezTo>
                <a:cubicBezTo>
                  <a:pt x="403" y="2199"/>
                  <a:pt x="403" y="2322"/>
                  <a:pt x="347" y="2350"/>
                </a:cubicBezTo>
                <a:cubicBezTo>
                  <a:pt x="199" y="2421"/>
                  <a:pt x="267" y="2598"/>
                  <a:pt x="152" y="2682"/>
                </a:cubicBezTo>
                <a:cubicBezTo>
                  <a:pt x="128" y="2697"/>
                  <a:pt x="165" y="2787"/>
                  <a:pt x="140" y="2821"/>
                </a:cubicBezTo>
                <a:cubicBezTo>
                  <a:pt x="91" y="2892"/>
                  <a:pt x="66" y="2960"/>
                  <a:pt x="91" y="3044"/>
                </a:cubicBezTo>
                <a:cubicBezTo>
                  <a:pt x="97" y="3068"/>
                  <a:pt x="87" y="3106"/>
                  <a:pt x="72" y="3121"/>
                </a:cubicBezTo>
                <a:cubicBezTo>
                  <a:pt x="1" y="3202"/>
                  <a:pt x="4" y="3279"/>
                  <a:pt x="57" y="3369"/>
                </a:cubicBezTo>
                <a:cubicBezTo>
                  <a:pt x="72" y="3393"/>
                  <a:pt x="78" y="3431"/>
                  <a:pt x="81" y="3462"/>
                </a:cubicBezTo>
                <a:cubicBezTo>
                  <a:pt x="84" y="3587"/>
                  <a:pt x="151" y="3666"/>
                  <a:pt x="252" y="3666"/>
                </a:cubicBezTo>
                <a:cubicBezTo>
                  <a:pt x="256" y="3666"/>
                  <a:pt x="260" y="3666"/>
                  <a:pt x="264" y="3666"/>
                </a:cubicBezTo>
                <a:cubicBezTo>
                  <a:pt x="385" y="3660"/>
                  <a:pt x="465" y="3561"/>
                  <a:pt x="465" y="3437"/>
                </a:cubicBezTo>
                <a:cubicBezTo>
                  <a:pt x="462" y="3350"/>
                  <a:pt x="468" y="3257"/>
                  <a:pt x="487" y="3171"/>
                </a:cubicBezTo>
                <a:cubicBezTo>
                  <a:pt x="502" y="3090"/>
                  <a:pt x="555" y="3016"/>
                  <a:pt x="558" y="2938"/>
                </a:cubicBezTo>
                <a:cubicBezTo>
                  <a:pt x="561" y="2774"/>
                  <a:pt x="682" y="2678"/>
                  <a:pt x="744" y="2548"/>
                </a:cubicBezTo>
                <a:cubicBezTo>
                  <a:pt x="759" y="2521"/>
                  <a:pt x="772" y="2490"/>
                  <a:pt x="784" y="2459"/>
                </a:cubicBezTo>
                <a:cubicBezTo>
                  <a:pt x="812" y="2397"/>
                  <a:pt x="827" y="2329"/>
                  <a:pt x="868" y="2276"/>
                </a:cubicBezTo>
                <a:cubicBezTo>
                  <a:pt x="939" y="2189"/>
                  <a:pt x="1022" y="2112"/>
                  <a:pt x="1106" y="2035"/>
                </a:cubicBezTo>
                <a:cubicBezTo>
                  <a:pt x="1140" y="2001"/>
                  <a:pt x="1177" y="1963"/>
                  <a:pt x="1217" y="1945"/>
                </a:cubicBezTo>
                <a:cubicBezTo>
                  <a:pt x="1345" y="1891"/>
                  <a:pt x="1458" y="1796"/>
                  <a:pt x="1603" y="1796"/>
                </a:cubicBezTo>
                <a:cubicBezTo>
                  <a:pt x="1610" y="1796"/>
                  <a:pt x="1616" y="1796"/>
                  <a:pt x="1623" y="1796"/>
                </a:cubicBezTo>
                <a:cubicBezTo>
                  <a:pt x="1624" y="1796"/>
                  <a:pt x="1626" y="1797"/>
                  <a:pt x="1627" y="1797"/>
                </a:cubicBezTo>
                <a:cubicBezTo>
                  <a:pt x="1644" y="1797"/>
                  <a:pt x="1661" y="1780"/>
                  <a:pt x="1672" y="1765"/>
                </a:cubicBezTo>
                <a:cubicBezTo>
                  <a:pt x="1711" y="1717"/>
                  <a:pt x="1752" y="1703"/>
                  <a:pt x="1795" y="1703"/>
                </a:cubicBezTo>
                <a:cubicBezTo>
                  <a:pt x="1859" y="1703"/>
                  <a:pt x="1925" y="1734"/>
                  <a:pt x="1988" y="1734"/>
                </a:cubicBezTo>
                <a:cubicBezTo>
                  <a:pt x="2003" y="1734"/>
                  <a:pt x="2017" y="1732"/>
                  <a:pt x="2031" y="1728"/>
                </a:cubicBezTo>
                <a:cubicBezTo>
                  <a:pt x="2038" y="1728"/>
                  <a:pt x="2068" y="1771"/>
                  <a:pt x="2065" y="1784"/>
                </a:cubicBezTo>
                <a:cubicBezTo>
                  <a:pt x="2025" y="1895"/>
                  <a:pt x="2013" y="1997"/>
                  <a:pt x="2019" y="2118"/>
                </a:cubicBezTo>
                <a:cubicBezTo>
                  <a:pt x="2025" y="2211"/>
                  <a:pt x="2000" y="2310"/>
                  <a:pt x="2050" y="2394"/>
                </a:cubicBezTo>
                <a:cubicBezTo>
                  <a:pt x="2149" y="2561"/>
                  <a:pt x="2099" y="2812"/>
                  <a:pt x="2335" y="2904"/>
                </a:cubicBezTo>
                <a:cubicBezTo>
                  <a:pt x="2344" y="2907"/>
                  <a:pt x="2344" y="2935"/>
                  <a:pt x="2353" y="2945"/>
                </a:cubicBezTo>
                <a:cubicBezTo>
                  <a:pt x="2384" y="2985"/>
                  <a:pt x="2415" y="3031"/>
                  <a:pt x="2455" y="3059"/>
                </a:cubicBezTo>
                <a:cubicBezTo>
                  <a:pt x="2502" y="3087"/>
                  <a:pt x="2561" y="3106"/>
                  <a:pt x="2616" y="3112"/>
                </a:cubicBezTo>
                <a:cubicBezTo>
                  <a:pt x="2720" y="3126"/>
                  <a:pt x="2830" y="3151"/>
                  <a:pt x="2934" y="3151"/>
                </a:cubicBezTo>
                <a:cubicBezTo>
                  <a:pt x="2966" y="3151"/>
                  <a:pt x="2997" y="3149"/>
                  <a:pt x="3028" y="3143"/>
                </a:cubicBezTo>
                <a:cubicBezTo>
                  <a:pt x="3155" y="3118"/>
                  <a:pt x="3273" y="3031"/>
                  <a:pt x="3384" y="2957"/>
                </a:cubicBezTo>
                <a:cubicBezTo>
                  <a:pt x="3474" y="2901"/>
                  <a:pt x="3434" y="2799"/>
                  <a:pt x="3440" y="2716"/>
                </a:cubicBezTo>
                <a:cubicBezTo>
                  <a:pt x="3443" y="2688"/>
                  <a:pt x="3458" y="2660"/>
                  <a:pt x="3458" y="2632"/>
                </a:cubicBezTo>
                <a:cubicBezTo>
                  <a:pt x="3458" y="2517"/>
                  <a:pt x="3480" y="2394"/>
                  <a:pt x="3446" y="2288"/>
                </a:cubicBezTo>
                <a:cubicBezTo>
                  <a:pt x="3415" y="2180"/>
                  <a:pt x="3334" y="2087"/>
                  <a:pt x="3263" y="1997"/>
                </a:cubicBezTo>
                <a:cubicBezTo>
                  <a:pt x="3081" y="1753"/>
                  <a:pt x="2827" y="1592"/>
                  <a:pt x="2570" y="1440"/>
                </a:cubicBezTo>
                <a:cubicBezTo>
                  <a:pt x="2573" y="1434"/>
                  <a:pt x="2576" y="1428"/>
                  <a:pt x="2576" y="1425"/>
                </a:cubicBezTo>
                <a:cubicBezTo>
                  <a:pt x="2598" y="1251"/>
                  <a:pt x="2814" y="1190"/>
                  <a:pt x="2821" y="1001"/>
                </a:cubicBezTo>
                <a:cubicBezTo>
                  <a:pt x="2821" y="979"/>
                  <a:pt x="2879" y="954"/>
                  <a:pt x="2914" y="936"/>
                </a:cubicBezTo>
                <a:cubicBezTo>
                  <a:pt x="2954" y="911"/>
                  <a:pt x="3003" y="899"/>
                  <a:pt x="3037" y="868"/>
                </a:cubicBezTo>
                <a:cubicBezTo>
                  <a:pt x="3112" y="800"/>
                  <a:pt x="3170" y="716"/>
                  <a:pt x="3245" y="648"/>
                </a:cubicBezTo>
                <a:cubicBezTo>
                  <a:pt x="3273" y="620"/>
                  <a:pt x="3319" y="591"/>
                  <a:pt x="3355" y="591"/>
                </a:cubicBezTo>
                <a:cubicBezTo>
                  <a:pt x="3359" y="591"/>
                  <a:pt x="3362" y="592"/>
                  <a:pt x="3365" y="592"/>
                </a:cubicBezTo>
                <a:cubicBezTo>
                  <a:pt x="3382" y="595"/>
                  <a:pt x="3397" y="596"/>
                  <a:pt x="3412" y="596"/>
                </a:cubicBezTo>
                <a:cubicBezTo>
                  <a:pt x="3510" y="596"/>
                  <a:pt x="3577" y="546"/>
                  <a:pt x="3622" y="484"/>
                </a:cubicBezTo>
                <a:cubicBezTo>
                  <a:pt x="3680" y="484"/>
                  <a:pt x="3734" y="493"/>
                  <a:pt x="3781" y="493"/>
                </a:cubicBezTo>
                <a:cubicBezTo>
                  <a:pt x="3810" y="493"/>
                  <a:pt x="3836" y="490"/>
                  <a:pt x="3858" y="478"/>
                </a:cubicBezTo>
                <a:cubicBezTo>
                  <a:pt x="3917" y="446"/>
                  <a:pt x="3971" y="430"/>
                  <a:pt x="4025" y="430"/>
                </a:cubicBezTo>
                <a:cubicBezTo>
                  <a:pt x="4081" y="430"/>
                  <a:pt x="4136" y="447"/>
                  <a:pt x="4195" y="484"/>
                </a:cubicBezTo>
                <a:cubicBezTo>
                  <a:pt x="4232" y="505"/>
                  <a:pt x="4288" y="499"/>
                  <a:pt x="4334" y="509"/>
                </a:cubicBezTo>
                <a:cubicBezTo>
                  <a:pt x="4402" y="518"/>
                  <a:pt x="4470" y="527"/>
                  <a:pt x="4539" y="543"/>
                </a:cubicBezTo>
                <a:cubicBezTo>
                  <a:pt x="4573" y="549"/>
                  <a:pt x="4604" y="580"/>
                  <a:pt x="4635" y="580"/>
                </a:cubicBezTo>
                <a:cubicBezTo>
                  <a:pt x="4637" y="580"/>
                  <a:pt x="4639" y="580"/>
                  <a:pt x="4642" y="580"/>
                </a:cubicBezTo>
                <a:cubicBezTo>
                  <a:pt x="4824" y="580"/>
                  <a:pt x="4958" y="696"/>
                  <a:pt x="5065" y="806"/>
                </a:cubicBezTo>
                <a:cubicBezTo>
                  <a:pt x="5125" y="864"/>
                  <a:pt x="5180" y="886"/>
                  <a:pt x="5237" y="886"/>
                </a:cubicBezTo>
                <a:cubicBezTo>
                  <a:pt x="5262" y="886"/>
                  <a:pt x="5287" y="881"/>
                  <a:pt x="5312" y="874"/>
                </a:cubicBezTo>
                <a:cubicBezTo>
                  <a:pt x="5492" y="815"/>
                  <a:pt x="5514" y="651"/>
                  <a:pt x="5371" y="530"/>
                </a:cubicBezTo>
                <a:cubicBezTo>
                  <a:pt x="5353" y="515"/>
                  <a:pt x="5346" y="490"/>
                  <a:pt x="5334" y="468"/>
                </a:cubicBezTo>
                <a:cubicBezTo>
                  <a:pt x="5292" y="392"/>
                  <a:pt x="5119" y="302"/>
                  <a:pt x="5021" y="302"/>
                </a:cubicBezTo>
                <a:cubicBezTo>
                  <a:pt x="5012" y="302"/>
                  <a:pt x="5004" y="303"/>
                  <a:pt x="4997" y="304"/>
                </a:cubicBezTo>
                <a:cubicBezTo>
                  <a:pt x="5015" y="286"/>
                  <a:pt x="5034" y="264"/>
                  <a:pt x="5052" y="245"/>
                </a:cubicBezTo>
                <a:cubicBezTo>
                  <a:pt x="4997" y="221"/>
                  <a:pt x="4944" y="180"/>
                  <a:pt x="4885" y="171"/>
                </a:cubicBezTo>
                <a:cubicBezTo>
                  <a:pt x="4786" y="156"/>
                  <a:pt x="4700" y="125"/>
                  <a:pt x="4604" y="81"/>
                </a:cubicBezTo>
                <a:cubicBezTo>
                  <a:pt x="4486" y="27"/>
                  <a:pt x="4344" y="4"/>
                  <a:pt x="4212" y="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8" name="Google Shape;32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0500" y="342900"/>
            <a:ext cx="6121400" cy="459105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36"/>
          <p:cNvSpPr/>
          <p:nvPr/>
        </p:nvSpPr>
        <p:spPr>
          <a:xfrm>
            <a:off x="463902" y="3063229"/>
            <a:ext cx="622551" cy="622401"/>
          </a:xfrm>
          <a:custGeom>
            <a:rect b="b" l="l" r="r" t="t"/>
            <a:pathLst>
              <a:path extrusionOk="0" h="5822" w="5823">
                <a:moveTo>
                  <a:pt x="2546" y="1"/>
                </a:moveTo>
                <a:cubicBezTo>
                  <a:pt x="2508" y="1"/>
                  <a:pt x="2445" y="36"/>
                  <a:pt x="2396" y="46"/>
                </a:cubicBezTo>
                <a:cubicBezTo>
                  <a:pt x="2260" y="80"/>
                  <a:pt x="2124" y="108"/>
                  <a:pt x="1988" y="142"/>
                </a:cubicBezTo>
                <a:cubicBezTo>
                  <a:pt x="1969" y="145"/>
                  <a:pt x="1960" y="173"/>
                  <a:pt x="1941" y="179"/>
                </a:cubicBezTo>
                <a:cubicBezTo>
                  <a:pt x="1845" y="229"/>
                  <a:pt x="1749" y="309"/>
                  <a:pt x="1650" y="315"/>
                </a:cubicBezTo>
                <a:cubicBezTo>
                  <a:pt x="1533" y="322"/>
                  <a:pt x="1455" y="374"/>
                  <a:pt x="1378" y="436"/>
                </a:cubicBezTo>
                <a:cubicBezTo>
                  <a:pt x="1285" y="514"/>
                  <a:pt x="1195" y="597"/>
                  <a:pt x="1109" y="681"/>
                </a:cubicBezTo>
                <a:cubicBezTo>
                  <a:pt x="963" y="820"/>
                  <a:pt x="821" y="956"/>
                  <a:pt x="685" y="1102"/>
                </a:cubicBezTo>
                <a:cubicBezTo>
                  <a:pt x="635" y="1154"/>
                  <a:pt x="623" y="1247"/>
                  <a:pt x="567" y="1281"/>
                </a:cubicBezTo>
                <a:cubicBezTo>
                  <a:pt x="418" y="1371"/>
                  <a:pt x="391" y="1538"/>
                  <a:pt x="288" y="1659"/>
                </a:cubicBezTo>
                <a:cubicBezTo>
                  <a:pt x="264" y="1690"/>
                  <a:pt x="288" y="1764"/>
                  <a:pt x="276" y="1814"/>
                </a:cubicBezTo>
                <a:cubicBezTo>
                  <a:pt x="239" y="1937"/>
                  <a:pt x="189" y="2055"/>
                  <a:pt x="152" y="2179"/>
                </a:cubicBezTo>
                <a:cubicBezTo>
                  <a:pt x="112" y="2303"/>
                  <a:pt x="72" y="2427"/>
                  <a:pt x="44" y="2553"/>
                </a:cubicBezTo>
                <a:cubicBezTo>
                  <a:pt x="25" y="2637"/>
                  <a:pt x="1" y="2739"/>
                  <a:pt x="32" y="2813"/>
                </a:cubicBezTo>
                <a:cubicBezTo>
                  <a:pt x="75" y="2919"/>
                  <a:pt x="75" y="3008"/>
                  <a:pt x="44" y="3114"/>
                </a:cubicBezTo>
                <a:cubicBezTo>
                  <a:pt x="28" y="3169"/>
                  <a:pt x="56" y="3241"/>
                  <a:pt x="69" y="3306"/>
                </a:cubicBezTo>
                <a:cubicBezTo>
                  <a:pt x="75" y="3333"/>
                  <a:pt x="103" y="3358"/>
                  <a:pt x="112" y="3386"/>
                </a:cubicBezTo>
                <a:cubicBezTo>
                  <a:pt x="180" y="3671"/>
                  <a:pt x="162" y="3987"/>
                  <a:pt x="400" y="4213"/>
                </a:cubicBezTo>
                <a:cubicBezTo>
                  <a:pt x="403" y="4216"/>
                  <a:pt x="400" y="4222"/>
                  <a:pt x="400" y="4225"/>
                </a:cubicBezTo>
                <a:cubicBezTo>
                  <a:pt x="505" y="4367"/>
                  <a:pt x="548" y="4538"/>
                  <a:pt x="654" y="4683"/>
                </a:cubicBezTo>
                <a:cubicBezTo>
                  <a:pt x="756" y="4825"/>
                  <a:pt x="901" y="4915"/>
                  <a:pt x="1007" y="5048"/>
                </a:cubicBezTo>
                <a:cubicBezTo>
                  <a:pt x="1102" y="5169"/>
                  <a:pt x="1208" y="5268"/>
                  <a:pt x="1366" y="5293"/>
                </a:cubicBezTo>
                <a:cubicBezTo>
                  <a:pt x="1372" y="5293"/>
                  <a:pt x="1375" y="5308"/>
                  <a:pt x="1381" y="5311"/>
                </a:cubicBezTo>
                <a:cubicBezTo>
                  <a:pt x="1539" y="5395"/>
                  <a:pt x="1697" y="5485"/>
                  <a:pt x="1858" y="5565"/>
                </a:cubicBezTo>
                <a:cubicBezTo>
                  <a:pt x="1948" y="5609"/>
                  <a:pt x="2040" y="5646"/>
                  <a:pt x="2136" y="5680"/>
                </a:cubicBezTo>
                <a:cubicBezTo>
                  <a:pt x="2254" y="5720"/>
                  <a:pt x="2378" y="5754"/>
                  <a:pt x="2498" y="5788"/>
                </a:cubicBezTo>
                <a:cubicBezTo>
                  <a:pt x="2500" y="5788"/>
                  <a:pt x="2502" y="5788"/>
                  <a:pt x="2504" y="5788"/>
                </a:cubicBezTo>
                <a:cubicBezTo>
                  <a:pt x="2522" y="5788"/>
                  <a:pt x="2547" y="5775"/>
                  <a:pt x="2567" y="5773"/>
                </a:cubicBezTo>
                <a:cubicBezTo>
                  <a:pt x="2580" y="5770"/>
                  <a:pt x="2597" y="5763"/>
                  <a:pt x="2609" y="5763"/>
                </a:cubicBezTo>
                <a:cubicBezTo>
                  <a:pt x="2613" y="5763"/>
                  <a:pt x="2617" y="5764"/>
                  <a:pt x="2619" y="5766"/>
                </a:cubicBezTo>
                <a:cubicBezTo>
                  <a:pt x="2678" y="5808"/>
                  <a:pt x="2739" y="5821"/>
                  <a:pt x="2800" y="5821"/>
                </a:cubicBezTo>
                <a:cubicBezTo>
                  <a:pt x="2865" y="5821"/>
                  <a:pt x="2932" y="5807"/>
                  <a:pt x="2997" y="5797"/>
                </a:cubicBezTo>
                <a:cubicBezTo>
                  <a:pt x="3059" y="5785"/>
                  <a:pt x="3121" y="5763"/>
                  <a:pt x="3183" y="5757"/>
                </a:cubicBezTo>
                <a:cubicBezTo>
                  <a:pt x="3412" y="5723"/>
                  <a:pt x="3644" y="5704"/>
                  <a:pt x="3873" y="5661"/>
                </a:cubicBezTo>
                <a:cubicBezTo>
                  <a:pt x="3944" y="5646"/>
                  <a:pt x="4000" y="5544"/>
                  <a:pt x="4074" y="5525"/>
                </a:cubicBezTo>
                <a:cubicBezTo>
                  <a:pt x="4365" y="5444"/>
                  <a:pt x="4572" y="5225"/>
                  <a:pt x="4835" y="5104"/>
                </a:cubicBezTo>
                <a:cubicBezTo>
                  <a:pt x="4879" y="5082"/>
                  <a:pt x="4925" y="5048"/>
                  <a:pt x="4956" y="5011"/>
                </a:cubicBezTo>
                <a:cubicBezTo>
                  <a:pt x="5040" y="4900"/>
                  <a:pt x="5117" y="4788"/>
                  <a:pt x="5191" y="4671"/>
                </a:cubicBezTo>
                <a:cubicBezTo>
                  <a:pt x="5284" y="4528"/>
                  <a:pt x="5371" y="4383"/>
                  <a:pt x="5458" y="4240"/>
                </a:cubicBezTo>
                <a:cubicBezTo>
                  <a:pt x="5473" y="4216"/>
                  <a:pt x="5482" y="4182"/>
                  <a:pt x="5504" y="4169"/>
                </a:cubicBezTo>
                <a:cubicBezTo>
                  <a:pt x="5687" y="4045"/>
                  <a:pt x="5674" y="3838"/>
                  <a:pt x="5733" y="3662"/>
                </a:cubicBezTo>
                <a:cubicBezTo>
                  <a:pt x="5755" y="3590"/>
                  <a:pt x="5761" y="3513"/>
                  <a:pt x="5780" y="3439"/>
                </a:cubicBezTo>
                <a:cubicBezTo>
                  <a:pt x="5789" y="3398"/>
                  <a:pt x="5820" y="3361"/>
                  <a:pt x="5820" y="3324"/>
                </a:cubicBezTo>
                <a:cubicBezTo>
                  <a:pt x="5817" y="3138"/>
                  <a:pt x="5804" y="2953"/>
                  <a:pt x="5807" y="2767"/>
                </a:cubicBezTo>
                <a:cubicBezTo>
                  <a:pt x="5811" y="2659"/>
                  <a:pt x="5823" y="2566"/>
                  <a:pt x="5773" y="2448"/>
                </a:cubicBezTo>
                <a:cubicBezTo>
                  <a:pt x="5696" y="2266"/>
                  <a:pt x="5696" y="2052"/>
                  <a:pt x="5653" y="1854"/>
                </a:cubicBezTo>
                <a:cubicBezTo>
                  <a:pt x="5637" y="1789"/>
                  <a:pt x="5588" y="1733"/>
                  <a:pt x="5554" y="1674"/>
                </a:cubicBezTo>
                <a:cubicBezTo>
                  <a:pt x="5495" y="1585"/>
                  <a:pt x="5439" y="1495"/>
                  <a:pt x="5380" y="1405"/>
                </a:cubicBezTo>
                <a:cubicBezTo>
                  <a:pt x="5390" y="1399"/>
                  <a:pt x="5402" y="1396"/>
                  <a:pt x="5411" y="1390"/>
                </a:cubicBezTo>
                <a:cubicBezTo>
                  <a:pt x="5399" y="1356"/>
                  <a:pt x="5393" y="1312"/>
                  <a:pt x="5371" y="1287"/>
                </a:cubicBezTo>
                <a:cubicBezTo>
                  <a:pt x="5275" y="1185"/>
                  <a:pt x="5182" y="1077"/>
                  <a:pt x="5071" y="993"/>
                </a:cubicBezTo>
                <a:cubicBezTo>
                  <a:pt x="4941" y="891"/>
                  <a:pt x="4900" y="702"/>
                  <a:pt x="4721" y="650"/>
                </a:cubicBezTo>
                <a:cubicBezTo>
                  <a:pt x="4699" y="644"/>
                  <a:pt x="4684" y="603"/>
                  <a:pt x="4668" y="576"/>
                </a:cubicBezTo>
                <a:cubicBezTo>
                  <a:pt x="4653" y="557"/>
                  <a:pt x="4644" y="520"/>
                  <a:pt x="4625" y="517"/>
                </a:cubicBezTo>
                <a:cubicBezTo>
                  <a:pt x="4492" y="486"/>
                  <a:pt x="4371" y="433"/>
                  <a:pt x="4260" y="350"/>
                </a:cubicBezTo>
                <a:cubicBezTo>
                  <a:pt x="4096" y="226"/>
                  <a:pt x="3873" y="229"/>
                  <a:pt x="3709" y="96"/>
                </a:cubicBezTo>
                <a:cubicBezTo>
                  <a:pt x="3685" y="77"/>
                  <a:pt x="3641" y="60"/>
                  <a:pt x="3610" y="60"/>
                </a:cubicBezTo>
                <a:cubicBezTo>
                  <a:pt x="3600" y="60"/>
                  <a:pt x="3591" y="61"/>
                  <a:pt x="3585" y="65"/>
                </a:cubicBezTo>
                <a:cubicBezTo>
                  <a:pt x="3557" y="82"/>
                  <a:pt x="3531" y="88"/>
                  <a:pt x="3506" y="88"/>
                </a:cubicBezTo>
                <a:cubicBezTo>
                  <a:pt x="3445" y="88"/>
                  <a:pt x="3390" y="50"/>
                  <a:pt x="3331" y="37"/>
                </a:cubicBezTo>
                <a:cubicBezTo>
                  <a:pt x="3309" y="34"/>
                  <a:pt x="3288" y="15"/>
                  <a:pt x="3263" y="15"/>
                </a:cubicBezTo>
                <a:cubicBezTo>
                  <a:pt x="3141" y="18"/>
                  <a:pt x="3016" y="25"/>
                  <a:pt x="2893" y="25"/>
                </a:cubicBezTo>
                <a:cubicBezTo>
                  <a:pt x="2873" y="25"/>
                  <a:pt x="2853" y="25"/>
                  <a:pt x="2833" y="25"/>
                </a:cubicBezTo>
                <a:cubicBezTo>
                  <a:pt x="2781" y="25"/>
                  <a:pt x="2729" y="42"/>
                  <a:pt x="2676" y="42"/>
                </a:cubicBezTo>
                <a:cubicBezTo>
                  <a:pt x="2640" y="42"/>
                  <a:pt x="2603" y="34"/>
                  <a:pt x="2567" y="6"/>
                </a:cubicBezTo>
                <a:cubicBezTo>
                  <a:pt x="2561" y="2"/>
                  <a:pt x="2554" y="1"/>
                  <a:pt x="254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6"/>
          <p:cNvSpPr/>
          <p:nvPr/>
        </p:nvSpPr>
        <p:spPr>
          <a:xfrm flipH="1">
            <a:off x="8160428" y="1357907"/>
            <a:ext cx="413885" cy="87519"/>
          </a:xfrm>
          <a:custGeom>
            <a:rect b="b" l="l" r="r" t="t"/>
            <a:pathLst>
              <a:path extrusionOk="0" h="1469" w="6947">
                <a:moveTo>
                  <a:pt x="4963" y="1"/>
                </a:moveTo>
                <a:cubicBezTo>
                  <a:pt x="4941" y="25"/>
                  <a:pt x="4918" y="33"/>
                  <a:pt x="4895" y="33"/>
                </a:cubicBezTo>
                <a:cubicBezTo>
                  <a:pt x="4850" y="33"/>
                  <a:pt x="4804" y="2"/>
                  <a:pt x="4760" y="2"/>
                </a:cubicBezTo>
                <a:cubicBezTo>
                  <a:pt x="4748" y="2"/>
                  <a:pt x="4736" y="4"/>
                  <a:pt x="4724" y="10"/>
                </a:cubicBezTo>
                <a:cubicBezTo>
                  <a:pt x="4629" y="53"/>
                  <a:pt x="4536" y="97"/>
                  <a:pt x="4440" y="143"/>
                </a:cubicBezTo>
                <a:cubicBezTo>
                  <a:pt x="4282" y="220"/>
                  <a:pt x="4118" y="285"/>
                  <a:pt x="3969" y="378"/>
                </a:cubicBezTo>
                <a:cubicBezTo>
                  <a:pt x="3855" y="449"/>
                  <a:pt x="3759" y="552"/>
                  <a:pt x="3653" y="638"/>
                </a:cubicBezTo>
                <a:cubicBezTo>
                  <a:pt x="3610" y="675"/>
                  <a:pt x="3570" y="713"/>
                  <a:pt x="3527" y="744"/>
                </a:cubicBezTo>
                <a:cubicBezTo>
                  <a:pt x="3499" y="762"/>
                  <a:pt x="3449" y="768"/>
                  <a:pt x="3443" y="787"/>
                </a:cubicBezTo>
                <a:cubicBezTo>
                  <a:pt x="3409" y="901"/>
                  <a:pt x="3310" y="935"/>
                  <a:pt x="3217" y="973"/>
                </a:cubicBezTo>
                <a:cubicBezTo>
                  <a:pt x="3130" y="1010"/>
                  <a:pt x="3032" y="1045"/>
                  <a:pt x="2928" y="1045"/>
                </a:cubicBezTo>
                <a:cubicBezTo>
                  <a:pt x="2836" y="1045"/>
                  <a:pt x="2741" y="1017"/>
                  <a:pt x="2647" y="939"/>
                </a:cubicBezTo>
                <a:cubicBezTo>
                  <a:pt x="2617" y="911"/>
                  <a:pt x="2558" y="908"/>
                  <a:pt x="2514" y="895"/>
                </a:cubicBezTo>
                <a:cubicBezTo>
                  <a:pt x="2496" y="889"/>
                  <a:pt x="2474" y="886"/>
                  <a:pt x="2462" y="877"/>
                </a:cubicBezTo>
                <a:cubicBezTo>
                  <a:pt x="2285" y="716"/>
                  <a:pt x="2109" y="558"/>
                  <a:pt x="1932" y="397"/>
                </a:cubicBezTo>
                <a:cubicBezTo>
                  <a:pt x="1920" y="388"/>
                  <a:pt x="1905" y="375"/>
                  <a:pt x="1892" y="375"/>
                </a:cubicBezTo>
                <a:cubicBezTo>
                  <a:pt x="1784" y="357"/>
                  <a:pt x="1676" y="332"/>
                  <a:pt x="1567" y="323"/>
                </a:cubicBezTo>
                <a:cubicBezTo>
                  <a:pt x="1524" y="320"/>
                  <a:pt x="1480" y="320"/>
                  <a:pt x="1436" y="320"/>
                </a:cubicBezTo>
                <a:cubicBezTo>
                  <a:pt x="1349" y="320"/>
                  <a:pt x="1261" y="323"/>
                  <a:pt x="1174" y="323"/>
                </a:cubicBezTo>
                <a:cubicBezTo>
                  <a:pt x="1171" y="313"/>
                  <a:pt x="1168" y="304"/>
                  <a:pt x="1165" y="298"/>
                </a:cubicBezTo>
                <a:cubicBezTo>
                  <a:pt x="1047" y="341"/>
                  <a:pt x="902" y="360"/>
                  <a:pt x="821" y="440"/>
                </a:cubicBezTo>
                <a:cubicBezTo>
                  <a:pt x="685" y="573"/>
                  <a:pt x="530" y="654"/>
                  <a:pt x="360" y="716"/>
                </a:cubicBezTo>
                <a:cubicBezTo>
                  <a:pt x="329" y="728"/>
                  <a:pt x="304" y="747"/>
                  <a:pt x="280" y="765"/>
                </a:cubicBezTo>
                <a:cubicBezTo>
                  <a:pt x="193" y="833"/>
                  <a:pt x="190" y="979"/>
                  <a:pt x="134" y="1019"/>
                </a:cubicBezTo>
                <a:cubicBezTo>
                  <a:pt x="1" y="1121"/>
                  <a:pt x="23" y="1214"/>
                  <a:pt x="57" y="1341"/>
                </a:cubicBezTo>
                <a:cubicBezTo>
                  <a:pt x="75" y="1418"/>
                  <a:pt x="119" y="1443"/>
                  <a:pt x="177" y="1455"/>
                </a:cubicBezTo>
                <a:cubicBezTo>
                  <a:pt x="203" y="1460"/>
                  <a:pt x="230" y="1465"/>
                  <a:pt x="255" y="1465"/>
                </a:cubicBezTo>
                <a:cubicBezTo>
                  <a:pt x="297" y="1465"/>
                  <a:pt x="335" y="1452"/>
                  <a:pt x="360" y="1400"/>
                </a:cubicBezTo>
                <a:cubicBezTo>
                  <a:pt x="416" y="1276"/>
                  <a:pt x="586" y="1236"/>
                  <a:pt x="589" y="1078"/>
                </a:cubicBezTo>
                <a:cubicBezTo>
                  <a:pt x="589" y="1075"/>
                  <a:pt x="595" y="1072"/>
                  <a:pt x="598" y="1072"/>
                </a:cubicBezTo>
                <a:cubicBezTo>
                  <a:pt x="722" y="1065"/>
                  <a:pt x="781" y="954"/>
                  <a:pt x="874" y="901"/>
                </a:cubicBezTo>
                <a:cubicBezTo>
                  <a:pt x="982" y="843"/>
                  <a:pt x="1091" y="790"/>
                  <a:pt x="1205" y="747"/>
                </a:cubicBezTo>
                <a:cubicBezTo>
                  <a:pt x="1255" y="728"/>
                  <a:pt x="1308" y="726"/>
                  <a:pt x="1361" y="726"/>
                </a:cubicBezTo>
                <a:cubicBezTo>
                  <a:pt x="1380" y="726"/>
                  <a:pt x="1399" y="726"/>
                  <a:pt x="1418" y="726"/>
                </a:cubicBezTo>
                <a:cubicBezTo>
                  <a:pt x="1464" y="726"/>
                  <a:pt x="1511" y="725"/>
                  <a:pt x="1558" y="713"/>
                </a:cubicBezTo>
                <a:cubicBezTo>
                  <a:pt x="1566" y="711"/>
                  <a:pt x="1573" y="710"/>
                  <a:pt x="1582" y="710"/>
                </a:cubicBezTo>
                <a:cubicBezTo>
                  <a:pt x="1675" y="710"/>
                  <a:pt x="1809" y="816"/>
                  <a:pt x="1883" y="901"/>
                </a:cubicBezTo>
                <a:cubicBezTo>
                  <a:pt x="2038" y="1078"/>
                  <a:pt x="2208" y="1217"/>
                  <a:pt x="2425" y="1310"/>
                </a:cubicBezTo>
                <a:cubicBezTo>
                  <a:pt x="2480" y="1335"/>
                  <a:pt x="2524" y="1384"/>
                  <a:pt x="2576" y="1412"/>
                </a:cubicBezTo>
                <a:cubicBezTo>
                  <a:pt x="2617" y="1434"/>
                  <a:pt x="2663" y="1437"/>
                  <a:pt x="2706" y="1443"/>
                </a:cubicBezTo>
                <a:cubicBezTo>
                  <a:pt x="2795" y="1452"/>
                  <a:pt x="2881" y="1468"/>
                  <a:pt x="2969" y="1468"/>
                </a:cubicBezTo>
                <a:cubicBezTo>
                  <a:pt x="2977" y="1468"/>
                  <a:pt x="2984" y="1468"/>
                  <a:pt x="2991" y="1468"/>
                </a:cubicBezTo>
                <a:cubicBezTo>
                  <a:pt x="3179" y="1456"/>
                  <a:pt x="3332" y="1307"/>
                  <a:pt x="3527" y="1307"/>
                </a:cubicBezTo>
                <a:cubicBezTo>
                  <a:pt x="3531" y="1307"/>
                  <a:pt x="3535" y="1307"/>
                  <a:pt x="3539" y="1307"/>
                </a:cubicBezTo>
                <a:cubicBezTo>
                  <a:pt x="3540" y="1307"/>
                  <a:pt x="3541" y="1307"/>
                  <a:pt x="3542" y="1307"/>
                </a:cubicBezTo>
                <a:cubicBezTo>
                  <a:pt x="3575" y="1307"/>
                  <a:pt x="3611" y="1263"/>
                  <a:pt x="3641" y="1236"/>
                </a:cubicBezTo>
                <a:cubicBezTo>
                  <a:pt x="3675" y="1199"/>
                  <a:pt x="3697" y="1152"/>
                  <a:pt x="3734" y="1118"/>
                </a:cubicBezTo>
                <a:cubicBezTo>
                  <a:pt x="3848" y="1025"/>
                  <a:pt x="3972" y="942"/>
                  <a:pt x="4084" y="843"/>
                </a:cubicBezTo>
                <a:cubicBezTo>
                  <a:pt x="4186" y="753"/>
                  <a:pt x="4269" y="641"/>
                  <a:pt x="4424" y="638"/>
                </a:cubicBezTo>
                <a:cubicBezTo>
                  <a:pt x="4455" y="638"/>
                  <a:pt x="4483" y="598"/>
                  <a:pt x="4517" y="586"/>
                </a:cubicBezTo>
                <a:cubicBezTo>
                  <a:pt x="4650" y="530"/>
                  <a:pt x="4777" y="449"/>
                  <a:pt x="4916" y="431"/>
                </a:cubicBezTo>
                <a:cubicBezTo>
                  <a:pt x="4985" y="421"/>
                  <a:pt x="5056" y="415"/>
                  <a:pt x="5126" y="415"/>
                </a:cubicBezTo>
                <a:cubicBezTo>
                  <a:pt x="5273" y="415"/>
                  <a:pt x="5420" y="439"/>
                  <a:pt x="5560" y="496"/>
                </a:cubicBezTo>
                <a:cubicBezTo>
                  <a:pt x="5715" y="558"/>
                  <a:pt x="5904" y="592"/>
                  <a:pt x="6012" y="703"/>
                </a:cubicBezTo>
                <a:cubicBezTo>
                  <a:pt x="6179" y="870"/>
                  <a:pt x="6396" y="963"/>
                  <a:pt x="6554" y="1134"/>
                </a:cubicBezTo>
                <a:cubicBezTo>
                  <a:pt x="6585" y="1164"/>
                  <a:pt x="6628" y="1183"/>
                  <a:pt x="6671" y="1205"/>
                </a:cubicBezTo>
                <a:cubicBezTo>
                  <a:pt x="6696" y="1216"/>
                  <a:pt x="6722" y="1222"/>
                  <a:pt x="6747" y="1222"/>
                </a:cubicBezTo>
                <a:cubicBezTo>
                  <a:pt x="6835" y="1222"/>
                  <a:pt x="6917" y="1156"/>
                  <a:pt x="6931" y="1059"/>
                </a:cubicBezTo>
                <a:cubicBezTo>
                  <a:pt x="6947" y="951"/>
                  <a:pt x="6823" y="725"/>
                  <a:pt x="6696" y="669"/>
                </a:cubicBezTo>
                <a:cubicBezTo>
                  <a:pt x="6569" y="617"/>
                  <a:pt x="6486" y="527"/>
                  <a:pt x="6390" y="434"/>
                </a:cubicBezTo>
                <a:cubicBezTo>
                  <a:pt x="6244" y="292"/>
                  <a:pt x="6068" y="177"/>
                  <a:pt x="5851" y="152"/>
                </a:cubicBezTo>
                <a:cubicBezTo>
                  <a:pt x="5749" y="143"/>
                  <a:pt x="5631" y="134"/>
                  <a:pt x="5557" y="78"/>
                </a:cubicBezTo>
                <a:cubicBezTo>
                  <a:pt x="5485" y="22"/>
                  <a:pt x="5409" y="8"/>
                  <a:pt x="5332" y="8"/>
                </a:cubicBezTo>
                <a:cubicBezTo>
                  <a:pt x="5255" y="8"/>
                  <a:pt x="5176" y="22"/>
                  <a:pt x="5100" y="22"/>
                </a:cubicBezTo>
                <a:cubicBezTo>
                  <a:pt x="5053" y="22"/>
                  <a:pt x="5008" y="17"/>
                  <a:pt x="496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7"/>
          <p:cNvSpPr/>
          <p:nvPr/>
        </p:nvSpPr>
        <p:spPr>
          <a:xfrm rot="5126449">
            <a:off x="711696" y="1414592"/>
            <a:ext cx="294815" cy="196071"/>
          </a:xfrm>
          <a:custGeom>
            <a:rect b="b" l="l" r="r" t="t"/>
            <a:pathLst>
              <a:path extrusionOk="0" h="3667" w="5514">
                <a:moveTo>
                  <a:pt x="2468" y="1883"/>
                </a:moveTo>
                <a:cubicBezTo>
                  <a:pt x="2694" y="1932"/>
                  <a:pt x="2790" y="2112"/>
                  <a:pt x="2917" y="2270"/>
                </a:cubicBezTo>
                <a:cubicBezTo>
                  <a:pt x="2972" y="2338"/>
                  <a:pt x="3059" y="2391"/>
                  <a:pt x="3056" y="2486"/>
                </a:cubicBezTo>
                <a:cubicBezTo>
                  <a:pt x="3056" y="2555"/>
                  <a:pt x="3022" y="2623"/>
                  <a:pt x="2994" y="2716"/>
                </a:cubicBezTo>
                <a:cubicBezTo>
                  <a:pt x="2952" y="2716"/>
                  <a:pt x="2903" y="2718"/>
                  <a:pt x="2852" y="2718"/>
                </a:cubicBezTo>
                <a:cubicBezTo>
                  <a:pt x="2814" y="2718"/>
                  <a:pt x="2774" y="2716"/>
                  <a:pt x="2734" y="2712"/>
                </a:cubicBezTo>
                <a:cubicBezTo>
                  <a:pt x="2706" y="2709"/>
                  <a:pt x="2681" y="2663"/>
                  <a:pt x="2657" y="2632"/>
                </a:cubicBezTo>
                <a:cubicBezTo>
                  <a:pt x="2623" y="2592"/>
                  <a:pt x="2582" y="2548"/>
                  <a:pt x="2551" y="2505"/>
                </a:cubicBezTo>
                <a:cubicBezTo>
                  <a:pt x="2514" y="2449"/>
                  <a:pt x="2452" y="2394"/>
                  <a:pt x="2449" y="2338"/>
                </a:cubicBezTo>
                <a:cubicBezTo>
                  <a:pt x="2440" y="2189"/>
                  <a:pt x="2459" y="2041"/>
                  <a:pt x="2468" y="1883"/>
                </a:cubicBezTo>
                <a:close/>
                <a:moveTo>
                  <a:pt x="4212" y="4"/>
                </a:moveTo>
                <a:cubicBezTo>
                  <a:pt x="4163" y="4"/>
                  <a:pt x="4116" y="7"/>
                  <a:pt x="4071" y="13"/>
                </a:cubicBezTo>
                <a:cubicBezTo>
                  <a:pt x="3845" y="38"/>
                  <a:pt x="3588" y="1"/>
                  <a:pt x="3384" y="162"/>
                </a:cubicBezTo>
                <a:cubicBezTo>
                  <a:pt x="3350" y="187"/>
                  <a:pt x="3291" y="177"/>
                  <a:pt x="3242" y="187"/>
                </a:cubicBezTo>
                <a:cubicBezTo>
                  <a:pt x="3217" y="190"/>
                  <a:pt x="3177" y="184"/>
                  <a:pt x="3164" y="199"/>
                </a:cubicBezTo>
                <a:cubicBezTo>
                  <a:pt x="3084" y="286"/>
                  <a:pt x="2951" y="286"/>
                  <a:pt x="2883" y="413"/>
                </a:cubicBezTo>
                <a:cubicBezTo>
                  <a:pt x="2811" y="549"/>
                  <a:pt x="2592" y="555"/>
                  <a:pt x="2533" y="728"/>
                </a:cubicBezTo>
                <a:cubicBezTo>
                  <a:pt x="2533" y="735"/>
                  <a:pt x="2517" y="731"/>
                  <a:pt x="2514" y="738"/>
                </a:cubicBezTo>
                <a:cubicBezTo>
                  <a:pt x="2471" y="793"/>
                  <a:pt x="2428" y="849"/>
                  <a:pt x="2394" y="908"/>
                </a:cubicBezTo>
                <a:cubicBezTo>
                  <a:pt x="2369" y="948"/>
                  <a:pt x="2366" y="1029"/>
                  <a:pt x="2338" y="1038"/>
                </a:cubicBezTo>
                <a:cubicBezTo>
                  <a:pt x="2202" y="1075"/>
                  <a:pt x="2214" y="1177"/>
                  <a:pt x="2217" y="1310"/>
                </a:cubicBezTo>
                <a:cubicBezTo>
                  <a:pt x="2152" y="1310"/>
                  <a:pt x="2088" y="1309"/>
                  <a:pt x="2024" y="1309"/>
                </a:cubicBezTo>
                <a:cubicBezTo>
                  <a:pt x="1960" y="1309"/>
                  <a:pt x="1897" y="1310"/>
                  <a:pt x="1833" y="1313"/>
                </a:cubicBezTo>
                <a:cubicBezTo>
                  <a:pt x="1740" y="1316"/>
                  <a:pt x="1644" y="1326"/>
                  <a:pt x="1558" y="1351"/>
                </a:cubicBezTo>
                <a:cubicBezTo>
                  <a:pt x="1400" y="1397"/>
                  <a:pt x="1245" y="1456"/>
                  <a:pt x="1090" y="1518"/>
                </a:cubicBezTo>
                <a:cubicBezTo>
                  <a:pt x="1044" y="1536"/>
                  <a:pt x="998" y="1564"/>
                  <a:pt x="960" y="1601"/>
                </a:cubicBezTo>
                <a:cubicBezTo>
                  <a:pt x="852" y="1703"/>
                  <a:pt x="747" y="1812"/>
                  <a:pt x="642" y="1920"/>
                </a:cubicBezTo>
                <a:cubicBezTo>
                  <a:pt x="577" y="1988"/>
                  <a:pt x="502" y="2053"/>
                  <a:pt x="450" y="2131"/>
                </a:cubicBezTo>
                <a:cubicBezTo>
                  <a:pt x="403" y="2199"/>
                  <a:pt x="403" y="2322"/>
                  <a:pt x="347" y="2350"/>
                </a:cubicBezTo>
                <a:cubicBezTo>
                  <a:pt x="199" y="2421"/>
                  <a:pt x="267" y="2598"/>
                  <a:pt x="152" y="2682"/>
                </a:cubicBezTo>
                <a:cubicBezTo>
                  <a:pt x="128" y="2697"/>
                  <a:pt x="165" y="2787"/>
                  <a:pt x="140" y="2821"/>
                </a:cubicBezTo>
                <a:cubicBezTo>
                  <a:pt x="91" y="2892"/>
                  <a:pt x="66" y="2960"/>
                  <a:pt x="91" y="3044"/>
                </a:cubicBezTo>
                <a:cubicBezTo>
                  <a:pt x="97" y="3068"/>
                  <a:pt x="87" y="3106"/>
                  <a:pt x="72" y="3121"/>
                </a:cubicBezTo>
                <a:cubicBezTo>
                  <a:pt x="1" y="3202"/>
                  <a:pt x="4" y="3279"/>
                  <a:pt x="57" y="3369"/>
                </a:cubicBezTo>
                <a:cubicBezTo>
                  <a:pt x="72" y="3393"/>
                  <a:pt x="78" y="3431"/>
                  <a:pt x="81" y="3462"/>
                </a:cubicBezTo>
                <a:cubicBezTo>
                  <a:pt x="84" y="3587"/>
                  <a:pt x="151" y="3666"/>
                  <a:pt x="252" y="3666"/>
                </a:cubicBezTo>
                <a:cubicBezTo>
                  <a:pt x="256" y="3666"/>
                  <a:pt x="260" y="3666"/>
                  <a:pt x="264" y="3666"/>
                </a:cubicBezTo>
                <a:cubicBezTo>
                  <a:pt x="385" y="3660"/>
                  <a:pt x="465" y="3561"/>
                  <a:pt x="465" y="3437"/>
                </a:cubicBezTo>
                <a:cubicBezTo>
                  <a:pt x="462" y="3350"/>
                  <a:pt x="468" y="3257"/>
                  <a:pt x="487" y="3171"/>
                </a:cubicBezTo>
                <a:cubicBezTo>
                  <a:pt x="502" y="3090"/>
                  <a:pt x="555" y="3016"/>
                  <a:pt x="558" y="2938"/>
                </a:cubicBezTo>
                <a:cubicBezTo>
                  <a:pt x="561" y="2774"/>
                  <a:pt x="682" y="2678"/>
                  <a:pt x="744" y="2548"/>
                </a:cubicBezTo>
                <a:cubicBezTo>
                  <a:pt x="759" y="2521"/>
                  <a:pt x="772" y="2490"/>
                  <a:pt x="784" y="2459"/>
                </a:cubicBezTo>
                <a:cubicBezTo>
                  <a:pt x="812" y="2397"/>
                  <a:pt x="827" y="2329"/>
                  <a:pt x="868" y="2276"/>
                </a:cubicBezTo>
                <a:cubicBezTo>
                  <a:pt x="939" y="2189"/>
                  <a:pt x="1022" y="2112"/>
                  <a:pt x="1106" y="2035"/>
                </a:cubicBezTo>
                <a:cubicBezTo>
                  <a:pt x="1140" y="2001"/>
                  <a:pt x="1177" y="1963"/>
                  <a:pt x="1217" y="1945"/>
                </a:cubicBezTo>
                <a:cubicBezTo>
                  <a:pt x="1345" y="1891"/>
                  <a:pt x="1458" y="1796"/>
                  <a:pt x="1603" y="1796"/>
                </a:cubicBezTo>
                <a:cubicBezTo>
                  <a:pt x="1610" y="1796"/>
                  <a:pt x="1616" y="1796"/>
                  <a:pt x="1623" y="1796"/>
                </a:cubicBezTo>
                <a:cubicBezTo>
                  <a:pt x="1624" y="1796"/>
                  <a:pt x="1626" y="1797"/>
                  <a:pt x="1627" y="1797"/>
                </a:cubicBezTo>
                <a:cubicBezTo>
                  <a:pt x="1644" y="1797"/>
                  <a:pt x="1661" y="1780"/>
                  <a:pt x="1672" y="1765"/>
                </a:cubicBezTo>
                <a:cubicBezTo>
                  <a:pt x="1711" y="1717"/>
                  <a:pt x="1752" y="1703"/>
                  <a:pt x="1795" y="1703"/>
                </a:cubicBezTo>
                <a:cubicBezTo>
                  <a:pt x="1859" y="1703"/>
                  <a:pt x="1925" y="1734"/>
                  <a:pt x="1988" y="1734"/>
                </a:cubicBezTo>
                <a:cubicBezTo>
                  <a:pt x="2003" y="1734"/>
                  <a:pt x="2017" y="1732"/>
                  <a:pt x="2031" y="1728"/>
                </a:cubicBezTo>
                <a:cubicBezTo>
                  <a:pt x="2038" y="1728"/>
                  <a:pt x="2068" y="1771"/>
                  <a:pt x="2065" y="1784"/>
                </a:cubicBezTo>
                <a:cubicBezTo>
                  <a:pt x="2025" y="1895"/>
                  <a:pt x="2013" y="1997"/>
                  <a:pt x="2019" y="2118"/>
                </a:cubicBezTo>
                <a:cubicBezTo>
                  <a:pt x="2025" y="2211"/>
                  <a:pt x="2000" y="2310"/>
                  <a:pt x="2050" y="2394"/>
                </a:cubicBezTo>
                <a:cubicBezTo>
                  <a:pt x="2149" y="2561"/>
                  <a:pt x="2099" y="2812"/>
                  <a:pt x="2335" y="2904"/>
                </a:cubicBezTo>
                <a:cubicBezTo>
                  <a:pt x="2344" y="2907"/>
                  <a:pt x="2344" y="2935"/>
                  <a:pt x="2353" y="2945"/>
                </a:cubicBezTo>
                <a:cubicBezTo>
                  <a:pt x="2384" y="2985"/>
                  <a:pt x="2415" y="3031"/>
                  <a:pt x="2455" y="3059"/>
                </a:cubicBezTo>
                <a:cubicBezTo>
                  <a:pt x="2502" y="3087"/>
                  <a:pt x="2561" y="3106"/>
                  <a:pt x="2616" y="3112"/>
                </a:cubicBezTo>
                <a:cubicBezTo>
                  <a:pt x="2720" y="3126"/>
                  <a:pt x="2830" y="3151"/>
                  <a:pt x="2934" y="3151"/>
                </a:cubicBezTo>
                <a:cubicBezTo>
                  <a:pt x="2966" y="3151"/>
                  <a:pt x="2997" y="3149"/>
                  <a:pt x="3028" y="3143"/>
                </a:cubicBezTo>
                <a:cubicBezTo>
                  <a:pt x="3155" y="3118"/>
                  <a:pt x="3273" y="3031"/>
                  <a:pt x="3384" y="2957"/>
                </a:cubicBezTo>
                <a:cubicBezTo>
                  <a:pt x="3474" y="2901"/>
                  <a:pt x="3434" y="2799"/>
                  <a:pt x="3440" y="2716"/>
                </a:cubicBezTo>
                <a:cubicBezTo>
                  <a:pt x="3443" y="2688"/>
                  <a:pt x="3458" y="2660"/>
                  <a:pt x="3458" y="2632"/>
                </a:cubicBezTo>
                <a:cubicBezTo>
                  <a:pt x="3458" y="2517"/>
                  <a:pt x="3480" y="2394"/>
                  <a:pt x="3446" y="2288"/>
                </a:cubicBezTo>
                <a:cubicBezTo>
                  <a:pt x="3415" y="2180"/>
                  <a:pt x="3334" y="2087"/>
                  <a:pt x="3263" y="1997"/>
                </a:cubicBezTo>
                <a:cubicBezTo>
                  <a:pt x="3081" y="1753"/>
                  <a:pt x="2827" y="1592"/>
                  <a:pt x="2570" y="1440"/>
                </a:cubicBezTo>
                <a:cubicBezTo>
                  <a:pt x="2573" y="1434"/>
                  <a:pt x="2576" y="1428"/>
                  <a:pt x="2576" y="1425"/>
                </a:cubicBezTo>
                <a:cubicBezTo>
                  <a:pt x="2598" y="1251"/>
                  <a:pt x="2814" y="1190"/>
                  <a:pt x="2821" y="1001"/>
                </a:cubicBezTo>
                <a:cubicBezTo>
                  <a:pt x="2821" y="979"/>
                  <a:pt x="2879" y="954"/>
                  <a:pt x="2914" y="936"/>
                </a:cubicBezTo>
                <a:cubicBezTo>
                  <a:pt x="2954" y="911"/>
                  <a:pt x="3003" y="899"/>
                  <a:pt x="3037" y="868"/>
                </a:cubicBezTo>
                <a:cubicBezTo>
                  <a:pt x="3112" y="800"/>
                  <a:pt x="3170" y="716"/>
                  <a:pt x="3245" y="648"/>
                </a:cubicBezTo>
                <a:cubicBezTo>
                  <a:pt x="3273" y="620"/>
                  <a:pt x="3319" y="591"/>
                  <a:pt x="3355" y="591"/>
                </a:cubicBezTo>
                <a:cubicBezTo>
                  <a:pt x="3359" y="591"/>
                  <a:pt x="3362" y="592"/>
                  <a:pt x="3365" y="592"/>
                </a:cubicBezTo>
                <a:cubicBezTo>
                  <a:pt x="3382" y="595"/>
                  <a:pt x="3397" y="596"/>
                  <a:pt x="3412" y="596"/>
                </a:cubicBezTo>
                <a:cubicBezTo>
                  <a:pt x="3510" y="596"/>
                  <a:pt x="3577" y="546"/>
                  <a:pt x="3622" y="484"/>
                </a:cubicBezTo>
                <a:cubicBezTo>
                  <a:pt x="3680" y="484"/>
                  <a:pt x="3734" y="493"/>
                  <a:pt x="3781" y="493"/>
                </a:cubicBezTo>
                <a:cubicBezTo>
                  <a:pt x="3810" y="493"/>
                  <a:pt x="3836" y="490"/>
                  <a:pt x="3858" y="478"/>
                </a:cubicBezTo>
                <a:cubicBezTo>
                  <a:pt x="3917" y="446"/>
                  <a:pt x="3971" y="430"/>
                  <a:pt x="4025" y="430"/>
                </a:cubicBezTo>
                <a:cubicBezTo>
                  <a:pt x="4081" y="430"/>
                  <a:pt x="4136" y="447"/>
                  <a:pt x="4195" y="484"/>
                </a:cubicBezTo>
                <a:cubicBezTo>
                  <a:pt x="4232" y="505"/>
                  <a:pt x="4288" y="499"/>
                  <a:pt x="4334" y="509"/>
                </a:cubicBezTo>
                <a:cubicBezTo>
                  <a:pt x="4402" y="518"/>
                  <a:pt x="4470" y="527"/>
                  <a:pt x="4539" y="543"/>
                </a:cubicBezTo>
                <a:cubicBezTo>
                  <a:pt x="4573" y="549"/>
                  <a:pt x="4604" y="580"/>
                  <a:pt x="4635" y="580"/>
                </a:cubicBezTo>
                <a:cubicBezTo>
                  <a:pt x="4637" y="580"/>
                  <a:pt x="4639" y="580"/>
                  <a:pt x="4642" y="580"/>
                </a:cubicBezTo>
                <a:cubicBezTo>
                  <a:pt x="4824" y="580"/>
                  <a:pt x="4958" y="696"/>
                  <a:pt x="5065" y="806"/>
                </a:cubicBezTo>
                <a:cubicBezTo>
                  <a:pt x="5125" y="864"/>
                  <a:pt x="5180" y="886"/>
                  <a:pt x="5237" y="886"/>
                </a:cubicBezTo>
                <a:cubicBezTo>
                  <a:pt x="5262" y="886"/>
                  <a:pt x="5287" y="881"/>
                  <a:pt x="5312" y="874"/>
                </a:cubicBezTo>
                <a:cubicBezTo>
                  <a:pt x="5492" y="815"/>
                  <a:pt x="5514" y="651"/>
                  <a:pt x="5371" y="530"/>
                </a:cubicBezTo>
                <a:cubicBezTo>
                  <a:pt x="5353" y="515"/>
                  <a:pt x="5346" y="490"/>
                  <a:pt x="5334" y="468"/>
                </a:cubicBezTo>
                <a:cubicBezTo>
                  <a:pt x="5292" y="392"/>
                  <a:pt x="5119" y="302"/>
                  <a:pt x="5021" y="302"/>
                </a:cubicBezTo>
                <a:cubicBezTo>
                  <a:pt x="5012" y="302"/>
                  <a:pt x="5004" y="303"/>
                  <a:pt x="4997" y="304"/>
                </a:cubicBezTo>
                <a:cubicBezTo>
                  <a:pt x="5015" y="286"/>
                  <a:pt x="5034" y="264"/>
                  <a:pt x="5052" y="245"/>
                </a:cubicBezTo>
                <a:cubicBezTo>
                  <a:pt x="4997" y="221"/>
                  <a:pt x="4944" y="180"/>
                  <a:pt x="4885" y="171"/>
                </a:cubicBezTo>
                <a:cubicBezTo>
                  <a:pt x="4786" y="156"/>
                  <a:pt x="4700" y="125"/>
                  <a:pt x="4604" y="81"/>
                </a:cubicBezTo>
                <a:cubicBezTo>
                  <a:pt x="4486" y="27"/>
                  <a:pt x="4344" y="4"/>
                  <a:pt x="4212" y="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6" name="Google Shape;33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0500" y="342900"/>
            <a:ext cx="6121400" cy="459105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37"/>
          <p:cNvSpPr/>
          <p:nvPr/>
        </p:nvSpPr>
        <p:spPr>
          <a:xfrm>
            <a:off x="463902" y="3063229"/>
            <a:ext cx="622551" cy="622401"/>
          </a:xfrm>
          <a:custGeom>
            <a:rect b="b" l="l" r="r" t="t"/>
            <a:pathLst>
              <a:path extrusionOk="0" h="5822" w="5823">
                <a:moveTo>
                  <a:pt x="2546" y="1"/>
                </a:moveTo>
                <a:cubicBezTo>
                  <a:pt x="2508" y="1"/>
                  <a:pt x="2445" y="36"/>
                  <a:pt x="2396" y="46"/>
                </a:cubicBezTo>
                <a:cubicBezTo>
                  <a:pt x="2260" y="80"/>
                  <a:pt x="2124" y="108"/>
                  <a:pt x="1988" y="142"/>
                </a:cubicBezTo>
                <a:cubicBezTo>
                  <a:pt x="1969" y="145"/>
                  <a:pt x="1960" y="173"/>
                  <a:pt x="1941" y="179"/>
                </a:cubicBezTo>
                <a:cubicBezTo>
                  <a:pt x="1845" y="229"/>
                  <a:pt x="1749" y="309"/>
                  <a:pt x="1650" y="315"/>
                </a:cubicBezTo>
                <a:cubicBezTo>
                  <a:pt x="1533" y="322"/>
                  <a:pt x="1455" y="374"/>
                  <a:pt x="1378" y="436"/>
                </a:cubicBezTo>
                <a:cubicBezTo>
                  <a:pt x="1285" y="514"/>
                  <a:pt x="1195" y="597"/>
                  <a:pt x="1109" y="681"/>
                </a:cubicBezTo>
                <a:cubicBezTo>
                  <a:pt x="963" y="820"/>
                  <a:pt x="821" y="956"/>
                  <a:pt x="685" y="1102"/>
                </a:cubicBezTo>
                <a:cubicBezTo>
                  <a:pt x="635" y="1154"/>
                  <a:pt x="623" y="1247"/>
                  <a:pt x="567" y="1281"/>
                </a:cubicBezTo>
                <a:cubicBezTo>
                  <a:pt x="418" y="1371"/>
                  <a:pt x="391" y="1538"/>
                  <a:pt x="288" y="1659"/>
                </a:cubicBezTo>
                <a:cubicBezTo>
                  <a:pt x="264" y="1690"/>
                  <a:pt x="288" y="1764"/>
                  <a:pt x="276" y="1814"/>
                </a:cubicBezTo>
                <a:cubicBezTo>
                  <a:pt x="239" y="1937"/>
                  <a:pt x="189" y="2055"/>
                  <a:pt x="152" y="2179"/>
                </a:cubicBezTo>
                <a:cubicBezTo>
                  <a:pt x="112" y="2303"/>
                  <a:pt x="72" y="2427"/>
                  <a:pt x="44" y="2553"/>
                </a:cubicBezTo>
                <a:cubicBezTo>
                  <a:pt x="25" y="2637"/>
                  <a:pt x="1" y="2739"/>
                  <a:pt x="32" y="2813"/>
                </a:cubicBezTo>
                <a:cubicBezTo>
                  <a:pt x="75" y="2919"/>
                  <a:pt x="75" y="3008"/>
                  <a:pt x="44" y="3114"/>
                </a:cubicBezTo>
                <a:cubicBezTo>
                  <a:pt x="28" y="3169"/>
                  <a:pt x="56" y="3241"/>
                  <a:pt x="69" y="3306"/>
                </a:cubicBezTo>
                <a:cubicBezTo>
                  <a:pt x="75" y="3333"/>
                  <a:pt x="103" y="3358"/>
                  <a:pt x="112" y="3386"/>
                </a:cubicBezTo>
                <a:cubicBezTo>
                  <a:pt x="180" y="3671"/>
                  <a:pt x="162" y="3987"/>
                  <a:pt x="400" y="4213"/>
                </a:cubicBezTo>
                <a:cubicBezTo>
                  <a:pt x="403" y="4216"/>
                  <a:pt x="400" y="4222"/>
                  <a:pt x="400" y="4225"/>
                </a:cubicBezTo>
                <a:cubicBezTo>
                  <a:pt x="505" y="4367"/>
                  <a:pt x="548" y="4538"/>
                  <a:pt x="654" y="4683"/>
                </a:cubicBezTo>
                <a:cubicBezTo>
                  <a:pt x="756" y="4825"/>
                  <a:pt x="901" y="4915"/>
                  <a:pt x="1007" y="5048"/>
                </a:cubicBezTo>
                <a:cubicBezTo>
                  <a:pt x="1102" y="5169"/>
                  <a:pt x="1208" y="5268"/>
                  <a:pt x="1366" y="5293"/>
                </a:cubicBezTo>
                <a:cubicBezTo>
                  <a:pt x="1372" y="5293"/>
                  <a:pt x="1375" y="5308"/>
                  <a:pt x="1381" y="5311"/>
                </a:cubicBezTo>
                <a:cubicBezTo>
                  <a:pt x="1539" y="5395"/>
                  <a:pt x="1697" y="5485"/>
                  <a:pt x="1858" y="5565"/>
                </a:cubicBezTo>
                <a:cubicBezTo>
                  <a:pt x="1948" y="5609"/>
                  <a:pt x="2040" y="5646"/>
                  <a:pt x="2136" y="5680"/>
                </a:cubicBezTo>
                <a:cubicBezTo>
                  <a:pt x="2254" y="5720"/>
                  <a:pt x="2378" y="5754"/>
                  <a:pt x="2498" y="5788"/>
                </a:cubicBezTo>
                <a:cubicBezTo>
                  <a:pt x="2500" y="5788"/>
                  <a:pt x="2502" y="5788"/>
                  <a:pt x="2504" y="5788"/>
                </a:cubicBezTo>
                <a:cubicBezTo>
                  <a:pt x="2522" y="5788"/>
                  <a:pt x="2547" y="5775"/>
                  <a:pt x="2567" y="5773"/>
                </a:cubicBezTo>
                <a:cubicBezTo>
                  <a:pt x="2580" y="5770"/>
                  <a:pt x="2597" y="5763"/>
                  <a:pt x="2609" y="5763"/>
                </a:cubicBezTo>
                <a:cubicBezTo>
                  <a:pt x="2613" y="5763"/>
                  <a:pt x="2617" y="5764"/>
                  <a:pt x="2619" y="5766"/>
                </a:cubicBezTo>
                <a:cubicBezTo>
                  <a:pt x="2678" y="5808"/>
                  <a:pt x="2739" y="5821"/>
                  <a:pt x="2800" y="5821"/>
                </a:cubicBezTo>
                <a:cubicBezTo>
                  <a:pt x="2865" y="5821"/>
                  <a:pt x="2932" y="5807"/>
                  <a:pt x="2997" y="5797"/>
                </a:cubicBezTo>
                <a:cubicBezTo>
                  <a:pt x="3059" y="5785"/>
                  <a:pt x="3121" y="5763"/>
                  <a:pt x="3183" y="5757"/>
                </a:cubicBezTo>
                <a:cubicBezTo>
                  <a:pt x="3412" y="5723"/>
                  <a:pt x="3644" y="5704"/>
                  <a:pt x="3873" y="5661"/>
                </a:cubicBezTo>
                <a:cubicBezTo>
                  <a:pt x="3944" y="5646"/>
                  <a:pt x="4000" y="5544"/>
                  <a:pt x="4074" y="5525"/>
                </a:cubicBezTo>
                <a:cubicBezTo>
                  <a:pt x="4365" y="5444"/>
                  <a:pt x="4572" y="5225"/>
                  <a:pt x="4835" y="5104"/>
                </a:cubicBezTo>
                <a:cubicBezTo>
                  <a:pt x="4879" y="5082"/>
                  <a:pt x="4925" y="5048"/>
                  <a:pt x="4956" y="5011"/>
                </a:cubicBezTo>
                <a:cubicBezTo>
                  <a:pt x="5040" y="4900"/>
                  <a:pt x="5117" y="4788"/>
                  <a:pt x="5191" y="4671"/>
                </a:cubicBezTo>
                <a:cubicBezTo>
                  <a:pt x="5284" y="4528"/>
                  <a:pt x="5371" y="4383"/>
                  <a:pt x="5458" y="4240"/>
                </a:cubicBezTo>
                <a:cubicBezTo>
                  <a:pt x="5473" y="4216"/>
                  <a:pt x="5482" y="4182"/>
                  <a:pt x="5504" y="4169"/>
                </a:cubicBezTo>
                <a:cubicBezTo>
                  <a:pt x="5687" y="4045"/>
                  <a:pt x="5674" y="3838"/>
                  <a:pt x="5733" y="3662"/>
                </a:cubicBezTo>
                <a:cubicBezTo>
                  <a:pt x="5755" y="3590"/>
                  <a:pt x="5761" y="3513"/>
                  <a:pt x="5780" y="3439"/>
                </a:cubicBezTo>
                <a:cubicBezTo>
                  <a:pt x="5789" y="3398"/>
                  <a:pt x="5820" y="3361"/>
                  <a:pt x="5820" y="3324"/>
                </a:cubicBezTo>
                <a:cubicBezTo>
                  <a:pt x="5817" y="3138"/>
                  <a:pt x="5804" y="2953"/>
                  <a:pt x="5807" y="2767"/>
                </a:cubicBezTo>
                <a:cubicBezTo>
                  <a:pt x="5811" y="2659"/>
                  <a:pt x="5823" y="2566"/>
                  <a:pt x="5773" y="2448"/>
                </a:cubicBezTo>
                <a:cubicBezTo>
                  <a:pt x="5696" y="2266"/>
                  <a:pt x="5696" y="2052"/>
                  <a:pt x="5653" y="1854"/>
                </a:cubicBezTo>
                <a:cubicBezTo>
                  <a:pt x="5637" y="1789"/>
                  <a:pt x="5588" y="1733"/>
                  <a:pt x="5554" y="1674"/>
                </a:cubicBezTo>
                <a:cubicBezTo>
                  <a:pt x="5495" y="1585"/>
                  <a:pt x="5439" y="1495"/>
                  <a:pt x="5380" y="1405"/>
                </a:cubicBezTo>
                <a:cubicBezTo>
                  <a:pt x="5390" y="1399"/>
                  <a:pt x="5402" y="1396"/>
                  <a:pt x="5411" y="1390"/>
                </a:cubicBezTo>
                <a:cubicBezTo>
                  <a:pt x="5399" y="1356"/>
                  <a:pt x="5393" y="1312"/>
                  <a:pt x="5371" y="1287"/>
                </a:cubicBezTo>
                <a:cubicBezTo>
                  <a:pt x="5275" y="1185"/>
                  <a:pt x="5182" y="1077"/>
                  <a:pt x="5071" y="993"/>
                </a:cubicBezTo>
                <a:cubicBezTo>
                  <a:pt x="4941" y="891"/>
                  <a:pt x="4900" y="702"/>
                  <a:pt x="4721" y="650"/>
                </a:cubicBezTo>
                <a:cubicBezTo>
                  <a:pt x="4699" y="644"/>
                  <a:pt x="4684" y="603"/>
                  <a:pt x="4668" y="576"/>
                </a:cubicBezTo>
                <a:cubicBezTo>
                  <a:pt x="4653" y="557"/>
                  <a:pt x="4644" y="520"/>
                  <a:pt x="4625" y="517"/>
                </a:cubicBezTo>
                <a:cubicBezTo>
                  <a:pt x="4492" y="486"/>
                  <a:pt x="4371" y="433"/>
                  <a:pt x="4260" y="350"/>
                </a:cubicBezTo>
                <a:cubicBezTo>
                  <a:pt x="4096" y="226"/>
                  <a:pt x="3873" y="229"/>
                  <a:pt x="3709" y="96"/>
                </a:cubicBezTo>
                <a:cubicBezTo>
                  <a:pt x="3685" y="77"/>
                  <a:pt x="3641" y="60"/>
                  <a:pt x="3610" y="60"/>
                </a:cubicBezTo>
                <a:cubicBezTo>
                  <a:pt x="3600" y="60"/>
                  <a:pt x="3591" y="61"/>
                  <a:pt x="3585" y="65"/>
                </a:cubicBezTo>
                <a:cubicBezTo>
                  <a:pt x="3557" y="82"/>
                  <a:pt x="3531" y="88"/>
                  <a:pt x="3506" y="88"/>
                </a:cubicBezTo>
                <a:cubicBezTo>
                  <a:pt x="3445" y="88"/>
                  <a:pt x="3390" y="50"/>
                  <a:pt x="3331" y="37"/>
                </a:cubicBezTo>
                <a:cubicBezTo>
                  <a:pt x="3309" y="34"/>
                  <a:pt x="3288" y="15"/>
                  <a:pt x="3263" y="15"/>
                </a:cubicBezTo>
                <a:cubicBezTo>
                  <a:pt x="3141" y="18"/>
                  <a:pt x="3016" y="25"/>
                  <a:pt x="2893" y="25"/>
                </a:cubicBezTo>
                <a:cubicBezTo>
                  <a:pt x="2873" y="25"/>
                  <a:pt x="2853" y="25"/>
                  <a:pt x="2833" y="25"/>
                </a:cubicBezTo>
                <a:cubicBezTo>
                  <a:pt x="2781" y="25"/>
                  <a:pt x="2729" y="42"/>
                  <a:pt x="2676" y="42"/>
                </a:cubicBezTo>
                <a:cubicBezTo>
                  <a:pt x="2640" y="42"/>
                  <a:pt x="2603" y="34"/>
                  <a:pt x="2567" y="6"/>
                </a:cubicBezTo>
                <a:cubicBezTo>
                  <a:pt x="2561" y="2"/>
                  <a:pt x="2554" y="1"/>
                  <a:pt x="254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7"/>
          <p:cNvSpPr/>
          <p:nvPr/>
        </p:nvSpPr>
        <p:spPr>
          <a:xfrm flipH="1">
            <a:off x="8160428" y="1357907"/>
            <a:ext cx="413885" cy="87519"/>
          </a:xfrm>
          <a:custGeom>
            <a:rect b="b" l="l" r="r" t="t"/>
            <a:pathLst>
              <a:path extrusionOk="0" h="1469" w="6947">
                <a:moveTo>
                  <a:pt x="4963" y="1"/>
                </a:moveTo>
                <a:cubicBezTo>
                  <a:pt x="4941" y="25"/>
                  <a:pt x="4918" y="33"/>
                  <a:pt x="4895" y="33"/>
                </a:cubicBezTo>
                <a:cubicBezTo>
                  <a:pt x="4850" y="33"/>
                  <a:pt x="4804" y="2"/>
                  <a:pt x="4760" y="2"/>
                </a:cubicBezTo>
                <a:cubicBezTo>
                  <a:pt x="4748" y="2"/>
                  <a:pt x="4736" y="4"/>
                  <a:pt x="4724" y="10"/>
                </a:cubicBezTo>
                <a:cubicBezTo>
                  <a:pt x="4629" y="53"/>
                  <a:pt x="4536" y="97"/>
                  <a:pt x="4440" y="143"/>
                </a:cubicBezTo>
                <a:cubicBezTo>
                  <a:pt x="4282" y="220"/>
                  <a:pt x="4118" y="285"/>
                  <a:pt x="3969" y="378"/>
                </a:cubicBezTo>
                <a:cubicBezTo>
                  <a:pt x="3855" y="449"/>
                  <a:pt x="3759" y="552"/>
                  <a:pt x="3653" y="638"/>
                </a:cubicBezTo>
                <a:cubicBezTo>
                  <a:pt x="3610" y="675"/>
                  <a:pt x="3570" y="713"/>
                  <a:pt x="3527" y="744"/>
                </a:cubicBezTo>
                <a:cubicBezTo>
                  <a:pt x="3499" y="762"/>
                  <a:pt x="3449" y="768"/>
                  <a:pt x="3443" y="787"/>
                </a:cubicBezTo>
                <a:cubicBezTo>
                  <a:pt x="3409" y="901"/>
                  <a:pt x="3310" y="935"/>
                  <a:pt x="3217" y="973"/>
                </a:cubicBezTo>
                <a:cubicBezTo>
                  <a:pt x="3130" y="1010"/>
                  <a:pt x="3032" y="1045"/>
                  <a:pt x="2928" y="1045"/>
                </a:cubicBezTo>
                <a:cubicBezTo>
                  <a:pt x="2836" y="1045"/>
                  <a:pt x="2741" y="1017"/>
                  <a:pt x="2647" y="939"/>
                </a:cubicBezTo>
                <a:cubicBezTo>
                  <a:pt x="2617" y="911"/>
                  <a:pt x="2558" y="908"/>
                  <a:pt x="2514" y="895"/>
                </a:cubicBezTo>
                <a:cubicBezTo>
                  <a:pt x="2496" y="889"/>
                  <a:pt x="2474" y="886"/>
                  <a:pt x="2462" y="877"/>
                </a:cubicBezTo>
                <a:cubicBezTo>
                  <a:pt x="2285" y="716"/>
                  <a:pt x="2109" y="558"/>
                  <a:pt x="1932" y="397"/>
                </a:cubicBezTo>
                <a:cubicBezTo>
                  <a:pt x="1920" y="388"/>
                  <a:pt x="1905" y="375"/>
                  <a:pt x="1892" y="375"/>
                </a:cubicBezTo>
                <a:cubicBezTo>
                  <a:pt x="1784" y="357"/>
                  <a:pt x="1676" y="332"/>
                  <a:pt x="1567" y="323"/>
                </a:cubicBezTo>
                <a:cubicBezTo>
                  <a:pt x="1524" y="320"/>
                  <a:pt x="1480" y="320"/>
                  <a:pt x="1436" y="320"/>
                </a:cubicBezTo>
                <a:cubicBezTo>
                  <a:pt x="1349" y="320"/>
                  <a:pt x="1261" y="323"/>
                  <a:pt x="1174" y="323"/>
                </a:cubicBezTo>
                <a:cubicBezTo>
                  <a:pt x="1171" y="313"/>
                  <a:pt x="1168" y="304"/>
                  <a:pt x="1165" y="298"/>
                </a:cubicBezTo>
                <a:cubicBezTo>
                  <a:pt x="1047" y="341"/>
                  <a:pt x="902" y="360"/>
                  <a:pt x="821" y="440"/>
                </a:cubicBezTo>
                <a:cubicBezTo>
                  <a:pt x="685" y="573"/>
                  <a:pt x="530" y="654"/>
                  <a:pt x="360" y="716"/>
                </a:cubicBezTo>
                <a:cubicBezTo>
                  <a:pt x="329" y="728"/>
                  <a:pt x="304" y="747"/>
                  <a:pt x="280" y="765"/>
                </a:cubicBezTo>
                <a:cubicBezTo>
                  <a:pt x="193" y="833"/>
                  <a:pt x="190" y="979"/>
                  <a:pt x="134" y="1019"/>
                </a:cubicBezTo>
                <a:cubicBezTo>
                  <a:pt x="1" y="1121"/>
                  <a:pt x="23" y="1214"/>
                  <a:pt x="57" y="1341"/>
                </a:cubicBezTo>
                <a:cubicBezTo>
                  <a:pt x="75" y="1418"/>
                  <a:pt x="119" y="1443"/>
                  <a:pt x="177" y="1455"/>
                </a:cubicBezTo>
                <a:cubicBezTo>
                  <a:pt x="203" y="1460"/>
                  <a:pt x="230" y="1465"/>
                  <a:pt x="255" y="1465"/>
                </a:cubicBezTo>
                <a:cubicBezTo>
                  <a:pt x="297" y="1465"/>
                  <a:pt x="335" y="1452"/>
                  <a:pt x="360" y="1400"/>
                </a:cubicBezTo>
                <a:cubicBezTo>
                  <a:pt x="416" y="1276"/>
                  <a:pt x="586" y="1236"/>
                  <a:pt x="589" y="1078"/>
                </a:cubicBezTo>
                <a:cubicBezTo>
                  <a:pt x="589" y="1075"/>
                  <a:pt x="595" y="1072"/>
                  <a:pt x="598" y="1072"/>
                </a:cubicBezTo>
                <a:cubicBezTo>
                  <a:pt x="722" y="1065"/>
                  <a:pt x="781" y="954"/>
                  <a:pt x="874" y="901"/>
                </a:cubicBezTo>
                <a:cubicBezTo>
                  <a:pt x="982" y="843"/>
                  <a:pt x="1091" y="790"/>
                  <a:pt x="1205" y="747"/>
                </a:cubicBezTo>
                <a:cubicBezTo>
                  <a:pt x="1255" y="728"/>
                  <a:pt x="1308" y="726"/>
                  <a:pt x="1361" y="726"/>
                </a:cubicBezTo>
                <a:cubicBezTo>
                  <a:pt x="1380" y="726"/>
                  <a:pt x="1399" y="726"/>
                  <a:pt x="1418" y="726"/>
                </a:cubicBezTo>
                <a:cubicBezTo>
                  <a:pt x="1464" y="726"/>
                  <a:pt x="1511" y="725"/>
                  <a:pt x="1558" y="713"/>
                </a:cubicBezTo>
                <a:cubicBezTo>
                  <a:pt x="1566" y="711"/>
                  <a:pt x="1573" y="710"/>
                  <a:pt x="1582" y="710"/>
                </a:cubicBezTo>
                <a:cubicBezTo>
                  <a:pt x="1675" y="710"/>
                  <a:pt x="1809" y="816"/>
                  <a:pt x="1883" y="901"/>
                </a:cubicBezTo>
                <a:cubicBezTo>
                  <a:pt x="2038" y="1078"/>
                  <a:pt x="2208" y="1217"/>
                  <a:pt x="2425" y="1310"/>
                </a:cubicBezTo>
                <a:cubicBezTo>
                  <a:pt x="2480" y="1335"/>
                  <a:pt x="2524" y="1384"/>
                  <a:pt x="2576" y="1412"/>
                </a:cubicBezTo>
                <a:cubicBezTo>
                  <a:pt x="2617" y="1434"/>
                  <a:pt x="2663" y="1437"/>
                  <a:pt x="2706" y="1443"/>
                </a:cubicBezTo>
                <a:cubicBezTo>
                  <a:pt x="2795" y="1452"/>
                  <a:pt x="2881" y="1468"/>
                  <a:pt x="2969" y="1468"/>
                </a:cubicBezTo>
                <a:cubicBezTo>
                  <a:pt x="2977" y="1468"/>
                  <a:pt x="2984" y="1468"/>
                  <a:pt x="2991" y="1468"/>
                </a:cubicBezTo>
                <a:cubicBezTo>
                  <a:pt x="3179" y="1456"/>
                  <a:pt x="3332" y="1307"/>
                  <a:pt x="3527" y="1307"/>
                </a:cubicBezTo>
                <a:cubicBezTo>
                  <a:pt x="3531" y="1307"/>
                  <a:pt x="3535" y="1307"/>
                  <a:pt x="3539" y="1307"/>
                </a:cubicBezTo>
                <a:cubicBezTo>
                  <a:pt x="3540" y="1307"/>
                  <a:pt x="3541" y="1307"/>
                  <a:pt x="3542" y="1307"/>
                </a:cubicBezTo>
                <a:cubicBezTo>
                  <a:pt x="3575" y="1307"/>
                  <a:pt x="3611" y="1263"/>
                  <a:pt x="3641" y="1236"/>
                </a:cubicBezTo>
                <a:cubicBezTo>
                  <a:pt x="3675" y="1199"/>
                  <a:pt x="3697" y="1152"/>
                  <a:pt x="3734" y="1118"/>
                </a:cubicBezTo>
                <a:cubicBezTo>
                  <a:pt x="3848" y="1025"/>
                  <a:pt x="3972" y="942"/>
                  <a:pt x="4084" y="843"/>
                </a:cubicBezTo>
                <a:cubicBezTo>
                  <a:pt x="4186" y="753"/>
                  <a:pt x="4269" y="641"/>
                  <a:pt x="4424" y="638"/>
                </a:cubicBezTo>
                <a:cubicBezTo>
                  <a:pt x="4455" y="638"/>
                  <a:pt x="4483" y="598"/>
                  <a:pt x="4517" y="586"/>
                </a:cubicBezTo>
                <a:cubicBezTo>
                  <a:pt x="4650" y="530"/>
                  <a:pt x="4777" y="449"/>
                  <a:pt x="4916" y="431"/>
                </a:cubicBezTo>
                <a:cubicBezTo>
                  <a:pt x="4985" y="421"/>
                  <a:pt x="5056" y="415"/>
                  <a:pt x="5126" y="415"/>
                </a:cubicBezTo>
                <a:cubicBezTo>
                  <a:pt x="5273" y="415"/>
                  <a:pt x="5420" y="439"/>
                  <a:pt x="5560" y="496"/>
                </a:cubicBezTo>
                <a:cubicBezTo>
                  <a:pt x="5715" y="558"/>
                  <a:pt x="5904" y="592"/>
                  <a:pt x="6012" y="703"/>
                </a:cubicBezTo>
                <a:cubicBezTo>
                  <a:pt x="6179" y="870"/>
                  <a:pt x="6396" y="963"/>
                  <a:pt x="6554" y="1134"/>
                </a:cubicBezTo>
                <a:cubicBezTo>
                  <a:pt x="6585" y="1164"/>
                  <a:pt x="6628" y="1183"/>
                  <a:pt x="6671" y="1205"/>
                </a:cubicBezTo>
                <a:cubicBezTo>
                  <a:pt x="6696" y="1216"/>
                  <a:pt x="6722" y="1222"/>
                  <a:pt x="6747" y="1222"/>
                </a:cubicBezTo>
                <a:cubicBezTo>
                  <a:pt x="6835" y="1222"/>
                  <a:pt x="6917" y="1156"/>
                  <a:pt x="6931" y="1059"/>
                </a:cubicBezTo>
                <a:cubicBezTo>
                  <a:pt x="6947" y="951"/>
                  <a:pt x="6823" y="725"/>
                  <a:pt x="6696" y="669"/>
                </a:cubicBezTo>
                <a:cubicBezTo>
                  <a:pt x="6569" y="617"/>
                  <a:pt x="6486" y="527"/>
                  <a:pt x="6390" y="434"/>
                </a:cubicBezTo>
                <a:cubicBezTo>
                  <a:pt x="6244" y="292"/>
                  <a:pt x="6068" y="177"/>
                  <a:pt x="5851" y="152"/>
                </a:cubicBezTo>
                <a:cubicBezTo>
                  <a:pt x="5749" y="143"/>
                  <a:pt x="5631" y="134"/>
                  <a:pt x="5557" y="78"/>
                </a:cubicBezTo>
                <a:cubicBezTo>
                  <a:pt x="5485" y="22"/>
                  <a:pt x="5409" y="8"/>
                  <a:pt x="5332" y="8"/>
                </a:cubicBezTo>
                <a:cubicBezTo>
                  <a:pt x="5255" y="8"/>
                  <a:pt x="5176" y="22"/>
                  <a:pt x="5100" y="22"/>
                </a:cubicBezTo>
                <a:cubicBezTo>
                  <a:pt x="5053" y="22"/>
                  <a:pt x="5008" y="17"/>
                  <a:pt x="496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8"/>
          <p:cNvSpPr txBox="1"/>
          <p:nvPr>
            <p:ph type="title"/>
          </p:nvPr>
        </p:nvSpPr>
        <p:spPr>
          <a:xfrm>
            <a:off x="3587775" y="2911975"/>
            <a:ext cx="4508100" cy="15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Análisis de diseño</a:t>
            </a:r>
            <a:endParaRPr/>
          </a:p>
        </p:txBody>
      </p:sp>
      <p:grpSp>
        <p:nvGrpSpPr>
          <p:cNvPr id="344" name="Google Shape;344;p38"/>
          <p:cNvGrpSpPr/>
          <p:nvPr/>
        </p:nvGrpSpPr>
        <p:grpSpPr>
          <a:xfrm>
            <a:off x="858249" y="2022441"/>
            <a:ext cx="2031703" cy="2022796"/>
            <a:chOff x="344807" y="2053580"/>
            <a:chExt cx="2240025" cy="2230205"/>
          </a:xfrm>
        </p:grpSpPr>
        <p:sp>
          <p:nvSpPr>
            <p:cNvPr id="345" name="Google Shape;345;p38"/>
            <p:cNvSpPr/>
            <p:nvPr/>
          </p:nvSpPr>
          <p:spPr>
            <a:xfrm>
              <a:off x="1365991" y="3162942"/>
              <a:ext cx="1189078" cy="1120843"/>
            </a:xfrm>
            <a:custGeom>
              <a:rect b="b" l="l" r="r" t="t"/>
              <a:pathLst>
                <a:path extrusionOk="0" h="21469" w="22776">
                  <a:moveTo>
                    <a:pt x="22496" y="0"/>
                  </a:moveTo>
                  <a:cubicBezTo>
                    <a:pt x="22471" y="0"/>
                    <a:pt x="22447" y="4"/>
                    <a:pt x="22426" y="13"/>
                  </a:cubicBezTo>
                  <a:cubicBezTo>
                    <a:pt x="22342" y="50"/>
                    <a:pt x="22296" y="164"/>
                    <a:pt x="22218" y="226"/>
                  </a:cubicBezTo>
                  <a:cubicBezTo>
                    <a:pt x="22144" y="288"/>
                    <a:pt x="22036" y="313"/>
                    <a:pt x="22014" y="428"/>
                  </a:cubicBezTo>
                  <a:cubicBezTo>
                    <a:pt x="22014" y="434"/>
                    <a:pt x="21989" y="428"/>
                    <a:pt x="21980" y="437"/>
                  </a:cubicBezTo>
                  <a:cubicBezTo>
                    <a:pt x="21881" y="511"/>
                    <a:pt x="21782" y="588"/>
                    <a:pt x="21686" y="669"/>
                  </a:cubicBezTo>
                  <a:cubicBezTo>
                    <a:pt x="21640" y="709"/>
                    <a:pt x="21599" y="759"/>
                    <a:pt x="21556" y="802"/>
                  </a:cubicBezTo>
                  <a:cubicBezTo>
                    <a:pt x="21491" y="864"/>
                    <a:pt x="21423" y="926"/>
                    <a:pt x="21358" y="988"/>
                  </a:cubicBezTo>
                  <a:cubicBezTo>
                    <a:pt x="21330" y="1016"/>
                    <a:pt x="21299" y="1043"/>
                    <a:pt x="21277" y="1078"/>
                  </a:cubicBezTo>
                  <a:cubicBezTo>
                    <a:pt x="21178" y="1223"/>
                    <a:pt x="20980" y="1260"/>
                    <a:pt x="20894" y="1437"/>
                  </a:cubicBezTo>
                  <a:cubicBezTo>
                    <a:pt x="20838" y="1554"/>
                    <a:pt x="20692" y="1622"/>
                    <a:pt x="20590" y="1715"/>
                  </a:cubicBezTo>
                  <a:cubicBezTo>
                    <a:pt x="20457" y="1836"/>
                    <a:pt x="20330" y="1957"/>
                    <a:pt x="20200" y="2074"/>
                  </a:cubicBezTo>
                  <a:cubicBezTo>
                    <a:pt x="20117" y="2149"/>
                    <a:pt x="20030" y="2220"/>
                    <a:pt x="19946" y="2291"/>
                  </a:cubicBezTo>
                  <a:cubicBezTo>
                    <a:pt x="19906" y="2325"/>
                    <a:pt x="19860" y="2356"/>
                    <a:pt x="19835" y="2396"/>
                  </a:cubicBezTo>
                  <a:cubicBezTo>
                    <a:pt x="19782" y="2493"/>
                    <a:pt x="19741" y="2589"/>
                    <a:pt x="19611" y="2589"/>
                  </a:cubicBezTo>
                  <a:cubicBezTo>
                    <a:pt x="19604" y="2589"/>
                    <a:pt x="19596" y="2589"/>
                    <a:pt x="19587" y="2588"/>
                  </a:cubicBezTo>
                  <a:cubicBezTo>
                    <a:pt x="19579" y="2587"/>
                    <a:pt x="19570" y="2587"/>
                    <a:pt x="19562" y="2587"/>
                  </a:cubicBezTo>
                  <a:cubicBezTo>
                    <a:pt x="19483" y="2587"/>
                    <a:pt x="19402" y="2611"/>
                    <a:pt x="19318" y="2622"/>
                  </a:cubicBezTo>
                  <a:cubicBezTo>
                    <a:pt x="19300" y="2687"/>
                    <a:pt x="19280" y="2743"/>
                    <a:pt x="19190" y="2743"/>
                  </a:cubicBezTo>
                  <a:cubicBezTo>
                    <a:pt x="19185" y="2743"/>
                    <a:pt x="19181" y="2743"/>
                    <a:pt x="19176" y="2743"/>
                  </a:cubicBezTo>
                  <a:cubicBezTo>
                    <a:pt x="19135" y="2743"/>
                    <a:pt x="19095" y="2826"/>
                    <a:pt x="19052" y="2864"/>
                  </a:cubicBezTo>
                  <a:cubicBezTo>
                    <a:pt x="18978" y="2929"/>
                    <a:pt x="18906" y="3028"/>
                    <a:pt x="18823" y="3043"/>
                  </a:cubicBezTo>
                  <a:cubicBezTo>
                    <a:pt x="18739" y="3055"/>
                    <a:pt x="18715" y="3108"/>
                    <a:pt x="18665" y="3148"/>
                  </a:cubicBezTo>
                  <a:cubicBezTo>
                    <a:pt x="18634" y="3173"/>
                    <a:pt x="18609" y="3216"/>
                    <a:pt x="18575" y="3229"/>
                  </a:cubicBezTo>
                  <a:cubicBezTo>
                    <a:pt x="18386" y="3312"/>
                    <a:pt x="18303" y="3535"/>
                    <a:pt x="18092" y="3591"/>
                  </a:cubicBezTo>
                  <a:cubicBezTo>
                    <a:pt x="18086" y="3594"/>
                    <a:pt x="18083" y="3603"/>
                    <a:pt x="18077" y="3610"/>
                  </a:cubicBezTo>
                  <a:cubicBezTo>
                    <a:pt x="18021" y="3662"/>
                    <a:pt x="17969" y="3724"/>
                    <a:pt x="17907" y="3770"/>
                  </a:cubicBezTo>
                  <a:cubicBezTo>
                    <a:pt x="17851" y="3811"/>
                    <a:pt x="17770" y="3820"/>
                    <a:pt x="17727" y="3870"/>
                  </a:cubicBezTo>
                  <a:cubicBezTo>
                    <a:pt x="17659" y="3947"/>
                    <a:pt x="17613" y="4043"/>
                    <a:pt x="17554" y="4133"/>
                  </a:cubicBezTo>
                  <a:cubicBezTo>
                    <a:pt x="17541" y="4148"/>
                    <a:pt x="17514" y="4157"/>
                    <a:pt x="17495" y="4170"/>
                  </a:cubicBezTo>
                  <a:cubicBezTo>
                    <a:pt x="17439" y="4207"/>
                    <a:pt x="17387" y="4244"/>
                    <a:pt x="17331" y="4278"/>
                  </a:cubicBezTo>
                  <a:cubicBezTo>
                    <a:pt x="17300" y="4297"/>
                    <a:pt x="17269" y="4331"/>
                    <a:pt x="17238" y="4331"/>
                  </a:cubicBezTo>
                  <a:cubicBezTo>
                    <a:pt x="17055" y="4331"/>
                    <a:pt x="16882" y="4368"/>
                    <a:pt x="16721" y="4461"/>
                  </a:cubicBezTo>
                  <a:cubicBezTo>
                    <a:pt x="16711" y="4466"/>
                    <a:pt x="16699" y="4468"/>
                    <a:pt x="16686" y="4468"/>
                  </a:cubicBezTo>
                  <a:cubicBezTo>
                    <a:pt x="16670" y="4468"/>
                    <a:pt x="16653" y="4466"/>
                    <a:pt x="16638" y="4464"/>
                  </a:cubicBezTo>
                  <a:cubicBezTo>
                    <a:pt x="16581" y="4458"/>
                    <a:pt x="16525" y="4445"/>
                    <a:pt x="16468" y="4445"/>
                  </a:cubicBezTo>
                  <a:cubicBezTo>
                    <a:pt x="16463" y="4445"/>
                    <a:pt x="16457" y="4445"/>
                    <a:pt x="16452" y="4445"/>
                  </a:cubicBezTo>
                  <a:cubicBezTo>
                    <a:pt x="16278" y="4455"/>
                    <a:pt x="16108" y="4476"/>
                    <a:pt x="15938" y="4489"/>
                  </a:cubicBezTo>
                  <a:cubicBezTo>
                    <a:pt x="15755" y="4498"/>
                    <a:pt x="15573" y="4492"/>
                    <a:pt x="15390" y="4510"/>
                  </a:cubicBezTo>
                  <a:cubicBezTo>
                    <a:pt x="15289" y="4521"/>
                    <a:pt x="15187" y="4527"/>
                    <a:pt x="15086" y="4527"/>
                  </a:cubicBezTo>
                  <a:cubicBezTo>
                    <a:pt x="14974" y="4527"/>
                    <a:pt x="14863" y="4519"/>
                    <a:pt x="14752" y="4498"/>
                  </a:cubicBezTo>
                  <a:cubicBezTo>
                    <a:pt x="14712" y="4489"/>
                    <a:pt x="14678" y="4455"/>
                    <a:pt x="14641" y="4436"/>
                  </a:cubicBezTo>
                  <a:cubicBezTo>
                    <a:pt x="14573" y="4399"/>
                    <a:pt x="14502" y="4334"/>
                    <a:pt x="14431" y="4334"/>
                  </a:cubicBezTo>
                  <a:cubicBezTo>
                    <a:pt x="14214" y="4340"/>
                    <a:pt x="13997" y="4374"/>
                    <a:pt x="13777" y="4390"/>
                  </a:cubicBezTo>
                  <a:cubicBezTo>
                    <a:pt x="13762" y="4391"/>
                    <a:pt x="13746" y="4392"/>
                    <a:pt x="13730" y="4392"/>
                  </a:cubicBezTo>
                  <a:cubicBezTo>
                    <a:pt x="13678" y="4392"/>
                    <a:pt x="13625" y="4385"/>
                    <a:pt x="13570" y="4380"/>
                  </a:cubicBezTo>
                  <a:cubicBezTo>
                    <a:pt x="13519" y="4377"/>
                    <a:pt x="13469" y="4364"/>
                    <a:pt x="13418" y="4364"/>
                  </a:cubicBezTo>
                  <a:cubicBezTo>
                    <a:pt x="13413" y="4364"/>
                    <a:pt x="13408" y="4364"/>
                    <a:pt x="13403" y="4365"/>
                  </a:cubicBezTo>
                  <a:cubicBezTo>
                    <a:pt x="13343" y="4367"/>
                    <a:pt x="13276" y="4390"/>
                    <a:pt x="13218" y="4390"/>
                  </a:cubicBezTo>
                  <a:cubicBezTo>
                    <a:pt x="13198" y="4390"/>
                    <a:pt x="13179" y="4387"/>
                    <a:pt x="13161" y="4380"/>
                  </a:cubicBezTo>
                  <a:cubicBezTo>
                    <a:pt x="13119" y="4362"/>
                    <a:pt x="13077" y="4356"/>
                    <a:pt x="13035" y="4356"/>
                  </a:cubicBezTo>
                  <a:cubicBezTo>
                    <a:pt x="12931" y="4356"/>
                    <a:pt x="12829" y="4397"/>
                    <a:pt x="12726" y="4397"/>
                  </a:cubicBezTo>
                  <a:cubicBezTo>
                    <a:pt x="12716" y="4397"/>
                    <a:pt x="12707" y="4396"/>
                    <a:pt x="12697" y="4396"/>
                  </a:cubicBezTo>
                  <a:cubicBezTo>
                    <a:pt x="12660" y="4393"/>
                    <a:pt x="12623" y="4390"/>
                    <a:pt x="12586" y="4386"/>
                  </a:cubicBezTo>
                  <a:cubicBezTo>
                    <a:pt x="12555" y="4382"/>
                    <a:pt x="12517" y="4366"/>
                    <a:pt x="12489" y="4366"/>
                  </a:cubicBezTo>
                  <a:cubicBezTo>
                    <a:pt x="12481" y="4366"/>
                    <a:pt x="12474" y="4367"/>
                    <a:pt x="12468" y="4371"/>
                  </a:cubicBezTo>
                  <a:cubicBezTo>
                    <a:pt x="12418" y="4405"/>
                    <a:pt x="12367" y="4416"/>
                    <a:pt x="12316" y="4416"/>
                  </a:cubicBezTo>
                  <a:cubicBezTo>
                    <a:pt x="12219" y="4416"/>
                    <a:pt x="12121" y="4375"/>
                    <a:pt x="12024" y="4375"/>
                  </a:cubicBezTo>
                  <a:cubicBezTo>
                    <a:pt x="12001" y="4375"/>
                    <a:pt x="11978" y="4377"/>
                    <a:pt x="11954" y="4383"/>
                  </a:cubicBezTo>
                  <a:cubicBezTo>
                    <a:pt x="11889" y="4399"/>
                    <a:pt x="11821" y="4399"/>
                    <a:pt x="11756" y="4408"/>
                  </a:cubicBezTo>
                  <a:cubicBezTo>
                    <a:pt x="11736" y="4411"/>
                    <a:pt x="11710" y="4423"/>
                    <a:pt x="11693" y="4423"/>
                  </a:cubicBezTo>
                  <a:cubicBezTo>
                    <a:pt x="11689" y="4423"/>
                    <a:pt x="11685" y="4422"/>
                    <a:pt x="11682" y="4420"/>
                  </a:cubicBezTo>
                  <a:cubicBezTo>
                    <a:pt x="11626" y="4389"/>
                    <a:pt x="11573" y="4362"/>
                    <a:pt x="11518" y="4362"/>
                  </a:cubicBezTo>
                  <a:cubicBezTo>
                    <a:pt x="11481" y="4362"/>
                    <a:pt x="11443" y="4374"/>
                    <a:pt x="11403" y="4405"/>
                  </a:cubicBezTo>
                  <a:cubicBezTo>
                    <a:pt x="11399" y="4409"/>
                    <a:pt x="11392" y="4411"/>
                    <a:pt x="11383" y="4411"/>
                  </a:cubicBezTo>
                  <a:cubicBezTo>
                    <a:pt x="11367" y="4411"/>
                    <a:pt x="11347" y="4405"/>
                    <a:pt x="11335" y="4399"/>
                  </a:cubicBezTo>
                  <a:cubicBezTo>
                    <a:pt x="11257" y="4363"/>
                    <a:pt x="11178" y="4352"/>
                    <a:pt x="11100" y="4352"/>
                  </a:cubicBezTo>
                  <a:cubicBezTo>
                    <a:pt x="10959" y="4352"/>
                    <a:pt x="10818" y="4390"/>
                    <a:pt x="10679" y="4396"/>
                  </a:cubicBezTo>
                  <a:cubicBezTo>
                    <a:pt x="10586" y="4402"/>
                    <a:pt x="10499" y="4473"/>
                    <a:pt x="10407" y="4495"/>
                  </a:cubicBezTo>
                  <a:cubicBezTo>
                    <a:pt x="10395" y="4497"/>
                    <a:pt x="10383" y="4498"/>
                    <a:pt x="10370" y="4498"/>
                  </a:cubicBezTo>
                  <a:cubicBezTo>
                    <a:pt x="10323" y="4498"/>
                    <a:pt x="10273" y="4485"/>
                    <a:pt x="10229" y="4485"/>
                  </a:cubicBezTo>
                  <a:cubicBezTo>
                    <a:pt x="10208" y="4485"/>
                    <a:pt x="10188" y="4488"/>
                    <a:pt x="10171" y="4498"/>
                  </a:cubicBezTo>
                  <a:cubicBezTo>
                    <a:pt x="10135" y="4520"/>
                    <a:pt x="10101" y="4527"/>
                    <a:pt x="10067" y="4527"/>
                  </a:cubicBezTo>
                  <a:cubicBezTo>
                    <a:pt x="10015" y="4527"/>
                    <a:pt x="9964" y="4510"/>
                    <a:pt x="9913" y="4510"/>
                  </a:cubicBezTo>
                  <a:cubicBezTo>
                    <a:pt x="9911" y="4510"/>
                    <a:pt x="9908" y="4510"/>
                    <a:pt x="9905" y="4510"/>
                  </a:cubicBezTo>
                  <a:cubicBezTo>
                    <a:pt x="9904" y="4510"/>
                    <a:pt x="9903" y="4510"/>
                    <a:pt x="9902" y="4510"/>
                  </a:cubicBezTo>
                  <a:cubicBezTo>
                    <a:pt x="9864" y="4510"/>
                    <a:pt x="9811" y="4467"/>
                    <a:pt x="9782" y="4467"/>
                  </a:cubicBezTo>
                  <a:cubicBezTo>
                    <a:pt x="9778" y="4467"/>
                    <a:pt x="9775" y="4468"/>
                    <a:pt x="9772" y="4470"/>
                  </a:cubicBezTo>
                  <a:cubicBezTo>
                    <a:pt x="9742" y="4488"/>
                    <a:pt x="9711" y="4495"/>
                    <a:pt x="9679" y="4495"/>
                  </a:cubicBezTo>
                  <a:cubicBezTo>
                    <a:pt x="9606" y="4495"/>
                    <a:pt x="9530" y="4460"/>
                    <a:pt x="9459" y="4460"/>
                  </a:cubicBezTo>
                  <a:cubicBezTo>
                    <a:pt x="9416" y="4460"/>
                    <a:pt x="9374" y="4473"/>
                    <a:pt x="9336" y="4513"/>
                  </a:cubicBezTo>
                  <a:cubicBezTo>
                    <a:pt x="9334" y="4515"/>
                    <a:pt x="9331" y="4516"/>
                    <a:pt x="9327" y="4516"/>
                  </a:cubicBezTo>
                  <a:cubicBezTo>
                    <a:pt x="9318" y="4516"/>
                    <a:pt x="9307" y="4512"/>
                    <a:pt x="9298" y="4510"/>
                  </a:cubicBezTo>
                  <a:cubicBezTo>
                    <a:pt x="9168" y="4489"/>
                    <a:pt x="9038" y="4458"/>
                    <a:pt x="8905" y="4442"/>
                  </a:cubicBezTo>
                  <a:cubicBezTo>
                    <a:pt x="8899" y="4442"/>
                    <a:pt x="8892" y="4441"/>
                    <a:pt x="8886" y="4441"/>
                  </a:cubicBezTo>
                  <a:cubicBezTo>
                    <a:pt x="8826" y="4441"/>
                    <a:pt x="8762" y="4464"/>
                    <a:pt x="8698" y="4464"/>
                  </a:cubicBezTo>
                  <a:cubicBezTo>
                    <a:pt x="8497" y="4461"/>
                    <a:pt x="8292" y="4451"/>
                    <a:pt x="8088" y="4439"/>
                  </a:cubicBezTo>
                  <a:cubicBezTo>
                    <a:pt x="8041" y="4436"/>
                    <a:pt x="7994" y="4408"/>
                    <a:pt x="7947" y="4408"/>
                  </a:cubicBezTo>
                  <a:cubicBezTo>
                    <a:pt x="7944" y="4408"/>
                    <a:pt x="7942" y="4408"/>
                    <a:pt x="7940" y="4408"/>
                  </a:cubicBezTo>
                  <a:cubicBezTo>
                    <a:pt x="7814" y="4415"/>
                    <a:pt x="7689" y="4424"/>
                    <a:pt x="7562" y="4424"/>
                  </a:cubicBezTo>
                  <a:cubicBezTo>
                    <a:pt x="7520" y="4424"/>
                    <a:pt x="7478" y="4423"/>
                    <a:pt x="7435" y="4420"/>
                  </a:cubicBezTo>
                  <a:cubicBezTo>
                    <a:pt x="7378" y="4416"/>
                    <a:pt x="7321" y="4415"/>
                    <a:pt x="7263" y="4415"/>
                  </a:cubicBezTo>
                  <a:cubicBezTo>
                    <a:pt x="7169" y="4415"/>
                    <a:pt x="7074" y="4418"/>
                    <a:pt x="6979" y="4418"/>
                  </a:cubicBezTo>
                  <a:cubicBezTo>
                    <a:pt x="6930" y="4418"/>
                    <a:pt x="6881" y="4417"/>
                    <a:pt x="6831" y="4414"/>
                  </a:cubicBezTo>
                  <a:cubicBezTo>
                    <a:pt x="6746" y="4407"/>
                    <a:pt x="6661" y="4390"/>
                    <a:pt x="6576" y="4390"/>
                  </a:cubicBezTo>
                  <a:cubicBezTo>
                    <a:pt x="6507" y="4390"/>
                    <a:pt x="6438" y="4402"/>
                    <a:pt x="6370" y="4439"/>
                  </a:cubicBezTo>
                  <a:cubicBezTo>
                    <a:pt x="6367" y="4441"/>
                    <a:pt x="6361" y="4442"/>
                    <a:pt x="6354" y="4442"/>
                  </a:cubicBezTo>
                  <a:cubicBezTo>
                    <a:pt x="6344" y="4442"/>
                    <a:pt x="6331" y="4440"/>
                    <a:pt x="6324" y="4436"/>
                  </a:cubicBezTo>
                  <a:cubicBezTo>
                    <a:pt x="6292" y="4421"/>
                    <a:pt x="6259" y="4417"/>
                    <a:pt x="6225" y="4417"/>
                  </a:cubicBezTo>
                  <a:cubicBezTo>
                    <a:pt x="6169" y="4417"/>
                    <a:pt x="6111" y="4429"/>
                    <a:pt x="6055" y="4429"/>
                  </a:cubicBezTo>
                  <a:cubicBezTo>
                    <a:pt x="5995" y="4429"/>
                    <a:pt x="5939" y="4415"/>
                    <a:pt x="5890" y="4355"/>
                  </a:cubicBezTo>
                  <a:lnTo>
                    <a:pt x="5878" y="4355"/>
                  </a:lnTo>
                  <a:cubicBezTo>
                    <a:pt x="5779" y="4368"/>
                    <a:pt x="5680" y="4377"/>
                    <a:pt x="5581" y="4396"/>
                  </a:cubicBezTo>
                  <a:cubicBezTo>
                    <a:pt x="5491" y="4411"/>
                    <a:pt x="5442" y="4451"/>
                    <a:pt x="5417" y="4557"/>
                  </a:cubicBezTo>
                  <a:cubicBezTo>
                    <a:pt x="5374" y="4718"/>
                    <a:pt x="5380" y="4900"/>
                    <a:pt x="5262" y="5040"/>
                  </a:cubicBezTo>
                  <a:cubicBezTo>
                    <a:pt x="5244" y="5064"/>
                    <a:pt x="5253" y="5120"/>
                    <a:pt x="5256" y="5160"/>
                  </a:cubicBezTo>
                  <a:cubicBezTo>
                    <a:pt x="5256" y="5188"/>
                    <a:pt x="5275" y="5216"/>
                    <a:pt x="5268" y="5241"/>
                  </a:cubicBezTo>
                  <a:cubicBezTo>
                    <a:pt x="5213" y="5467"/>
                    <a:pt x="5154" y="5690"/>
                    <a:pt x="5101" y="5881"/>
                  </a:cubicBezTo>
                  <a:cubicBezTo>
                    <a:pt x="5027" y="5940"/>
                    <a:pt x="4959" y="5974"/>
                    <a:pt x="4922" y="6030"/>
                  </a:cubicBezTo>
                  <a:cubicBezTo>
                    <a:pt x="4897" y="6061"/>
                    <a:pt x="4934" y="6132"/>
                    <a:pt x="4919" y="6176"/>
                  </a:cubicBezTo>
                  <a:cubicBezTo>
                    <a:pt x="4875" y="6293"/>
                    <a:pt x="4813" y="6408"/>
                    <a:pt x="4767" y="6522"/>
                  </a:cubicBezTo>
                  <a:cubicBezTo>
                    <a:pt x="4739" y="6593"/>
                    <a:pt x="4696" y="6677"/>
                    <a:pt x="4711" y="6739"/>
                  </a:cubicBezTo>
                  <a:cubicBezTo>
                    <a:pt x="4748" y="6872"/>
                    <a:pt x="4671" y="6962"/>
                    <a:pt x="4628" y="7067"/>
                  </a:cubicBezTo>
                  <a:cubicBezTo>
                    <a:pt x="4612" y="7101"/>
                    <a:pt x="4597" y="7141"/>
                    <a:pt x="4590" y="7178"/>
                  </a:cubicBezTo>
                  <a:cubicBezTo>
                    <a:pt x="4584" y="7225"/>
                    <a:pt x="4597" y="7274"/>
                    <a:pt x="4584" y="7321"/>
                  </a:cubicBezTo>
                  <a:cubicBezTo>
                    <a:pt x="4544" y="7476"/>
                    <a:pt x="4491" y="7630"/>
                    <a:pt x="4451" y="7785"/>
                  </a:cubicBezTo>
                  <a:cubicBezTo>
                    <a:pt x="4426" y="7875"/>
                    <a:pt x="4411" y="7971"/>
                    <a:pt x="4386" y="8061"/>
                  </a:cubicBezTo>
                  <a:cubicBezTo>
                    <a:pt x="4361" y="8153"/>
                    <a:pt x="4309" y="8240"/>
                    <a:pt x="4306" y="8330"/>
                  </a:cubicBezTo>
                  <a:cubicBezTo>
                    <a:pt x="4296" y="8571"/>
                    <a:pt x="4234" y="8794"/>
                    <a:pt x="4129" y="9008"/>
                  </a:cubicBezTo>
                  <a:cubicBezTo>
                    <a:pt x="4120" y="9023"/>
                    <a:pt x="4111" y="9042"/>
                    <a:pt x="4108" y="9060"/>
                  </a:cubicBezTo>
                  <a:cubicBezTo>
                    <a:pt x="4070" y="9255"/>
                    <a:pt x="4049" y="9453"/>
                    <a:pt x="3990" y="9639"/>
                  </a:cubicBezTo>
                  <a:cubicBezTo>
                    <a:pt x="3956" y="9738"/>
                    <a:pt x="3999" y="9803"/>
                    <a:pt x="4043" y="9840"/>
                  </a:cubicBezTo>
                  <a:cubicBezTo>
                    <a:pt x="4080" y="9873"/>
                    <a:pt x="4144" y="9888"/>
                    <a:pt x="4201" y="9888"/>
                  </a:cubicBezTo>
                  <a:cubicBezTo>
                    <a:pt x="4220" y="9888"/>
                    <a:pt x="4237" y="9887"/>
                    <a:pt x="4253" y="9884"/>
                  </a:cubicBezTo>
                  <a:cubicBezTo>
                    <a:pt x="4303" y="9874"/>
                    <a:pt x="4340" y="9803"/>
                    <a:pt x="4380" y="9757"/>
                  </a:cubicBezTo>
                  <a:cubicBezTo>
                    <a:pt x="4395" y="9738"/>
                    <a:pt x="4395" y="9698"/>
                    <a:pt x="4411" y="9689"/>
                  </a:cubicBezTo>
                  <a:cubicBezTo>
                    <a:pt x="4526" y="9625"/>
                    <a:pt x="4608" y="9506"/>
                    <a:pt x="4756" y="9506"/>
                  </a:cubicBezTo>
                  <a:cubicBezTo>
                    <a:pt x="4759" y="9506"/>
                    <a:pt x="4763" y="9506"/>
                    <a:pt x="4767" y="9506"/>
                  </a:cubicBezTo>
                  <a:cubicBezTo>
                    <a:pt x="4768" y="9506"/>
                    <a:pt x="4769" y="9506"/>
                    <a:pt x="4770" y="9506"/>
                  </a:cubicBezTo>
                  <a:cubicBezTo>
                    <a:pt x="4797" y="9506"/>
                    <a:pt x="4827" y="9468"/>
                    <a:pt x="4857" y="9450"/>
                  </a:cubicBezTo>
                  <a:cubicBezTo>
                    <a:pt x="4888" y="9429"/>
                    <a:pt x="4915" y="9407"/>
                    <a:pt x="4950" y="9388"/>
                  </a:cubicBezTo>
                  <a:cubicBezTo>
                    <a:pt x="5080" y="9327"/>
                    <a:pt x="5247" y="9327"/>
                    <a:pt x="5321" y="9166"/>
                  </a:cubicBezTo>
                  <a:cubicBezTo>
                    <a:pt x="5335" y="9135"/>
                    <a:pt x="5388" y="9102"/>
                    <a:pt x="5421" y="9102"/>
                  </a:cubicBezTo>
                  <a:cubicBezTo>
                    <a:pt x="5425" y="9102"/>
                    <a:pt x="5429" y="9103"/>
                    <a:pt x="5432" y="9104"/>
                  </a:cubicBezTo>
                  <a:cubicBezTo>
                    <a:pt x="5450" y="9108"/>
                    <a:pt x="5466" y="9110"/>
                    <a:pt x="5480" y="9110"/>
                  </a:cubicBezTo>
                  <a:cubicBezTo>
                    <a:pt x="5562" y="9110"/>
                    <a:pt x="5614" y="9052"/>
                    <a:pt x="5677" y="9005"/>
                  </a:cubicBezTo>
                  <a:cubicBezTo>
                    <a:pt x="5730" y="8964"/>
                    <a:pt x="5798" y="8946"/>
                    <a:pt x="5860" y="8921"/>
                  </a:cubicBezTo>
                  <a:cubicBezTo>
                    <a:pt x="5890" y="8912"/>
                    <a:pt x="5934" y="8921"/>
                    <a:pt x="5952" y="8903"/>
                  </a:cubicBezTo>
                  <a:cubicBezTo>
                    <a:pt x="6160" y="8704"/>
                    <a:pt x="6457" y="8692"/>
                    <a:pt x="6692" y="8553"/>
                  </a:cubicBezTo>
                  <a:cubicBezTo>
                    <a:pt x="6862" y="8451"/>
                    <a:pt x="7054" y="8389"/>
                    <a:pt x="7240" y="8314"/>
                  </a:cubicBezTo>
                  <a:cubicBezTo>
                    <a:pt x="7429" y="8240"/>
                    <a:pt x="7621" y="8166"/>
                    <a:pt x="7813" y="8104"/>
                  </a:cubicBezTo>
                  <a:cubicBezTo>
                    <a:pt x="7937" y="8064"/>
                    <a:pt x="8063" y="8030"/>
                    <a:pt x="8190" y="8027"/>
                  </a:cubicBezTo>
                  <a:cubicBezTo>
                    <a:pt x="8336" y="8023"/>
                    <a:pt x="8478" y="8030"/>
                    <a:pt x="8611" y="7955"/>
                  </a:cubicBezTo>
                  <a:cubicBezTo>
                    <a:pt x="8619" y="7951"/>
                    <a:pt x="8628" y="7949"/>
                    <a:pt x="8639" y="7949"/>
                  </a:cubicBezTo>
                  <a:cubicBezTo>
                    <a:pt x="8665" y="7949"/>
                    <a:pt x="8697" y="7960"/>
                    <a:pt x="8726" y="7965"/>
                  </a:cubicBezTo>
                  <a:cubicBezTo>
                    <a:pt x="8806" y="7974"/>
                    <a:pt x="8890" y="7983"/>
                    <a:pt x="8970" y="7996"/>
                  </a:cubicBezTo>
                  <a:cubicBezTo>
                    <a:pt x="9060" y="8011"/>
                    <a:pt x="9150" y="8017"/>
                    <a:pt x="9230" y="8048"/>
                  </a:cubicBezTo>
                  <a:cubicBezTo>
                    <a:pt x="9286" y="8067"/>
                    <a:pt x="9336" y="8113"/>
                    <a:pt x="9379" y="8153"/>
                  </a:cubicBezTo>
                  <a:cubicBezTo>
                    <a:pt x="9466" y="8228"/>
                    <a:pt x="9596" y="8259"/>
                    <a:pt x="9630" y="8386"/>
                  </a:cubicBezTo>
                  <a:cubicBezTo>
                    <a:pt x="9658" y="8478"/>
                    <a:pt x="9719" y="8571"/>
                    <a:pt x="9639" y="8670"/>
                  </a:cubicBezTo>
                  <a:cubicBezTo>
                    <a:pt x="9580" y="8745"/>
                    <a:pt x="9543" y="8834"/>
                    <a:pt x="9481" y="8903"/>
                  </a:cubicBezTo>
                  <a:cubicBezTo>
                    <a:pt x="9370" y="9026"/>
                    <a:pt x="9249" y="9141"/>
                    <a:pt x="9131" y="9258"/>
                  </a:cubicBezTo>
                  <a:cubicBezTo>
                    <a:pt x="9094" y="9296"/>
                    <a:pt x="9045" y="9323"/>
                    <a:pt x="9011" y="9364"/>
                  </a:cubicBezTo>
                  <a:cubicBezTo>
                    <a:pt x="8973" y="9410"/>
                    <a:pt x="8946" y="9466"/>
                    <a:pt x="8915" y="9518"/>
                  </a:cubicBezTo>
                  <a:cubicBezTo>
                    <a:pt x="8871" y="9596"/>
                    <a:pt x="8881" y="9670"/>
                    <a:pt x="8952" y="9723"/>
                  </a:cubicBezTo>
                  <a:cubicBezTo>
                    <a:pt x="9023" y="9775"/>
                    <a:pt x="9076" y="9800"/>
                    <a:pt x="9128" y="9800"/>
                  </a:cubicBezTo>
                  <a:cubicBezTo>
                    <a:pt x="9182" y="9800"/>
                    <a:pt x="9237" y="9773"/>
                    <a:pt x="9314" y="9720"/>
                  </a:cubicBezTo>
                  <a:cubicBezTo>
                    <a:pt x="9351" y="9694"/>
                    <a:pt x="9391" y="9684"/>
                    <a:pt x="9433" y="9684"/>
                  </a:cubicBezTo>
                  <a:cubicBezTo>
                    <a:pt x="9496" y="9684"/>
                    <a:pt x="9562" y="9705"/>
                    <a:pt x="9627" y="9726"/>
                  </a:cubicBezTo>
                  <a:cubicBezTo>
                    <a:pt x="9763" y="9766"/>
                    <a:pt x="9856" y="9834"/>
                    <a:pt x="9952" y="9930"/>
                  </a:cubicBezTo>
                  <a:cubicBezTo>
                    <a:pt x="10029" y="10008"/>
                    <a:pt x="10078" y="10082"/>
                    <a:pt x="10054" y="10199"/>
                  </a:cubicBezTo>
                  <a:cubicBezTo>
                    <a:pt x="10038" y="10264"/>
                    <a:pt x="10051" y="10333"/>
                    <a:pt x="10051" y="10425"/>
                  </a:cubicBezTo>
                  <a:cubicBezTo>
                    <a:pt x="10051" y="10425"/>
                    <a:pt x="10010" y="10453"/>
                    <a:pt x="10013" y="10475"/>
                  </a:cubicBezTo>
                  <a:cubicBezTo>
                    <a:pt x="10035" y="10611"/>
                    <a:pt x="9914" y="10667"/>
                    <a:pt x="9856" y="10760"/>
                  </a:cubicBezTo>
                  <a:cubicBezTo>
                    <a:pt x="9818" y="10822"/>
                    <a:pt x="9781" y="10893"/>
                    <a:pt x="9726" y="10936"/>
                  </a:cubicBezTo>
                  <a:cubicBezTo>
                    <a:pt x="9589" y="11044"/>
                    <a:pt x="9428" y="11128"/>
                    <a:pt x="9302" y="11249"/>
                  </a:cubicBezTo>
                  <a:cubicBezTo>
                    <a:pt x="9184" y="11357"/>
                    <a:pt x="9066" y="11459"/>
                    <a:pt x="8912" y="11506"/>
                  </a:cubicBezTo>
                  <a:cubicBezTo>
                    <a:pt x="8843" y="11527"/>
                    <a:pt x="8778" y="11561"/>
                    <a:pt x="8717" y="11595"/>
                  </a:cubicBezTo>
                  <a:cubicBezTo>
                    <a:pt x="8686" y="11614"/>
                    <a:pt x="8655" y="11645"/>
                    <a:pt x="8642" y="11676"/>
                  </a:cubicBezTo>
                  <a:cubicBezTo>
                    <a:pt x="8598" y="11793"/>
                    <a:pt x="8729" y="11962"/>
                    <a:pt x="8866" y="11962"/>
                  </a:cubicBezTo>
                  <a:cubicBezTo>
                    <a:pt x="8874" y="11962"/>
                    <a:pt x="8882" y="11962"/>
                    <a:pt x="8890" y="11961"/>
                  </a:cubicBezTo>
                  <a:cubicBezTo>
                    <a:pt x="8921" y="11956"/>
                    <a:pt x="8952" y="11954"/>
                    <a:pt x="8982" y="11954"/>
                  </a:cubicBezTo>
                  <a:cubicBezTo>
                    <a:pt x="9059" y="11954"/>
                    <a:pt x="9132" y="11968"/>
                    <a:pt x="9206" y="11995"/>
                  </a:cubicBezTo>
                  <a:cubicBezTo>
                    <a:pt x="9213" y="11996"/>
                    <a:pt x="9225" y="11998"/>
                    <a:pt x="9235" y="11998"/>
                  </a:cubicBezTo>
                  <a:cubicBezTo>
                    <a:pt x="9246" y="11998"/>
                    <a:pt x="9255" y="11996"/>
                    <a:pt x="9258" y="11992"/>
                  </a:cubicBezTo>
                  <a:cubicBezTo>
                    <a:pt x="9279" y="11968"/>
                    <a:pt x="9297" y="11959"/>
                    <a:pt x="9314" y="11959"/>
                  </a:cubicBezTo>
                  <a:cubicBezTo>
                    <a:pt x="9346" y="11959"/>
                    <a:pt x="9374" y="11989"/>
                    <a:pt x="9404" y="12007"/>
                  </a:cubicBezTo>
                  <a:cubicBezTo>
                    <a:pt x="9441" y="12029"/>
                    <a:pt x="9481" y="12044"/>
                    <a:pt x="9518" y="12063"/>
                  </a:cubicBezTo>
                  <a:cubicBezTo>
                    <a:pt x="9602" y="12109"/>
                    <a:pt x="9685" y="12150"/>
                    <a:pt x="9763" y="12202"/>
                  </a:cubicBezTo>
                  <a:cubicBezTo>
                    <a:pt x="9905" y="12298"/>
                    <a:pt x="9794" y="12450"/>
                    <a:pt x="9825" y="12574"/>
                  </a:cubicBezTo>
                  <a:cubicBezTo>
                    <a:pt x="9837" y="12623"/>
                    <a:pt x="9809" y="12707"/>
                    <a:pt x="9769" y="12750"/>
                  </a:cubicBezTo>
                  <a:cubicBezTo>
                    <a:pt x="9685" y="12846"/>
                    <a:pt x="9667" y="13010"/>
                    <a:pt x="9500" y="13035"/>
                  </a:cubicBezTo>
                  <a:cubicBezTo>
                    <a:pt x="9487" y="13035"/>
                    <a:pt x="9481" y="13072"/>
                    <a:pt x="9463" y="13078"/>
                  </a:cubicBezTo>
                  <a:cubicBezTo>
                    <a:pt x="9329" y="13140"/>
                    <a:pt x="9289" y="13307"/>
                    <a:pt x="9128" y="13354"/>
                  </a:cubicBezTo>
                  <a:cubicBezTo>
                    <a:pt x="9020" y="13385"/>
                    <a:pt x="8912" y="13484"/>
                    <a:pt x="8843" y="13576"/>
                  </a:cubicBezTo>
                  <a:cubicBezTo>
                    <a:pt x="8757" y="13691"/>
                    <a:pt x="8661" y="13753"/>
                    <a:pt x="8525" y="13775"/>
                  </a:cubicBezTo>
                  <a:cubicBezTo>
                    <a:pt x="8484" y="13781"/>
                    <a:pt x="8447" y="13824"/>
                    <a:pt x="8410" y="13855"/>
                  </a:cubicBezTo>
                  <a:cubicBezTo>
                    <a:pt x="8339" y="13914"/>
                    <a:pt x="8280" y="13994"/>
                    <a:pt x="8200" y="14035"/>
                  </a:cubicBezTo>
                  <a:cubicBezTo>
                    <a:pt x="8060" y="14106"/>
                    <a:pt x="7906" y="14146"/>
                    <a:pt x="7763" y="14214"/>
                  </a:cubicBezTo>
                  <a:cubicBezTo>
                    <a:pt x="7677" y="14257"/>
                    <a:pt x="7608" y="14366"/>
                    <a:pt x="7525" y="14378"/>
                  </a:cubicBezTo>
                  <a:cubicBezTo>
                    <a:pt x="7290" y="14415"/>
                    <a:pt x="7132" y="14595"/>
                    <a:pt x="6915" y="14669"/>
                  </a:cubicBezTo>
                  <a:cubicBezTo>
                    <a:pt x="6763" y="14719"/>
                    <a:pt x="6633" y="14836"/>
                    <a:pt x="6488" y="14920"/>
                  </a:cubicBezTo>
                  <a:cubicBezTo>
                    <a:pt x="6429" y="14951"/>
                    <a:pt x="6358" y="14966"/>
                    <a:pt x="6299" y="14997"/>
                  </a:cubicBezTo>
                  <a:cubicBezTo>
                    <a:pt x="6101" y="15099"/>
                    <a:pt x="5909" y="15205"/>
                    <a:pt x="5711" y="15301"/>
                  </a:cubicBezTo>
                  <a:cubicBezTo>
                    <a:pt x="5606" y="15353"/>
                    <a:pt x="5494" y="15390"/>
                    <a:pt x="5389" y="15443"/>
                  </a:cubicBezTo>
                  <a:cubicBezTo>
                    <a:pt x="5250" y="15517"/>
                    <a:pt x="5123" y="15635"/>
                    <a:pt x="4974" y="15672"/>
                  </a:cubicBezTo>
                  <a:cubicBezTo>
                    <a:pt x="4819" y="15712"/>
                    <a:pt x="4708" y="15780"/>
                    <a:pt x="4606" y="15895"/>
                  </a:cubicBezTo>
                  <a:cubicBezTo>
                    <a:pt x="4584" y="15923"/>
                    <a:pt x="4522" y="15913"/>
                    <a:pt x="4479" y="15926"/>
                  </a:cubicBezTo>
                  <a:cubicBezTo>
                    <a:pt x="4448" y="15935"/>
                    <a:pt x="4414" y="15944"/>
                    <a:pt x="4389" y="15960"/>
                  </a:cubicBezTo>
                  <a:cubicBezTo>
                    <a:pt x="4296" y="16025"/>
                    <a:pt x="4213" y="16118"/>
                    <a:pt x="4111" y="16149"/>
                  </a:cubicBezTo>
                  <a:cubicBezTo>
                    <a:pt x="3999" y="16183"/>
                    <a:pt x="3925" y="16238"/>
                    <a:pt x="3835" y="16307"/>
                  </a:cubicBezTo>
                  <a:cubicBezTo>
                    <a:pt x="3702" y="16406"/>
                    <a:pt x="3513" y="16409"/>
                    <a:pt x="3389" y="16557"/>
                  </a:cubicBezTo>
                  <a:cubicBezTo>
                    <a:pt x="3328" y="16635"/>
                    <a:pt x="3191" y="16650"/>
                    <a:pt x="3098" y="16706"/>
                  </a:cubicBezTo>
                  <a:cubicBezTo>
                    <a:pt x="2907" y="16820"/>
                    <a:pt x="2696" y="16901"/>
                    <a:pt x="2526" y="17049"/>
                  </a:cubicBezTo>
                  <a:cubicBezTo>
                    <a:pt x="2486" y="17087"/>
                    <a:pt x="2405" y="17087"/>
                    <a:pt x="2377" y="17127"/>
                  </a:cubicBezTo>
                  <a:cubicBezTo>
                    <a:pt x="2347" y="17174"/>
                    <a:pt x="2317" y="17191"/>
                    <a:pt x="2287" y="17191"/>
                  </a:cubicBezTo>
                  <a:cubicBezTo>
                    <a:pt x="2255" y="17191"/>
                    <a:pt x="2222" y="17172"/>
                    <a:pt x="2185" y="17148"/>
                  </a:cubicBezTo>
                  <a:cubicBezTo>
                    <a:pt x="2156" y="17129"/>
                    <a:pt x="2123" y="17120"/>
                    <a:pt x="2091" y="17120"/>
                  </a:cubicBezTo>
                  <a:cubicBezTo>
                    <a:pt x="2005" y="17120"/>
                    <a:pt x="1922" y="17183"/>
                    <a:pt x="1913" y="17275"/>
                  </a:cubicBezTo>
                  <a:cubicBezTo>
                    <a:pt x="1885" y="17492"/>
                    <a:pt x="1712" y="17718"/>
                    <a:pt x="1507" y="17740"/>
                  </a:cubicBezTo>
                  <a:cubicBezTo>
                    <a:pt x="1374" y="17755"/>
                    <a:pt x="1300" y="17802"/>
                    <a:pt x="1254" y="17944"/>
                  </a:cubicBezTo>
                  <a:cubicBezTo>
                    <a:pt x="1195" y="17904"/>
                    <a:pt x="1148" y="17882"/>
                    <a:pt x="1114" y="17845"/>
                  </a:cubicBezTo>
                  <a:cubicBezTo>
                    <a:pt x="1081" y="17814"/>
                    <a:pt x="1051" y="17802"/>
                    <a:pt x="1022" y="17802"/>
                  </a:cubicBezTo>
                  <a:cubicBezTo>
                    <a:pt x="951" y="17802"/>
                    <a:pt x="889" y="17871"/>
                    <a:pt x="823" y="17882"/>
                  </a:cubicBezTo>
                  <a:cubicBezTo>
                    <a:pt x="792" y="17888"/>
                    <a:pt x="765" y="17959"/>
                    <a:pt x="749" y="18006"/>
                  </a:cubicBezTo>
                  <a:cubicBezTo>
                    <a:pt x="696" y="18158"/>
                    <a:pt x="641" y="18309"/>
                    <a:pt x="635" y="18473"/>
                  </a:cubicBezTo>
                  <a:cubicBezTo>
                    <a:pt x="635" y="18498"/>
                    <a:pt x="610" y="18523"/>
                    <a:pt x="597" y="18548"/>
                  </a:cubicBezTo>
                  <a:cubicBezTo>
                    <a:pt x="573" y="18603"/>
                    <a:pt x="548" y="18659"/>
                    <a:pt x="526" y="18715"/>
                  </a:cubicBezTo>
                  <a:cubicBezTo>
                    <a:pt x="477" y="18851"/>
                    <a:pt x="520" y="19015"/>
                    <a:pt x="412" y="19133"/>
                  </a:cubicBezTo>
                  <a:cubicBezTo>
                    <a:pt x="399" y="19142"/>
                    <a:pt x="396" y="19167"/>
                    <a:pt x="399" y="19179"/>
                  </a:cubicBezTo>
                  <a:cubicBezTo>
                    <a:pt x="467" y="19340"/>
                    <a:pt x="310" y="19455"/>
                    <a:pt x="316" y="19606"/>
                  </a:cubicBezTo>
                  <a:cubicBezTo>
                    <a:pt x="319" y="19730"/>
                    <a:pt x="149" y="19823"/>
                    <a:pt x="223" y="19978"/>
                  </a:cubicBezTo>
                  <a:cubicBezTo>
                    <a:pt x="229" y="19987"/>
                    <a:pt x="201" y="20009"/>
                    <a:pt x="192" y="20027"/>
                  </a:cubicBezTo>
                  <a:cubicBezTo>
                    <a:pt x="176" y="20058"/>
                    <a:pt x="158" y="20092"/>
                    <a:pt x="149" y="20126"/>
                  </a:cubicBezTo>
                  <a:cubicBezTo>
                    <a:pt x="124" y="20219"/>
                    <a:pt x="102" y="20312"/>
                    <a:pt x="81" y="20405"/>
                  </a:cubicBezTo>
                  <a:cubicBezTo>
                    <a:pt x="56" y="20513"/>
                    <a:pt x="22" y="20621"/>
                    <a:pt x="6" y="20730"/>
                  </a:cubicBezTo>
                  <a:cubicBezTo>
                    <a:pt x="0" y="20767"/>
                    <a:pt x="25" y="20838"/>
                    <a:pt x="50" y="20847"/>
                  </a:cubicBezTo>
                  <a:cubicBezTo>
                    <a:pt x="180" y="20894"/>
                    <a:pt x="310" y="20940"/>
                    <a:pt x="446" y="20959"/>
                  </a:cubicBezTo>
                  <a:cubicBezTo>
                    <a:pt x="604" y="20977"/>
                    <a:pt x="761" y="20968"/>
                    <a:pt x="919" y="20977"/>
                  </a:cubicBezTo>
                  <a:cubicBezTo>
                    <a:pt x="969" y="20981"/>
                    <a:pt x="1018" y="21018"/>
                    <a:pt x="1065" y="21018"/>
                  </a:cubicBezTo>
                  <a:cubicBezTo>
                    <a:pt x="1213" y="21015"/>
                    <a:pt x="1362" y="20993"/>
                    <a:pt x="1511" y="20990"/>
                  </a:cubicBezTo>
                  <a:cubicBezTo>
                    <a:pt x="1513" y="20990"/>
                    <a:pt x="1516" y="20990"/>
                    <a:pt x="1519" y="20990"/>
                  </a:cubicBezTo>
                  <a:cubicBezTo>
                    <a:pt x="1572" y="20990"/>
                    <a:pt x="1625" y="21018"/>
                    <a:pt x="1678" y="21018"/>
                  </a:cubicBezTo>
                  <a:cubicBezTo>
                    <a:pt x="1684" y="21018"/>
                    <a:pt x="1690" y="21018"/>
                    <a:pt x="1696" y="21018"/>
                  </a:cubicBezTo>
                  <a:cubicBezTo>
                    <a:pt x="1767" y="21018"/>
                    <a:pt x="1835" y="21002"/>
                    <a:pt x="1907" y="21002"/>
                  </a:cubicBezTo>
                  <a:cubicBezTo>
                    <a:pt x="2086" y="21005"/>
                    <a:pt x="2266" y="21011"/>
                    <a:pt x="2445" y="21021"/>
                  </a:cubicBezTo>
                  <a:cubicBezTo>
                    <a:pt x="2470" y="21021"/>
                    <a:pt x="2495" y="21039"/>
                    <a:pt x="2520" y="21049"/>
                  </a:cubicBezTo>
                  <a:cubicBezTo>
                    <a:pt x="2548" y="21061"/>
                    <a:pt x="2575" y="21086"/>
                    <a:pt x="2606" y="21089"/>
                  </a:cubicBezTo>
                  <a:cubicBezTo>
                    <a:pt x="2647" y="21090"/>
                    <a:pt x="2687" y="21090"/>
                    <a:pt x="2727" y="21090"/>
                  </a:cubicBezTo>
                  <a:cubicBezTo>
                    <a:pt x="2767" y="21090"/>
                    <a:pt x="2808" y="21090"/>
                    <a:pt x="2848" y="21090"/>
                  </a:cubicBezTo>
                  <a:cubicBezTo>
                    <a:pt x="2928" y="21090"/>
                    <a:pt x="3009" y="21090"/>
                    <a:pt x="3089" y="21095"/>
                  </a:cubicBezTo>
                  <a:cubicBezTo>
                    <a:pt x="3278" y="21104"/>
                    <a:pt x="3470" y="21129"/>
                    <a:pt x="3662" y="21138"/>
                  </a:cubicBezTo>
                  <a:cubicBezTo>
                    <a:pt x="3669" y="21139"/>
                    <a:pt x="3675" y="21139"/>
                    <a:pt x="3682" y="21139"/>
                  </a:cubicBezTo>
                  <a:cubicBezTo>
                    <a:pt x="3777" y="21139"/>
                    <a:pt x="3872" y="21122"/>
                    <a:pt x="3969" y="21122"/>
                  </a:cubicBezTo>
                  <a:cubicBezTo>
                    <a:pt x="3982" y="21122"/>
                    <a:pt x="3995" y="21122"/>
                    <a:pt x="4009" y="21123"/>
                  </a:cubicBezTo>
                  <a:cubicBezTo>
                    <a:pt x="4126" y="21126"/>
                    <a:pt x="4244" y="21151"/>
                    <a:pt x="4364" y="21163"/>
                  </a:cubicBezTo>
                  <a:cubicBezTo>
                    <a:pt x="4370" y="21164"/>
                    <a:pt x="4375" y="21165"/>
                    <a:pt x="4380" y="21165"/>
                  </a:cubicBezTo>
                  <a:cubicBezTo>
                    <a:pt x="4387" y="21165"/>
                    <a:pt x="4394" y="21164"/>
                    <a:pt x="4402" y="21160"/>
                  </a:cubicBezTo>
                  <a:cubicBezTo>
                    <a:pt x="4488" y="21132"/>
                    <a:pt x="4574" y="21122"/>
                    <a:pt x="4660" y="21122"/>
                  </a:cubicBezTo>
                  <a:cubicBezTo>
                    <a:pt x="4809" y="21122"/>
                    <a:pt x="4958" y="21152"/>
                    <a:pt x="5107" y="21169"/>
                  </a:cubicBezTo>
                  <a:cubicBezTo>
                    <a:pt x="5200" y="21182"/>
                    <a:pt x="5293" y="21200"/>
                    <a:pt x="5386" y="21200"/>
                  </a:cubicBezTo>
                  <a:cubicBezTo>
                    <a:pt x="5463" y="21200"/>
                    <a:pt x="5540" y="21166"/>
                    <a:pt x="5615" y="21166"/>
                  </a:cubicBezTo>
                  <a:cubicBezTo>
                    <a:pt x="5618" y="21166"/>
                    <a:pt x="5621" y="21166"/>
                    <a:pt x="5624" y="21166"/>
                  </a:cubicBezTo>
                  <a:cubicBezTo>
                    <a:pt x="5838" y="21176"/>
                    <a:pt x="6048" y="21194"/>
                    <a:pt x="6259" y="21216"/>
                  </a:cubicBezTo>
                  <a:cubicBezTo>
                    <a:pt x="6336" y="21225"/>
                    <a:pt x="6411" y="21265"/>
                    <a:pt x="6488" y="21265"/>
                  </a:cubicBezTo>
                  <a:cubicBezTo>
                    <a:pt x="6661" y="21265"/>
                    <a:pt x="6838" y="21247"/>
                    <a:pt x="7011" y="21244"/>
                  </a:cubicBezTo>
                  <a:cubicBezTo>
                    <a:pt x="7017" y="21243"/>
                    <a:pt x="7022" y="21243"/>
                    <a:pt x="7028" y="21243"/>
                  </a:cubicBezTo>
                  <a:cubicBezTo>
                    <a:pt x="7110" y="21243"/>
                    <a:pt x="7193" y="21263"/>
                    <a:pt x="7274" y="21268"/>
                  </a:cubicBezTo>
                  <a:cubicBezTo>
                    <a:pt x="7300" y="21270"/>
                    <a:pt x="7327" y="21270"/>
                    <a:pt x="7353" y="21270"/>
                  </a:cubicBezTo>
                  <a:cubicBezTo>
                    <a:pt x="7378" y="21270"/>
                    <a:pt x="7403" y="21270"/>
                    <a:pt x="7428" y="21270"/>
                  </a:cubicBezTo>
                  <a:cubicBezTo>
                    <a:pt x="7499" y="21270"/>
                    <a:pt x="7570" y="21272"/>
                    <a:pt x="7636" y="21290"/>
                  </a:cubicBezTo>
                  <a:cubicBezTo>
                    <a:pt x="7769" y="21327"/>
                    <a:pt x="7906" y="21318"/>
                    <a:pt x="8039" y="21330"/>
                  </a:cubicBezTo>
                  <a:cubicBezTo>
                    <a:pt x="8058" y="21332"/>
                    <a:pt x="8078" y="21333"/>
                    <a:pt x="8098" y="21333"/>
                  </a:cubicBezTo>
                  <a:cubicBezTo>
                    <a:pt x="8175" y="21333"/>
                    <a:pt x="8253" y="21321"/>
                    <a:pt x="8330" y="21321"/>
                  </a:cubicBezTo>
                  <a:cubicBezTo>
                    <a:pt x="8351" y="21321"/>
                    <a:pt x="8371" y="21322"/>
                    <a:pt x="8392" y="21324"/>
                  </a:cubicBezTo>
                  <a:cubicBezTo>
                    <a:pt x="8446" y="21330"/>
                    <a:pt x="8499" y="21358"/>
                    <a:pt x="8553" y="21358"/>
                  </a:cubicBezTo>
                  <a:cubicBezTo>
                    <a:pt x="8584" y="21358"/>
                    <a:pt x="8616" y="21348"/>
                    <a:pt x="8648" y="21318"/>
                  </a:cubicBezTo>
                  <a:cubicBezTo>
                    <a:pt x="8653" y="21314"/>
                    <a:pt x="8661" y="21313"/>
                    <a:pt x="8669" y="21313"/>
                  </a:cubicBezTo>
                  <a:cubicBezTo>
                    <a:pt x="8682" y="21313"/>
                    <a:pt x="8697" y="21316"/>
                    <a:pt x="8710" y="21318"/>
                  </a:cubicBezTo>
                  <a:cubicBezTo>
                    <a:pt x="8847" y="21343"/>
                    <a:pt x="8986" y="21367"/>
                    <a:pt x="9125" y="21389"/>
                  </a:cubicBezTo>
                  <a:cubicBezTo>
                    <a:pt x="9129" y="21390"/>
                    <a:pt x="9133" y="21390"/>
                    <a:pt x="9138" y="21390"/>
                  </a:cubicBezTo>
                  <a:cubicBezTo>
                    <a:pt x="9146" y="21390"/>
                    <a:pt x="9154" y="21389"/>
                    <a:pt x="9162" y="21389"/>
                  </a:cubicBezTo>
                  <a:cubicBezTo>
                    <a:pt x="9187" y="21395"/>
                    <a:pt x="9212" y="21397"/>
                    <a:pt x="9237" y="21397"/>
                  </a:cubicBezTo>
                  <a:cubicBezTo>
                    <a:pt x="9299" y="21397"/>
                    <a:pt x="9362" y="21384"/>
                    <a:pt x="9424" y="21384"/>
                  </a:cubicBezTo>
                  <a:cubicBezTo>
                    <a:pt x="9468" y="21384"/>
                    <a:pt x="9512" y="21391"/>
                    <a:pt x="9555" y="21414"/>
                  </a:cubicBezTo>
                  <a:cubicBezTo>
                    <a:pt x="9558" y="21415"/>
                    <a:pt x="9560" y="21415"/>
                    <a:pt x="9563" y="21415"/>
                  </a:cubicBezTo>
                  <a:cubicBezTo>
                    <a:pt x="9581" y="21415"/>
                    <a:pt x="9605" y="21398"/>
                    <a:pt x="9627" y="21398"/>
                  </a:cubicBezTo>
                  <a:cubicBezTo>
                    <a:pt x="9698" y="21401"/>
                    <a:pt x="9772" y="21408"/>
                    <a:pt x="9843" y="21411"/>
                  </a:cubicBezTo>
                  <a:cubicBezTo>
                    <a:pt x="9877" y="21414"/>
                    <a:pt x="9911" y="21420"/>
                    <a:pt x="9942" y="21420"/>
                  </a:cubicBezTo>
                  <a:cubicBezTo>
                    <a:pt x="10051" y="21417"/>
                    <a:pt x="10162" y="21417"/>
                    <a:pt x="10267" y="21405"/>
                  </a:cubicBezTo>
                  <a:cubicBezTo>
                    <a:pt x="10272" y="21404"/>
                    <a:pt x="10276" y="21404"/>
                    <a:pt x="10280" y="21404"/>
                  </a:cubicBezTo>
                  <a:cubicBezTo>
                    <a:pt x="10349" y="21404"/>
                    <a:pt x="10419" y="21462"/>
                    <a:pt x="10487" y="21462"/>
                  </a:cubicBezTo>
                  <a:cubicBezTo>
                    <a:pt x="10522" y="21462"/>
                    <a:pt x="10558" y="21446"/>
                    <a:pt x="10592" y="21398"/>
                  </a:cubicBezTo>
                  <a:cubicBezTo>
                    <a:pt x="10594" y="21397"/>
                    <a:pt x="10598" y="21396"/>
                    <a:pt x="10602" y="21396"/>
                  </a:cubicBezTo>
                  <a:cubicBezTo>
                    <a:pt x="10606" y="21396"/>
                    <a:pt x="10611" y="21397"/>
                    <a:pt x="10614" y="21398"/>
                  </a:cubicBezTo>
                  <a:cubicBezTo>
                    <a:pt x="10719" y="21411"/>
                    <a:pt x="10821" y="21426"/>
                    <a:pt x="10927" y="21439"/>
                  </a:cubicBezTo>
                  <a:cubicBezTo>
                    <a:pt x="11008" y="21449"/>
                    <a:pt x="11094" y="21469"/>
                    <a:pt x="11176" y="21469"/>
                  </a:cubicBezTo>
                  <a:cubicBezTo>
                    <a:pt x="11191" y="21469"/>
                    <a:pt x="11206" y="21468"/>
                    <a:pt x="11221" y="21466"/>
                  </a:cubicBezTo>
                  <a:cubicBezTo>
                    <a:pt x="11326" y="21455"/>
                    <a:pt x="11430" y="21420"/>
                    <a:pt x="11538" y="21420"/>
                  </a:cubicBezTo>
                  <a:cubicBezTo>
                    <a:pt x="11576" y="21420"/>
                    <a:pt x="11615" y="21424"/>
                    <a:pt x="11654" y="21436"/>
                  </a:cubicBezTo>
                  <a:cubicBezTo>
                    <a:pt x="11658" y="21437"/>
                    <a:pt x="11661" y="21437"/>
                    <a:pt x="11665" y="21437"/>
                  </a:cubicBezTo>
                  <a:cubicBezTo>
                    <a:pt x="11695" y="21437"/>
                    <a:pt x="11732" y="21409"/>
                    <a:pt x="11762" y="21395"/>
                  </a:cubicBezTo>
                  <a:cubicBezTo>
                    <a:pt x="11800" y="21380"/>
                    <a:pt x="11834" y="21352"/>
                    <a:pt x="11871" y="21346"/>
                  </a:cubicBezTo>
                  <a:cubicBezTo>
                    <a:pt x="12025" y="21324"/>
                    <a:pt x="12183" y="21312"/>
                    <a:pt x="12341" y="21290"/>
                  </a:cubicBezTo>
                  <a:cubicBezTo>
                    <a:pt x="12385" y="21284"/>
                    <a:pt x="12425" y="21259"/>
                    <a:pt x="12465" y="21237"/>
                  </a:cubicBezTo>
                  <a:cubicBezTo>
                    <a:pt x="12638" y="21145"/>
                    <a:pt x="12815" y="21052"/>
                    <a:pt x="12988" y="20946"/>
                  </a:cubicBezTo>
                  <a:cubicBezTo>
                    <a:pt x="13214" y="20810"/>
                    <a:pt x="13471" y="20721"/>
                    <a:pt x="13663" y="20519"/>
                  </a:cubicBezTo>
                  <a:cubicBezTo>
                    <a:pt x="13750" y="20430"/>
                    <a:pt x="13864" y="20358"/>
                    <a:pt x="13972" y="20290"/>
                  </a:cubicBezTo>
                  <a:cubicBezTo>
                    <a:pt x="14171" y="20166"/>
                    <a:pt x="14251" y="19925"/>
                    <a:pt x="14452" y="19804"/>
                  </a:cubicBezTo>
                  <a:cubicBezTo>
                    <a:pt x="14458" y="19801"/>
                    <a:pt x="14465" y="19795"/>
                    <a:pt x="14465" y="19789"/>
                  </a:cubicBezTo>
                  <a:cubicBezTo>
                    <a:pt x="14502" y="19631"/>
                    <a:pt x="14737" y="19628"/>
                    <a:pt x="14737" y="19442"/>
                  </a:cubicBezTo>
                  <a:cubicBezTo>
                    <a:pt x="14737" y="19439"/>
                    <a:pt x="14759" y="19436"/>
                    <a:pt x="14768" y="19430"/>
                  </a:cubicBezTo>
                  <a:cubicBezTo>
                    <a:pt x="14836" y="19377"/>
                    <a:pt x="14913" y="19334"/>
                    <a:pt x="14969" y="19272"/>
                  </a:cubicBezTo>
                  <a:cubicBezTo>
                    <a:pt x="15022" y="19216"/>
                    <a:pt x="15037" y="19117"/>
                    <a:pt x="15096" y="19074"/>
                  </a:cubicBezTo>
                  <a:cubicBezTo>
                    <a:pt x="15245" y="18969"/>
                    <a:pt x="15375" y="18851"/>
                    <a:pt x="15458" y="18687"/>
                  </a:cubicBezTo>
                  <a:cubicBezTo>
                    <a:pt x="15471" y="18662"/>
                    <a:pt x="15492" y="18634"/>
                    <a:pt x="15517" y="18628"/>
                  </a:cubicBezTo>
                  <a:cubicBezTo>
                    <a:pt x="15715" y="18572"/>
                    <a:pt x="15777" y="18368"/>
                    <a:pt x="15923" y="18250"/>
                  </a:cubicBezTo>
                  <a:cubicBezTo>
                    <a:pt x="16046" y="18151"/>
                    <a:pt x="16142" y="18012"/>
                    <a:pt x="16257" y="17891"/>
                  </a:cubicBezTo>
                  <a:cubicBezTo>
                    <a:pt x="16439" y="17699"/>
                    <a:pt x="16622" y="17508"/>
                    <a:pt x="16811" y="17322"/>
                  </a:cubicBezTo>
                  <a:cubicBezTo>
                    <a:pt x="16894" y="17238"/>
                    <a:pt x="16993" y="17167"/>
                    <a:pt x="17080" y="17090"/>
                  </a:cubicBezTo>
                  <a:cubicBezTo>
                    <a:pt x="17142" y="17037"/>
                    <a:pt x="17219" y="16988"/>
                    <a:pt x="17244" y="16919"/>
                  </a:cubicBezTo>
                  <a:cubicBezTo>
                    <a:pt x="17281" y="16827"/>
                    <a:pt x="17328" y="16777"/>
                    <a:pt x="17411" y="16731"/>
                  </a:cubicBezTo>
                  <a:cubicBezTo>
                    <a:pt x="17479" y="16697"/>
                    <a:pt x="17523" y="16616"/>
                    <a:pt x="17575" y="16554"/>
                  </a:cubicBezTo>
                  <a:cubicBezTo>
                    <a:pt x="17606" y="16520"/>
                    <a:pt x="17634" y="16471"/>
                    <a:pt x="17671" y="16452"/>
                  </a:cubicBezTo>
                  <a:cubicBezTo>
                    <a:pt x="17829" y="16387"/>
                    <a:pt x="17888" y="16211"/>
                    <a:pt x="18037" y="16139"/>
                  </a:cubicBezTo>
                  <a:cubicBezTo>
                    <a:pt x="18043" y="16136"/>
                    <a:pt x="18040" y="16124"/>
                    <a:pt x="18046" y="16118"/>
                  </a:cubicBezTo>
                  <a:cubicBezTo>
                    <a:pt x="18151" y="16003"/>
                    <a:pt x="18256" y="15889"/>
                    <a:pt x="18365" y="15777"/>
                  </a:cubicBezTo>
                  <a:cubicBezTo>
                    <a:pt x="18414" y="15725"/>
                    <a:pt x="18473" y="15678"/>
                    <a:pt x="18526" y="15629"/>
                  </a:cubicBezTo>
                  <a:cubicBezTo>
                    <a:pt x="18560" y="15595"/>
                    <a:pt x="18588" y="15557"/>
                    <a:pt x="18622" y="15530"/>
                  </a:cubicBezTo>
                  <a:cubicBezTo>
                    <a:pt x="18653" y="15502"/>
                    <a:pt x="18696" y="15486"/>
                    <a:pt x="18721" y="15458"/>
                  </a:cubicBezTo>
                  <a:cubicBezTo>
                    <a:pt x="18764" y="15409"/>
                    <a:pt x="18786" y="15335"/>
                    <a:pt x="18838" y="15301"/>
                  </a:cubicBezTo>
                  <a:cubicBezTo>
                    <a:pt x="18950" y="15232"/>
                    <a:pt x="19055" y="15161"/>
                    <a:pt x="19092" y="15025"/>
                  </a:cubicBezTo>
                  <a:cubicBezTo>
                    <a:pt x="19098" y="15003"/>
                    <a:pt x="19117" y="14969"/>
                    <a:pt x="19132" y="14966"/>
                  </a:cubicBezTo>
                  <a:cubicBezTo>
                    <a:pt x="19269" y="14948"/>
                    <a:pt x="19287" y="14880"/>
                    <a:pt x="19300" y="14747"/>
                  </a:cubicBezTo>
                  <a:cubicBezTo>
                    <a:pt x="19321" y="14524"/>
                    <a:pt x="19405" y="14310"/>
                    <a:pt x="19464" y="14093"/>
                  </a:cubicBezTo>
                  <a:cubicBezTo>
                    <a:pt x="19498" y="13973"/>
                    <a:pt x="19532" y="13855"/>
                    <a:pt x="19569" y="13737"/>
                  </a:cubicBezTo>
                  <a:cubicBezTo>
                    <a:pt x="19581" y="13697"/>
                    <a:pt x="19590" y="13657"/>
                    <a:pt x="19606" y="13617"/>
                  </a:cubicBezTo>
                  <a:cubicBezTo>
                    <a:pt x="19631" y="13558"/>
                    <a:pt x="19680" y="13499"/>
                    <a:pt x="19677" y="13440"/>
                  </a:cubicBezTo>
                  <a:cubicBezTo>
                    <a:pt x="19674" y="13344"/>
                    <a:pt x="19720" y="13270"/>
                    <a:pt x="19748" y="13186"/>
                  </a:cubicBezTo>
                  <a:cubicBezTo>
                    <a:pt x="19764" y="13134"/>
                    <a:pt x="19776" y="13078"/>
                    <a:pt x="19773" y="13022"/>
                  </a:cubicBezTo>
                  <a:cubicBezTo>
                    <a:pt x="19773" y="12886"/>
                    <a:pt x="19844" y="12766"/>
                    <a:pt x="19875" y="12639"/>
                  </a:cubicBezTo>
                  <a:cubicBezTo>
                    <a:pt x="19909" y="12481"/>
                    <a:pt x="19894" y="12286"/>
                    <a:pt x="20046" y="12162"/>
                  </a:cubicBezTo>
                  <a:cubicBezTo>
                    <a:pt x="20049" y="12162"/>
                    <a:pt x="20049" y="12156"/>
                    <a:pt x="20049" y="12150"/>
                  </a:cubicBezTo>
                  <a:cubicBezTo>
                    <a:pt x="20033" y="11995"/>
                    <a:pt x="20076" y="11852"/>
                    <a:pt x="20123" y="11704"/>
                  </a:cubicBezTo>
                  <a:cubicBezTo>
                    <a:pt x="20182" y="11518"/>
                    <a:pt x="20216" y="11326"/>
                    <a:pt x="20268" y="11137"/>
                  </a:cubicBezTo>
                  <a:cubicBezTo>
                    <a:pt x="20296" y="11048"/>
                    <a:pt x="20349" y="10961"/>
                    <a:pt x="20374" y="10868"/>
                  </a:cubicBezTo>
                  <a:cubicBezTo>
                    <a:pt x="20395" y="10800"/>
                    <a:pt x="20383" y="10719"/>
                    <a:pt x="20401" y="10648"/>
                  </a:cubicBezTo>
                  <a:cubicBezTo>
                    <a:pt x="20457" y="10422"/>
                    <a:pt x="20497" y="10190"/>
                    <a:pt x="20618" y="9983"/>
                  </a:cubicBezTo>
                  <a:cubicBezTo>
                    <a:pt x="20637" y="9952"/>
                    <a:pt x="20637" y="9905"/>
                    <a:pt x="20643" y="9865"/>
                  </a:cubicBezTo>
                  <a:cubicBezTo>
                    <a:pt x="20655" y="9782"/>
                    <a:pt x="20661" y="9695"/>
                    <a:pt x="20680" y="9611"/>
                  </a:cubicBezTo>
                  <a:cubicBezTo>
                    <a:pt x="20699" y="9543"/>
                    <a:pt x="20736" y="9481"/>
                    <a:pt x="20757" y="9413"/>
                  </a:cubicBezTo>
                  <a:cubicBezTo>
                    <a:pt x="20785" y="9320"/>
                    <a:pt x="20804" y="9224"/>
                    <a:pt x="20829" y="9128"/>
                  </a:cubicBezTo>
                  <a:cubicBezTo>
                    <a:pt x="20838" y="9094"/>
                    <a:pt x="20853" y="9063"/>
                    <a:pt x="20863" y="9029"/>
                  </a:cubicBezTo>
                  <a:cubicBezTo>
                    <a:pt x="20875" y="8961"/>
                    <a:pt x="20872" y="8887"/>
                    <a:pt x="20900" y="8825"/>
                  </a:cubicBezTo>
                  <a:cubicBezTo>
                    <a:pt x="20940" y="8726"/>
                    <a:pt x="20891" y="8643"/>
                    <a:pt x="20826" y="8636"/>
                  </a:cubicBezTo>
                  <a:cubicBezTo>
                    <a:pt x="20815" y="8635"/>
                    <a:pt x="20804" y="8634"/>
                    <a:pt x="20793" y="8634"/>
                  </a:cubicBezTo>
                  <a:cubicBezTo>
                    <a:pt x="20704" y="8634"/>
                    <a:pt x="20610" y="8676"/>
                    <a:pt x="20519" y="8698"/>
                  </a:cubicBezTo>
                  <a:cubicBezTo>
                    <a:pt x="20516" y="8884"/>
                    <a:pt x="20374" y="8875"/>
                    <a:pt x="20247" y="8896"/>
                  </a:cubicBezTo>
                  <a:cubicBezTo>
                    <a:pt x="20222" y="8899"/>
                    <a:pt x="20194" y="8918"/>
                    <a:pt x="20172" y="8937"/>
                  </a:cubicBezTo>
                  <a:cubicBezTo>
                    <a:pt x="20114" y="8977"/>
                    <a:pt x="20055" y="9020"/>
                    <a:pt x="19996" y="9063"/>
                  </a:cubicBezTo>
                  <a:cubicBezTo>
                    <a:pt x="19965" y="9087"/>
                    <a:pt x="19933" y="9096"/>
                    <a:pt x="19903" y="9096"/>
                  </a:cubicBezTo>
                  <a:cubicBezTo>
                    <a:pt x="19854" y="9096"/>
                    <a:pt x="19810" y="9069"/>
                    <a:pt x="19782" y="9033"/>
                  </a:cubicBezTo>
                  <a:cubicBezTo>
                    <a:pt x="19717" y="8948"/>
                    <a:pt x="19642" y="8918"/>
                    <a:pt x="19555" y="8918"/>
                  </a:cubicBezTo>
                  <a:cubicBezTo>
                    <a:pt x="19530" y="8918"/>
                    <a:pt x="19505" y="8920"/>
                    <a:pt x="19479" y="8924"/>
                  </a:cubicBezTo>
                  <a:cubicBezTo>
                    <a:pt x="19466" y="8925"/>
                    <a:pt x="19451" y="8927"/>
                    <a:pt x="19436" y="8927"/>
                  </a:cubicBezTo>
                  <a:cubicBezTo>
                    <a:pt x="19411" y="8927"/>
                    <a:pt x="19387" y="8923"/>
                    <a:pt x="19377" y="8912"/>
                  </a:cubicBezTo>
                  <a:cubicBezTo>
                    <a:pt x="19293" y="8810"/>
                    <a:pt x="19210" y="8701"/>
                    <a:pt x="19142" y="8584"/>
                  </a:cubicBezTo>
                  <a:cubicBezTo>
                    <a:pt x="19120" y="8550"/>
                    <a:pt x="19151" y="8485"/>
                    <a:pt x="19163" y="8435"/>
                  </a:cubicBezTo>
                  <a:cubicBezTo>
                    <a:pt x="19173" y="8401"/>
                    <a:pt x="19204" y="8370"/>
                    <a:pt x="19207" y="8333"/>
                  </a:cubicBezTo>
                  <a:cubicBezTo>
                    <a:pt x="19228" y="8107"/>
                    <a:pt x="19318" y="7924"/>
                    <a:pt x="19501" y="7785"/>
                  </a:cubicBezTo>
                  <a:cubicBezTo>
                    <a:pt x="19556" y="7742"/>
                    <a:pt x="19600" y="7677"/>
                    <a:pt x="19625" y="7612"/>
                  </a:cubicBezTo>
                  <a:cubicBezTo>
                    <a:pt x="19640" y="7568"/>
                    <a:pt x="19637" y="7482"/>
                    <a:pt x="19609" y="7463"/>
                  </a:cubicBezTo>
                  <a:cubicBezTo>
                    <a:pt x="19525" y="7401"/>
                    <a:pt x="19423" y="7364"/>
                    <a:pt x="19309" y="7308"/>
                  </a:cubicBezTo>
                  <a:cubicBezTo>
                    <a:pt x="19309" y="7203"/>
                    <a:pt x="19309" y="7079"/>
                    <a:pt x="19312" y="6952"/>
                  </a:cubicBezTo>
                  <a:cubicBezTo>
                    <a:pt x="19312" y="6940"/>
                    <a:pt x="19324" y="6925"/>
                    <a:pt x="19334" y="6912"/>
                  </a:cubicBezTo>
                  <a:cubicBezTo>
                    <a:pt x="19411" y="6810"/>
                    <a:pt x="19485" y="6705"/>
                    <a:pt x="19566" y="6606"/>
                  </a:cubicBezTo>
                  <a:cubicBezTo>
                    <a:pt x="19625" y="6535"/>
                    <a:pt x="19674" y="6432"/>
                    <a:pt x="19748" y="6408"/>
                  </a:cubicBezTo>
                  <a:cubicBezTo>
                    <a:pt x="19863" y="6367"/>
                    <a:pt x="19912" y="6278"/>
                    <a:pt x="19959" y="6203"/>
                  </a:cubicBezTo>
                  <a:cubicBezTo>
                    <a:pt x="20002" y="6126"/>
                    <a:pt x="20018" y="5999"/>
                    <a:pt x="19984" y="5919"/>
                  </a:cubicBezTo>
                  <a:cubicBezTo>
                    <a:pt x="19925" y="5782"/>
                    <a:pt x="19801" y="5674"/>
                    <a:pt x="19742" y="5538"/>
                  </a:cubicBezTo>
                  <a:cubicBezTo>
                    <a:pt x="19699" y="5439"/>
                    <a:pt x="19690" y="5312"/>
                    <a:pt x="19705" y="5204"/>
                  </a:cubicBezTo>
                  <a:cubicBezTo>
                    <a:pt x="19720" y="5108"/>
                    <a:pt x="19789" y="5021"/>
                    <a:pt x="19832" y="4931"/>
                  </a:cubicBezTo>
                  <a:cubicBezTo>
                    <a:pt x="19869" y="4845"/>
                    <a:pt x="19881" y="4718"/>
                    <a:pt x="19950" y="4680"/>
                  </a:cubicBezTo>
                  <a:cubicBezTo>
                    <a:pt x="20055" y="4615"/>
                    <a:pt x="20080" y="4516"/>
                    <a:pt x="20138" y="4430"/>
                  </a:cubicBezTo>
                  <a:cubicBezTo>
                    <a:pt x="20157" y="4405"/>
                    <a:pt x="20182" y="4380"/>
                    <a:pt x="20203" y="4359"/>
                  </a:cubicBezTo>
                  <a:cubicBezTo>
                    <a:pt x="20312" y="4256"/>
                    <a:pt x="20423" y="4157"/>
                    <a:pt x="20528" y="4049"/>
                  </a:cubicBezTo>
                  <a:cubicBezTo>
                    <a:pt x="20600" y="3978"/>
                    <a:pt x="20649" y="3882"/>
                    <a:pt x="20726" y="3817"/>
                  </a:cubicBezTo>
                  <a:cubicBezTo>
                    <a:pt x="20804" y="3755"/>
                    <a:pt x="20906" y="3724"/>
                    <a:pt x="20983" y="3665"/>
                  </a:cubicBezTo>
                  <a:cubicBezTo>
                    <a:pt x="21086" y="3588"/>
                    <a:pt x="21200" y="3507"/>
                    <a:pt x="21265" y="3402"/>
                  </a:cubicBezTo>
                  <a:cubicBezTo>
                    <a:pt x="21318" y="3319"/>
                    <a:pt x="21407" y="3350"/>
                    <a:pt x="21451" y="3294"/>
                  </a:cubicBezTo>
                  <a:cubicBezTo>
                    <a:pt x="21528" y="3185"/>
                    <a:pt x="21633" y="3130"/>
                    <a:pt x="21748" y="3080"/>
                  </a:cubicBezTo>
                  <a:cubicBezTo>
                    <a:pt x="21779" y="3068"/>
                    <a:pt x="21804" y="3043"/>
                    <a:pt x="21825" y="3021"/>
                  </a:cubicBezTo>
                  <a:cubicBezTo>
                    <a:pt x="21862" y="2984"/>
                    <a:pt x="21887" y="2935"/>
                    <a:pt x="21931" y="2904"/>
                  </a:cubicBezTo>
                  <a:cubicBezTo>
                    <a:pt x="22030" y="2826"/>
                    <a:pt x="22057" y="2715"/>
                    <a:pt x="21971" y="2616"/>
                  </a:cubicBezTo>
                  <a:cubicBezTo>
                    <a:pt x="21924" y="2560"/>
                    <a:pt x="21856" y="2523"/>
                    <a:pt x="21773" y="2458"/>
                  </a:cubicBezTo>
                  <a:cubicBezTo>
                    <a:pt x="21788" y="2427"/>
                    <a:pt x="21810" y="2374"/>
                    <a:pt x="21835" y="2322"/>
                  </a:cubicBezTo>
                  <a:cubicBezTo>
                    <a:pt x="21862" y="2254"/>
                    <a:pt x="21893" y="2183"/>
                    <a:pt x="21921" y="2111"/>
                  </a:cubicBezTo>
                  <a:cubicBezTo>
                    <a:pt x="21965" y="2012"/>
                    <a:pt x="22008" y="1910"/>
                    <a:pt x="22054" y="1811"/>
                  </a:cubicBezTo>
                  <a:cubicBezTo>
                    <a:pt x="22076" y="1759"/>
                    <a:pt x="22107" y="1709"/>
                    <a:pt x="22129" y="1656"/>
                  </a:cubicBezTo>
                  <a:cubicBezTo>
                    <a:pt x="22172" y="1542"/>
                    <a:pt x="22209" y="1424"/>
                    <a:pt x="22256" y="1310"/>
                  </a:cubicBezTo>
                  <a:cubicBezTo>
                    <a:pt x="22280" y="1238"/>
                    <a:pt x="22314" y="1170"/>
                    <a:pt x="22345" y="1099"/>
                  </a:cubicBezTo>
                  <a:cubicBezTo>
                    <a:pt x="22386" y="1000"/>
                    <a:pt x="22432" y="904"/>
                    <a:pt x="22478" y="805"/>
                  </a:cubicBezTo>
                  <a:cubicBezTo>
                    <a:pt x="22540" y="678"/>
                    <a:pt x="22599" y="548"/>
                    <a:pt x="22658" y="421"/>
                  </a:cubicBezTo>
                  <a:cubicBezTo>
                    <a:pt x="22698" y="338"/>
                    <a:pt x="22745" y="260"/>
                    <a:pt x="22766" y="174"/>
                  </a:cubicBezTo>
                  <a:cubicBezTo>
                    <a:pt x="22776" y="137"/>
                    <a:pt x="22735" y="53"/>
                    <a:pt x="22698" y="44"/>
                  </a:cubicBezTo>
                  <a:cubicBezTo>
                    <a:pt x="22636" y="24"/>
                    <a:pt x="22561" y="0"/>
                    <a:pt x="224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8"/>
            <p:cNvSpPr/>
            <p:nvPr/>
          </p:nvSpPr>
          <p:spPr>
            <a:xfrm>
              <a:off x="344807" y="2978909"/>
              <a:ext cx="304006" cy="303953"/>
            </a:xfrm>
            <a:custGeom>
              <a:rect b="b" l="l" r="r" t="t"/>
              <a:pathLst>
                <a:path extrusionOk="0" h="5822" w="5823">
                  <a:moveTo>
                    <a:pt x="2546" y="1"/>
                  </a:moveTo>
                  <a:cubicBezTo>
                    <a:pt x="2508" y="1"/>
                    <a:pt x="2445" y="36"/>
                    <a:pt x="2396" y="46"/>
                  </a:cubicBezTo>
                  <a:cubicBezTo>
                    <a:pt x="2260" y="80"/>
                    <a:pt x="2124" y="108"/>
                    <a:pt x="1988" y="142"/>
                  </a:cubicBezTo>
                  <a:cubicBezTo>
                    <a:pt x="1969" y="145"/>
                    <a:pt x="1960" y="173"/>
                    <a:pt x="1941" y="179"/>
                  </a:cubicBezTo>
                  <a:cubicBezTo>
                    <a:pt x="1845" y="229"/>
                    <a:pt x="1749" y="309"/>
                    <a:pt x="1650" y="315"/>
                  </a:cubicBezTo>
                  <a:cubicBezTo>
                    <a:pt x="1533" y="322"/>
                    <a:pt x="1455" y="374"/>
                    <a:pt x="1378" y="436"/>
                  </a:cubicBezTo>
                  <a:cubicBezTo>
                    <a:pt x="1285" y="514"/>
                    <a:pt x="1195" y="597"/>
                    <a:pt x="1109" y="681"/>
                  </a:cubicBezTo>
                  <a:cubicBezTo>
                    <a:pt x="963" y="820"/>
                    <a:pt x="821" y="956"/>
                    <a:pt x="685" y="1102"/>
                  </a:cubicBezTo>
                  <a:cubicBezTo>
                    <a:pt x="635" y="1154"/>
                    <a:pt x="623" y="1247"/>
                    <a:pt x="567" y="1281"/>
                  </a:cubicBezTo>
                  <a:cubicBezTo>
                    <a:pt x="418" y="1371"/>
                    <a:pt x="391" y="1538"/>
                    <a:pt x="288" y="1659"/>
                  </a:cubicBezTo>
                  <a:cubicBezTo>
                    <a:pt x="264" y="1690"/>
                    <a:pt x="288" y="1764"/>
                    <a:pt x="276" y="1814"/>
                  </a:cubicBezTo>
                  <a:cubicBezTo>
                    <a:pt x="239" y="1937"/>
                    <a:pt x="189" y="2055"/>
                    <a:pt x="152" y="2179"/>
                  </a:cubicBezTo>
                  <a:cubicBezTo>
                    <a:pt x="112" y="2303"/>
                    <a:pt x="72" y="2427"/>
                    <a:pt x="44" y="2553"/>
                  </a:cubicBezTo>
                  <a:cubicBezTo>
                    <a:pt x="25" y="2637"/>
                    <a:pt x="1" y="2739"/>
                    <a:pt x="32" y="2813"/>
                  </a:cubicBezTo>
                  <a:cubicBezTo>
                    <a:pt x="75" y="2919"/>
                    <a:pt x="75" y="3008"/>
                    <a:pt x="44" y="3114"/>
                  </a:cubicBezTo>
                  <a:cubicBezTo>
                    <a:pt x="28" y="3169"/>
                    <a:pt x="56" y="3241"/>
                    <a:pt x="69" y="3306"/>
                  </a:cubicBezTo>
                  <a:cubicBezTo>
                    <a:pt x="75" y="3333"/>
                    <a:pt x="103" y="3358"/>
                    <a:pt x="112" y="3386"/>
                  </a:cubicBezTo>
                  <a:cubicBezTo>
                    <a:pt x="180" y="3671"/>
                    <a:pt x="162" y="3987"/>
                    <a:pt x="400" y="4213"/>
                  </a:cubicBezTo>
                  <a:cubicBezTo>
                    <a:pt x="403" y="4216"/>
                    <a:pt x="400" y="4222"/>
                    <a:pt x="400" y="4225"/>
                  </a:cubicBezTo>
                  <a:cubicBezTo>
                    <a:pt x="505" y="4367"/>
                    <a:pt x="548" y="4538"/>
                    <a:pt x="654" y="4683"/>
                  </a:cubicBezTo>
                  <a:cubicBezTo>
                    <a:pt x="756" y="4825"/>
                    <a:pt x="901" y="4915"/>
                    <a:pt x="1007" y="5048"/>
                  </a:cubicBezTo>
                  <a:cubicBezTo>
                    <a:pt x="1102" y="5169"/>
                    <a:pt x="1208" y="5268"/>
                    <a:pt x="1366" y="5293"/>
                  </a:cubicBezTo>
                  <a:cubicBezTo>
                    <a:pt x="1372" y="5293"/>
                    <a:pt x="1375" y="5308"/>
                    <a:pt x="1381" y="5311"/>
                  </a:cubicBezTo>
                  <a:cubicBezTo>
                    <a:pt x="1539" y="5395"/>
                    <a:pt x="1697" y="5485"/>
                    <a:pt x="1858" y="5565"/>
                  </a:cubicBezTo>
                  <a:cubicBezTo>
                    <a:pt x="1948" y="5609"/>
                    <a:pt x="2040" y="5646"/>
                    <a:pt x="2136" y="5680"/>
                  </a:cubicBezTo>
                  <a:cubicBezTo>
                    <a:pt x="2254" y="5720"/>
                    <a:pt x="2378" y="5754"/>
                    <a:pt x="2498" y="5788"/>
                  </a:cubicBezTo>
                  <a:cubicBezTo>
                    <a:pt x="2500" y="5788"/>
                    <a:pt x="2502" y="5788"/>
                    <a:pt x="2504" y="5788"/>
                  </a:cubicBezTo>
                  <a:cubicBezTo>
                    <a:pt x="2522" y="5788"/>
                    <a:pt x="2547" y="5775"/>
                    <a:pt x="2567" y="5773"/>
                  </a:cubicBezTo>
                  <a:cubicBezTo>
                    <a:pt x="2580" y="5770"/>
                    <a:pt x="2597" y="5763"/>
                    <a:pt x="2609" y="5763"/>
                  </a:cubicBezTo>
                  <a:cubicBezTo>
                    <a:pt x="2613" y="5763"/>
                    <a:pt x="2617" y="5764"/>
                    <a:pt x="2619" y="5766"/>
                  </a:cubicBezTo>
                  <a:cubicBezTo>
                    <a:pt x="2678" y="5808"/>
                    <a:pt x="2739" y="5821"/>
                    <a:pt x="2800" y="5821"/>
                  </a:cubicBezTo>
                  <a:cubicBezTo>
                    <a:pt x="2865" y="5821"/>
                    <a:pt x="2932" y="5807"/>
                    <a:pt x="2997" y="5797"/>
                  </a:cubicBezTo>
                  <a:cubicBezTo>
                    <a:pt x="3059" y="5785"/>
                    <a:pt x="3121" y="5763"/>
                    <a:pt x="3183" y="5757"/>
                  </a:cubicBezTo>
                  <a:cubicBezTo>
                    <a:pt x="3412" y="5723"/>
                    <a:pt x="3644" y="5704"/>
                    <a:pt x="3873" y="5661"/>
                  </a:cubicBezTo>
                  <a:cubicBezTo>
                    <a:pt x="3944" y="5646"/>
                    <a:pt x="4000" y="5544"/>
                    <a:pt x="4074" y="5525"/>
                  </a:cubicBezTo>
                  <a:cubicBezTo>
                    <a:pt x="4365" y="5444"/>
                    <a:pt x="4572" y="5225"/>
                    <a:pt x="4835" y="5104"/>
                  </a:cubicBezTo>
                  <a:cubicBezTo>
                    <a:pt x="4879" y="5082"/>
                    <a:pt x="4925" y="5048"/>
                    <a:pt x="4956" y="5011"/>
                  </a:cubicBezTo>
                  <a:cubicBezTo>
                    <a:pt x="5040" y="4900"/>
                    <a:pt x="5117" y="4788"/>
                    <a:pt x="5191" y="4671"/>
                  </a:cubicBezTo>
                  <a:cubicBezTo>
                    <a:pt x="5284" y="4528"/>
                    <a:pt x="5371" y="4383"/>
                    <a:pt x="5458" y="4240"/>
                  </a:cubicBezTo>
                  <a:cubicBezTo>
                    <a:pt x="5473" y="4216"/>
                    <a:pt x="5482" y="4182"/>
                    <a:pt x="5504" y="4169"/>
                  </a:cubicBezTo>
                  <a:cubicBezTo>
                    <a:pt x="5687" y="4045"/>
                    <a:pt x="5674" y="3838"/>
                    <a:pt x="5733" y="3662"/>
                  </a:cubicBezTo>
                  <a:cubicBezTo>
                    <a:pt x="5755" y="3590"/>
                    <a:pt x="5761" y="3513"/>
                    <a:pt x="5780" y="3439"/>
                  </a:cubicBezTo>
                  <a:cubicBezTo>
                    <a:pt x="5789" y="3398"/>
                    <a:pt x="5820" y="3361"/>
                    <a:pt x="5820" y="3324"/>
                  </a:cubicBezTo>
                  <a:cubicBezTo>
                    <a:pt x="5817" y="3138"/>
                    <a:pt x="5804" y="2953"/>
                    <a:pt x="5807" y="2767"/>
                  </a:cubicBezTo>
                  <a:cubicBezTo>
                    <a:pt x="5811" y="2659"/>
                    <a:pt x="5823" y="2566"/>
                    <a:pt x="5773" y="2448"/>
                  </a:cubicBezTo>
                  <a:cubicBezTo>
                    <a:pt x="5696" y="2266"/>
                    <a:pt x="5696" y="2052"/>
                    <a:pt x="5653" y="1854"/>
                  </a:cubicBezTo>
                  <a:cubicBezTo>
                    <a:pt x="5637" y="1789"/>
                    <a:pt x="5588" y="1733"/>
                    <a:pt x="5554" y="1674"/>
                  </a:cubicBezTo>
                  <a:cubicBezTo>
                    <a:pt x="5495" y="1585"/>
                    <a:pt x="5439" y="1495"/>
                    <a:pt x="5380" y="1405"/>
                  </a:cubicBezTo>
                  <a:cubicBezTo>
                    <a:pt x="5390" y="1399"/>
                    <a:pt x="5402" y="1396"/>
                    <a:pt x="5411" y="1390"/>
                  </a:cubicBezTo>
                  <a:cubicBezTo>
                    <a:pt x="5399" y="1356"/>
                    <a:pt x="5393" y="1312"/>
                    <a:pt x="5371" y="1287"/>
                  </a:cubicBezTo>
                  <a:cubicBezTo>
                    <a:pt x="5275" y="1185"/>
                    <a:pt x="5182" y="1077"/>
                    <a:pt x="5071" y="993"/>
                  </a:cubicBezTo>
                  <a:cubicBezTo>
                    <a:pt x="4941" y="891"/>
                    <a:pt x="4900" y="702"/>
                    <a:pt x="4721" y="650"/>
                  </a:cubicBezTo>
                  <a:cubicBezTo>
                    <a:pt x="4699" y="644"/>
                    <a:pt x="4684" y="603"/>
                    <a:pt x="4668" y="576"/>
                  </a:cubicBezTo>
                  <a:cubicBezTo>
                    <a:pt x="4653" y="557"/>
                    <a:pt x="4644" y="520"/>
                    <a:pt x="4625" y="517"/>
                  </a:cubicBezTo>
                  <a:cubicBezTo>
                    <a:pt x="4492" y="486"/>
                    <a:pt x="4371" y="433"/>
                    <a:pt x="4260" y="350"/>
                  </a:cubicBezTo>
                  <a:cubicBezTo>
                    <a:pt x="4096" y="226"/>
                    <a:pt x="3873" y="229"/>
                    <a:pt x="3709" y="96"/>
                  </a:cubicBezTo>
                  <a:cubicBezTo>
                    <a:pt x="3685" y="77"/>
                    <a:pt x="3641" y="60"/>
                    <a:pt x="3610" y="60"/>
                  </a:cubicBezTo>
                  <a:cubicBezTo>
                    <a:pt x="3600" y="60"/>
                    <a:pt x="3591" y="61"/>
                    <a:pt x="3585" y="65"/>
                  </a:cubicBezTo>
                  <a:cubicBezTo>
                    <a:pt x="3557" y="82"/>
                    <a:pt x="3531" y="88"/>
                    <a:pt x="3506" y="88"/>
                  </a:cubicBezTo>
                  <a:cubicBezTo>
                    <a:pt x="3445" y="88"/>
                    <a:pt x="3390" y="50"/>
                    <a:pt x="3331" y="37"/>
                  </a:cubicBezTo>
                  <a:cubicBezTo>
                    <a:pt x="3309" y="34"/>
                    <a:pt x="3288" y="15"/>
                    <a:pt x="3263" y="15"/>
                  </a:cubicBezTo>
                  <a:cubicBezTo>
                    <a:pt x="3141" y="18"/>
                    <a:pt x="3016" y="25"/>
                    <a:pt x="2893" y="25"/>
                  </a:cubicBezTo>
                  <a:cubicBezTo>
                    <a:pt x="2873" y="25"/>
                    <a:pt x="2853" y="25"/>
                    <a:pt x="2833" y="25"/>
                  </a:cubicBezTo>
                  <a:cubicBezTo>
                    <a:pt x="2781" y="25"/>
                    <a:pt x="2729" y="42"/>
                    <a:pt x="2676" y="42"/>
                  </a:cubicBezTo>
                  <a:cubicBezTo>
                    <a:pt x="2640" y="42"/>
                    <a:pt x="2603" y="34"/>
                    <a:pt x="2567" y="6"/>
                  </a:cubicBezTo>
                  <a:cubicBezTo>
                    <a:pt x="2561" y="2"/>
                    <a:pt x="2554" y="1"/>
                    <a:pt x="25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8"/>
            <p:cNvSpPr/>
            <p:nvPr/>
          </p:nvSpPr>
          <p:spPr>
            <a:xfrm>
              <a:off x="2006214" y="2952022"/>
              <a:ext cx="287873" cy="191446"/>
            </a:xfrm>
            <a:custGeom>
              <a:rect b="b" l="l" r="r" t="t"/>
              <a:pathLst>
                <a:path extrusionOk="0" h="3667" w="5514">
                  <a:moveTo>
                    <a:pt x="2468" y="1883"/>
                  </a:moveTo>
                  <a:cubicBezTo>
                    <a:pt x="2694" y="1932"/>
                    <a:pt x="2790" y="2112"/>
                    <a:pt x="2917" y="2270"/>
                  </a:cubicBezTo>
                  <a:cubicBezTo>
                    <a:pt x="2972" y="2338"/>
                    <a:pt x="3059" y="2391"/>
                    <a:pt x="3056" y="2486"/>
                  </a:cubicBezTo>
                  <a:cubicBezTo>
                    <a:pt x="3056" y="2555"/>
                    <a:pt x="3022" y="2623"/>
                    <a:pt x="2994" y="2716"/>
                  </a:cubicBezTo>
                  <a:cubicBezTo>
                    <a:pt x="2952" y="2716"/>
                    <a:pt x="2903" y="2718"/>
                    <a:pt x="2852" y="2718"/>
                  </a:cubicBezTo>
                  <a:cubicBezTo>
                    <a:pt x="2814" y="2718"/>
                    <a:pt x="2774" y="2716"/>
                    <a:pt x="2734" y="2712"/>
                  </a:cubicBezTo>
                  <a:cubicBezTo>
                    <a:pt x="2706" y="2709"/>
                    <a:pt x="2681" y="2663"/>
                    <a:pt x="2657" y="2632"/>
                  </a:cubicBezTo>
                  <a:cubicBezTo>
                    <a:pt x="2623" y="2592"/>
                    <a:pt x="2582" y="2548"/>
                    <a:pt x="2551" y="2505"/>
                  </a:cubicBezTo>
                  <a:cubicBezTo>
                    <a:pt x="2514" y="2449"/>
                    <a:pt x="2452" y="2394"/>
                    <a:pt x="2449" y="2338"/>
                  </a:cubicBezTo>
                  <a:cubicBezTo>
                    <a:pt x="2440" y="2189"/>
                    <a:pt x="2459" y="2041"/>
                    <a:pt x="2468" y="1883"/>
                  </a:cubicBezTo>
                  <a:close/>
                  <a:moveTo>
                    <a:pt x="4212" y="4"/>
                  </a:moveTo>
                  <a:cubicBezTo>
                    <a:pt x="4163" y="4"/>
                    <a:pt x="4116" y="7"/>
                    <a:pt x="4071" y="13"/>
                  </a:cubicBezTo>
                  <a:cubicBezTo>
                    <a:pt x="3845" y="38"/>
                    <a:pt x="3588" y="1"/>
                    <a:pt x="3384" y="162"/>
                  </a:cubicBezTo>
                  <a:cubicBezTo>
                    <a:pt x="3350" y="187"/>
                    <a:pt x="3291" y="177"/>
                    <a:pt x="3242" y="187"/>
                  </a:cubicBezTo>
                  <a:cubicBezTo>
                    <a:pt x="3217" y="190"/>
                    <a:pt x="3177" y="184"/>
                    <a:pt x="3164" y="199"/>
                  </a:cubicBezTo>
                  <a:cubicBezTo>
                    <a:pt x="3084" y="286"/>
                    <a:pt x="2951" y="286"/>
                    <a:pt x="2883" y="413"/>
                  </a:cubicBezTo>
                  <a:cubicBezTo>
                    <a:pt x="2811" y="549"/>
                    <a:pt x="2592" y="555"/>
                    <a:pt x="2533" y="728"/>
                  </a:cubicBezTo>
                  <a:cubicBezTo>
                    <a:pt x="2533" y="735"/>
                    <a:pt x="2517" y="731"/>
                    <a:pt x="2514" y="738"/>
                  </a:cubicBezTo>
                  <a:cubicBezTo>
                    <a:pt x="2471" y="793"/>
                    <a:pt x="2428" y="849"/>
                    <a:pt x="2394" y="908"/>
                  </a:cubicBezTo>
                  <a:cubicBezTo>
                    <a:pt x="2369" y="948"/>
                    <a:pt x="2366" y="1029"/>
                    <a:pt x="2338" y="1038"/>
                  </a:cubicBezTo>
                  <a:cubicBezTo>
                    <a:pt x="2202" y="1075"/>
                    <a:pt x="2214" y="1177"/>
                    <a:pt x="2217" y="1310"/>
                  </a:cubicBezTo>
                  <a:cubicBezTo>
                    <a:pt x="2152" y="1310"/>
                    <a:pt x="2088" y="1309"/>
                    <a:pt x="2024" y="1309"/>
                  </a:cubicBezTo>
                  <a:cubicBezTo>
                    <a:pt x="1960" y="1309"/>
                    <a:pt x="1897" y="1310"/>
                    <a:pt x="1833" y="1313"/>
                  </a:cubicBezTo>
                  <a:cubicBezTo>
                    <a:pt x="1740" y="1316"/>
                    <a:pt x="1644" y="1326"/>
                    <a:pt x="1558" y="1351"/>
                  </a:cubicBezTo>
                  <a:cubicBezTo>
                    <a:pt x="1400" y="1397"/>
                    <a:pt x="1245" y="1456"/>
                    <a:pt x="1090" y="1518"/>
                  </a:cubicBezTo>
                  <a:cubicBezTo>
                    <a:pt x="1044" y="1536"/>
                    <a:pt x="998" y="1564"/>
                    <a:pt x="960" y="1601"/>
                  </a:cubicBezTo>
                  <a:cubicBezTo>
                    <a:pt x="852" y="1703"/>
                    <a:pt x="747" y="1812"/>
                    <a:pt x="642" y="1920"/>
                  </a:cubicBezTo>
                  <a:cubicBezTo>
                    <a:pt x="577" y="1988"/>
                    <a:pt x="502" y="2053"/>
                    <a:pt x="450" y="2131"/>
                  </a:cubicBezTo>
                  <a:cubicBezTo>
                    <a:pt x="403" y="2199"/>
                    <a:pt x="403" y="2322"/>
                    <a:pt x="347" y="2350"/>
                  </a:cubicBezTo>
                  <a:cubicBezTo>
                    <a:pt x="199" y="2421"/>
                    <a:pt x="267" y="2598"/>
                    <a:pt x="152" y="2682"/>
                  </a:cubicBezTo>
                  <a:cubicBezTo>
                    <a:pt x="128" y="2697"/>
                    <a:pt x="165" y="2787"/>
                    <a:pt x="140" y="2821"/>
                  </a:cubicBezTo>
                  <a:cubicBezTo>
                    <a:pt x="91" y="2892"/>
                    <a:pt x="66" y="2960"/>
                    <a:pt x="91" y="3044"/>
                  </a:cubicBezTo>
                  <a:cubicBezTo>
                    <a:pt x="97" y="3068"/>
                    <a:pt x="87" y="3106"/>
                    <a:pt x="72" y="3121"/>
                  </a:cubicBezTo>
                  <a:cubicBezTo>
                    <a:pt x="1" y="3202"/>
                    <a:pt x="4" y="3279"/>
                    <a:pt x="57" y="3369"/>
                  </a:cubicBezTo>
                  <a:cubicBezTo>
                    <a:pt x="72" y="3393"/>
                    <a:pt x="78" y="3431"/>
                    <a:pt x="81" y="3462"/>
                  </a:cubicBezTo>
                  <a:cubicBezTo>
                    <a:pt x="84" y="3587"/>
                    <a:pt x="151" y="3666"/>
                    <a:pt x="252" y="3666"/>
                  </a:cubicBezTo>
                  <a:cubicBezTo>
                    <a:pt x="256" y="3666"/>
                    <a:pt x="260" y="3666"/>
                    <a:pt x="264" y="3666"/>
                  </a:cubicBezTo>
                  <a:cubicBezTo>
                    <a:pt x="385" y="3660"/>
                    <a:pt x="465" y="3561"/>
                    <a:pt x="465" y="3437"/>
                  </a:cubicBezTo>
                  <a:cubicBezTo>
                    <a:pt x="462" y="3350"/>
                    <a:pt x="468" y="3257"/>
                    <a:pt x="487" y="3171"/>
                  </a:cubicBezTo>
                  <a:cubicBezTo>
                    <a:pt x="502" y="3090"/>
                    <a:pt x="555" y="3016"/>
                    <a:pt x="558" y="2938"/>
                  </a:cubicBezTo>
                  <a:cubicBezTo>
                    <a:pt x="561" y="2774"/>
                    <a:pt x="682" y="2678"/>
                    <a:pt x="744" y="2548"/>
                  </a:cubicBezTo>
                  <a:cubicBezTo>
                    <a:pt x="759" y="2521"/>
                    <a:pt x="772" y="2490"/>
                    <a:pt x="784" y="2459"/>
                  </a:cubicBezTo>
                  <a:cubicBezTo>
                    <a:pt x="812" y="2397"/>
                    <a:pt x="827" y="2329"/>
                    <a:pt x="868" y="2276"/>
                  </a:cubicBezTo>
                  <a:cubicBezTo>
                    <a:pt x="939" y="2189"/>
                    <a:pt x="1022" y="2112"/>
                    <a:pt x="1106" y="2035"/>
                  </a:cubicBezTo>
                  <a:cubicBezTo>
                    <a:pt x="1140" y="2001"/>
                    <a:pt x="1177" y="1963"/>
                    <a:pt x="1217" y="1945"/>
                  </a:cubicBezTo>
                  <a:cubicBezTo>
                    <a:pt x="1345" y="1891"/>
                    <a:pt x="1458" y="1796"/>
                    <a:pt x="1603" y="1796"/>
                  </a:cubicBezTo>
                  <a:cubicBezTo>
                    <a:pt x="1610" y="1796"/>
                    <a:pt x="1616" y="1796"/>
                    <a:pt x="1623" y="1796"/>
                  </a:cubicBezTo>
                  <a:cubicBezTo>
                    <a:pt x="1624" y="1796"/>
                    <a:pt x="1626" y="1797"/>
                    <a:pt x="1627" y="1797"/>
                  </a:cubicBezTo>
                  <a:cubicBezTo>
                    <a:pt x="1644" y="1797"/>
                    <a:pt x="1661" y="1780"/>
                    <a:pt x="1672" y="1765"/>
                  </a:cubicBezTo>
                  <a:cubicBezTo>
                    <a:pt x="1711" y="1717"/>
                    <a:pt x="1752" y="1703"/>
                    <a:pt x="1795" y="1703"/>
                  </a:cubicBezTo>
                  <a:cubicBezTo>
                    <a:pt x="1859" y="1703"/>
                    <a:pt x="1925" y="1734"/>
                    <a:pt x="1988" y="1734"/>
                  </a:cubicBezTo>
                  <a:cubicBezTo>
                    <a:pt x="2003" y="1734"/>
                    <a:pt x="2017" y="1732"/>
                    <a:pt x="2031" y="1728"/>
                  </a:cubicBezTo>
                  <a:cubicBezTo>
                    <a:pt x="2038" y="1728"/>
                    <a:pt x="2068" y="1771"/>
                    <a:pt x="2065" y="1784"/>
                  </a:cubicBezTo>
                  <a:cubicBezTo>
                    <a:pt x="2025" y="1895"/>
                    <a:pt x="2013" y="1997"/>
                    <a:pt x="2019" y="2118"/>
                  </a:cubicBezTo>
                  <a:cubicBezTo>
                    <a:pt x="2025" y="2211"/>
                    <a:pt x="2000" y="2310"/>
                    <a:pt x="2050" y="2394"/>
                  </a:cubicBezTo>
                  <a:cubicBezTo>
                    <a:pt x="2149" y="2561"/>
                    <a:pt x="2099" y="2812"/>
                    <a:pt x="2335" y="2904"/>
                  </a:cubicBezTo>
                  <a:cubicBezTo>
                    <a:pt x="2344" y="2907"/>
                    <a:pt x="2344" y="2935"/>
                    <a:pt x="2353" y="2945"/>
                  </a:cubicBezTo>
                  <a:cubicBezTo>
                    <a:pt x="2384" y="2985"/>
                    <a:pt x="2415" y="3031"/>
                    <a:pt x="2455" y="3059"/>
                  </a:cubicBezTo>
                  <a:cubicBezTo>
                    <a:pt x="2502" y="3087"/>
                    <a:pt x="2561" y="3106"/>
                    <a:pt x="2616" y="3112"/>
                  </a:cubicBezTo>
                  <a:cubicBezTo>
                    <a:pt x="2720" y="3126"/>
                    <a:pt x="2830" y="3151"/>
                    <a:pt x="2934" y="3151"/>
                  </a:cubicBezTo>
                  <a:cubicBezTo>
                    <a:pt x="2966" y="3151"/>
                    <a:pt x="2997" y="3149"/>
                    <a:pt x="3028" y="3143"/>
                  </a:cubicBezTo>
                  <a:cubicBezTo>
                    <a:pt x="3155" y="3118"/>
                    <a:pt x="3273" y="3031"/>
                    <a:pt x="3384" y="2957"/>
                  </a:cubicBezTo>
                  <a:cubicBezTo>
                    <a:pt x="3474" y="2901"/>
                    <a:pt x="3434" y="2799"/>
                    <a:pt x="3440" y="2716"/>
                  </a:cubicBezTo>
                  <a:cubicBezTo>
                    <a:pt x="3443" y="2688"/>
                    <a:pt x="3458" y="2660"/>
                    <a:pt x="3458" y="2632"/>
                  </a:cubicBezTo>
                  <a:cubicBezTo>
                    <a:pt x="3458" y="2517"/>
                    <a:pt x="3480" y="2394"/>
                    <a:pt x="3446" y="2288"/>
                  </a:cubicBezTo>
                  <a:cubicBezTo>
                    <a:pt x="3415" y="2180"/>
                    <a:pt x="3334" y="2087"/>
                    <a:pt x="3263" y="1997"/>
                  </a:cubicBezTo>
                  <a:cubicBezTo>
                    <a:pt x="3081" y="1753"/>
                    <a:pt x="2827" y="1592"/>
                    <a:pt x="2570" y="1440"/>
                  </a:cubicBezTo>
                  <a:cubicBezTo>
                    <a:pt x="2573" y="1434"/>
                    <a:pt x="2576" y="1428"/>
                    <a:pt x="2576" y="1425"/>
                  </a:cubicBezTo>
                  <a:cubicBezTo>
                    <a:pt x="2598" y="1251"/>
                    <a:pt x="2814" y="1190"/>
                    <a:pt x="2821" y="1001"/>
                  </a:cubicBezTo>
                  <a:cubicBezTo>
                    <a:pt x="2821" y="979"/>
                    <a:pt x="2879" y="954"/>
                    <a:pt x="2914" y="936"/>
                  </a:cubicBezTo>
                  <a:cubicBezTo>
                    <a:pt x="2954" y="911"/>
                    <a:pt x="3003" y="899"/>
                    <a:pt x="3037" y="868"/>
                  </a:cubicBezTo>
                  <a:cubicBezTo>
                    <a:pt x="3112" y="800"/>
                    <a:pt x="3170" y="716"/>
                    <a:pt x="3245" y="648"/>
                  </a:cubicBezTo>
                  <a:cubicBezTo>
                    <a:pt x="3273" y="620"/>
                    <a:pt x="3319" y="591"/>
                    <a:pt x="3355" y="591"/>
                  </a:cubicBezTo>
                  <a:cubicBezTo>
                    <a:pt x="3359" y="591"/>
                    <a:pt x="3362" y="592"/>
                    <a:pt x="3365" y="592"/>
                  </a:cubicBezTo>
                  <a:cubicBezTo>
                    <a:pt x="3382" y="595"/>
                    <a:pt x="3397" y="596"/>
                    <a:pt x="3412" y="596"/>
                  </a:cubicBezTo>
                  <a:cubicBezTo>
                    <a:pt x="3510" y="596"/>
                    <a:pt x="3577" y="546"/>
                    <a:pt x="3622" y="484"/>
                  </a:cubicBezTo>
                  <a:cubicBezTo>
                    <a:pt x="3680" y="484"/>
                    <a:pt x="3734" y="493"/>
                    <a:pt x="3781" y="493"/>
                  </a:cubicBezTo>
                  <a:cubicBezTo>
                    <a:pt x="3810" y="493"/>
                    <a:pt x="3836" y="490"/>
                    <a:pt x="3858" y="478"/>
                  </a:cubicBezTo>
                  <a:cubicBezTo>
                    <a:pt x="3917" y="446"/>
                    <a:pt x="3971" y="430"/>
                    <a:pt x="4025" y="430"/>
                  </a:cubicBezTo>
                  <a:cubicBezTo>
                    <a:pt x="4081" y="430"/>
                    <a:pt x="4136" y="447"/>
                    <a:pt x="4195" y="484"/>
                  </a:cubicBezTo>
                  <a:cubicBezTo>
                    <a:pt x="4232" y="505"/>
                    <a:pt x="4288" y="499"/>
                    <a:pt x="4334" y="509"/>
                  </a:cubicBezTo>
                  <a:cubicBezTo>
                    <a:pt x="4402" y="518"/>
                    <a:pt x="4470" y="527"/>
                    <a:pt x="4539" y="543"/>
                  </a:cubicBezTo>
                  <a:cubicBezTo>
                    <a:pt x="4573" y="549"/>
                    <a:pt x="4604" y="580"/>
                    <a:pt x="4635" y="580"/>
                  </a:cubicBezTo>
                  <a:cubicBezTo>
                    <a:pt x="4637" y="580"/>
                    <a:pt x="4639" y="580"/>
                    <a:pt x="4642" y="580"/>
                  </a:cubicBezTo>
                  <a:cubicBezTo>
                    <a:pt x="4824" y="580"/>
                    <a:pt x="4958" y="696"/>
                    <a:pt x="5065" y="806"/>
                  </a:cubicBezTo>
                  <a:cubicBezTo>
                    <a:pt x="5125" y="864"/>
                    <a:pt x="5180" y="886"/>
                    <a:pt x="5237" y="886"/>
                  </a:cubicBezTo>
                  <a:cubicBezTo>
                    <a:pt x="5262" y="886"/>
                    <a:pt x="5287" y="881"/>
                    <a:pt x="5312" y="874"/>
                  </a:cubicBezTo>
                  <a:cubicBezTo>
                    <a:pt x="5492" y="815"/>
                    <a:pt x="5514" y="651"/>
                    <a:pt x="5371" y="530"/>
                  </a:cubicBezTo>
                  <a:cubicBezTo>
                    <a:pt x="5353" y="515"/>
                    <a:pt x="5346" y="490"/>
                    <a:pt x="5334" y="468"/>
                  </a:cubicBezTo>
                  <a:cubicBezTo>
                    <a:pt x="5292" y="392"/>
                    <a:pt x="5119" y="302"/>
                    <a:pt x="5021" y="302"/>
                  </a:cubicBezTo>
                  <a:cubicBezTo>
                    <a:pt x="5012" y="302"/>
                    <a:pt x="5004" y="303"/>
                    <a:pt x="4997" y="304"/>
                  </a:cubicBezTo>
                  <a:cubicBezTo>
                    <a:pt x="5015" y="286"/>
                    <a:pt x="5034" y="264"/>
                    <a:pt x="5052" y="245"/>
                  </a:cubicBezTo>
                  <a:cubicBezTo>
                    <a:pt x="4997" y="221"/>
                    <a:pt x="4944" y="180"/>
                    <a:pt x="4885" y="171"/>
                  </a:cubicBezTo>
                  <a:cubicBezTo>
                    <a:pt x="4786" y="156"/>
                    <a:pt x="4700" y="125"/>
                    <a:pt x="4604" y="81"/>
                  </a:cubicBezTo>
                  <a:cubicBezTo>
                    <a:pt x="4486" y="27"/>
                    <a:pt x="4344" y="4"/>
                    <a:pt x="4212" y="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8"/>
            <p:cNvSpPr/>
            <p:nvPr/>
          </p:nvSpPr>
          <p:spPr>
            <a:xfrm>
              <a:off x="472612" y="2675217"/>
              <a:ext cx="362687" cy="76693"/>
            </a:xfrm>
            <a:custGeom>
              <a:rect b="b" l="l" r="r" t="t"/>
              <a:pathLst>
                <a:path extrusionOk="0" h="1469" w="6947">
                  <a:moveTo>
                    <a:pt x="4963" y="1"/>
                  </a:moveTo>
                  <a:cubicBezTo>
                    <a:pt x="4941" y="25"/>
                    <a:pt x="4918" y="33"/>
                    <a:pt x="4895" y="33"/>
                  </a:cubicBezTo>
                  <a:cubicBezTo>
                    <a:pt x="4850" y="33"/>
                    <a:pt x="4804" y="2"/>
                    <a:pt x="4760" y="2"/>
                  </a:cubicBezTo>
                  <a:cubicBezTo>
                    <a:pt x="4748" y="2"/>
                    <a:pt x="4736" y="4"/>
                    <a:pt x="4724" y="10"/>
                  </a:cubicBezTo>
                  <a:cubicBezTo>
                    <a:pt x="4629" y="53"/>
                    <a:pt x="4536" y="97"/>
                    <a:pt x="4440" y="143"/>
                  </a:cubicBezTo>
                  <a:cubicBezTo>
                    <a:pt x="4282" y="220"/>
                    <a:pt x="4118" y="285"/>
                    <a:pt x="3969" y="378"/>
                  </a:cubicBezTo>
                  <a:cubicBezTo>
                    <a:pt x="3855" y="449"/>
                    <a:pt x="3759" y="552"/>
                    <a:pt x="3653" y="638"/>
                  </a:cubicBezTo>
                  <a:cubicBezTo>
                    <a:pt x="3610" y="675"/>
                    <a:pt x="3570" y="713"/>
                    <a:pt x="3527" y="744"/>
                  </a:cubicBezTo>
                  <a:cubicBezTo>
                    <a:pt x="3499" y="762"/>
                    <a:pt x="3449" y="768"/>
                    <a:pt x="3443" y="787"/>
                  </a:cubicBezTo>
                  <a:cubicBezTo>
                    <a:pt x="3409" y="901"/>
                    <a:pt x="3310" y="935"/>
                    <a:pt x="3217" y="973"/>
                  </a:cubicBezTo>
                  <a:cubicBezTo>
                    <a:pt x="3130" y="1010"/>
                    <a:pt x="3032" y="1045"/>
                    <a:pt x="2928" y="1045"/>
                  </a:cubicBezTo>
                  <a:cubicBezTo>
                    <a:pt x="2836" y="1045"/>
                    <a:pt x="2741" y="1017"/>
                    <a:pt x="2647" y="939"/>
                  </a:cubicBezTo>
                  <a:cubicBezTo>
                    <a:pt x="2617" y="911"/>
                    <a:pt x="2558" y="908"/>
                    <a:pt x="2514" y="895"/>
                  </a:cubicBezTo>
                  <a:cubicBezTo>
                    <a:pt x="2496" y="889"/>
                    <a:pt x="2474" y="886"/>
                    <a:pt x="2462" y="877"/>
                  </a:cubicBezTo>
                  <a:cubicBezTo>
                    <a:pt x="2285" y="716"/>
                    <a:pt x="2109" y="558"/>
                    <a:pt x="1932" y="397"/>
                  </a:cubicBezTo>
                  <a:cubicBezTo>
                    <a:pt x="1920" y="388"/>
                    <a:pt x="1905" y="375"/>
                    <a:pt x="1892" y="375"/>
                  </a:cubicBezTo>
                  <a:cubicBezTo>
                    <a:pt x="1784" y="357"/>
                    <a:pt x="1676" y="332"/>
                    <a:pt x="1567" y="323"/>
                  </a:cubicBezTo>
                  <a:cubicBezTo>
                    <a:pt x="1524" y="320"/>
                    <a:pt x="1480" y="320"/>
                    <a:pt x="1436" y="320"/>
                  </a:cubicBezTo>
                  <a:cubicBezTo>
                    <a:pt x="1349" y="320"/>
                    <a:pt x="1261" y="323"/>
                    <a:pt x="1174" y="323"/>
                  </a:cubicBezTo>
                  <a:cubicBezTo>
                    <a:pt x="1171" y="313"/>
                    <a:pt x="1168" y="304"/>
                    <a:pt x="1165" y="298"/>
                  </a:cubicBezTo>
                  <a:cubicBezTo>
                    <a:pt x="1047" y="341"/>
                    <a:pt x="902" y="360"/>
                    <a:pt x="821" y="440"/>
                  </a:cubicBezTo>
                  <a:cubicBezTo>
                    <a:pt x="685" y="573"/>
                    <a:pt x="530" y="654"/>
                    <a:pt x="360" y="716"/>
                  </a:cubicBezTo>
                  <a:cubicBezTo>
                    <a:pt x="329" y="728"/>
                    <a:pt x="304" y="747"/>
                    <a:pt x="280" y="765"/>
                  </a:cubicBezTo>
                  <a:cubicBezTo>
                    <a:pt x="193" y="833"/>
                    <a:pt x="190" y="979"/>
                    <a:pt x="134" y="1019"/>
                  </a:cubicBezTo>
                  <a:cubicBezTo>
                    <a:pt x="1" y="1121"/>
                    <a:pt x="23" y="1214"/>
                    <a:pt x="57" y="1341"/>
                  </a:cubicBezTo>
                  <a:cubicBezTo>
                    <a:pt x="75" y="1418"/>
                    <a:pt x="119" y="1443"/>
                    <a:pt x="177" y="1455"/>
                  </a:cubicBezTo>
                  <a:cubicBezTo>
                    <a:pt x="203" y="1460"/>
                    <a:pt x="230" y="1465"/>
                    <a:pt x="255" y="1465"/>
                  </a:cubicBezTo>
                  <a:cubicBezTo>
                    <a:pt x="297" y="1465"/>
                    <a:pt x="335" y="1452"/>
                    <a:pt x="360" y="1400"/>
                  </a:cubicBezTo>
                  <a:cubicBezTo>
                    <a:pt x="416" y="1276"/>
                    <a:pt x="586" y="1236"/>
                    <a:pt x="589" y="1078"/>
                  </a:cubicBezTo>
                  <a:cubicBezTo>
                    <a:pt x="589" y="1075"/>
                    <a:pt x="595" y="1072"/>
                    <a:pt x="598" y="1072"/>
                  </a:cubicBezTo>
                  <a:cubicBezTo>
                    <a:pt x="722" y="1065"/>
                    <a:pt x="781" y="954"/>
                    <a:pt x="874" y="901"/>
                  </a:cubicBezTo>
                  <a:cubicBezTo>
                    <a:pt x="982" y="843"/>
                    <a:pt x="1091" y="790"/>
                    <a:pt x="1205" y="747"/>
                  </a:cubicBezTo>
                  <a:cubicBezTo>
                    <a:pt x="1255" y="728"/>
                    <a:pt x="1308" y="726"/>
                    <a:pt x="1361" y="726"/>
                  </a:cubicBezTo>
                  <a:cubicBezTo>
                    <a:pt x="1380" y="726"/>
                    <a:pt x="1399" y="726"/>
                    <a:pt x="1418" y="726"/>
                  </a:cubicBezTo>
                  <a:cubicBezTo>
                    <a:pt x="1464" y="726"/>
                    <a:pt x="1511" y="725"/>
                    <a:pt x="1558" y="713"/>
                  </a:cubicBezTo>
                  <a:cubicBezTo>
                    <a:pt x="1566" y="711"/>
                    <a:pt x="1573" y="710"/>
                    <a:pt x="1582" y="710"/>
                  </a:cubicBezTo>
                  <a:cubicBezTo>
                    <a:pt x="1675" y="710"/>
                    <a:pt x="1809" y="816"/>
                    <a:pt x="1883" y="901"/>
                  </a:cubicBezTo>
                  <a:cubicBezTo>
                    <a:pt x="2038" y="1078"/>
                    <a:pt x="2208" y="1217"/>
                    <a:pt x="2425" y="1310"/>
                  </a:cubicBezTo>
                  <a:cubicBezTo>
                    <a:pt x="2480" y="1335"/>
                    <a:pt x="2524" y="1384"/>
                    <a:pt x="2576" y="1412"/>
                  </a:cubicBezTo>
                  <a:cubicBezTo>
                    <a:pt x="2617" y="1434"/>
                    <a:pt x="2663" y="1437"/>
                    <a:pt x="2706" y="1443"/>
                  </a:cubicBezTo>
                  <a:cubicBezTo>
                    <a:pt x="2795" y="1452"/>
                    <a:pt x="2881" y="1468"/>
                    <a:pt x="2969" y="1468"/>
                  </a:cubicBezTo>
                  <a:cubicBezTo>
                    <a:pt x="2977" y="1468"/>
                    <a:pt x="2984" y="1468"/>
                    <a:pt x="2991" y="1468"/>
                  </a:cubicBezTo>
                  <a:cubicBezTo>
                    <a:pt x="3179" y="1456"/>
                    <a:pt x="3332" y="1307"/>
                    <a:pt x="3527" y="1307"/>
                  </a:cubicBezTo>
                  <a:cubicBezTo>
                    <a:pt x="3531" y="1307"/>
                    <a:pt x="3535" y="1307"/>
                    <a:pt x="3539" y="1307"/>
                  </a:cubicBezTo>
                  <a:cubicBezTo>
                    <a:pt x="3540" y="1307"/>
                    <a:pt x="3541" y="1307"/>
                    <a:pt x="3542" y="1307"/>
                  </a:cubicBezTo>
                  <a:cubicBezTo>
                    <a:pt x="3575" y="1307"/>
                    <a:pt x="3611" y="1263"/>
                    <a:pt x="3641" y="1236"/>
                  </a:cubicBezTo>
                  <a:cubicBezTo>
                    <a:pt x="3675" y="1199"/>
                    <a:pt x="3697" y="1152"/>
                    <a:pt x="3734" y="1118"/>
                  </a:cubicBezTo>
                  <a:cubicBezTo>
                    <a:pt x="3848" y="1025"/>
                    <a:pt x="3972" y="942"/>
                    <a:pt x="4084" y="843"/>
                  </a:cubicBezTo>
                  <a:cubicBezTo>
                    <a:pt x="4186" y="753"/>
                    <a:pt x="4269" y="641"/>
                    <a:pt x="4424" y="638"/>
                  </a:cubicBezTo>
                  <a:cubicBezTo>
                    <a:pt x="4455" y="638"/>
                    <a:pt x="4483" y="598"/>
                    <a:pt x="4517" y="586"/>
                  </a:cubicBezTo>
                  <a:cubicBezTo>
                    <a:pt x="4650" y="530"/>
                    <a:pt x="4777" y="449"/>
                    <a:pt x="4916" y="431"/>
                  </a:cubicBezTo>
                  <a:cubicBezTo>
                    <a:pt x="4985" y="421"/>
                    <a:pt x="5056" y="415"/>
                    <a:pt x="5126" y="415"/>
                  </a:cubicBezTo>
                  <a:cubicBezTo>
                    <a:pt x="5273" y="415"/>
                    <a:pt x="5420" y="439"/>
                    <a:pt x="5560" y="496"/>
                  </a:cubicBezTo>
                  <a:cubicBezTo>
                    <a:pt x="5715" y="558"/>
                    <a:pt x="5904" y="592"/>
                    <a:pt x="6012" y="703"/>
                  </a:cubicBezTo>
                  <a:cubicBezTo>
                    <a:pt x="6179" y="870"/>
                    <a:pt x="6396" y="963"/>
                    <a:pt x="6554" y="1134"/>
                  </a:cubicBezTo>
                  <a:cubicBezTo>
                    <a:pt x="6585" y="1164"/>
                    <a:pt x="6628" y="1183"/>
                    <a:pt x="6671" y="1205"/>
                  </a:cubicBezTo>
                  <a:cubicBezTo>
                    <a:pt x="6696" y="1216"/>
                    <a:pt x="6722" y="1222"/>
                    <a:pt x="6747" y="1222"/>
                  </a:cubicBezTo>
                  <a:cubicBezTo>
                    <a:pt x="6835" y="1222"/>
                    <a:pt x="6917" y="1156"/>
                    <a:pt x="6931" y="1059"/>
                  </a:cubicBezTo>
                  <a:cubicBezTo>
                    <a:pt x="6947" y="951"/>
                    <a:pt x="6823" y="725"/>
                    <a:pt x="6696" y="669"/>
                  </a:cubicBezTo>
                  <a:cubicBezTo>
                    <a:pt x="6569" y="617"/>
                    <a:pt x="6486" y="527"/>
                    <a:pt x="6390" y="434"/>
                  </a:cubicBezTo>
                  <a:cubicBezTo>
                    <a:pt x="6244" y="292"/>
                    <a:pt x="6068" y="177"/>
                    <a:pt x="5851" y="152"/>
                  </a:cubicBezTo>
                  <a:cubicBezTo>
                    <a:pt x="5749" y="143"/>
                    <a:pt x="5631" y="134"/>
                    <a:pt x="5557" y="78"/>
                  </a:cubicBezTo>
                  <a:cubicBezTo>
                    <a:pt x="5485" y="22"/>
                    <a:pt x="5409" y="8"/>
                    <a:pt x="5332" y="8"/>
                  </a:cubicBezTo>
                  <a:cubicBezTo>
                    <a:pt x="5255" y="8"/>
                    <a:pt x="5176" y="22"/>
                    <a:pt x="5100" y="22"/>
                  </a:cubicBezTo>
                  <a:cubicBezTo>
                    <a:pt x="5053" y="22"/>
                    <a:pt x="5008" y="17"/>
                    <a:pt x="49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8"/>
            <p:cNvSpPr/>
            <p:nvPr/>
          </p:nvSpPr>
          <p:spPr>
            <a:xfrm>
              <a:off x="1873711" y="2570958"/>
              <a:ext cx="123054" cy="143415"/>
            </a:xfrm>
            <a:custGeom>
              <a:rect b="b" l="l" r="r" t="t"/>
              <a:pathLst>
                <a:path extrusionOk="0" h="2747" w="2357">
                  <a:moveTo>
                    <a:pt x="2170" y="1"/>
                  </a:moveTo>
                  <a:cubicBezTo>
                    <a:pt x="2168" y="1"/>
                    <a:pt x="2166" y="1"/>
                    <a:pt x="2164" y="1"/>
                  </a:cubicBezTo>
                  <a:cubicBezTo>
                    <a:pt x="2056" y="32"/>
                    <a:pt x="1904" y="20"/>
                    <a:pt x="1867" y="162"/>
                  </a:cubicBezTo>
                  <a:cubicBezTo>
                    <a:pt x="1821" y="342"/>
                    <a:pt x="1663" y="419"/>
                    <a:pt x="1567" y="549"/>
                  </a:cubicBezTo>
                  <a:cubicBezTo>
                    <a:pt x="1527" y="608"/>
                    <a:pt x="1517" y="698"/>
                    <a:pt x="1468" y="744"/>
                  </a:cubicBezTo>
                  <a:cubicBezTo>
                    <a:pt x="1356" y="849"/>
                    <a:pt x="1254" y="951"/>
                    <a:pt x="1180" y="1088"/>
                  </a:cubicBezTo>
                  <a:cubicBezTo>
                    <a:pt x="1115" y="1205"/>
                    <a:pt x="973" y="1255"/>
                    <a:pt x="923" y="1416"/>
                  </a:cubicBezTo>
                  <a:cubicBezTo>
                    <a:pt x="877" y="1564"/>
                    <a:pt x="722" y="1682"/>
                    <a:pt x="607" y="1806"/>
                  </a:cubicBezTo>
                  <a:cubicBezTo>
                    <a:pt x="508" y="1914"/>
                    <a:pt x="394" y="2004"/>
                    <a:pt x="301" y="2115"/>
                  </a:cubicBezTo>
                  <a:cubicBezTo>
                    <a:pt x="211" y="2217"/>
                    <a:pt x="137" y="2332"/>
                    <a:pt x="63" y="2446"/>
                  </a:cubicBezTo>
                  <a:cubicBezTo>
                    <a:pt x="1" y="2539"/>
                    <a:pt x="112" y="2747"/>
                    <a:pt x="217" y="2747"/>
                  </a:cubicBezTo>
                  <a:cubicBezTo>
                    <a:pt x="221" y="2747"/>
                    <a:pt x="224" y="2747"/>
                    <a:pt x="228" y="2747"/>
                  </a:cubicBezTo>
                  <a:cubicBezTo>
                    <a:pt x="330" y="2747"/>
                    <a:pt x="396" y="2703"/>
                    <a:pt x="456" y="2611"/>
                  </a:cubicBezTo>
                  <a:cubicBezTo>
                    <a:pt x="542" y="2481"/>
                    <a:pt x="654" y="2363"/>
                    <a:pt x="759" y="2245"/>
                  </a:cubicBezTo>
                  <a:cubicBezTo>
                    <a:pt x="821" y="2174"/>
                    <a:pt x="898" y="2112"/>
                    <a:pt x="960" y="2041"/>
                  </a:cubicBezTo>
                  <a:cubicBezTo>
                    <a:pt x="988" y="2010"/>
                    <a:pt x="991" y="1960"/>
                    <a:pt x="1016" y="1926"/>
                  </a:cubicBezTo>
                  <a:cubicBezTo>
                    <a:pt x="1106" y="1806"/>
                    <a:pt x="1199" y="1691"/>
                    <a:pt x="1291" y="1577"/>
                  </a:cubicBezTo>
                  <a:cubicBezTo>
                    <a:pt x="1390" y="1456"/>
                    <a:pt x="1493" y="1338"/>
                    <a:pt x="1595" y="1221"/>
                  </a:cubicBezTo>
                  <a:cubicBezTo>
                    <a:pt x="1684" y="1119"/>
                    <a:pt x="1811" y="1032"/>
                    <a:pt x="1858" y="911"/>
                  </a:cubicBezTo>
                  <a:cubicBezTo>
                    <a:pt x="1904" y="797"/>
                    <a:pt x="1985" y="738"/>
                    <a:pt x="2059" y="660"/>
                  </a:cubicBezTo>
                  <a:cubicBezTo>
                    <a:pt x="2084" y="636"/>
                    <a:pt x="2115" y="614"/>
                    <a:pt x="2130" y="583"/>
                  </a:cubicBezTo>
                  <a:cubicBezTo>
                    <a:pt x="2180" y="503"/>
                    <a:pt x="2211" y="407"/>
                    <a:pt x="2276" y="339"/>
                  </a:cubicBezTo>
                  <a:cubicBezTo>
                    <a:pt x="2356" y="252"/>
                    <a:pt x="2328" y="168"/>
                    <a:pt x="2288" y="91"/>
                  </a:cubicBezTo>
                  <a:cubicBezTo>
                    <a:pt x="2268" y="50"/>
                    <a:pt x="2206" y="1"/>
                    <a:pt x="21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8"/>
            <p:cNvSpPr/>
            <p:nvPr/>
          </p:nvSpPr>
          <p:spPr>
            <a:xfrm>
              <a:off x="463110" y="2053580"/>
              <a:ext cx="2121722" cy="2213973"/>
            </a:xfrm>
            <a:custGeom>
              <a:rect b="b" l="l" r="r" t="t"/>
              <a:pathLst>
                <a:path extrusionOk="0" h="42407" w="40640">
                  <a:moveTo>
                    <a:pt x="11404" y="4795"/>
                  </a:moveTo>
                  <a:cubicBezTo>
                    <a:pt x="11485" y="4795"/>
                    <a:pt x="11568" y="4813"/>
                    <a:pt x="11650" y="4813"/>
                  </a:cubicBezTo>
                  <a:cubicBezTo>
                    <a:pt x="11653" y="4813"/>
                    <a:pt x="11657" y="4813"/>
                    <a:pt x="11661" y="4813"/>
                  </a:cubicBezTo>
                  <a:cubicBezTo>
                    <a:pt x="11667" y="4813"/>
                    <a:pt x="11673" y="4813"/>
                    <a:pt x="11680" y="4813"/>
                  </a:cubicBezTo>
                  <a:cubicBezTo>
                    <a:pt x="11902" y="4813"/>
                    <a:pt x="12066" y="4966"/>
                    <a:pt x="12270" y="5011"/>
                  </a:cubicBezTo>
                  <a:cubicBezTo>
                    <a:pt x="12481" y="5058"/>
                    <a:pt x="12639" y="5225"/>
                    <a:pt x="12818" y="5333"/>
                  </a:cubicBezTo>
                  <a:cubicBezTo>
                    <a:pt x="12976" y="5426"/>
                    <a:pt x="13063" y="5602"/>
                    <a:pt x="13245" y="5655"/>
                  </a:cubicBezTo>
                  <a:cubicBezTo>
                    <a:pt x="13282" y="5667"/>
                    <a:pt x="13295" y="5698"/>
                    <a:pt x="13270" y="5736"/>
                  </a:cubicBezTo>
                  <a:cubicBezTo>
                    <a:pt x="13224" y="5797"/>
                    <a:pt x="13258" y="5859"/>
                    <a:pt x="13270" y="5921"/>
                  </a:cubicBezTo>
                  <a:cubicBezTo>
                    <a:pt x="13301" y="6113"/>
                    <a:pt x="13375" y="6305"/>
                    <a:pt x="13307" y="6503"/>
                  </a:cubicBezTo>
                  <a:cubicBezTo>
                    <a:pt x="13304" y="6509"/>
                    <a:pt x="13298" y="6522"/>
                    <a:pt x="13301" y="6525"/>
                  </a:cubicBezTo>
                  <a:cubicBezTo>
                    <a:pt x="13382" y="6649"/>
                    <a:pt x="13295" y="6816"/>
                    <a:pt x="13397" y="6933"/>
                  </a:cubicBezTo>
                  <a:cubicBezTo>
                    <a:pt x="13403" y="6940"/>
                    <a:pt x="13409" y="6949"/>
                    <a:pt x="13409" y="6955"/>
                  </a:cubicBezTo>
                  <a:cubicBezTo>
                    <a:pt x="13385" y="7150"/>
                    <a:pt x="13549" y="7268"/>
                    <a:pt x="13604" y="7432"/>
                  </a:cubicBezTo>
                  <a:cubicBezTo>
                    <a:pt x="13645" y="7546"/>
                    <a:pt x="13778" y="7571"/>
                    <a:pt x="13892" y="7574"/>
                  </a:cubicBezTo>
                  <a:cubicBezTo>
                    <a:pt x="13931" y="7577"/>
                    <a:pt x="13973" y="7580"/>
                    <a:pt x="14013" y="7580"/>
                  </a:cubicBezTo>
                  <a:cubicBezTo>
                    <a:pt x="14069" y="7580"/>
                    <a:pt x="14123" y="7574"/>
                    <a:pt x="14168" y="7553"/>
                  </a:cubicBezTo>
                  <a:cubicBezTo>
                    <a:pt x="14307" y="7484"/>
                    <a:pt x="14443" y="7395"/>
                    <a:pt x="14555" y="7289"/>
                  </a:cubicBezTo>
                  <a:cubicBezTo>
                    <a:pt x="14610" y="7240"/>
                    <a:pt x="14613" y="7132"/>
                    <a:pt x="14697" y="7085"/>
                  </a:cubicBezTo>
                  <a:cubicBezTo>
                    <a:pt x="14700" y="7085"/>
                    <a:pt x="14703" y="7079"/>
                    <a:pt x="14703" y="7079"/>
                  </a:cubicBezTo>
                  <a:cubicBezTo>
                    <a:pt x="14697" y="6937"/>
                    <a:pt x="14839" y="6837"/>
                    <a:pt x="14812" y="6695"/>
                  </a:cubicBezTo>
                  <a:cubicBezTo>
                    <a:pt x="14802" y="6646"/>
                    <a:pt x="14818" y="6605"/>
                    <a:pt x="14839" y="6568"/>
                  </a:cubicBezTo>
                  <a:cubicBezTo>
                    <a:pt x="14917" y="6429"/>
                    <a:pt x="14908" y="6277"/>
                    <a:pt x="14895" y="6129"/>
                  </a:cubicBezTo>
                  <a:cubicBezTo>
                    <a:pt x="14886" y="5971"/>
                    <a:pt x="14904" y="5813"/>
                    <a:pt x="14976" y="5674"/>
                  </a:cubicBezTo>
                  <a:cubicBezTo>
                    <a:pt x="15006" y="5616"/>
                    <a:pt x="15072" y="5553"/>
                    <a:pt x="15161" y="5553"/>
                  </a:cubicBezTo>
                  <a:cubicBezTo>
                    <a:pt x="15163" y="5553"/>
                    <a:pt x="15165" y="5553"/>
                    <a:pt x="15168" y="5553"/>
                  </a:cubicBezTo>
                  <a:cubicBezTo>
                    <a:pt x="15172" y="5553"/>
                    <a:pt x="15176" y="5553"/>
                    <a:pt x="15180" y="5553"/>
                  </a:cubicBezTo>
                  <a:cubicBezTo>
                    <a:pt x="15280" y="5553"/>
                    <a:pt x="15329" y="5449"/>
                    <a:pt x="15418" y="5417"/>
                  </a:cubicBezTo>
                  <a:cubicBezTo>
                    <a:pt x="15530" y="5376"/>
                    <a:pt x="15629" y="5330"/>
                    <a:pt x="15753" y="5318"/>
                  </a:cubicBezTo>
                  <a:cubicBezTo>
                    <a:pt x="15879" y="5305"/>
                    <a:pt x="16006" y="5262"/>
                    <a:pt x="16127" y="5188"/>
                  </a:cubicBezTo>
                  <a:cubicBezTo>
                    <a:pt x="16239" y="5120"/>
                    <a:pt x="16387" y="5110"/>
                    <a:pt x="16523" y="5082"/>
                  </a:cubicBezTo>
                  <a:cubicBezTo>
                    <a:pt x="16678" y="5055"/>
                    <a:pt x="16839" y="5036"/>
                    <a:pt x="16997" y="5011"/>
                  </a:cubicBezTo>
                  <a:cubicBezTo>
                    <a:pt x="17011" y="5009"/>
                    <a:pt x="17025" y="5008"/>
                    <a:pt x="17040" y="5008"/>
                  </a:cubicBezTo>
                  <a:cubicBezTo>
                    <a:pt x="17073" y="5008"/>
                    <a:pt x="17108" y="5014"/>
                    <a:pt x="17142" y="5027"/>
                  </a:cubicBezTo>
                  <a:cubicBezTo>
                    <a:pt x="17170" y="5036"/>
                    <a:pt x="17198" y="5043"/>
                    <a:pt x="17227" y="5043"/>
                  </a:cubicBezTo>
                  <a:cubicBezTo>
                    <a:pt x="17256" y="5043"/>
                    <a:pt x="17286" y="5036"/>
                    <a:pt x="17319" y="5017"/>
                  </a:cubicBezTo>
                  <a:cubicBezTo>
                    <a:pt x="17335" y="5007"/>
                    <a:pt x="17353" y="5003"/>
                    <a:pt x="17370" y="5003"/>
                  </a:cubicBezTo>
                  <a:cubicBezTo>
                    <a:pt x="17419" y="5003"/>
                    <a:pt x="17470" y="5033"/>
                    <a:pt x="17524" y="5033"/>
                  </a:cubicBezTo>
                  <a:cubicBezTo>
                    <a:pt x="17525" y="5033"/>
                    <a:pt x="17527" y="5033"/>
                    <a:pt x="17529" y="5033"/>
                  </a:cubicBezTo>
                  <a:cubicBezTo>
                    <a:pt x="17656" y="5033"/>
                    <a:pt x="17778" y="4995"/>
                    <a:pt x="17906" y="4995"/>
                  </a:cubicBezTo>
                  <a:cubicBezTo>
                    <a:pt x="17941" y="4995"/>
                    <a:pt x="17976" y="4998"/>
                    <a:pt x="18012" y="5005"/>
                  </a:cubicBezTo>
                  <a:cubicBezTo>
                    <a:pt x="18155" y="5036"/>
                    <a:pt x="18303" y="5042"/>
                    <a:pt x="18449" y="5045"/>
                  </a:cubicBezTo>
                  <a:cubicBezTo>
                    <a:pt x="18532" y="5048"/>
                    <a:pt x="18579" y="5126"/>
                    <a:pt x="18647" y="5129"/>
                  </a:cubicBezTo>
                  <a:cubicBezTo>
                    <a:pt x="18767" y="5138"/>
                    <a:pt x="18876" y="5172"/>
                    <a:pt x="18987" y="5206"/>
                  </a:cubicBezTo>
                  <a:cubicBezTo>
                    <a:pt x="19266" y="5287"/>
                    <a:pt x="19563" y="5342"/>
                    <a:pt x="19795" y="5528"/>
                  </a:cubicBezTo>
                  <a:cubicBezTo>
                    <a:pt x="20018" y="5708"/>
                    <a:pt x="20281" y="5841"/>
                    <a:pt x="20473" y="6054"/>
                  </a:cubicBezTo>
                  <a:cubicBezTo>
                    <a:pt x="20563" y="6153"/>
                    <a:pt x="20659" y="6262"/>
                    <a:pt x="20721" y="6386"/>
                  </a:cubicBezTo>
                  <a:cubicBezTo>
                    <a:pt x="20736" y="6420"/>
                    <a:pt x="20758" y="6454"/>
                    <a:pt x="20795" y="6466"/>
                  </a:cubicBezTo>
                  <a:cubicBezTo>
                    <a:pt x="20857" y="6485"/>
                    <a:pt x="20888" y="6528"/>
                    <a:pt x="20897" y="6593"/>
                  </a:cubicBezTo>
                  <a:cubicBezTo>
                    <a:pt x="20903" y="6649"/>
                    <a:pt x="20931" y="6695"/>
                    <a:pt x="20987" y="6714"/>
                  </a:cubicBezTo>
                  <a:cubicBezTo>
                    <a:pt x="21049" y="6735"/>
                    <a:pt x="21077" y="6791"/>
                    <a:pt x="21101" y="6841"/>
                  </a:cubicBezTo>
                  <a:cubicBezTo>
                    <a:pt x="21210" y="7057"/>
                    <a:pt x="21371" y="7271"/>
                    <a:pt x="21352" y="7512"/>
                  </a:cubicBezTo>
                  <a:cubicBezTo>
                    <a:pt x="21333" y="7757"/>
                    <a:pt x="21436" y="7989"/>
                    <a:pt x="21392" y="8215"/>
                  </a:cubicBezTo>
                  <a:cubicBezTo>
                    <a:pt x="21355" y="8407"/>
                    <a:pt x="21439" y="8602"/>
                    <a:pt x="21349" y="8781"/>
                  </a:cubicBezTo>
                  <a:cubicBezTo>
                    <a:pt x="21330" y="8818"/>
                    <a:pt x="21340" y="8856"/>
                    <a:pt x="21358" y="8890"/>
                  </a:cubicBezTo>
                  <a:cubicBezTo>
                    <a:pt x="21380" y="8927"/>
                    <a:pt x="21389" y="8967"/>
                    <a:pt x="21380" y="9007"/>
                  </a:cubicBezTo>
                  <a:cubicBezTo>
                    <a:pt x="21343" y="9187"/>
                    <a:pt x="21340" y="9369"/>
                    <a:pt x="21324" y="9549"/>
                  </a:cubicBezTo>
                  <a:cubicBezTo>
                    <a:pt x="21309" y="9694"/>
                    <a:pt x="21265" y="9840"/>
                    <a:pt x="21299" y="9992"/>
                  </a:cubicBezTo>
                  <a:cubicBezTo>
                    <a:pt x="21318" y="10060"/>
                    <a:pt x="21312" y="10134"/>
                    <a:pt x="21296" y="10211"/>
                  </a:cubicBezTo>
                  <a:cubicBezTo>
                    <a:pt x="21272" y="10344"/>
                    <a:pt x="21203" y="10475"/>
                    <a:pt x="21256" y="10623"/>
                  </a:cubicBezTo>
                  <a:cubicBezTo>
                    <a:pt x="21287" y="10719"/>
                    <a:pt x="21216" y="10815"/>
                    <a:pt x="21191" y="10908"/>
                  </a:cubicBezTo>
                  <a:cubicBezTo>
                    <a:pt x="21176" y="10979"/>
                    <a:pt x="21151" y="11035"/>
                    <a:pt x="21182" y="11106"/>
                  </a:cubicBezTo>
                  <a:cubicBezTo>
                    <a:pt x="21203" y="11152"/>
                    <a:pt x="21191" y="11202"/>
                    <a:pt x="21182" y="11251"/>
                  </a:cubicBezTo>
                  <a:cubicBezTo>
                    <a:pt x="21142" y="11468"/>
                    <a:pt x="21095" y="11685"/>
                    <a:pt x="21064" y="11905"/>
                  </a:cubicBezTo>
                  <a:cubicBezTo>
                    <a:pt x="21052" y="12001"/>
                    <a:pt x="20999" y="12078"/>
                    <a:pt x="20981" y="12171"/>
                  </a:cubicBezTo>
                  <a:cubicBezTo>
                    <a:pt x="20953" y="12301"/>
                    <a:pt x="21021" y="12440"/>
                    <a:pt x="20940" y="12564"/>
                  </a:cubicBezTo>
                  <a:cubicBezTo>
                    <a:pt x="20823" y="12746"/>
                    <a:pt x="20844" y="12966"/>
                    <a:pt x="20786" y="13161"/>
                  </a:cubicBezTo>
                  <a:cubicBezTo>
                    <a:pt x="20758" y="13251"/>
                    <a:pt x="20733" y="13347"/>
                    <a:pt x="20683" y="13424"/>
                  </a:cubicBezTo>
                  <a:cubicBezTo>
                    <a:pt x="20597" y="13557"/>
                    <a:pt x="20591" y="13728"/>
                    <a:pt x="20488" y="13855"/>
                  </a:cubicBezTo>
                  <a:cubicBezTo>
                    <a:pt x="20451" y="13904"/>
                    <a:pt x="20417" y="13963"/>
                    <a:pt x="20430" y="14037"/>
                  </a:cubicBezTo>
                  <a:cubicBezTo>
                    <a:pt x="20436" y="14062"/>
                    <a:pt x="20430" y="14102"/>
                    <a:pt x="20414" y="14121"/>
                  </a:cubicBezTo>
                  <a:cubicBezTo>
                    <a:pt x="20244" y="14282"/>
                    <a:pt x="20213" y="14523"/>
                    <a:pt x="20055" y="14703"/>
                  </a:cubicBezTo>
                  <a:cubicBezTo>
                    <a:pt x="19925" y="14848"/>
                    <a:pt x="19764" y="14969"/>
                    <a:pt x="19659" y="15136"/>
                  </a:cubicBezTo>
                  <a:cubicBezTo>
                    <a:pt x="19588" y="15248"/>
                    <a:pt x="19445" y="15282"/>
                    <a:pt x="19340" y="15356"/>
                  </a:cubicBezTo>
                  <a:cubicBezTo>
                    <a:pt x="19213" y="15449"/>
                    <a:pt x="19052" y="15477"/>
                    <a:pt x="18916" y="15560"/>
                  </a:cubicBezTo>
                  <a:cubicBezTo>
                    <a:pt x="18835" y="15612"/>
                    <a:pt x="18740" y="15639"/>
                    <a:pt x="18640" y="15639"/>
                  </a:cubicBezTo>
                  <a:cubicBezTo>
                    <a:pt x="18626" y="15639"/>
                    <a:pt x="18612" y="15639"/>
                    <a:pt x="18597" y="15638"/>
                  </a:cubicBezTo>
                  <a:cubicBezTo>
                    <a:pt x="18585" y="15634"/>
                    <a:pt x="18574" y="15633"/>
                    <a:pt x="18562" y="15633"/>
                  </a:cubicBezTo>
                  <a:cubicBezTo>
                    <a:pt x="18504" y="15633"/>
                    <a:pt x="18454" y="15673"/>
                    <a:pt x="18399" y="15678"/>
                  </a:cubicBezTo>
                  <a:cubicBezTo>
                    <a:pt x="18224" y="15696"/>
                    <a:pt x="18049" y="15722"/>
                    <a:pt x="17871" y="15722"/>
                  </a:cubicBezTo>
                  <a:cubicBezTo>
                    <a:pt x="17804" y="15722"/>
                    <a:pt x="17737" y="15718"/>
                    <a:pt x="17669" y="15709"/>
                  </a:cubicBezTo>
                  <a:cubicBezTo>
                    <a:pt x="17549" y="15694"/>
                    <a:pt x="17441" y="15627"/>
                    <a:pt x="17317" y="15627"/>
                  </a:cubicBezTo>
                  <a:cubicBezTo>
                    <a:pt x="17310" y="15627"/>
                    <a:pt x="17302" y="15628"/>
                    <a:pt x="17294" y="15628"/>
                  </a:cubicBezTo>
                  <a:cubicBezTo>
                    <a:pt x="17275" y="15628"/>
                    <a:pt x="17254" y="15616"/>
                    <a:pt x="17238" y="15603"/>
                  </a:cubicBezTo>
                  <a:cubicBezTo>
                    <a:pt x="17115" y="15492"/>
                    <a:pt x="16963" y="15489"/>
                    <a:pt x="16808" y="15486"/>
                  </a:cubicBezTo>
                  <a:cubicBezTo>
                    <a:pt x="16755" y="15483"/>
                    <a:pt x="16697" y="15470"/>
                    <a:pt x="16656" y="15443"/>
                  </a:cubicBezTo>
                  <a:cubicBezTo>
                    <a:pt x="16362" y="15251"/>
                    <a:pt x="16022" y="15139"/>
                    <a:pt x="15734" y="14935"/>
                  </a:cubicBezTo>
                  <a:cubicBezTo>
                    <a:pt x="15693" y="14906"/>
                    <a:pt x="15652" y="14892"/>
                    <a:pt x="15614" y="14892"/>
                  </a:cubicBezTo>
                  <a:cubicBezTo>
                    <a:pt x="15558" y="14892"/>
                    <a:pt x="15508" y="14923"/>
                    <a:pt x="15471" y="14984"/>
                  </a:cubicBezTo>
                  <a:cubicBezTo>
                    <a:pt x="15356" y="15176"/>
                    <a:pt x="15369" y="15210"/>
                    <a:pt x="15558" y="15353"/>
                  </a:cubicBezTo>
                  <a:cubicBezTo>
                    <a:pt x="15712" y="15477"/>
                    <a:pt x="15849" y="15625"/>
                    <a:pt x="16006" y="15746"/>
                  </a:cubicBezTo>
                  <a:cubicBezTo>
                    <a:pt x="16149" y="15854"/>
                    <a:pt x="16297" y="15953"/>
                    <a:pt x="16399" y="16105"/>
                  </a:cubicBezTo>
                  <a:cubicBezTo>
                    <a:pt x="16437" y="16158"/>
                    <a:pt x="16502" y="16148"/>
                    <a:pt x="16548" y="16185"/>
                  </a:cubicBezTo>
                  <a:cubicBezTo>
                    <a:pt x="16681" y="16294"/>
                    <a:pt x="16629" y="16430"/>
                    <a:pt x="16591" y="16541"/>
                  </a:cubicBezTo>
                  <a:cubicBezTo>
                    <a:pt x="16551" y="16668"/>
                    <a:pt x="16560" y="16804"/>
                    <a:pt x="16511" y="16922"/>
                  </a:cubicBezTo>
                  <a:cubicBezTo>
                    <a:pt x="16452" y="17064"/>
                    <a:pt x="16474" y="17229"/>
                    <a:pt x="16381" y="17359"/>
                  </a:cubicBezTo>
                  <a:cubicBezTo>
                    <a:pt x="16365" y="17380"/>
                    <a:pt x="16356" y="17417"/>
                    <a:pt x="16362" y="17439"/>
                  </a:cubicBezTo>
                  <a:cubicBezTo>
                    <a:pt x="16406" y="17575"/>
                    <a:pt x="16375" y="17705"/>
                    <a:pt x="16316" y="17820"/>
                  </a:cubicBezTo>
                  <a:cubicBezTo>
                    <a:pt x="16263" y="17925"/>
                    <a:pt x="16300" y="18033"/>
                    <a:pt x="16266" y="18135"/>
                  </a:cubicBezTo>
                  <a:cubicBezTo>
                    <a:pt x="16242" y="18207"/>
                    <a:pt x="16214" y="18272"/>
                    <a:pt x="16180" y="18337"/>
                  </a:cubicBezTo>
                  <a:cubicBezTo>
                    <a:pt x="16146" y="18405"/>
                    <a:pt x="16118" y="18479"/>
                    <a:pt x="16130" y="18563"/>
                  </a:cubicBezTo>
                  <a:cubicBezTo>
                    <a:pt x="16146" y="18643"/>
                    <a:pt x="16124" y="18720"/>
                    <a:pt x="16093" y="18801"/>
                  </a:cubicBezTo>
                  <a:cubicBezTo>
                    <a:pt x="16050" y="18925"/>
                    <a:pt x="16028" y="19052"/>
                    <a:pt x="16025" y="19188"/>
                  </a:cubicBezTo>
                  <a:cubicBezTo>
                    <a:pt x="16022" y="19330"/>
                    <a:pt x="16019" y="19494"/>
                    <a:pt x="15951" y="19618"/>
                  </a:cubicBezTo>
                  <a:cubicBezTo>
                    <a:pt x="15883" y="19745"/>
                    <a:pt x="15777" y="19853"/>
                    <a:pt x="15684" y="19968"/>
                  </a:cubicBezTo>
                  <a:cubicBezTo>
                    <a:pt x="15502" y="20181"/>
                    <a:pt x="15245" y="20166"/>
                    <a:pt x="15013" y="20234"/>
                  </a:cubicBezTo>
                  <a:cubicBezTo>
                    <a:pt x="14972" y="20205"/>
                    <a:pt x="14930" y="20197"/>
                    <a:pt x="14885" y="20197"/>
                  </a:cubicBezTo>
                  <a:cubicBezTo>
                    <a:pt x="14833" y="20197"/>
                    <a:pt x="14779" y="20208"/>
                    <a:pt x="14725" y="20208"/>
                  </a:cubicBezTo>
                  <a:cubicBezTo>
                    <a:pt x="14680" y="20208"/>
                    <a:pt x="14634" y="20200"/>
                    <a:pt x="14589" y="20172"/>
                  </a:cubicBezTo>
                  <a:cubicBezTo>
                    <a:pt x="14510" y="20122"/>
                    <a:pt x="14398" y="20088"/>
                    <a:pt x="14287" y="20088"/>
                  </a:cubicBezTo>
                  <a:cubicBezTo>
                    <a:pt x="14267" y="20088"/>
                    <a:pt x="14247" y="20089"/>
                    <a:pt x="14227" y="20092"/>
                  </a:cubicBezTo>
                  <a:cubicBezTo>
                    <a:pt x="14218" y="20092"/>
                    <a:pt x="14206" y="20094"/>
                    <a:pt x="14196" y="20094"/>
                  </a:cubicBezTo>
                  <a:cubicBezTo>
                    <a:pt x="14189" y="20094"/>
                    <a:pt x="14183" y="20093"/>
                    <a:pt x="14180" y="20089"/>
                  </a:cubicBezTo>
                  <a:cubicBezTo>
                    <a:pt x="14069" y="19977"/>
                    <a:pt x="13911" y="19949"/>
                    <a:pt x="13781" y="19872"/>
                  </a:cubicBezTo>
                  <a:cubicBezTo>
                    <a:pt x="13679" y="19810"/>
                    <a:pt x="13586" y="19730"/>
                    <a:pt x="13468" y="19689"/>
                  </a:cubicBezTo>
                  <a:cubicBezTo>
                    <a:pt x="13332" y="19640"/>
                    <a:pt x="13227" y="19547"/>
                    <a:pt x="13149" y="19420"/>
                  </a:cubicBezTo>
                  <a:cubicBezTo>
                    <a:pt x="13137" y="19398"/>
                    <a:pt x="13131" y="19364"/>
                    <a:pt x="13112" y="19358"/>
                  </a:cubicBezTo>
                  <a:cubicBezTo>
                    <a:pt x="12827" y="19247"/>
                    <a:pt x="12716" y="18956"/>
                    <a:pt x="12502" y="18767"/>
                  </a:cubicBezTo>
                  <a:cubicBezTo>
                    <a:pt x="12366" y="18649"/>
                    <a:pt x="12283" y="18448"/>
                    <a:pt x="12171" y="18300"/>
                  </a:cubicBezTo>
                  <a:cubicBezTo>
                    <a:pt x="12054" y="18145"/>
                    <a:pt x="12035" y="17947"/>
                    <a:pt x="11890" y="17807"/>
                  </a:cubicBezTo>
                  <a:cubicBezTo>
                    <a:pt x="11787" y="17711"/>
                    <a:pt x="11781" y="17547"/>
                    <a:pt x="11772" y="17405"/>
                  </a:cubicBezTo>
                  <a:cubicBezTo>
                    <a:pt x="11769" y="17334"/>
                    <a:pt x="11769" y="17269"/>
                    <a:pt x="11719" y="17210"/>
                  </a:cubicBezTo>
                  <a:cubicBezTo>
                    <a:pt x="11623" y="17099"/>
                    <a:pt x="11682" y="16965"/>
                    <a:pt x="11698" y="16851"/>
                  </a:cubicBezTo>
                  <a:cubicBezTo>
                    <a:pt x="11735" y="16582"/>
                    <a:pt x="11803" y="16318"/>
                    <a:pt x="11859" y="16052"/>
                  </a:cubicBezTo>
                  <a:cubicBezTo>
                    <a:pt x="11859" y="16049"/>
                    <a:pt x="11859" y="16043"/>
                    <a:pt x="11859" y="16040"/>
                  </a:cubicBezTo>
                  <a:cubicBezTo>
                    <a:pt x="11818" y="15836"/>
                    <a:pt x="11877" y="15634"/>
                    <a:pt x="11893" y="15430"/>
                  </a:cubicBezTo>
                  <a:cubicBezTo>
                    <a:pt x="11905" y="15266"/>
                    <a:pt x="11939" y="15102"/>
                    <a:pt x="11951" y="14935"/>
                  </a:cubicBezTo>
                  <a:cubicBezTo>
                    <a:pt x="11967" y="14762"/>
                    <a:pt x="11967" y="14585"/>
                    <a:pt x="12010" y="14415"/>
                  </a:cubicBezTo>
                  <a:cubicBezTo>
                    <a:pt x="12047" y="14257"/>
                    <a:pt x="12075" y="14096"/>
                    <a:pt x="12091" y="13932"/>
                  </a:cubicBezTo>
                  <a:cubicBezTo>
                    <a:pt x="12094" y="13913"/>
                    <a:pt x="12109" y="13889"/>
                    <a:pt x="12103" y="13873"/>
                  </a:cubicBezTo>
                  <a:cubicBezTo>
                    <a:pt x="12013" y="13666"/>
                    <a:pt x="12112" y="13465"/>
                    <a:pt x="12119" y="13257"/>
                  </a:cubicBezTo>
                  <a:cubicBezTo>
                    <a:pt x="12125" y="13041"/>
                    <a:pt x="12128" y="12818"/>
                    <a:pt x="12202" y="12604"/>
                  </a:cubicBezTo>
                  <a:cubicBezTo>
                    <a:pt x="12230" y="12521"/>
                    <a:pt x="12174" y="12418"/>
                    <a:pt x="12184" y="12316"/>
                  </a:cubicBezTo>
                  <a:cubicBezTo>
                    <a:pt x="12202" y="12118"/>
                    <a:pt x="12184" y="11917"/>
                    <a:pt x="12215" y="11722"/>
                  </a:cubicBezTo>
                  <a:cubicBezTo>
                    <a:pt x="12236" y="11592"/>
                    <a:pt x="12261" y="11462"/>
                    <a:pt x="12267" y="11329"/>
                  </a:cubicBezTo>
                  <a:cubicBezTo>
                    <a:pt x="12270" y="11230"/>
                    <a:pt x="12202" y="11143"/>
                    <a:pt x="12236" y="11041"/>
                  </a:cubicBezTo>
                  <a:cubicBezTo>
                    <a:pt x="12258" y="10985"/>
                    <a:pt x="12246" y="10917"/>
                    <a:pt x="12280" y="10861"/>
                  </a:cubicBezTo>
                  <a:cubicBezTo>
                    <a:pt x="12289" y="10846"/>
                    <a:pt x="12292" y="10821"/>
                    <a:pt x="12286" y="10803"/>
                  </a:cubicBezTo>
                  <a:cubicBezTo>
                    <a:pt x="12224" y="10595"/>
                    <a:pt x="12273" y="10394"/>
                    <a:pt x="12301" y="10190"/>
                  </a:cubicBezTo>
                  <a:cubicBezTo>
                    <a:pt x="12329" y="9989"/>
                    <a:pt x="12301" y="9787"/>
                    <a:pt x="12190" y="9611"/>
                  </a:cubicBezTo>
                  <a:cubicBezTo>
                    <a:pt x="12146" y="9543"/>
                    <a:pt x="12085" y="9503"/>
                    <a:pt x="12010" y="9484"/>
                  </a:cubicBezTo>
                  <a:cubicBezTo>
                    <a:pt x="11843" y="9438"/>
                    <a:pt x="11685" y="9354"/>
                    <a:pt x="11506" y="9339"/>
                  </a:cubicBezTo>
                  <a:cubicBezTo>
                    <a:pt x="11484" y="9335"/>
                    <a:pt x="11481" y="9311"/>
                    <a:pt x="11466" y="9298"/>
                  </a:cubicBezTo>
                  <a:cubicBezTo>
                    <a:pt x="11422" y="9255"/>
                    <a:pt x="11376" y="9205"/>
                    <a:pt x="11311" y="9202"/>
                  </a:cubicBezTo>
                  <a:cubicBezTo>
                    <a:pt x="11224" y="9202"/>
                    <a:pt x="11171" y="9147"/>
                    <a:pt x="11106" y="9106"/>
                  </a:cubicBezTo>
                  <a:cubicBezTo>
                    <a:pt x="10942" y="9007"/>
                    <a:pt x="10806" y="8884"/>
                    <a:pt x="10664" y="8766"/>
                  </a:cubicBezTo>
                  <a:cubicBezTo>
                    <a:pt x="10571" y="8688"/>
                    <a:pt x="10441" y="8658"/>
                    <a:pt x="10388" y="8528"/>
                  </a:cubicBezTo>
                  <a:cubicBezTo>
                    <a:pt x="10373" y="8490"/>
                    <a:pt x="10326" y="8475"/>
                    <a:pt x="10286" y="8463"/>
                  </a:cubicBezTo>
                  <a:cubicBezTo>
                    <a:pt x="10224" y="8441"/>
                    <a:pt x="10172" y="8394"/>
                    <a:pt x="10153" y="8342"/>
                  </a:cubicBezTo>
                  <a:cubicBezTo>
                    <a:pt x="10125" y="8261"/>
                    <a:pt x="10091" y="8196"/>
                    <a:pt x="10026" y="8141"/>
                  </a:cubicBezTo>
                  <a:cubicBezTo>
                    <a:pt x="9905" y="8042"/>
                    <a:pt x="9859" y="7884"/>
                    <a:pt x="9754" y="7769"/>
                  </a:cubicBezTo>
                  <a:cubicBezTo>
                    <a:pt x="9698" y="7707"/>
                    <a:pt x="9661" y="7593"/>
                    <a:pt x="9652" y="7522"/>
                  </a:cubicBezTo>
                  <a:cubicBezTo>
                    <a:pt x="9627" y="7327"/>
                    <a:pt x="9469" y="7172"/>
                    <a:pt x="9478" y="6980"/>
                  </a:cubicBezTo>
                  <a:cubicBezTo>
                    <a:pt x="9491" y="6738"/>
                    <a:pt x="9450" y="6497"/>
                    <a:pt x="9522" y="6262"/>
                  </a:cubicBezTo>
                  <a:cubicBezTo>
                    <a:pt x="9549" y="6178"/>
                    <a:pt x="9614" y="6119"/>
                    <a:pt x="9649" y="6039"/>
                  </a:cubicBezTo>
                  <a:cubicBezTo>
                    <a:pt x="9738" y="5832"/>
                    <a:pt x="9785" y="5590"/>
                    <a:pt x="9977" y="5451"/>
                  </a:cubicBezTo>
                  <a:cubicBezTo>
                    <a:pt x="10147" y="5324"/>
                    <a:pt x="10292" y="5172"/>
                    <a:pt x="10484" y="5061"/>
                  </a:cubicBezTo>
                  <a:cubicBezTo>
                    <a:pt x="10663" y="4958"/>
                    <a:pt x="10823" y="4869"/>
                    <a:pt x="11017" y="4869"/>
                  </a:cubicBezTo>
                  <a:cubicBezTo>
                    <a:pt x="11045" y="4869"/>
                    <a:pt x="11074" y="4871"/>
                    <a:pt x="11103" y="4875"/>
                  </a:cubicBezTo>
                  <a:cubicBezTo>
                    <a:pt x="11108" y="4875"/>
                    <a:pt x="11112" y="4876"/>
                    <a:pt x="11117" y="4876"/>
                  </a:cubicBezTo>
                  <a:cubicBezTo>
                    <a:pt x="11148" y="4876"/>
                    <a:pt x="11184" y="4866"/>
                    <a:pt x="11209" y="4850"/>
                  </a:cubicBezTo>
                  <a:cubicBezTo>
                    <a:pt x="11272" y="4807"/>
                    <a:pt x="11338" y="4795"/>
                    <a:pt x="11404" y="4795"/>
                  </a:cubicBezTo>
                  <a:close/>
                  <a:moveTo>
                    <a:pt x="39361" y="21283"/>
                  </a:moveTo>
                  <a:lnTo>
                    <a:pt x="39361" y="21283"/>
                  </a:lnTo>
                  <a:cubicBezTo>
                    <a:pt x="39358" y="21525"/>
                    <a:pt x="39256" y="21711"/>
                    <a:pt x="39033" y="21825"/>
                  </a:cubicBezTo>
                  <a:cubicBezTo>
                    <a:pt x="39026" y="21828"/>
                    <a:pt x="39014" y="21831"/>
                    <a:pt x="39011" y="21837"/>
                  </a:cubicBezTo>
                  <a:cubicBezTo>
                    <a:pt x="38896" y="22057"/>
                    <a:pt x="38602" y="22088"/>
                    <a:pt x="38494" y="22320"/>
                  </a:cubicBezTo>
                  <a:cubicBezTo>
                    <a:pt x="38485" y="22342"/>
                    <a:pt x="38441" y="22351"/>
                    <a:pt x="38410" y="22367"/>
                  </a:cubicBezTo>
                  <a:cubicBezTo>
                    <a:pt x="38342" y="22404"/>
                    <a:pt x="38290" y="22450"/>
                    <a:pt x="38250" y="22525"/>
                  </a:cubicBezTo>
                  <a:cubicBezTo>
                    <a:pt x="38191" y="22630"/>
                    <a:pt x="38104" y="22723"/>
                    <a:pt x="37977" y="22757"/>
                  </a:cubicBezTo>
                  <a:cubicBezTo>
                    <a:pt x="37915" y="22772"/>
                    <a:pt x="37866" y="22803"/>
                    <a:pt x="37838" y="22853"/>
                  </a:cubicBezTo>
                  <a:cubicBezTo>
                    <a:pt x="37757" y="23008"/>
                    <a:pt x="37596" y="23082"/>
                    <a:pt x="37485" y="23209"/>
                  </a:cubicBezTo>
                  <a:cubicBezTo>
                    <a:pt x="37432" y="23271"/>
                    <a:pt x="37327" y="23295"/>
                    <a:pt x="37275" y="23348"/>
                  </a:cubicBezTo>
                  <a:cubicBezTo>
                    <a:pt x="37157" y="23466"/>
                    <a:pt x="36971" y="23509"/>
                    <a:pt x="36897" y="23676"/>
                  </a:cubicBezTo>
                  <a:cubicBezTo>
                    <a:pt x="36872" y="23729"/>
                    <a:pt x="36829" y="23775"/>
                    <a:pt x="36779" y="23800"/>
                  </a:cubicBezTo>
                  <a:cubicBezTo>
                    <a:pt x="36665" y="23859"/>
                    <a:pt x="36581" y="23961"/>
                    <a:pt x="36457" y="24013"/>
                  </a:cubicBezTo>
                  <a:cubicBezTo>
                    <a:pt x="36364" y="24054"/>
                    <a:pt x="36278" y="24131"/>
                    <a:pt x="36216" y="24215"/>
                  </a:cubicBezTo>
                  <a:cubicBezTo>
                    <a:pt x="36154" y="24292"/>
                    <a:pt x="36083" y="24345"/>
                    <a:pt x="35999" y="24388"/>
                  </a:cubicBezTo>
                  <a:cubicBezTo>
                    <a:pt x="35897" y="24441"/>
                    <a:pt x="35810" y="24506"/>
                    <a:pt x="35752" y="24617"/>
                  </a:cubicBezTo>
                  <a:cubicBezTo>
                    <a:pt x="35699" y="24719"/>
                    <a:pt x="35578" y="24763"/>
                    <a:pt x="35488" y="24828"/>
                  </a:cubicBezTo>
                  <a:cubicBezTo>
                    <a:pt x="35368" y="24917"/>
                    <a:pt x="35247" y="25010"/>
                    <a:pt x="35120" y="25091"/>
                  </a:cubicBezTo>
                  <a:cubicBezTo>
                    <a:pt x="35098" y="25103"/>
                    <a:pt x="35077" y="25119"/>
                    <a:pt x="35064" y="25140"/>
                  </a:cubicBezTo>
                  <a:cubicBezTo>
                    <a:pt x="34972" y="25310"/>
                    <a:pt x="34792" y="25320"/>
                    <a:pt x="34637" y="25379"/>
                  </a:cubicBezTo>
                  <a:cubicBezTo>
                    <a:pt x="34629" y="25381"/>
                    <a:pt x="34620" y="25383"/>
                    <a:pt x="34611" y="25383"/>
                  </a:cubicBezTo>
                  <a:cubicBezTo>
                    <a:pt x="34599" y="25383"/>
                    <a:pt x="34587" y="25380"/>
                    <a:pt x="34578" y="25369"/>
                  </a:cubicBezTo>
                  <a:cubicBezTo>
                    <a:pt x="34560" y="25341"/>
                    <a:pt x="34578" y="25320"/>
                    <a:pt x="34594" y="25304"/>
                  </a:cubicBezTo>
                  <a:cubicBezTo>
                    <a:pt x="34628" y="25264"/>
                    <a:pt x="34640" y="25218"/>
                    <a:pt x="34643" y="25165"/>
                  </a:cubicBezTo>
                  <a:cubicBezTo>
                    <a:pt x="34650" y="25112"/>
                    <a:pt x="34668" y="25050"/>
                    <a:pt x="34708" y="25023"/>
                  </a:cubicBezTo>
                  <a:cubicBezTo>
                    <a:pt x="34888" y="24902"/>
                    <a:pt x="34956" y="24676"/>
                    <a:pt x="35139" y="24564"/>
                  </a:cubicBezTo>
                  <a:cubicBezTo>
                    <a:pt x="35393" y="24410"/>
                    <a:pt x="35575" y="24165"/>
                    <a:pt x="35829" y="24010"/>
                  </a:cubicBezTo>
                  <a:cubicBezTo>
                    <a:pt x="35971" y="23921"/>
                    <a:pt x="36074" y="23769"/>
                    <a:pt x="36216" y="23673"/>
                  </a:cubicBezTo>
                  <a:cubicBezTo>
                    <a:pt x="36343" y="23589"/>
                    <a:pt x="36454" y="23478"/>
                    <a:pt x="36597" y="23419"/>
                  </a:cubicBezTo>
                  <a:cubicBezTo>
                    <a:pt x="36634" y="23404"/>
                    <a:pt x="36646" y="23363"/>
                    <a:pt x="36671" y="23342"/>
                  </a:cubicBezTo>
                  <a:cubicBezTo>
                    <a:pt x="36754" y="23274"/>
                    <a:pt x="36792" y="23144"/>
                    <a:pt x="36928" y="23141"/>
                  </a:cubicBezTo>
                  <a:cubicBezTo>
                    <a:pt x="36949" y="23141"/>
                    <a:pt x="36980" y="23125"/>
                    <a:pt x="36993" y="23107"/>
                  </a:cubicBezTo>
                  <a:cubicBezTo>
                    <a:pt x="37123" y="22915"/>
                    <a:pt x="37364" y="22862"/>
                    <a:pt x="37500" y="22673"/>
                  </a:cubicBezTo>
                  <a:cubicBezTo>
                    <a:pt x="37559" y="22596"/>
                    <a:pt x="37634" y="22518"/>
                    <a:pt x="37745" y="22497"/>
                  </a:cubicBezTo>
                  <a:cubicBezTo>
                    <a:pt x="37767" y="22491"/>
                    <a:pt x="37801" y="22481"/>
                    <a:pt x="37810" y="22466"/>
                  </a:cubicBezTo>
                  <a:cubicBezTo>
                    <a:pt x="37909" y="22280"/>
                    <a:pt x="38098" y="22197"/>
                    <a:pt x="38259" y="22091"/>
                  </a:cubicBezTo>
                  <a:cubicBezTo>
                    <a:pt x="38479" y="21949"/>
                    <a:pt x="38640" y="21723"/>
                    <a:pt x="38875" y="21615"/>
                  </a:cubicBezTo>
                  <a:cubicBezTo>
                    <a:pt x="39061" y="21528"/>
                    <a:pt x="39163" y="21339"/>
                    <a:pt x="39361" y="21283"/>
                  </a:cubicBezTo>
                  <a:close/>
                  <a:moveTo>
                    <a:pt x="31115" y="25126"/>
                  </a:moveTo>
                  <a:cubicBezTo>
                    <a:pt x="31188" y="25126"/>
                    <a:pt x="31261" y="25137"/>
                    <a:pt x="31335" y="25159"/>
                  </a:cubicBezTo>
                  <a:cubicBezTo>
                    <a:pt x="31345" y="25161"/>
                    <a:pt x="31356" y="25169"/>
                    <a:pt x="31366" y="25169"/>
                  </a:cubicBezTo>
                  <a:cubicBezTo>
                    <a:pt x="31368" y="25169"/>
                    <a:pt x="31370" y="25168"/>
                    <a:pt x="31372" y="25168"/>
                  </a:cubicBezTo>
                  <a:cubicBezTo>
                    <a:pt x="31428" y="25151"/>
                    <a:pt x="31484" y="25145"/>
                    <a:pt x="31539" y="25145"/>
                  </a:cubicBezTo>
                  <a:cubicBezTo>
                    <a:pt x="31673" y="25145"/>
                    <a:pt x="31806" y="25180"/>
                    <a:pt x="31941" y="25180"/>
                  </a:cubicBezTo>
                  <a:cubicBezTo>
                    <a:pt x="31960" y="25180"/>
                    <a:pt x="31980" y="25179"/>
                    <a:pt x="32000" y="25177"/>
                  </a:cubicBezTo>
                  <a:cubicBezTo>
                    <a:pt x="32043" y="25174"/>
                    <a:pt x="32084" y="25180"/>
                    <a:pt x="32121" y="25156"/>
                  </a:cubicBezTo>
                  <a:cubicBezTo>
                    <a:pt x="32148" y="25136"/>
                    <a:pt x="32176" y="25130"/>
                    <a:pt x="32207" y="25130"/>
                  </a:cubicBezTo>
                  <a:cubicBezTo>
                    <a:pt x="32229" y="25130"/>
                    <a:pt x="32252" y="25133"/>
                    <a:pt x="32276" y="25137"/>
                  </a:cubicBezTo>
                  <a:cubicBezTo>
                    <a:pt x="32399" y="25165"/>
                    <a:pt x="32539" y="25140"/>
                    <a:pt x="32653" y="25168"/>
                  </a:cubicBezTo>
                  <a:cubicBezTo>
                    <a:pt x="32729" y="25185"/>
                    <a:pt x="32806" y="25190"/>
                    <a:pt x="32882" y="25190"/>
                  </a:cubicBezTo>
                  <a:cubicBezTo>
                    <a:pt x="32983" y="25190"/>
                    <a:pt x="33083" y="25182"/>
                    <a:pt x="33183" y="25182"/>
                  </a:cubicBezTo>
                  <a:cubicBezTo>
                    <a:pt x="33270" y="25182"/>
                    <a:pt x="33357" y="25188"/>
                    <a:pt x="33442" y="25211"/>
                  </a:cubicBezTo>
                  <a:cubicBezTo>
                    <a:pt x="33607" y="25258"/>
                    <a:pt x="33752" y="25332"/>
                    <a:pt x="33910" y="25388"/>
                  </a:cubicBezTo>
                  <a:cubicBezTo>
                    <a:pt x="33938" y="25397"/>
                    <a:pt x="33962" y="25428"/>
                    <a:pt x="33978" y="25453"/>
                  </a:cubicBezTo>
                  <a:cubicBezTo>
                    <a:pt x="34037" y="25543"/>
                    <a:pt x="34015" y="25611"/>
                    <a:pt x="33913" y="25614"/>
                  </a:cubicBezTo>
                  <a:cubicBezTo>
                    <a:pt x="33720" y="25616"/>
                    <a:pt x="33532" y="25659"/>
                    <a:pt x="33336" y="25659"/>
                  </a:cubicBezTo>
                  <a:cubicBezTo>
                    <a:pt x="33289" y="25659"/>
                    <a:pt x="33242" y="25657"/>
                    <a:pt x="33195" y="25651"/>
                  </a:cubicBezTo>
                  <a:cubicBezTo>
                    <a:pt x="33076" y="25636"/>
                    <a:pt x="32954" y="25620"/>
                    <a:pt x="32831" y="25620"/>
                  </a:cubicBezTo>
                  <a:cubicBezTo>
                    <a:pt x="32730" y="25620"/>
                    <a:pt x="32629" y="25631"/>
                    <a:pt x="32529" y="25660"/>
                  </a:cubicBezTo>
                  <a:cubicBezTo>
                    <a:pt x="32520" y="25663"/>
                    <a:pt x="32509" y="25665"/>
                    <a:pt x="32498" y="25665"/>
                  </a:cubicBezTo>
                  <a:cubicBezTo>
                    <a:pt x="32488" y="25665"/>
                    <a:pt x="32477" y="25663"/>
                    <a:pt x="32467" y="25660"/>
                  </a:cubicBezTo>
                  <a:cubicBezTo>
                    <a:pt x="32412" y="25632"/>
                    <a:pt x="32356" y="25623"/>
                    <a:pt x="32300" y="25623"/>
                  </a:cubicBezTo>
                  <a:cubicBezTo>
                    <a:pt x="32214" y="25623"/>
                    <a:pt x="32127" y="25646"/>
                    <a:pt x="32040" y="25657"/>
                  </a:cubicBezTo>
                  <a:cubicBezTo>
                    <a:pt x="32019" y="25660"/>
                    <a:pt x="31998" y="25662"/>
                    <a:pt x="31978" y="25662"/>
                  </a:cubicBezTo>
                  <a:cubicBezTo>
                    <a:pt x="31890" y="25662"/>
                    <a:pt x="31805" y="25638"/>
                    <a:pt x="31717" y="25638"/>
                  </a:cubicBezTo>
                  <a:cubicBezTo>
                    <a:pt x="31709" y="25638"/>
                    <a:pt x="31702" y="25638"/>
                    <a:pt x="31694" y="25639"/>
                  </a:cubicBezTo>
                  <a:cubicBezTo>
                    <a:pt x="31625" y="25642"/>
                    <a:pt x="31560" y="25663"/>
                    <a:pt x="31492" y="25663"/>
                  </a:cubicBezTo>
                  <a:cubicBezTo>
                    <a:pt x="31489" y="25663"/>
                    <a:pt x="31485" y="25663"/>
                    <a:pt x="31481" y="25663"/>
                  </a:cubicBezTo>
                  <a:cubicBezTo>
                    <a:pt x="31316" y="25663"/>
                    <a:pt x="31154" y="25610"/>
                    <a:pt x="30993" y="25610"/>
                  </a:cubicBezTo>
                  <a:cubicBezTo>
                    <a:pt x="30961" y="25610"/>
                    <a:pt x="30930" y="25612"/>
                    <a:pt x="30898" y="25617"/>
                  </a:cubicBezTo>
                  <a:cubicBezTo>
                    <a:pt x="30816" y="25630"/>
                    <a:pt x="30735" y="25632"/>
                    <a:pt x="30654" y="25632"/>
                  </a:cubicBezTo>
                  <a:cubicBezTo>
                    <a:pt x="30607" y="25632"/>
                    <a:pt x="30560" y="25631"/>
                    <a:pt x="30513" y="25631"/>
                  </a:cubicBezTo>
                  <a:cubicBezTo>
                    <a:pt x="30465" y="25631"/>
                    <a:pt x="30417" y="25632"/>
                    <a:pt x="30369" y="25635"/>
                  </a:cubicBezTo>
                  <a:cubicBezTo>
                    <a:pt x="30354" y="25637"/>
                    <a:pt x="30339" y="25637"/>
                    <a:pt x="30324" y="25637"/>
                  </a:cubicBezTo>
                  <a:cubicBezTo>
                    <a:pt x="30255" y="25637"/>
                    <a:pt x="30191" y="25625"/>
                    <a:pt x="30124" y="25608"/>
                  </a:cubicBezTo>
                  <a:cubicBezTo>
                    <a:pt x="30081" y="25596"/>
                    <a:pt x="30038" y="25587"/>
                    <a:pt x="29994" y="25587"/>
                  </a:cubicBezTo>
                  <a:cubicBezTo>
                    <a:pt x="29957" y="25587"/>
                    <a:pt x="29920" y="25594"/>
                    <a:pt x="29883" y="25611"/>
                  </a:cubicBezTo>
                  <a:cubicBezTo>
                    <a:pt x="29871" y="25618"/>
                    <a:pt x="29853" y="25626"/>
                    <a:pt x="29839" y="25626"/>
                  </a:cubicBezTo>
                  <a:cubicBezTo>
                    <a:pt x="29834" y="25626"/>
                    <a:pt x="29830" y="25625"/>
                    <a:pt x="29827" y="25623"/>
                  </a:cubicBezTo>
                  <a:cubicBezTo>
                    <a:pt x="29784" y="25594"/>
                    <a:pt x="29741" y="25585"/>
                    <a:pt x="29697" y="25585"/>
                  </a:cubicBezTo>
                  <a:cubicBezTo>
                    <a:pt x="29642" y="25585"/>
                    <a:pt x="29586" y="25599"/>
                    <a:pt x="29530" y="25608"/>
                  </a:cubicBezTo>
                  <a:cubicBezTo>
                    <a:pt x="29483" y="25616"/>
                    <a:pt x="29435" y="25629"/>
                    <a:pt x="29388" y="25629"/>
                  </a:cubicBezTo>
                  <a:cubicBezTo>
                    <a:pt x="29345" y="25629"/>
                    <a:pt x="29303" y="25618"/>
                    <a:pt x="29264" y="25583"/>
                  </a:cubicBezTo>
                  <a:cubicBezTo>
                    <a:pt x="29256" y="25578"/>
                    <a:pt x="29244" y="25573"/>
                    <a:pt x="29235" y="25573"/>
                  </a:cubicBezTo>
                  <a:cubicBezTo>
                    <a:pt x="29233" y="25573"/>
                    <a:pt x="29231" y="25573"/>
                    <a:pt x="29230" y="25574"/>
                  </a:cubicBezTo>
                  <a:cubicBezTo>
                    <a:pt x="29160" y="25593"/>
                    <a:pt x="29091" y="25599"/>
                    <a:pt x="29022" y="25599"/>
                  </a:cubicBezTo>
                  <a:cubicBezTo>
                    <a:pt x="28887" y="25599"/>
                    <a:pt x="28753" y="25575"/>
                    <a:pt x="28619" y="25575"/>
                  </a:cubicBezTo>
                  <a:cubicBezTo>
                    <a:pt x="28579" y="25575"/>
                    <a:pt x="28539" y="25577"/>
                    <a:pt x="28499" y="25583"/>
                  </a:cubicBezTo>
                  <a:cubicBezTo>
                    <a:pt x="28387" y="25600"/>
                    <a:pt x="28275" y="25604"/>
                    <a:pt x="28162" y="25604"/>
                  </a:cubicBezTo>
                  <a:cubicBezTo>
                    <a:pt x="28072" y="25604"/>
                    <a:pt x="27982" y="25601"/>
                    <a:pt x="27893" y="25601"/>
                  </a:cubicBezTo>
                  <a:cubicBezTo>
                    <a:pt x="27885" y="25601"/>
                    <a:pt x="27877" y="25601"/>
                    <a:pt x="27869" y="25601"/>
                  </a:cubicBezTo>
                  <a:cubicBezTo>
                    <a:pt x="27724" y="25601"/>
                    <a:pt x="27581" y="25626"/>
                    <a:pt x="27438" y="25626"/>
                  </a:cubicBezTo>
                  <a:cubicBezTo>
                    <a:pt x="27431" y="25626"/>
                    <a:pt x="27423" y="25626"/>
                    <a:pt x="27416" y="25626"/>
                  </a:cubicBezTo>
                  <a:cubicBezTo>
                    <a:pt x="27366" y="25626"/>
                    <a:pt x="27323" y="25626"/>
                    <a:pt x="27273" y="25604"/>
                  </a:cubicBezTo>
                  <a:cubicBezTo>
                    <a:pt x="27226" y="25582"/>
                    <a:pt x="27176" y="25565"/>
                    <a:pt x="27125" y="25565"/>
                  </a:cubicBezTo>
                  <a:cubicBezTo>
                    <a:pt x="27098" y="25565"/>
                    <a:pt x="27072" y="25569"/>
                    <a:pt x="27044" y="25580"/>
                  </a:cubicBezTo>
                  <a:cubicBezTo>
                    <a:pt x="26997" y="25597"/>
                    <a:pt x="26949" y="25603"/>
                    <a:pt x="26901" y="25603"/>
                  </a:cubicBezTo>
                  <a:cubicBezTo>
                    <a:pt x="26796" y="25603"/>
                    <a:pt x="26691" y="25574"/>
                    <a:pt x="26589" y="25567"/>
                  </a:cubicBezTo>
                  <a:cubicBezTo>
                    <a:pt x="26580" y="25567"/>
                    <a:pt x="26571" y="25567"/>
                    <a:pt x="26562" y="25567"/>
                  </a:cubicBezTo>
                  <a:cubicBezTo>
                    <a:pt x="26437" y="25567"/>
                    <a:pt x="26327" y="25605"/>
                    <a:pt x="26206" y="25608"/>
                  </a:cubicBezTo>
                  <a:cubicBezTo>
                    <a:pt x="26150" y="25608"/>
                    <a:pt x="26095" y="25611"/>
                    <a:pt x="26039" y="25611"/>
                  </a:cubicBezTo>
                  <a:cubicBezTo>
                    <a:pt x="25967" y="25611"/>
                    <a:pt x="25896" y="25606"/>
                    <a:pt x="25828" y="25583"/>
                  </a:cubicBezTo>
                  <a:cubicBezTo>
                    <a:pt x="25768" y="25565"/>
                    <a:pt x="25709" y="25558"/>
                    <a:pt x="25650" y="25558"/>
                  </a:cubicBezTo>
                  <a:cubicBezTo>
                    <a:pt x="25570" y="25558"/>
                    <a:pt x="25492" y="25570"/>
                    <a:pt x="25413" y="25583"/>
                  </a:cubicBezTo>
                  <a:cubicBezTo>
                    <a:pt x="25336" y="25595"/>
                    <a:pt x="25259" y="25598"/>
                    <a:pt x="25181" y="25598"/>
                  </a:cubicBezTo>
                  <a:cubicBezTo>
                    <a:pt x="25100" y="25598"/>
                    <a:pt x="25018" y="25595"/>
                    <a:pt x="24936" y="25595"/>
                  </a:cubicBezTo>
                  <a:cubicBezTo>
                    <a:pt x="24922" y="25595"/>
                    <a:pt x="24907" y="25595"/>
                    <a:pt x="24893" y="25595"/>
                  </a:cubicBezTo>
                  <a:cubicBezTo>
                    <a:pt x="24887" y="25595"/>
                    <a:pt x="24882" y="25595"/>
                    <a:pt x="24876" y="25595"/>
                  </a:cubicBezTo>
                  <a:cubicBezTo>
                    <a:pt x="24780" y="25595"/>
                    <a:pt x="24683" y="25581"/>
                    <a:pt x="24593" y="25581"/>
                  </a:cubicBezTo>
                  <a:cubicBezTo>
                    <a:pt x="24534" y="25581"/>
                    <a:pt x="24479" y="25587"/>
                    <a:pt x="24429" y="25608"/>
                  </a:cubicBezTo>
                  <a:cubicBezTo>
                    <a:pt x="24323" y="25597"/>
                    <a:pt x="24223" y="25594"/>
                    <a:pt x="24126" y="25594"/>
                  </a:cubicBezTo>
                  <a:cubicBezTo>
                    <a:pt x="23988" y="25594"/>
                    <a:pt x="23857" y="25601"/>
                    <a:pt x="23726" y="25604"/>
                  </a:cubicBezTo>
                  <a:cubicBezTo>
                    <a:pt x="23702" y="25606"/>
                    <a:pt x="23669" y="25622"/>
                    <a:pt x="23643" y="25622"/>
                  </a:cubicBezTo>
                  <a:cubicBezTo>
                    <a:pt x="23627" y="25622"/>
                    <a:pt x="23613" y="25616"/>
                    <a:pt x="23605" y="25595"/>
                  </a:cubicBezTo>
                  <a:cubicBezTo>
                    <a:pt x="23581" y="25536"/>
                    <a:pt x="23605" y="25462"/>
                    <a:pt x="23643" y="25419"/>
                  </a:cubicBezTo>
                  <a:cubicBezTo>
                    <a:pt x="23676" y="25378"/>
                    <a:pt x="23726" y="25326"/>
                    <a:pt x="23782" y="25326"/>
                  </a:cubicBezTo>
                  <a:cubicBezTo>
                    <a:pt x="23789" y="25326"/>
                    <a:pt x="23796" y="25327"/>
                    <a:pt x="23804" y="25329"/>
                  </a:cubicBezTo>
                  <a:cubicBezTo>
                    <a:pt x="23858" y="25341"/>
                    <a:pt x="23912" y="25345"/>
                    <a:pt x="23965" y="25345"/>
                  </a:cubicBezTo>
                  <a:cubicBezTo>
                    <a:pt x="24037" y="25345"/>
                    <a:pt x="24108" y="25339"/>
                    <a:pt x="24179" y="25339"/>
                  </a:cubicBezTo>
                  <a:cubicBezTo>
                    <a:pt x="24205" y="25339"/>
                    <a:pt x="24230" y="25339"/>
                    <a:pt x="24255" y="25341"/>
                  </a:cubicBezTo>
                  <a:cubicBezTo>
                    <a:pt x="24268" y="25343"/>
                    <a:pt x="24281" y="25344"/>
                    <a:pt x="24294" y="25344"/>
                  </a:cubicBezTo>
                  <a:cubicBezTo>
                    <a:pt x="24407" y="25344"/>
                    <a:pt x="24517" y="25294"/>
                    <a:pt x="24632" y="25294"/>
                  </a:cubicBezTo>
                  <a:cubicBezTo>
                    <a:pt x="24642" y="25294"/>
                    <a:pt x="24653" y="25294"/>
                    <a:pt x="24664" y="25295"/>
                  </a:cubicBezTo>
                  <a:cubicBezTo>
                    <a:pt x="24665" y="25295"/>
                    <a:pt x="24666" y="25295"/>
                    <a:pt x="24668" y="25295"/>
                  </a:cubicBezTo>
                  <a:cubicBezTo>
                    <a:pt x="24680" y="25295"/>
                    <a:pt x="24694" y="25284"/>
                    <a:pt x="24705" y="25284"/>
                  </a:cubicBezTo>
                  <a:cubicBezTo>
                    <a:pt x="24707" y="25284"/>
                    <a:pt x="24709" y="25285"/>
                    <a:pt x="24710" y="25286"/>
                  </a:cubicBezTo>
                  <a:cubicBezTo>
                    <a:pt x="24775" y="25305"/>
                    <a:pt x="24840" y="25312"/>
                    <a:pt x="24905" y="25312"/>
                  </a:cubicBezTo>
                  <a:cubicBezTo>
                    <a:pt x="25068" y="25312"/>
                    <a:pt x="25229" y="25268"/>
                    <a:pt x="25391" y="25268"/>
                  </a:cubicBezTo>
                  <a:cubicBezTo>
                    <a:pt x="25434" y="25268"/>
                    <a:pt x="25478" y="25271"/>
                    <a:pt x="25521" y="25279"/>
                  </a:cubicBezTo>
                  <a:cubicBezTo>
                    <a:pt x="25573" y="25289"/>
                    <a:pt x="25624" y="25292"/>
                    <a:pt x="25675" y="25292"/>
                  </a:cubicBezTo>
                  <a:cubicBezTo>
                    <a:pt x="25841" y="25292"/>
                    <a:pt x="26002" y="25255"/>
                    <a:pt x="26166" y="25255"/>
                  </a:cubicBezTo>
                  <a:cubicBezTo>
                    <a:pt x="26171" y="25255"/>
                    <a:pt x="26176" y="25255"/>
                    <a:pt x="26181" y="25255"/>
                  </a:cubicBezTo>
                  <a:cubicBezTo>
                    <a:pt x="26221" y="25255"/>
                    <a:pt x="26261" y="25267"/>
                    <a:pt x="26302" y="25270"/>
                  </a:cubicBezTo>
                  <a:cubicBezTo>
                    <a:pt x="26523" y="25285"/>
                    <a:pt x="26745" y="25306"/>
                    <a:pt x="26967" y="25306"/>
                  </a:cubicBezTo>
                  <a:cubicBezTo>
                    <a:pt x="27079" y="25306"/>
                    <a:pt x="27192" y="25300"/>
                    <a:pt x="27304" y="25286"/>
                  </a:cubicBezTo>
                  <a:cubicBezTo>
                    <a:pt x="27431" y="25270"/>
                    <a:pt x="27557" y="25264"/>
                    <a:pt x="27684" y="25264"/>
                  </a:cubicBezTo>
                  <a:cubicBezTo>
                    <a:pt x="27827" y="25264"/>
                    <a:pt x="27971" y="25271"/>
                    <a:pt x="28115" y="25279"/>
                  </a:cubicBezTo>
                  <a:cubicBezTo>
                    <a:pt x="28125" y="25280"/>
                    <a:pt x="28134" y="25280"/>
                    <a:pt x="28144" y="25280"/>
                  </a:cubicBezTo>
                  <a:cubicBezTo>
                    <a:pt x="28264" y="25280"/>
                    <a:pt x="28385" y="25229"/>
                    <a:pt x="28512" y="25214"/>
                  </a:cubicBezTo>
                  <a:cubicBezTo>
                    <a:pt x="28589" y="25205"/>
                    <a:pt x="28666" y="25201"/>
                    <a:pt x="28742" y="25201"/>
                  </a:cubicBezTo>
                  <a:cubicBezTo>
                    <a:pt x="28848" y="25201"/>
                    <a:pt x="28953" y="25209"/>
                    <a:pt x="29059" y="25224"/>
                  </a:cubicBezTo>
                  <a:cubicBezTo>
                    <a:pt x="29078" y="25226"/>
                    <a:pt x="29098" y="25238"/>
                    <a:pt x="29111" y="25238"/>
                  </a:cubicBezTo>
                  <a:cubicBezTo>
                    <a:pt x="29114" y="25238"/>
                    <a:pt x="29116" y="25237"/>
                    <a:pt x="29118" y="25236"/>
                  </a:cubicBezTo>
                  <a:cubicBezTo>
                    <a:pt x="29173" y="25214"/>
                    <a:pt x="29227" y="25208"/>
                    <a:pt x="29281" y="25208"/>
                  </a:cubicBezTo>
                  <a:cubicBezTo>
                    <a:pt x="29332" y="25208"/>
                    <a:pt x="29382" y="25213"/>
                    <a:pt x="29432" y="25213"/>
                  </a:cubicBezTo>
                  <a:cubicBezTo>
                    <a:pt x="29448" y="25213"/>
                    <a:pt x="29464" y="25213"/>
                    <a:pt x="29480" y="25211"/>
                  </a:cubicBezTo>
                  <a:cubicBezTo>
                    <a:pt x="29573" y="25205"/>
                    <a:pt x="29672" y="25174"/>
                    <a:pt x="29774" y="25174"/>
                  </a:cubicBezTo>
                  <a:cubicBezTo>
                    <a:pt x="30047" y="25171"/>
                    <a:pt x="30322" y="25156"/>
                    <a:pt x="30595" y="25143"/>
                  </a:cubicBezTo>
                  <a:cubicBezTo>
                    <a:pt x="30647" y="25143"/>
                    <a:pt x="30700" y="25143"/>
                    <a:pt x="30753" y="25168"/>
                  </a:cubicBezTo>
                  <a:cubicBezTo>
                    <a:pt x="30772" y="25178"/>
                    <a:pt x="30796" y="25185"/>
                    <a:pt x="30820" y="25185"/>
                  </a:cubicBezTo>
                  <a:cubicBezTo>
                    <a:pt x="30834" y="25185"/>
                    <a:pt x="30848" y="25183"/>
                    <a:pt x="30861" y="25177"/>
                  </a:cubicBezTo>
                  <a:cubicBezTo>
                    <a:pt x="30945" y="25142"/>
                    <a:pt x="31030" y="25126"/>
                    <a:pt x="31115" y="25126"/>
                  </a:cubicBezTo>
                  <a:close/>
                  <a:moveTo>
                    <a:pt x="39769" y="24027"/>
                  </a:moveTo>
                  <a:cubicBezTo>
                    <a:pt x="39784" y="24027"/>
                    <a:pt x="39800" y="24042"/>
                    <a:pt x="39825" y="24066"/>
                  </a:cubicBezTo>
                  <a:cubicBezTo>
                    <a:pt x="40036" y="24261"/>
                    <a:pt x="40094" y="24527"/>
                    <a:pt x="40166" y="24784"/>
                  </a:cubicBezTo>
                  <a:cubicBezTo>
                    <a:pt x="40193" y="24874"/>
                    <a:pt x="40200" y="24979"/>
                    <a:pt x="40166" y="25081"/>
                  </a:cubicBezTo>
                  <a:cubicBezTo>
                    <a:pt x="40113" y="25233"/>
                    <a:pt x="40048" y="25375"/>
                    <a:pt x="39967" y="25512"/>
                  </a:cubicBezTo>
                  <a:cubicBezTo>
                    <a:pt x="39961" y="25527"/>
                    <a:pt x="39955" y="25549"/>
                    <a:pt x="39943" y="25555"/>
                  </a:cubicBezTo>
                  <a:cubicBezTo>
                    <a:pt x="39782" y="25632"/>
                    <a:pt x="39741" y="25824"/>
                    <a:pt x="39590" y="25914"/>
                  </a:cubicBezTo>
                  <a:cubicBezTo>
                    <a:pt x="39559" y="25933"/>
                    <a:pt x="39531" y="25957"/>
                    <a:pt x="39531" y="26001"/>
                  </a:cubicBezTo>
                  <a:cubicBezTo>
                    <a:pt x="39528" y="26063"/>
                    <a:pt x="39485" y="26103"/>
                    <a:pt x="39435" y="26118"/>
                  </a:cubicBezTo>
                  <a:cubicBezTo>
                    <a:pt x="39361" y="26143"/>
                    <a:pt x="39305" y="26186"/>
                    <a:pt x="39265" y="26251"/>
                  </a:cubicBezTo>
                  <a:cubicBezTo>
                    <a:pt x="39200" y="26357"/>
                    <a:pt x="39098" y="26443"/>
                    <a:pt x="39005" y="26502"/>
                  </a:cubicBezTo>
                  <a:cubicBezTo>
                    <a:pt x="38760" y="26663"/>
                    <a:pt x="38556" y="26883"/>
                    <a:pt x="38277" y="27000"/>
                  </a:cubicBezTo>
                  <a:cubicBezTo>
                    <a:pt x="38165" y="27047"/>
                    <a:pt x="38064" y="27119"/>
                    <a:pt x="37958" y="27119"/>
                  </a:cubicBezTo>
                  <a:cubicBezTo>
                    <a:pt x="37950" y="27119"/>
                    <a:pt x="37942" y="27119"/>
                    <a:pt x="37934" y="27118"/>
                  </a:cubicBezTo>
                  <a:cubicBezTo>
                    <a:pt x="37918" y="27120"/>
                    <a:pt x="37903" y="27121"/>
                    <a:pt x="37888" y="27121"/>
                  </a:cubicBezTo>
                  <a:cubicBezTo>
                    <a:pt x="37732" y="27121"/>
                    <a:pt x="37633" y="27022"/>
                    <a:pt x="37528" y="26951"/>
                  </a:cubicBezTo>
                  <a:cubicBezTo>
                    <a:pt x="37500" y="26935"/>
                    <a:pt x="37500" y="26867"/>
                    <a:pt x="37507" y="26824"/>
                  </a:cubicBezTo>
                  <a:cubicBezTo>
                    <a:pt x="37516" y="26675"/>
                    <a:pt x="37485" y="26508"/>
                    <a:pt x="37658" y="26415"/>
                  </a:cubicBezTo>
                  <a:cubicBezTo>
                    <a:pt x="37689" y="26397"/>
                    <a:pt x="37717" y="26354"/>
                    <a:pt x="37726" y="26316"/>
                  </a:cubicBezTo>
                  <a:cubicBezTo>
                    <a:pt x="37742" y="26251"/>
                    <a:pt x="37779" y="26211"/>
                    <a:pt x="37835" y="26174"/>
                  </a:cubicBezTo>
                  <a:cubicBezTo>
                    <a:pt x="37869" y="26149"/>
                    <a:pt x="37912" y="26106"/>
                    <a:pt x="37915" y="26069"/>
                  </a:cubicBezTo>
                  <a:cubicBezTo>
                    <a:pt x="37925" y="25954"/>
                    <a:pt x="38014" y="25908"/>
                    <a:pt x="38085" y="25858"/>
                  </a:cubicBezTo>
                  <a:cubicBezTo>
                    <a:pt x="38194" y="25781"/>
                    <a:pt x="38277" y="25691"/>
                    <a:pt x="38355" y="25586"/>
                  </a:cubicBezTo>
                  <a:cubicBezTo>
                    <a:pt x="38497" y="25388"/>
                    <a:pt x="38689" y="25239"/>
                    <a:pt x="38893" y="25112"/>
                  </a:cubicBezTo>
                  <a:cubicBezTo>
                    <a:pt x="39002" y="25041"/>
                    <a:pt x="39061" y="24936"/>
                    <a:pt x="39144" y="24846"/>
                  </a:cubicBezTo>
                  <a:cubicBezTo>
                    <a:pt x="39181" y="24809"/>
                    <a:pt x="39209" y="24763"/>
                    <a:pt x="39271" y="24756"/>
                  </a:cubicBezTo>
                  <a:cubicBezTo>
                    <a:pt x="39401" y="24747"/>
                    <a:pt x="39454" y="24654"/>
                    <a:pt x="39497" y="24546"/>
                  </a:cubicBezTo>
                  <a:cubicBezTo>
                    <a:pt x="39565" y="24385"/>
                    <a:pt x="39627" y="24221"/>
                    <a:pt x="39723" y="24072"/>
                  </a:cubicBezTo>
                  <a:cubicBezTo>
                    <a:pt x="39742" y="24041"/>
                    <a:pt x="39755" y="24027"/>
                    <a:pt x="39769" y="24027"/>
                  </a:cubicBezTo>
                  <a:close/>
                  <a:moveTo>
                    <a:pt x="39572" y="26588"/>
                  </a:moveTo>
                  <a:cubicBezTo>
                    <a:pt x="39594" y="26588"/>
                    <a:pt x="39611" y="26624"/>
                    <a:pt x="39627" y="26641"/>
                  </a:cubicBezTo>
                  <a:cubicBezTo>
                    <a:pt x="39701" y="26725"/>
                    <a:pt x="39680" y="26840"/>
                    <a:pt x="39686" y="26935"/>
                  </a:cubicBezTo>
                  <a:cubicBezTo>
                    <a:pt x="39704" y="27171"/>
                    <a:pt x="39686" y="27403"/>
                    <a:pt x="39522" y="27595"/>
                  </a:cubicBezTo>
                  <a:cubicBezTo>
                    <a:pt x="39497" y="27626"/>
                    <a:pt x="39469" y="27657"/>
                    <a:pt x="39429" y="27672"/>
                  </a:cubicBezTo>
                  <a:cubicBezTo>
                    <a:pt x="39355" y="27700"/>
                    <a:pt x="39293" y="27753"/>
                    <a:pt x="39256" y="27821"/>
                  </a:cubicBezTo>
                  <a:cubicBezTo>
                    <a:pt x="39153" y="28019"/>
                    <a:pt x="38949" y="28093"/>
                    <a:pt x="38788" y="28223"/>
                  </a:cubicBezTo>
                  <a:cubicBezTo>
                    <a:pt x="38683" y="28307"/>
                    <a:pt x="38550" y="28347"/>
                    <a:pt x="38454" y="28443"/>
                  </a:cubicBezTo>
                  <a:cubicBezTo>
                    <a:pt x="38426" y="28474"/>
                    <a:pt x="38392" y="28477"/>
                    <a:pt x="38352" y="28480"/>
                  </a:cubicBezTo>
                  <a:cubicBezTo>
                    <a:pt x="38315" y="28480"/>
                    <a:pt x="38271" y="28486"/>
                    <a:pt x="38253" y="28517"/>
                  </a:cubicBezTo>
                  <a:cubicBezTo>
                    <a:pt x="38166" y="28647"/>
                    <a:pt x="38008" y="28635"/>
                    <a:pt x="37887" y="28697"/>
                  </a:cubicBezTo>
                  <a:cubicBezTo>
                    <a:pt x="37816" y="28731"/>
                    <a:pt x="37745" y="28777"/>
                    <a:pt x="37665" y="28796"/>
                  </a:cubicBezTo>
                  <a:cubicBezTo>
                    <a:pt x="37627" y="28805"/>
                    <a:pt x="37589" y="28808"/>
                    <a:pt x="37552" y="28808"/>
                  </a:cubicBezTo>
                  <a:cubicBezTo>
                    <a:pt x="37447" y="28808"/>
                    <a:pt x="37344" y="28778"/>
                    <a:pt x="37244" y="28743"/>
                  </a:cubicBezTo>
                  <a:cubicBezTo>
                    <a:pt x="37179" y="28725"/>
                    <a:pt x="37123" y="28666"/>
                    <a:pt x="37169" y="28579"/>
                  </a:cubicBezTo>
                  <a:cubicBezTo>
                    <a:pt x="37166" y="28542"/>
                    <a:pt x="37166" y="28505"/>
                    <a:pt x="37157" y="28468"/>
                  </a:cubicBezTo>
                  <a:cubicBezTo>
                    <a:pt x="37129" y="28372"/>
                    <a:pt x="37172" y="28301"/>
                    <a:pt x="37219" y="28217"/>
                  </a:cubicBezTo>
                  <a:cubicBezTo>
                    <a:pt x="37309" y="28059"/>
                    <a:pt x="37470" y="27991"/>
                    <a:pt x="37606" y="27895"/>
                  </a:cubicBezTo>
                  <a:cubicBezTo>
                    <a:pt x="37702" y="27824"/>
                    <a:pt x="37770" y="27709"/>
                    <a:pt x="37906" y="27700"/>
                  </a:cubicBezTo>
                  <a:cubicBezTo>
                    <a:pt x="37912" y="27700"/>
                    <a:pt x="37921" y="27691"/>
                    <a:pt x="37925" y="27685"/>
                  </a:cubicBezTo>
                  <a:cubicBezTo>
                    <a:pt x="38045" y="27480"/>
                    <a:pt x="38265" y="27471"/>
                    <a:pt x="38460" y="27421"/>
                  </a:cubicBezTo>
                  <a:cubicBezTo>
                    <a:pt x="38528" y="27403"/>
                    <a:pt x="38590" y="27375"/>
                    <a:pt x="38630" y="27313"/>
                  </a:cubicBezTo>
                  <a:cubicBezTo>
                    <a:pt x="38649" y="27285"/>
                    <a:pt x="38677" y="27248"/>
                    <a:pt x="38701" y="27245"/>
                  </a:cubicBezTo>
                  <a:cubicBezTo>
                    <a:pt x="38847" y="27236"/>
                    <a:pt x="38955" y="27127"/>
                    <a:pt x="39033" y="27044"/>
                  </a:cubicBezTo>
                  <a:cubicBezTo>
                    <a:pt x="39144" y="26929"/>
                    <a:pt x="39342" y="26932"/>
                    <a:pt x="39395" y="26750"/>
                  </a:cubicBezTo>
                  <a:cubicBezTo>
                    <a:pt x="39410" y="26685"/>
                    <a:pt x="39500" y="26669"/>
                    <a:pt x="39543" y="26607"/>
                  </a:cubicBezTo>
                  <a:cubicBezTo>
                    <a:pt x="39554" y="26593"/>
                    <a:pt x="39563" y="26588"/>
                    <a:pt x="39572" y="26588"/>
                  </a:cubicBezTo>
                  <a:close/>
                  <a:moveTo>
                    <a:pt x="39239" y="28490"/>
                  </a:moveTo>
                  <a:cubicBezTo>
                    <a:pt x="39247" y="28490"/>
                    <a:pt x="39255" y="28494"/>
                    <a:pt x="39262" y="28505"/>
                  </a:cubicBezTo>
                  <a:cubicBezTo>
                    <a:pt x="39286" y="28542"/>
                    <a:pt x="39286" y="28595"/>
                    <a:pt x="39259" y="28622"/>
                  </a:cubicBezTo>
                  <a:cubicBezTo>
                    <a:pt x="39191" y="28691"/>
                    <a:pt x="39209" y="28774"/>
                    <a:pt x="39200" y="28855"/>
                  </a:cubicBezTo>
                  <a:cubicBezTo>
                    <a:pt x="39181" y="28988"/>
                    <a:pt x="39101" y="29096"/>
                    <a:pt x="39014" y="29192"/>
                  </a:cubicBezTo>
                  <a:cubicBezTo>
                    <a:pt x="38937" y="29276"/>
                    <a:pt x="38838" y="29337"/>
                    <a:pt x="38748" y="29406"/>
                  </a:cubicBezTo>
                  <a:cubicBezTo>
                    <a:pt x="38516" y="29579"/>
                    <a:pt x="38250" y="29700"/>
                    <a:pt x="38036" y="29901"/>
                  </a:cubicBezTo>
                  <a:cubicBezTo>
                    <a:pt x="37950" y="29981"/>
                    <a:pt x="37849" y="30053"/>
                    <a:pt x="37715" y="30053"/>
                  </a:cubicBezTo>
                  <a:cubicBezTo>
                    <a:pt x="37710" y="30053"/>
                    <a:pt x="37704" y="30053"/>
                    <a:pt x="37699" y="30052"/>
                  </a:cubicBezTo>
                  <a:cubicBezTo>
                    <a:pt x="37696" y="30052"/>
                    <a:pt x="37693" y="30052"/>
                    <a:pt x="37691" y="30052"/>
                  </a:cubicBezTo>
                  <a:cubicBezTo>
                    <a:pt x="37605" y="30052"/>
                    <a:pt x="37541" y="30152"/>
                    <a:pt x="37442" y="30152"/>
                  </a:cubicBezTo>
                  <a:cubicBezTo>
                    <a:pt x="37408" y="30152"/>
                    <a:pt x="37375" y="30162"/>
                    <a:pt x="37332" y="30162"/>
                  </a:cubicBezTo>
                  <a:cubicBezTo>
                    <a:pt x="37324" y="30162"/>
                    <a:pt x="37315" y="30162"/>
                    <a:pt x="37305" y="30161"/>
                  </a:cubicBezTo>
                  <a:cubicBezTo>
                    <a:pt x="37291" y="30163"/>
                    <a:pt x="37278" y="30165"/>
                    <a:pt x="37265" y="30165"/>
                  </a:cubicBezTo>
                  <a:cubicBezTo>
                    <a:pt x="37153" y="30165"/>
                    <a:pt x="37080" y="30073"/>
                    <a:pt x="37008" y="29984"/>
                  </a:cubicBezTo>
                  <a:cubicBezTo>
                    <a:pt x="37002" y="29975"/>
                    <a:pt x="36996" y="29963"/>
                    <a:pt x="36996" y="29950"/>
                  </a:cubicBezTo>
                  <a:cubicBezTo>
                    <a:pt x="37024" y="29718"/>
                    <a:pt x="37219" y="29341"/>
                    <a:pt x="37470" y="29254"/>
                  </a:cubicBezTo>
                  <a:cubicBezTo>
                    <a:pt x="37593" y="29214"/>
                    <a:pt x="37730" y="29214"/>
                    <a:pt x="37853" y="29167"/>
                  </a:cubicBezTo>
                  <a:cubicBezTo>
                    <a:pt x="37986" y="29118"/>
                    <a:pt x="38123" y="29087"/>
                    <a:pt x="38250" y="29019"/>
                  </a:cubicBezTo>
                  <a:cubicBezTo>
                    <a:pt x="38410" y="28929"/>
                    <a:pt x="38571" y="28833"/>
                    <a:pt x="38757" y="28783"/>
                  </a:cubicBezTo>
                  <a:cubicBezTo>
                    <a:pt x="38850" y="28756"/>
                    <a:pt x="38949" y="28706"/>
                    <a:pt x="39011" y="28619"/>
                  </a:cubicBezTo>
                  <a:cubicBezTo>
                    <a:pt x="39054" y="28557"/>
                    <a:pt x="39095" y="28514"/>
                    <a:pt x="39175" y="28514"/>
                  </a:cubicBezTo>
                  <a:cubicBezTo>
                    <a:pt x="39195" y="28514"/>
                    <a:pt x="39218" y="28490"/>
                    <a:pt x="39239" y="28490"/>
                  </a:cubicBezTo>
                  <a:close/>
                  <a:moveTo>
                    <a:pt x="21304" y="29371"/>
                  </a:moveTo>
                  <a:cubicBezTo>
                    <a:pt x="21315" y="29371"/>
                    <a:pt x="21326" y="29376"/>
                    <a:pt x="21337" y="29390"/>
                  </a:cubicBezTo>
                  <a:cubicBezTo>
                    <a:pt x="21377" y="29440"/>
                    <a:pt x="21318" y="29461"/>
                    <a:pt x="21293" y="29486"/>
                  </a:cubicBezTo>
                  <a:cubicBezTo>
                    <a:pt x="21222" y="29560"/>
                    <a:pt x="21182" y="29672"/>
                    <a:pt x="21179" y="29752"/>
                  </a:cubicBezTo>
                  <a:cubicBezTo>
                    <a:pt x="21169" y="29947"/>
                    <a:pt x="21061" y="30087"/>
                    <a:pt x="20987" y="30247"/>
                  </a:cubicBezTo>
                  <a:cubicBezTo>
                    <a:pt x="20959" y="30309"/>
                    <a:pt x="20937" y="30368"/>
                    <a:pt x="20931" y="30436"/>
                  </a:cubicBezTo>
                  <a:cubicBezTo>
                    <a:pt x="20922" y="30523"/>
                    <a:pt x="20897" y="30607"/>
                    <a:pt x="20823" y="30678"/>
                  </a:cubicBezTo>
                  <a:cubicBezTo>
                    <a:pt x="20745" y="30752"/>
                    <a:pt x="20764" y="30873"/>
                    <a:pt x="20714" y="30966"/>
                  </a:cubicBezTo>
                  <a:cubicBezTo>
                    <a:pt x="20600" y="31182"/>
                    <a:pt x="20560" y="31430"/>
                    <a:pt x="20414" y="31631"/>
                  </a:cubicBezTo>
                  <a:cubicBezTo>
                    <a:pt x="20355" y="31715"/>
                    <a:pt x="20312" y="31811"/>
                    <a:pt x="20272" y="31903"/>
                  </a:cubicBezTo>
                  <a:cubicBezTo>
                    <a:pt x="20232" y="31995"/>
                    <a:pt x="20307" y="32104"/>
                    <a:pt x="20402" y="32104"/>
                  </a:cubicBezTo>
                  <a:cubicBezTo>
                    <a:pt x="20410" y="32104"/>
                    <a:pt x="20418" y="32103"/>
                    <a:pt x="20427" y="32102"/>
                  </a:cubicBezTo>
                  <a:cubicBezTo>
                    <a:pt x="20470" y="32093"/>
                    <a:pt x="20512" y="32089"/>
                    <a:pt x="20555" y="32089"/>
                  </a:cubicBezTo>
                  <a:cubicBezTo>
                    <a:pt x="20577" y="32089"/>
                    <a:pt x="20599" y="32090"/>
                    <a:pt x="20622" y="32092"/>
                  </a:cubicBezTo>
                  <a:cubicBezTo>
                    <a:pt x="20631" y="32093"/>
                    <a:pt x="20642" y="32094"/>
                    <a:pt x="20654" y="32094"/>
                  </a:cubicBezTo>
                  <a:cubicBezTo>
                    <a:pt x="20687" y="32094"/>
                    <a:pt x="20723" y="32089"/>
                    <a:pt x="20739" y="32071"/>
                  </a:cubicBezTo>
                  <a:cubicBezTo>
                    <a:pt x="20888" y="31897"/>
                    <a:pt x="21114" y="31876"/>
                    <a:pt x="21296" y="31770"/>
                  </a:cubicBezTo>
                  <a:cubicBezTo>
                    <a:pt x="21377" y="31727"/>
                    <a:pt x="21457" y="31687"/>
                    <a:pt x="21550" y="31687"/>
                  </a:cubicBezTo>
                  <a:cubicBezTo>
                    <a:pt x="21624" y="31687"/>
                    <a:pt x="21643" y="31606"/>
                    <a:pt x="21699" y="31588"/>
                  </a:cubicBezTo>
                  <a:cubicBezTo>
                    <a:pt x="21909" y="31526"/>
                    <a:pt x="22086" y="31393"/>
                    <a:pt x="22278" y="31297"/>
                  </a:cubicBezTo>
                  <a:cubicBezTo>
                    <a:pt x="22429" y="31223"/>
                    <a:pt x="22593" y="31210"/>
                    <a:pt x="22742" y="31096"/>
                  </a:cubicBezTo>
                  <a:cubicBezTo>
                    <a:pt x="22946" y="30941"/>
                    <a:pt x="23197" y="30823"/>
                    <a:pt x="23466" y="30777"/>
                  </a:cubicBezTo>
                  <a:cubicBezTo>
                    <a:pt x="23528" y="30767"/>
                    <a:pt x="23599" y="30746"/>
                    <a:pt x="23643" y="30702"/>
                  </a:cubicBezTo>
                  <a:cubicBezTo>
                    <a:pt x="23751" y="30597"/>
                    <a:pt x="23900" y="30591"/>
                    <a:pt x="24014" y="30517"/>
                  </a:cubicBezTo>
                  <a:cubicBezTo>
                    <a:pt x="24098" y="30464"/>
                    <a:pt x="24169" y="30387"/>
                    <a:pt x="24268" y="30384"/>
                  </a:cubicBezTo>
                  <a:cubicBezTo>
                    <a:pt x="24438" y="30371"/>
                    <a:pt x="24577" y="30303"/>
                    <a:pt x="24704" y="30192"/>
                  </a:cubicBezTo>
                  <a:cubicBezTo>
                    <a:pt x="24726" y="30173"/>
                    <a:pt x="24766" y="30179"/>
                    <a:pt x="24800" y="30173"/>
                  </a:cubicBezTo>
                  <a:cubicBezTo>
                    <a:pt x="24878" y="30161"/>
                    <a:pt x="24955" y="30152"/>
                    <a:pt x="25005" y="30077"/>
                  </a:cubicBezTo>
                  <a:cubicBezTo>
                    <a:pt x="25014" y="30062"/>
                    <a:pt x="25036" y="30043"/>
                    <a:pt x="25054" y="30040"/>
                  </a:cubicBezTo>
                  <a:cubicBezTo>
                    <a:pt x="25323" y="30006"/>
                    <a:pt x="25562" y="29873"/>
                    <a:pt x="25834" y="29830"/>
                  </a:cubicBezTo>
                  <a:cubicBezTo>
                    <a:pt x="25874" y="29823"/>
                    <a:pt x="25914" y="29821"/>
                    <a:pt x="25953" y="29821"/>
                  </a:cubicBezTo>
                  <a:cubicBezTo>
                    <a:pt x="26056" y="29821"/>
                    <a:pt x="26157" y="29837"/>
                    <a:pt x="26258" y="29837"/>
                  </a:cubicBezTo>
                  <a:cubicBezTo>
                    <a:pt x="26304" y="29837"/>
                    <a:pt x="26351" y="29834"/>
                    <a:pt x="26397" y="29823"/>
                  </a:cubicBezTo>
                  <a:cubicBezTo>
                    <a:pt x="26406" y="29822"/>
                    <a:pt x="26414" y="29821"/>
                    <a:pt x="26422" y="29821"/>
                  </a:cubicBezTo>
                  <a:cubicBezTo>
                    <a:pt x="26504" y="29821"/>
                    <a:pt x="26544" y="29917"/>
                    <a:pt x="26623" y="29929"/>
                  </a:cubicBezTo>
                  <a:cubicBezTo>
                    <a:pt x="26744" y="29950"/>
                    <a:pt x="26726" y="30046"/>
                    <a:pt x="26732" y="30133"/>
                  </a:cubicBezTo>
                  <a:cubicBezTo>
                    <a:pt x="26732" y="30173"/>
                    <a:pt x="26744" y="30213"/>
                    <a:pt x="26757" y="30254"/>
                  </a:cubicBezTo>
                  <a:cubicBezTo>
                    <a:pt x="26781" y="30325"/>
                    <a:pt x="26753" y="30374"/>
                    <a:pt x="26692" y="30405"/>
                  </a:cubicBezTo>
                  <a:cubicBezTo>
                    <a:pt x="26642" y="30430"/>
                    <a:pt x="26605" y="30470"/>
                    <a:pt x="26580" y="30517"/>
                  </a:cubicBezTo>
                  <a:cubicBezTo>
                    <a:pt x="26537" y="30603"/>
                    <a:pt x="26447" y="30644"/>
                    <a:pt x="26391" y="30706"/>
                  </a:cubicBezTo>
                  <a:cubicBezTo>
                    <a:pt x="26295" y="30814"/>
                    <a:pt x="26125" y="30808"/>
                    <a:pt x="26066" y="30956"/>
                  </a:cubicBezTo>
                  <a:cubicBezTo>
                    <a:pt x="26054" y="30990"/>
                    <a:pt x="26011" y="31000"/>
                    <a:pt x="25973" y="31006"/>
                  </a:cubicBezTo>
                  <a:cubicBezTo>
                    <a:pt x="25911" y="31015"/>
                    <a:pt x="25853" y="31024"/>
                    <a:pt x="25831" y="31102"/>
                  </a:cubicBezTo>
                  <a:cubicBezTo>
                    <a:pt x="25816" y="31154"/>
                    <a:pt x="25754" y="31151"/>
                    <a:pt x="25710" y="31170"/>
                  </a:cubicBezTo>
                  <a:cubicBezTo>
                    <a:pt x="25682" y="31182"/>
                    <a:pt x="25639" y="31170"/>
                    <a:pt x="25627" y="31185"/>
                  </a:cubicBezTo>
                  <a:cubicBezTo>
                    <a:pt x="25515" y="31315"/>
                    <a:pt x="25333" y="31328"/>
                    <a:pt x="25215" y="31442"/>
                  </a:cubicBezTo>
                  <a:cubicBezTo>
                    <a:pt x="25169" y="31486"/>
                    <a:pt x="25110" y="31504"/>
                    <a:pt x="25054" y="31526"/>
                  </a:cubicBezTo>
                  <a:cubicBezTo>
                    <a:pt x="24884" y="31594"/>
                    <a:pt x="24729" y="31712"/>
                    <a:pt x="24562" y="31764"/>
                  </a:cubicBezTo>
                  <a:cubicBezTo>
                    <a:pt x="24358" y="31829"/>
                    <a:pt x="24243" y="32043"/>
                    <a:pt x="24008" y="32052"/>
                  </a:cubicBezTo>
                  <a:cubicBezTo>
                    <a:pt x="23921" y="32055"/>
                    <a:pt x="23841" y="32145"/>
                    <a:pt x="23757" y="32194"/>
                  </a:cubicBezTo>
                  <a:cubicBezTo>
                    <a:pt x="23565" y="32306"/>
                    <a:pt x="23345" y="32362"/>
                    <a:pt x="23169" y="32501"/>
                  </a:cubicBezTo>
                  <a:cubicBezTo>
                    <a:pt x="23039" y="32603"/>
                    <a:pt x="22872" y="32622"/>
                    <a:pt x="22733" y="32711"/>
                  </a:cubicBezTo>
                  <a:cubicBezTo>
                    <a:pt x="22655" y="32764"/>
                    <a:pt x="22572" y="32814"/>
                    <a:pt x="22513" y="32882"/>
                  </a:cubicBezTo>
                  <a:cubicBezTo>
                    <a:pt x="22454" y="32950"/>
                    <a:pt x="22442" y="33039"/>
                    <a:pt x="22482" y="33126"/>
                  </a:cubicBezTo>
                  <a:cubicBezTo>
                    <a:pt x="22531" y="33234"/>
                    <a:pt x="22630" y="33210"/>
                    <a:pt x="22748" y="33222"/>
                  </a:cubicBezTo>
                  <a:cubicBezTo>
                    <a:pt x="22754" y="33223"/>
                    <a:pt x="22761" y="33224"/>
                    <a:pt x="22768" y="33224"/>
                  </a:cubicBezTo>
                  <a:cubicBezTo>
                    <a:pt x="22804" y="33224"/>
                    <a:pt x="22850" y="33209"/>
                    <a:pt x="22894" y="33160"/>
                  </a:cubicBezTo>
                  <a:cubicBezTo>
                    <a:pt x="22943" y="33104"/>
                    <a:pt x="23014" y="33074"/>
                    <a:pt x="23089" y="33058"/>
                  </a:cubicBezTo>
                  <a:cubicBezTo>
                    <a:pt x="23249" y="33030"/>
                    <a:pt x="23376" y="32934"/>
                    <a:pt x="23513" y="32851"/>
                  </a:cubicBezTo>
                  <a:cubicBezTo>
                    <a:pt x="23565" y="32816"/>
                    <a:pt x="23609" y="32773"/>
                    <a:pt x="23676" y="32773"/>
                  </a:cubicBezTo>
                  <a:cubicBezTo>
                    <a:pt x="23680" y="32773"/>
                    <a:pt x="23684" y="32773"/>
                    <a:pt x="23689" y="32773"/>
                  </a:cubicBezTo>
                  <a:cubicBezTo>
                    <a:pt x="23697" y="32775"/>
                    <a:pt x="23707" y="32776"/>
                    <a:pt x="23716" y="32776"/>
                  </a:cubicBezTo>
                  <a:cubicBezTo>
                    <a:pt x="23725" y="32776"/>
                    <a:pt x="23734" y="32775"/>
                    <a:pt x="23739" y="32770"/>
                  </a:cubicBezTo>
                  <a:cubicBezTo>
                    <a:pt x="23841" y="32656"/>
                    <a:pt x="23995" y="32640"/>
                    <a:pt x="24119" y="32557"/>
                  </a:cubicBezTo>
                  <a:cubicBezTo>
                    <a:pt x="24259" y="32464"/>
                    <a:pt x="24416" y="32396"/>
                    <a:pt x="24574" y="32334"/>
                  </a:cubicBezTo>
                  <a:cubicBezTo>
                    <a:pt x="24673" y="32293"/>
                    <a:pt x="24772" y="32272"/>
                    <a:pt x="24844" y="32176"/>
                  </a:cubicBezTo>
                  <a:cubicBezTo>
                    <a:pt x="24884" y="32123"/>
                    <a:pt x="24952" y="32086"/>
                    <a:pt x="25023" y="32086"/>
                  </a:cubicBezTo>
                  <a:cubicBezTo>
                    <a:pt x="25026" y="32086"/>
                    <a:pt x="25029" y="32086"/>
                    <a:pt x="25033" y="32086"/>
                  </a:cubicBezTo>
                  <a:cubicBezTo>
                    <a:pt x="25154" y="32086"/>
                    <a:pt x="25239" y="32028"/>
                    <a:pt x="25320" y="31944"/>
                  </a:cubicBezTo>
                  <a:cubicBezTo>
                    <a:pt x="25373" y="31888"/>
                    <a:pt x="25453" y="31860"/>
                    <a:pt x="25531" y="31854"/>
                  </a:cubicBezTo>
                  <a:cubicBezTo>
                    <a:pt x="25605" y="31848"/>
                    <a:pt x="25664" y="31826"/>
                    <a:pt x="25710" y="31767"/>
                  </a:cubicBezTo>
                  <a:cubicBezTo>
                    <a:pt x="25763" y="31696"/>
                    <a:pt x="25843" y="31690"/>
                    <a:pt x="25924" y="31690"/>
                  </a:cubicBezTo>
                  <a:cubicBezTo>
                    <a:pt x="26026" y="31690"/>
                    <a:pt x="26116" y="31665"/>
                    <a:pt x="26187" y="31585"/>
                  </a:cubicBezTo>
                  <a:cubicBezTo>
                    <a:pt x="26204" y="31567"/>
                    <a:pt x="26227" y="31544"/>
                    <a:pt x="26243" y="31544"/>
                  </a:cubicBezTo>
                  <a:cubicBezTo>
                    <a:pt x="26244" y="31544"/>
                    <a:pt x="26245" y="31544"/>
                    <a:pt x="26246" y="31544"/>
                  </a:cubicBezTo>
                  <a:cubicBezTo>
                    <a:pt x="26273" y="31549"/>
                    <a:pt x="26299" y="31551"/>
                    <a:pt x="26326" y="31551"/>
                  </a:cubicBezTo>
                  <a:cubicBezTo>
                    <a:pt x="26445" y="31551"/>
                    <a:pt x="26560" y="31510"/>
                    <a:pt x="26681" y="31510"/>
                  </a:cubicBezTo>
                  <a:cubicBezTo>
                    <a:pt x="26684" y="31510"/>
                    <a:pt x="26688" y="31510"/>
                    <a:pt x="26692" y="31510"/>
                  </a:cubicBezTo>
                  <a:cubicBezTo>
                    <a:pt x="26744" y="31510"/>
                    <a:pt x="26797" y="31503"/>
                    <a:pt x="26850" y="31503"/>
                  </a:cubicBezTo>
                  <a:cubicBezTo>
                    <a:pt x="26906" y="31503"/>
                    <a:pt x="26963" y="31511"/>
                    <a:pt x="27020" y="31544"/>
                  </a:cubicBezTo>
                  <a:cubicBezTo>
                    <a:pt x="27227" y="31668"/>
                    <a:pt x="27255" y="32021"/>
                    <a:pt x="27051" y="32148"/>
                  </a:cubicBezTo>
                  <a:cubicBezTo>
                    <a:pt x="26917" y="32232"/>
                    <a:pt x="26822" y="32340"/>
                    <a:pt x="26738" y="32467"/>
                  </a:cubicBezTo>
                  <a:cubicBezTo>
                    <a:pt x="26701" y="32523"/>
                    <a:pt x="26639" y="32547"/>
                    <a:pt x="26574" y="32560"/>
                  </a:cubicBezTo>
                  <a:cubicBezTo>
                    <a:pt x="26546" y="32566"/>
                    <a:pt x="26500" y="32563"/>
                    <a:pt x="26493" y="32578"/>
                  </a:cubicBezTo>
                  <a:cubicBezTo>
                    <a:pt x="26422" y="32718"/>
                    <a:pt x="26255" y="32727"/>
                    <a:pt x="26165" y="32835"/>
                  </a:cubicBezTo>
                  <a:cubicBezTo>
                    <a:pt x="26153" y="32854"/>
                    <a:pt x="26128" y="32872"/>
                    <a:pt x="26103" y="32875"/>
                  </a:cubicBezTo>
                  <a:cubicBezTo>
                    <a:pt x="25966" y="32891"/>
                    <a:pt x="25885" y="33033"/>
                    <a:pt x="25740" y="33033"/>
                  </a:cubicBezTo>
                  <a:cubicBezTo>
                    <a:pt x="25738" y="33033"/>
                    <a:pt x="25737" y="33033"/>
                    <a:pt x="25735" y="33033"/>
                  </a:cubicBezTo>
                  <a:cubicBezTo>
                    <a:pt x="25658" y="33033"/>
                    <a:pt x="25651" y="33139"/>
                    <a:pt x="25593" y="33157"/>
                  </a:cubicBezTo>
                  <a:cubicBezTo>
                    <a:pt x="25422" y="33210"/>
                    <a:pt x="25299" y="33358"/>
                    <a:pt x="25104" y="33361"/>
                  </a:cubicBezTo>
                  <a:cubicBezTo>
                    <a:pt x="24995" y="33361"/>
                    <a:pt x="24946" y="33491"/>
                    <a:pt x="24840" y="33529"/>
                  </a:cubicBezTo>
                  <a:cubicBezTo>
                    <a:pt x="24741" y="33566"/>
                    <a:pt x="24652" y="33631"/>
                    <a:pt x="24559" y="33683"/>
                  </a:cubicBezTo>
                  <a:cubicBezTo>
                    <a:pt x="24518" y="33709"/>
                    <a:pt x="24476" y="33733"/>
                    <a:pt x="24428" y="33733"/>
                  </a:cubicBezTo>
                  <a:cubicBezTo>
                    <a:pt x="24418" y="33733"/>
                    <a:pt x="24408" y="33732"/>
                    <a:pt x="24398" y="33730"/>
                  </a:cubicBezTo>
                  <a:cubicBezTo>
                    <a:pt x="24392" y="33729"/>
                    <a:pt x="24384" y="33728"/>
                    <a:pt x="24377" y="33728"/>
                  </a:cubicBezTo>
                  <a:cubicBezTo>
                    <a:pt x="24362" y="33728"/>
                    <a:pt x="24347" y="33731"/>
                    <a:pt x="24339" y="33739"/>
                  </a:cubicBezTo>
                  <a:cubicBezTo>
                    <a:pt x="24119" y="33931"/>
                    <a:pt x="23822" y="33974"/>
                    <a:pt x="23590" y="34145"/>
                  </a:cubicBezTo>
                  <a:cubicBezTo>
                    <a:pt x="23509" y="34203"/>
                    <a:pt x="23435" y="34237"/>
                    <a:pt x="23383" y="34343"/>
                  </a:cubicBezTo>
                  <a:cubicBezTo>
                    <a:pt x="23314" y="34479"/>
                    <a:pt x="23367" y="34559"/>
                    <a:pt x="23426" y="34655"/>
                  </a:cubicBezTo>
                  <a:cubicBezTo>
                    <a:pt x="23459" y="34710"/>
                    <a:pt x="23509" y="34739"/>
                    <a:pt x="23560" y="34739"/>
                  </a:cubicBezTo>
                  <a:cubicBezTo>
                    <a:pt x="23604" y="34739"/>
                    <a:pt x="23649" y="34718"/>
                    <a:pt x="23686" y="34677"/>
                  </a:cubicBezTo>
                  <a:cubicBezTo>
                    <a:pt x="23742" y="34610"/>
                    <a:pt x="23807" y="34573"/>
                    <a:pt x="23890" y="34573"/>
                  </a:cubicBezTo>
                  <a:cubicBezTo>
                    <a:pt x="23899" y="34573"/>
                    <a:pt x="23908" y="34574"/>
                    <a:pt x="23918" y="34575"/>
                  </a:cubicBezTo>
                  <a:cubicBezTo>
                    <a:pt x="23924" y="34575"/>
                    <a:pt x="23930" y="34576"/>
                    <a:pt x="23936" y="34576"/>
                  </a:cubicBezTo>
                  <a:cubicBezTo>
                    <a:pt x="23994" y="34576"/>
                    <a:pt x="24047" y="34550"/>
                    <a:pt x="24091" y="34519"/>
                  </a:cubicBezTo>
                  <a:cubicBezTo>
                    <a:pt x="24290" y="34377"/>
                    <a:pt x="24509" y="34278"/>
                    <a:pt x="24751" y="34240"/>
                  </a:cubicBezTo>
                  <a:cubicBezTo>
                    <a:pt x="24831" y="34228"/>
                    <a:pt x="24875" y="34163"/>
                    <a:pt x="24940" y="34135"/>
                  </a:cubicBezTo>
                  <a:cubicBezTo>
                    <a:pt x="25162" y="34049"/>
                    <a:pt x="25382" y="33962"/>
                    <a:pt x="25605" y="33875"/>
                  </a:cubicBezTo>
                  <a:cubicBezTo>
                    <a:pt x="25631" y="33865"/>
                    <a:pt x="25658" y="33863"/>
                    <a:pt x="25686" y="33863"/>
                  </a:cubicBezTo>
                  <a:cubicBezTo>
                    <a:pt x="25717" y="33863"/>
                    <a:pt x="25749" y="33866"/>
                    <a:pt x="25780" y="33866"/>
                  </a:cubicBezTo>
                  <a:cubicBezTo>
                    <a:pt x="25808" y="33866"/>
                    <a:pt x="25834" y="33863"/>
                    <a:pt x="25859" y="33854"/>
                  </a:cubicBezTo>
                  <a:cubicBezTo>
                    <a:pt x="26007" y="33798"/>
                    <a:pt x="26162" y="33785"/>
                    <a:pt x="26314" y="33758"/>
                  </a:cubicBezTo>
                  <a:cubicBezTo>
                    <a:pt x="26413" y="33742"/>
                    <a:pt x="26515" y="33730"/>
                    <a:pt x="26614" y="33717"/>
                  </a:cubicBezTo>
                  <a:cubicBezTo>
                    <a:pt x="26628" y="33715"/>
                    <a:pt x="26641" y="33714"/>
                    <a:pt x="26654" y="33714"/>
                  </a:cubicBezTo>
                  <a:cubicBezTo>
                    <a:pt x="26783" y="33714"/>
                    <a:pt x="26868" y="33808"/>
                    <a:pt x="26964" y="33878"/>
                  </a:cubicBezTo>
                  <a:cubicBezTo>
                    <a:pt x="26982" y="33894"/>
                    <a:pt x="27001" y="33940"/>
                    <a:pt x="26992" y="33956"/>
                  </a:cubicBezTo>
                  <a:cubicBezTo>
                    <a:pt x="26930" y="34058"/>
                    <a:pt x="26967" y="34203"/>
                    <a:pt x="26843" y="34284"/>
                  </a:cubicBezTo>
                  <a:cubicBezTo>
                    <a:pt x="26791" y="34318"/>
                    <a:pt x="26744" y="34370"/>
                    <a:pt x="26713" y="34426"/>
                  </a:cubicBezTo>
                  <a:cubicBezTo>
                    <a:pt x="26620" y="34603"/>
                    <a:pt x="26385" y="34643"/>
                    <a:pt x="26314" y="34838"/>
                  </a:cubicBezTo>
                  <a:cubicBezTo>
                    <a:pt x="26162" y="34856"/>
                    <a:pt x="26100" y="35042"/>
                    <a:pt x="25936" y="35042"/>
                  </a:cubicBezTo>
                  <a:cubicBezTo>
                    <a:pt x="25881" y="35042"/>
                    <a:pt x="25828" y="35067"/>
                    <a:pt x="25797" y="35113"/>
                  </a:cubicBezTo>
                  <a:cubicBezTo>
                    <a:pt x="25704" y="35246"/>
                    <a:pt x="25571" y="35308"/>
                    <a:pt x="25419" y="35339"/>
                  </a:cubicBezTo>
                  <a:cubicBezTo>
                    <a:pt x="25391" y="35345"/>
                    <a:pt x="25364" y="35361"/>
                    <a:pt x="25345" y="35380"/>
                  </a:cubicBezTo>
                  <a:cubicBezTo>
                    <a:pt x="25178" y="35537"/>
                    <a:pt x="24967" y="35612"/>
                    <a:pt x="24763" y="35692"/>
                  </a:cubicBezTo>
                  <a:cubicBezTo>
                    <a:pt x="24704" y="35717"/>
                    <a:pt x="24652" y="35739"/>
                    <a:pt x="24608" y="35785"/>
                  </a:cubicBezTo>
                  <a:cubicBezTo>
                    <a:pt x="24515" y="35881"/>
                    <a:pt x="24370" y="35866"/>
                    <a:pt x="24268" y="35949"/>
                  </a:cubicBezTo>
                  <a:cubicBezTo>
                    <a:pt x="24107" y="36082"/>
                    <a:pt x="23912" y="36160"/>
                    <a:pt x="23714" y="36228"/>
                  </a:cubicBezTo>
                  <a:cubicBezTo>
                    <a:pt x="23559" y="36280"/>
                    <a:pt x="23429" y="36389"/>
                    <a:pt x="23284" y="36466"/>
                  </a:cubicBezTo>
                  <a:cubicBezTo>
                    <a:pt x="23132" y="36550"/>
                    <a:pt x="22980" y="36636"/>
                    <a:pt x="22813" y="36695"/>
                  </a:cubicBezTo>
                  <a:cubicBezTo>
                    <a:pt x="22668" y="36745"/>
                    <a:pt x="22538" y="36837"/>
                    <a:pt x="22398" y="36893"/>
                  </a:cubicBezTo>
                  <a:cubicBezTo>
                    <a:pt x="22194" y="36977"/>
                    <a:pt x="22064" y="37187"/>
                    <a:pt x="21829" y="37206"/>
                  </a:cubicBezTo>
                  <a:cubicBezTo>
                    <a:pt x="21739" y="37215"/>
                    <a:pt x="21699" y="37302"/>
                    <a:pt x="21612" y="37330"/>
                  </a:cubicBezTo>
                  <a:cubicBezTo>
                    <a:pt x="21498" y="37370"/>
                    <a:pt x="21377" y="37426"/>
                    <a:pt x="21281" y="37484"/>
                  </a:cubicBezTo>
                  <a:cubicBezTo>
                    <a:pt x="21163" y="37552"/>
                    <a:pt x="21039" y="37587"/>
                    <a:pt x="20928" y="37652"/>
                  </a:cubicBezTo>
                  <a:cubicBezTo>
                    <a:pt x="20838" y="37704"/>
                    <a:pt x="20745" y="37747"/>
                    <a:pt x="20680" y="37834"/>
                  </a:cubicBezTo>
                  <a:cubicBezTo>
                    <a:pt x="20643" y="37883"/>
                    <a:pt x="20583" y="37900"/>
                    <a:pt x="20530" y="37900"/>
                  </a:cubicBezTo>
                  <a:cubicBezTo>
                    <a:pt x="20525" y="37900"/>
                    <a:pt x="20521" y="37899"/>
                    <a:pt x="20516" y="37899"/>
                  </a:cubicBezTo>
                  <a:cubicBezTo>
                    <a:pt x="20511" y="37899"/>
                    <a:pt x="20505" y="37899"/>
                    <a:pt x="20500" y="37899"/>
                  </a:cubicBezTo>
                  <a:cubicBezTo>
                    <a:pt x="20419" y="37899"/>
                    <a:pt x="20365" y="37940"/>
                    <a:pt x="20331" y="37998"/>
                  </a:cubicBezTo>
                  <a:cubicBezTo>
                    <a:pt x="20313" y="38028"/>
                    <a:pt x="20299" y="38037"/>
                    <a:pt x="20283" y="38037"/>
                  </a:cubicBezTo>
                  <a:cubicBezTo>
                    <a:pt x="20266" y="38037"/>
                    <a:pt x="20247" y="38026"/>
                    <a:pt x="20219" y="38020"/>
                  </a:cubicBezTo>
                  <a:cubicBezTo>
                    <a:pt x="20077" y="37986"/>
                    <a:pt x="19965" y="37908"/>
                    <a:pt x="19863" y="37812"/>
                  </a:cubicBezTo>
                  <a:cubicBezTo>
                    <a:pt x="19727" y="37686"/>
                    <a:pt x="19572" y="37580"/>
                    <a:pt x="19439" y="37450"/>
                  </a:cubicBezTo>
                  <a:cubicBezTo>
                    <a:pt x="19151" y="37169"/>
                    <a:pt x="18851" y="36887"/>
                    <a:pt x="18659" y="36528"/>
                  </a:cubicBezTo>
                  <a:cubicBezTo>
                    <a:pt x="18588" y="36392"/>
                    <a:pt x="18473" y="36299"/>
                    <a:pt x="18396" y="36172"/>
                  </a:cubicBezTo>
                  <a:cubicBezTo>
                    <a:pt x="18312" y="36039"/>
                    <a:pt x="18291" y="35887"/>
                    <a:pt x="18210" y="35754"/>
                  </a:cubicBezTo>
                  <a:cubicBezTo>
                    <a:pt x="18179" y="35701"/>
                    <a:pt x="18142" y="35646"/>
                    <a:pt x="18108" y="35593"/>
                  </a:cubicBezTo>
                  <a:cubicBezTo>
                    <a:pt x="18018" y="35441"/>
                    <a:pt x="17987" y="35265"/>
                    <a:pt x="17870" y="35123"/>
                  </a:cubicBezTo>
                  <a:cubicBezTo>
                    <a:pt x="17805" y="35042"/>
                    <a:pt x="17746" y="34928"/>
                    <a:pt x="17712" y="34822"/>
                  </a:cubicBezTo>
                  <a:cubicBezTo>
                    <a:pt x="17650" y="34634"/>
                    <a:pt x="17591" y="34442"/>
                    <a:pt x="17514" y="34259"/>
                  </a:cubicBezTo>
                  <a:cubicBezTo>
                    <a:pt x="17489" y="34203"/>
                    <a:pt x="17498" y="34148"/>
                    <a:pt x="17492" y="34095"/>
                  </a:cubicBezTo>
                  <a:cubicBezTo>
                    <a:pt x="17477" y="33987"/>
                    <a:pt x="17470" y="33869"/>
                    <a:pt x="17415" y="33767"/>
                  </a:cubicBezTo>
                  <a:cubicBezTo>
                    <a:pt x="17399" y="33736"/>
                    <a:pt x="17359" y="33714"/>
                    <a:pt x="17378" y="33671"/>
                  </a:cubicBezTo>
                  <a:cubicBezTo>
                    <a:pt x="17430" y="33544"/>
                    <a:pt x="17362" y="33436"/>
                    <a:pt x="17322" y="33321"/>
                  </a:cubicBezTo>
                  <a:cubicBezTo>
                    <a:pt x="17306" y="33278"/>
                    <a:pt x="17288" y="33241"/>
                    <a:pt x="17316" y="33194"/>
                  </a:cubicBezTo>
                  <a:cubicBezTo>
                    <a:pt x="17350" y="33142"/>
                    <a:pt x="17331" y="33077"/>
                    <a:pt x="17303" y="33043"/>
                  </a:cubicBezTo>
                  <a:cubicBezTo>
                    <a:pt x="17238" y="32968"/>
                    <a:pt x="17260" y="32885"/>
                    <a:pt x="17272" y="32810"/>
                  </a:cubicBezTo>
                  <a:cubicBezTo>
                    <a:pt x="17288" y="32693"/>
                    <a:pt x="17297" y="32584"/>
                    <a:pt x="17266" y="32470"/>
                  </a:cubicBezTo>
                  <a:cubicBezTo>
                    <a:pt x="17245" y="32389"/>
                    <a:pt x="17334" y="32352"/>
                    <a:pt x="17387" y="32340"/>
                  </a:cubicBezTo>
                  <a:cubicBezTo>
                    <a:pt x="17470" y="32321"/>
                    <a:pt x="17526" y="32287"/>
                    <a:pt x="17570" y="32213"/>
                  </a:cubicBezTo>
                  <a:cubicBezTo>
                    <a:pt x="17585" y="32188"/>
                    <a:pt x="17628" y="32170"/>
                    <a:pt x="17662" y="32160"/>
                  </a:cubicBezTo>
                  <a:cubicBezTo>
                    <a:pt x="17854" y="32114"/>
                    <a:pt x="17994" y="31993"/>
                    <a:pt x="18130" y="31857"/>
                  </a:cubicBezTo>
                  <a:cubicBezTo>
                    <a:pt x="18213" y="31777"/>
                    <a:pt x="18331" y="31730"/>
                    <a:pt x="18418" y="31653"/>
                  </a:cubicBezTo>
                  <a:cubicBezTo>
                    <a:pt x="18560" y="31523"/>
                    <a:pt x="18771" y="31498"/>
                    <a:pt x="18885" y="31353"/>
                  </a:cubicBezTo>
                  <a:cubicBezTo>
                    <a:pt x="18996" y="31213"/>
                    <a:pt x="19176" y="31176"/>
                    <a:pt x="19287" y="31046"/>
                  </a:cubicBezTo>
                  <a:cubicBezTo>
                    <a:pt x="19448" y="30854"/>
                    <a:pt x="19671" y="30724"/>
                    <a:pt x="19838" y="30545"/>
                  </a:cubicBezTo>
                  <a:cubicBezTo>
                    <a:pt x="19956" y="30418"/>
                    <a:pt x="20111" y="30340"/>
                    <a:pt x="20213" y="30204"/>
                  </a:cubicBezTo>
                  <a:cubicBezTo>
                    <a:pt x="20235" y="30173"/>
                    <a:pt x="20262" y="30155"/>
                    <a:pt x="20300" y="30142"/>
                  </a:cubicBezTo>
                  <a:cubicBezTo>
                    <a:pt x="20337" y="30136"/>
                    <a:pt x="20380" y="30127"/>
                    <a:pt x="20392" y="30087"/>
                  </a:cubicBezTo>
                  <a:cubicBezTo>
                    <a:pt x="20423" y="29960"/>
                    <a:pt x="20541" y="29926"/>
                    <a:pt x="20634" y="29867"/>
                  </a:cubicBezTo>
                  <a:cubicBezTo>
                    <a:pt x="20643" y="29864"/>
                    <a:pt x="20652" y="29861"/>
                    <a:pt x="20656" y="29854"/>
                  </a:cubicBezTo>
                  <a:cubicBezTo>
                    <a:pt x="20745" y="29755"/>
                    <a:pt x="20832" y="29666"/>
                    <a:pt x="20953" y="29594"/>
                  </a:cubicBezTo>
                  <a:cubicBezTo>
                    <a:pt x="21046" y="29542"/>
                    <a:pt x="21135" y="29467"/>
                    <a:pt x="21231" y="29412"/>
                  </a:cubicBezTo>
                  <a:cubicBezTo>
                    <a:pt x="21253" y="29401"/>
                    <a:pt x="21278" y="29371"/>
                    <a:pt x="21304" y="29371"/>
                  </a:cubicBezTo>
                  <a:close/>
                  <a:moveTo>
                    <a:pt x="39918" y="21630"/>
                  </a:moveTo>
                  <a:lnTo>
                    <a:pt x="39918" y="21630"/>
                  </a:lnTo>
                  <a:cubicBezTo>
                    <a:pt x="39881" y="21856"/>
                    <a:pt x="39810" y="22070"/>
                    <a:pt x="39735" y="22283"/>
                  </a:cubicBezTo>
                  <a:cubicBezTo>
                    <a:pt x="39667" y="22487"/>
                    <a:pt x="39596" y="22692"/>
                    <a:pt x="39516" y="22890"/>
                  </a:cubicBezTo>
                  <a:cubicBezTo>
                    <a:pt x="39457" y="23042"/>
                    <a:pt x="39475" y="23233"/>
                    <a:pt x="39392" y="23382"/>
                  </a:cubicBezTo>
                  <a:cubicBezTo>
                    <a:pt x="39327" y="23500"/>
                    <a:pt x="39271" y="23617"/>
                    <a:pt x="39234" y="23747"/>
                  </a:cubicBezTo>
                  <a:cubicBezTo>
                    <a:pt x="39212" y="23825"/>
                    <a:pt x="39184" y="23902"/>
                    <a:pt x="39206" y="23989"/>
                  </a:cubicBezTo>
                  <a:cubicBezTo>
                    <a:pt x="39212" y="24023"/>
                    <a:pt x="39200" y="24060"/>
                    <a:pt x="39178" y="24094"/>
                  </a:cubicBezTo>
                  <a:cubicBezTo>
                    <a:pt x="39163" y="24113"/>
                    <a:pt x="39141" y="24131"/>
                    <a:pt x="39138" y="24153"/>
                  </a:cubicBezTo>
                  <a:cubicBezTo>
                    <a:pt x="39110" y="24373"/>
                    <a:pt x="38921" y="24475"/>
                    <a:pt x="38791" y="24611"/>
                  </a:cubicBezTo>
                  <a:cubicBezTo>
                    <a:pt x="38652" y="24759"/>
                    <a:pt x="38472" y="24868"/>
                    <a:pt x="38318" y="25001"/>
                  </a:cubicBezTo>
                  <a:cubicBezTo>
                    <a:pt x="38253" y="25054"/>
                    <a:pt x="38200" y="25122"/>
                    <a:pt x="38138" y="25180"/>
                  </a:cubicBezTo>
                  <a:cubicBezTo>
                    <a:pt x="38048" y="25267"/>
                    <a:pt x="37946" y="25332"/>
                    <a:pt x="37881" y="25450"/>
                  </a:cubicBezTo>
                  <a:cubicBezTo>
                    <a:pt x="37838" y="25530"/>
                    <a:pt x="37717" y="25546"/>
                    <a:pt x="37649" y="25632"/>
                  </a:cubicBezTo>
                  <a:cubicBezTo>
                    <a:pt x="37593" y="25704"/>
                    <a:pt x="37578" y="25793"/>
                    <a:pt x="37513" y="25861"/>
                  </a:cubicBezTo>
                  <a:cubicBezTo>
                    <a:pt x="37432" y="25942"/>
                    <a:pt x="37395" y="26063"/>
                    <a:pt x="37271" y="26106"/>
                  </a:cubicBezTo>
                  <a:cubicBezTo>
                    <a:pt x="37225" y="26125"/>
                    <a:pt x="37194" y="26190"/>
                    <a:pt x="37206" y="26233"/>
                  </a:cubicBezTo>
                  <a:cubicBezTo>
                    <a:pt x="37225" y="26304"/>
                    <a:pt x="37191" y="26338"/>
                    <a:pt x="37151" y="26381"/>
                  </a:cubicBezTo>
                  <a:cubicBezTo>
                    <a:pt x="36943" y="26604"/>
                    <a:pt x="37002" y="26843"/>
                    <a:pt x="37101" y="27093"/>
                  </a:cubicBezTo>
                  <a:cubicBezTo>
                    <a:pt x="37154" y="27233"/>
                    <a:pt x="37247" y="27325"/>
                    <a:pt x="37340" y="27428"/>
                  </a:cubicBezTo>
                  <a:cubicBezTo>
                    <a:pt x="37374" y="27465"/>
                    <a:pt x="37370" y="27486"/>
                    <a:pt x="37333" y="27517"/>
                  </a:cubicBezTo>
                  <a:cubicBezTo>
                    <a:pt x="37253" y="27585"/>
                    <a:pt x="37182" y="27666"/>
                    <a:pt x="37095" y="27728"/>
                  </a:cubicBezTo>
                  <a:cubicBezTo>
                    <a:pt x="36915" y="27864"/>
                    <a:pt x="36792" y="28053"/>
                    <a:pt x="36730" y="28251"/>
                  </a:cubicBezTo>
                  <a:cubicBezTo>
                    <a:pt x="36680" y="28415"/>
                    <a:pt x="36637" y="28604"/>
                    <a:pt x="36702" y="28790"/>
                  </a:cubicBezTo>
                  <a:cubicBezTo>
                    <a:pt x="36736" y="28882"/>
                    <a:pt x="36819" y="28923"/>
                    <a:pt x="36878" y="28988"/>
                  </a:cubicBezTo>
                  <a:cubicBezTo>
                    <a:pt x="36953" y="29068"/>
                    <a:pt x="36931" y="29130"/>
                    <a:pt x="36875" y="29176"/>
                  </a:cubicBezTo>
                  <a:cubicBezTo>
                    <a:pt x="36764" y="29279"/>
                    <a:pt x="36739" y="29424"/>
                    <a:pt x="36665" y="29542"/>
                  </a:cubicBezTo>
                  <a:cubicBezTo>
                    <a:pt x="36603" y="29638"/>
                    <a:pt x="36575" y="29752"/>
                    <a:pt x="36532" y="29857"/>
                  </a:cubicBezTo>
                  <a:cubicBezTo>
                    <a:pt x="36525" y="29873"/>
                    <a:pt x="36513" y="29888"/>
                    <a:pt x="36513" y="29901"/>
                  </a:cubicBezTo>
                  <a:cubicBezTo>
                    <a:pt x="36519" y="30037"/>
                    <a:pt x="36590" y="30155"/>
                    <a:pt x="36624" y="30285"/>
                  </a:cubicBezTo>
                  <a:cubicBezTo>
                    <a:pt x="36652" y="30396"/>
                    <a:pt x="36779" y="30504"/>
                    <a:pt x="36934" y="30511"/>
                  </a:cubicBezTo>
                  <a:cubicBezTo>
                    <a:pt x="36949" y="30511"/>
                    <a:pt x="36965" y="30514"/>
                    <a:pt x="36984" y="30517"/>
                  </a:cubicBezTo>
                  <a:cubicBezTo>
                    <a:pt x="37132" y="30554"/>
                    <a:pt x="37172" y="30647"/>
                    <a:pt x="37095" y="30783"/>
                  </a:cubicBezTo>
                  <a:cubicBezTo>
                    <a:pt x="37086" y="30795"/>
                    <a:pt x="37067" y="30808"/>
                    <a:pt x="37064" y="30820"/>
                  </a:cubicBezTo>
                  <a:cubicBezTo>
                    <a:pt x="37055" y="31031"/>
                    <a:pt x="36891" y="31179"/>
                    <a:pt x="36878" y="31408"/>
                  </a:cubicBezTo>
                  <a:cubicBezTo>
                    <a:pt x="36863" y="31659"/>
                    <a:pt x="36776" y="31925"/>
                    <a:pt x="36621" y="32148"/>
                  </a:cubicBezTo>
                  <a:cubicBezTo>
                    <a:pt x="36587" y="32198"/>
                    <a:pt x="36572" y="32263"/>
                    <a:pt x="36566" y="32321"/>
                  </a:cubicBezTo>
                  <a:cubicBezTo>
                    <a:pt x="36541" y="32631"/>
                    <a:pt x="36411" y="32909"/>
                    <a:pt x="36334" y="33204"/>
                  </a:cubicBezTo>
                  <a:cubicBezTo>
                    <a:pt x="36299" y="33334"/>
                    <a:pt x="36200" y="33426"/>
                    <a:pt x="36179" y="33559"/>
                  </a:cubicBezTo>
                  <a:cubicBezTo>
                    <a:pt x="36166" y="33646"/>
                    <a:pt x="36169" y="33736"/>
                    <a:pt x="36135" y="33823"/>
                  </a:cubicBezTo>
                  <a:cubicBezTo>
                    <a:pt x="36114" y="33878"/>
                    <a:pt x="36104" y="33940"/>
                    <a:pt x="36055" y="33984"/>
                  </a:cubicBezTo>
                  <a:cubicBezTo>
                    <a:pt x="35984" y="34052"/>
                    <a:pt x="36043" y="34154"/>
                    <a:pt x="36009" y="34228"/>
                  </a:cubicBezTo>
                  <a:cubicBezTo>
                    <a:pt x="35922" y="34401"/>
                    <a:pt x="35894" y="34596"/>
                    <a:pt x="35798" y="34764"/>
                  </a:cubicBezTo>
                  <a:cubicBezTo>
                    <a:pt x="35776" y="34804"/>
                    <a:pt x="35764" y="34850"/>
                    <a:pt x="35764" y="34894"/>
                  </a:cubicBezTo>
                  <a:cubicBezTo>
                    <a:pt x="35758" y="35154"/>
                    <a:pt x="35646" y="35383"/>
                    <a:pt x="35553" y="35615"/>
                  </a:cubicBezTo>
                  <a:cubicBezTo>
                    <a:pt x="35519" y="35708"/>
                    <a:pt x="35464" y="35788"/>
                    <a:pt x="35358" y="35822"/>
                  </a:cubicBezTo>
                  <a:cubicBezTo>
                    <a:pt x="35328" y="35831"/>
                    <a:pt x="35300" y="35856"/>
                    <a:pt x="35281" y="35881"/>
                  </a:cubicBezTo>
                  <a:cubicBezTo>
                    <a:pt x="35058" y="36191"/>
                    <a:pt x="34758" y="36420"/>
                    <a:pt x="34492" y="36686"/>
                  </a:cubicBezTo>
                  <a:cubicBezTo>
                    <a:pt x="34383" y="36794"/>
                    <a:pt x="34343" y="36958"/>
                    <a:pt x="34210" y="37048"/>
                  </a:cubicBezTo>
                  <a:cubicBezTo>
                    <a:pt x="34173" y="37073"/>
                    <a:pt x="34148" y="37119"/>
                    <a:pt x="34108" y="37131"/>
                  </a:cubicBezTo>
                  <a:cubicBezTo>
                    <a:pt x="33966" y="37175"/>
                    <a:pt x="33904" y="37299"/>
                    <a:pt x="33808" y="37392"/>
                  </a:cubicBezTo>
                  <a:cubicBezTo>
                    <a:pt x="33634" y="37556"/>
                    <a:pt x="33542" y="37800"/>
                    <a:pt x="33303" y="37899"/>
                  </a:cubicBezTo>
                  <a:cubicBezTo>
                    <a:pt x="33285" y="37908"/>
                    <a:pt x="33272" y="37927"/>
                    <a:pt x="33263" y="37942"/>
                  </a:cubicBezTo>
                  <a:cubicBezTo>
                    <a:pt x="33198" y="38042"/>
                    <a:pt x="33145" y="38150"/>
                    <a:pt x="33018" y="38190"/>
                  </a:cubicBezTo>
                  <a:cubicBezTo>
                    <a:pt x="33012" y="38193"/>
                    <a:pt x="33003" y="38199"/>
                    <a:pt x="33000" y="38206"/>
                  </a:cubicBezTo>
                  <a:cubicBezTo>
                    <a:pt x="32953" y="38407"/>
                    <a:pt x="32712" y="38422"/>
                    <a:pt x="32628" y="38586"/>
                  </a:cubicBezTo>
                  <a:cubicBezTo>
                    <a:pt x="32545" y="38757"/>
                    <a:pt x="32387" y="38859"/>
                    <a:pt x="32272" y="39004"/>
                  </a:cubicBezTo>
                  <a:cubicBezTo>
                    <a:pt x="32170" y="39128"/>
                    <a:pt x="32031" y="39212"/>
                    <a:pt x="31923" y="39323"/>
                  </a:cubicBezTo>
                  <a:cubicBezTo>
                    <a:pt x="31774" y="39478"/>
                    <a:pt x="31647" y="39654"/>
                    <a:pt x="31514" y="39818"/>
                  </a:cubicBezTo>
                  <a:cubicBezTo>
                    <a:pt x="31499" y="39837"/>
                    <a:pt x="31486" y="39865"/>
                    <a:pt x="31468" y="39874"/>
                  </a:cubicBezTo>
                  <a:cubicBezTo>
                    <a:pt x="31282" y="39964"/>
                    <a:pt x="31164" y="40131"/>
                    <a:pt x="31031" y="40270"/>
                  </a:cubicBezTo>
                  <a:cubicBezTo>
                    <a:pt x="30966" y="40335"/>
                    <a:pt x="30876" y="40391"/>
                    <a:pt x="30845" y="40453"/>
                  </a:cubicBezTo>
                  <a:cubicBezTo>
                    <a:pt x="30774" y="40583"/>
                    <a:pt x="30629" y="40629"/>
                    <a:pt x="30564" y="40731"/>
                  </a:cubicBezTo>
                  <a:cubicBezTo>
                    <a:pt x="30443" y="40929"/>
                    <a:pt x="30220" y="40979"/>
                    <a:pt x="30081" y="41137"/>
                  </a:cubicBezTo>
                  <a:cubicBezTo>
                    <a:pt x="29966" y="41264"/>
                    <a:pt x="29787" y="41267"/>
                    <a:pt x="29672" y="41388"/>
                  </a:cubicBezTo>
                  <a:cubicBezTo>
                    <a:pt x="29649" y="41411"/>
                    <a:pt x="29619" y="41422"/>
                    <a:pt x="29588" y="41422"/>
                  </a:cubicBezTo>
                  <a:cubicBezTo>
                    <a:pt x="29578" y="41422"/>
                    <a:pt x="29568" y="41421"/>
                    <a:pt x="29558" y="41419"/>
                  </a:cubicBezTo>
                  <a:cubicBezTo>
                    <a:pt x="29541" y="41415"/>
                    <a:pt x="29524" y="41413"/>
                    <a:pt x="29507" y="41413"/>
                  </a:cubicBezTo>
                  <a:cubicBezTo>
                    <a:pt x="29459" y="41413"/>
                    <a:pt x="29414" y="41430"/>
                    <a:pt x="29375" y="41462"/>
                  </a:cubicBezTo>
                  <a:cubicBezTo>
                    <a:pt x="29358" y="41475"/>
                    <a:pt x="29340" y="41484"/>
                    <a:pt x="29321" y="41484"/>
                  </a:cubicBezTo>
                  <a:cubicBezTo>
                    <a:pt x="29310" y="41484"/>
                    <a:pt x="29298" y="41481"/>
                    <a:pt x="29285" y="41474"/>
                  </a:cubicBezTo>
                  <a:cubicBezTo>
                    <a:pt x="29272" y="41470"/>
                    <a:pt x="29255" y="41464"/>
                    <a:pt x="29241" y="41464"/>
                  </a:cubicBezTo>
                  <a:cubicBezTo>
                    <a:pt x="29236" y="41464"/>
                    <a:pt x="29230" y="41465"/>
                    <a:pt x="29227" y="41468"/>
                  </a:cubicBezTo>
                  <a:cubicBezTo>
                    <a:pt x="29100" y="41542"/>
                    <a:pt x="28939" y="41480"/>
                    <a:pt x="28815" y="41564"/>
                  </a:cubicBezTo>
                  <a:cubicBezTo>
                    <a:pt x="28810" y="41569"/>
                    <a:pt x="28804" y="41571"/>
                    <a:pt x="28799" y="41571"/>
                  </a:cubicBezTo>
                  <a:cubicBezTo>
                    <a:pt x="28797" y="41571"/>
                    <a:pt x="28795" y="41571"/>
                    <a:pt x="28793" y="41570"/>
                  </a:cubicBezTo>
                  <a:cubicBezTo>
                    <a:pt x="28552" y="41539"/>
                    <a:pt x="28310" y="41552"/>
                    <a:pt x="28069" y="41518"/>
                  </a:cubicBezTo>
                  <a:cubicBezTo>
                    <a:pt x="27957" y="41504"/>
                    <a:pt x="27838" y="41484"/>
                    <a:pt x="27719" y="41484"/>
                  </a:cubicBezTo>
                  <a:cubicBezTo>
                    <a:pt x="27651" y="41484"/>
                    <a:pt x="27582" y="41490"/>
                    <a:pt x="27515" y="41508"/>
                  </a:cubicBezTo>
                  <a:cubicBezTo>
                    <a:pt x="27496" y="41513"/>
                    <a:pt x="27481" y="41521"/>
                    <a:pt x="27464" y="41521"/>
                  </a:cubicBezTo>
                  <a:cubicBezTo>
                    <a:pt x="27457" y="41521"/>
                    <a:pt x="27451" y="41520"/>
                    <a:pt x="27444" y="41518"/>
                  </a:cubicBezTo>
                  <a:cubicBezTo>
                    <a:pt x="27346" y="41478"/>
                    <a:pt x="27247" y="41458"/>
                    <a:pt x="27148" y="41458"/>
                  </a:cubicBezTo>
                  <a:cubicBezTo>
                    <a:pt x="27058" y="41458"/>
                    <a:pt x="26968" y="41475"/>
                    <a:pt x="26877" y="41508"/>
                  </a:cubicBezTo>
                  <a:cubicBezTo>
                    <a:pt x="26871" y="41510"/>
                    <a:pt x="26863" y="41511"/>
                    <a:pt x="26855" y="41511"/>
                  </a:cubicBezTo>
                  <a:cubicBezTo>
                    <a:pt x="26838" y="41511"/>
                    <a:pt x="26818" y="41507"/>
                    <a:pt x="26806" y="41499"/>
                  </a:cubicBezTo>
                  <a:cubicBezTo>
                    <a:pt x="26761" y="41471"/>
                    <a:pt x="26717" y="41452"/>
                    <a:pt x="26671" y="41452"/>
                  </a:cubicBezTo>
                  <a:cubicBezTo>
                    <a:pt x="26640" y="41452"/>
                    <a:pt x="26609" y="41461"/>
                    <a:pt x="26577" y="41480"/>
                  </a:cubicBezTo>
                  <a:cubicBezTo>
                    <a:pt x="26571" y="41485"/>
                    <a:pt x="26564" y="41486"/>
                    <a:pt x="26558" y="41486"/>
                  </a:cubicBezTo>
                  <a:cubicBezTo>
                    <a:pt x="26537" y="41486"/>
                    <a:pt x="26516" y="41467"/>
                    <a:pt x="26497" y="41465"/>
                  </a:cubicBezTo>
                  <a:cubicBezTo>
                    <a:pt x="26459" y="41460"/>
                    <a:pt x="26420" y="41459"/>
                    <a:pt x="26382" y="41459"/>
                  </a:cubicBezTo>
                  <a:cubicBezTo>
                    <a:pt x="26343" y="41459"/>
                    <a:pt x="26305" y="41460"/>
                    <a:pt x="26266" y="41460"/>
                  </a:cubicBezTo>
                  <a:cubicBezTo>
                    <a:pt x="26189" y="41460"/>
                    <a:pt x="26111" y="41456"/>
                    <a:pt x="26035" y="41428"/>
                  </a:cubicBezTo>
                  <a:cubicBezTo>
                    <a:pt x="26000" y="41469"/>
                    <a:pt x="25965" y="41485"/>
                    <a:pt x="25930" y="41485"/>
                  </a:cubicBezTo>
                  <a:cubicBezTo>
                    <a:pt x="25887" y="41485"/>
                    <a:pt x="25845" y="41462"/>
                    <a:pt x="25803" y="41428"/>
                  </a:cubicBezTo>
                  <a:cubicBezTo>
                    <a:pt x="25800" y="41425"/>
                    <a:pt x="25794" y="41425"/>
                    <a:pt x="25791" y="41425"/>
                  </a:cubicBezTo>
                  <a:cubicBezTo>
                    <a:pt x="25714" y="41452"/>
                    <a:pt x="25638" y="41461"/>
                    <a:pt x="25562" y="41461"/>
                  </a:cubicBezTo>
                  <a:cubicBezTo>
                    <a:pt x="25397" y="41461"/>
                    <a:pt x="25232" y="41416"/>
                    <a:pt x="25066" y="41409"/>
                  </a:cubicBezTo>
                  <a:cubicBezTo>
                    <a:pt x="25029" y="41408"/>
                    <a:pt x="24993" y="41408"/>
                    <a:pt x="24956" y="41408"/>
                  </a:cubicBezTo>
                  <a:cubicBezTo>
                    <a:pt x="24781" y="41408"/>
                    <a:pt x="24608" y="41418"/>
                    <a:pt x="24434" y="41418"/>
                  </a:cubicBezTo>
                  <a:cubicBezTo>
                    <a:pt x="24353" y="41418"/>
                    <a:pt x="24272" y="41416"/>
                    <a:pt x="24190" y="41409"/>
                  </a:cubicBezTo>
                  <a:cubicBezTo>
                    <a:pt x="24100" y="41403"/>
                    <a:pt x="24005" y="41384"/>
                    <a:pt x="23911" y="41384"/>
                  </a:cubicBezTo>
                  <a:cubicBezTo>
                    <a:pt x="23854" y="41384"/>
                    <a:pt x="23798" y="41391"/>
                    <a:pt x="23742" y="41412"/>
                  </a:cubicBezTo>
                  <a:cubicBezTo>
                    <a:pt x="23733" y="41416"/>
                    <a:pt x="23721" y="41418"/>
                    <a:pt x="23709" y="41418"/>
                  </a:cubicBezTo>
                  <a:cubicBezTo>
                    <a:pt x="23699" y="41418"/>
                    <a:pt x="23690" y="41417"/>
                    <a:pt x="23683" y="41412"/>
                  </a:cubicBezTo>
                  <a:cubicBezTo>
                    <a:pt x="23590" y="41352"/>
                    <a:pt x="23492" y="41337"/>
                    <a:pt x="23392" y="41337"/>
                  </a:cubicBezTo>
                  <a:cubicBezTo>
                    <a:pt x="23295" y="41337"/>
                    <a:pt x="23197" y="41351"/>
                    <a:pt x="23102" y="41351"/>
                  </a:cubicBezTo>
                  <a:cubicBezTo>
                    <a:pt x="23089" y="41351"/>
                    <a:pt x="23076" y="41351"/>
                    <a:pt x="23064" y="41350"/>
                  </a:cubicBezTo>
                  <a:cubicBezTo>
                    <a:pt x="22926" y="41341"/>
                    <a:pt x="22784" y="41316"/>
                    <a:pt x="22645" y="41316"/>
                  </a:cubicBezTo>
                  <a:cubicBezTo>
                    <a:pt x="22599" y="41316"/>
                    <a:pt x="22554" y="41319"/>
                    <a:pt x="22510" y="41326"/>
                  </a:cubicBezTo>
                  <a:cubicBezTo>
                    <a:pt x="22495" y="41328"/>
                    <a:pt x="22481" y="41329"/>
                    <a:pt x="22467" y="41329"/>
                  </a:cubicBezTo>
                  <a:cubicBezTo>
                    <a:pt x="22397" y="41329"/>
                    <a:pt x="22328" y="41307"/>
                    <a:pt x="22258" y="41307"/>
                  </a:cubicBezTo>
                  <a:cubicBezTo>
                    <a:pt x="22216" y="41307"/>
                    <a:pt x="22175" y="41315"/>
                    <a:pt x="22132" y="41338"/>
                  </a:cubicBezTo>
                  <a:cubicBezTo>
                    <a:pt x="22113" y="41348"/>
                    <a:pt x="22090" y="41352"/>
                    <a:pt x="22065" y="41352"/>
                  </a:cubicBezTo>
                  <a:cubicBezTo>
                    <a:pt x="22010" y="41352"/>
                    <a:pt x="21946" y="41334"/>
                    <a:pt x="21894" y="41319"/>
                  </a:cubicBezTo>
                  <a:cubicBezTo>
                    <a:pt x="21858" y="41310"/>
                    <a:pt x="21822" y="41307"/>
                    <a:pt x="21786" y="41307"/>
                  </a:cubicBezTo>
                  <a:cubicBezTo>
                    <a:pt x="21740" y="41307"/>
                    <a:pt x="21693" y="41311"/>
                    <a:pt x="21647" y="41311"/>
                  </a:cubicBezTo>
                  <a:cubicBezTo>
                    <a:pt x="21591" y="41311"/>
                    <a:pt x="21536" y="41305"/>
                    <a:pt x="21482" y="41276"/>
                  </a:cubicBezTo>
                  <a:cubicBezTo>
                    <a:pt x="21473" y="41271"/>
                    <a:pt x="21463" y="41269"/>
                    <a:pt x="21453" y="41269"/>
                  </a:cubicBezTo>
                  <a:cubicBezTo>
                    <a:pt x="21424" y="41269"/>
                    <a:pt x="21391" y="41285"/>
                    <a:pt x="21361" y="41292"/>
                  </a:cubicBezTo>
                  <a:cubicBezTo>
                    <a:pt x="21280" y="41314"/>
                    <a:pt x="21198" y="41323"/>
                    <a:pt x="21116" y="41323"/>
                  </a:cubicBezTo>
                  <a:cubicBezTo>
                    <a:pt x="20969" y="41323"/>
                    <a:pt x="20823" y="41293"/>
                    <a:pt x="20677" y="41258"/>
                  </a:cubicBezTo>
                  <a:cubicBezTo>
                    <a:pt x="20663" y="41252"/>
                    <a:pt x="20647" y="41239"/>
                    <a:pt x="20637" y="41239"/>
                  </a:cubicBezTo>
                  <a:cubicBezTo>
                    <a:pt x="20636" y="41239"/>
                    <a:pt x="20635" y="41239"/>
                    <a:pt x="20634" y="41239"/>
                  </a:cubicBezTo>
                  <a:cubicBezTo>
                    <a:pt x="20588" y="41266"/>
                    <a:pt x="20543" y="41275"/>
                    <a:pt x="20498" y="41275"/>
                  </a:cubicBezTo>
                  <a:cubicBezTo>
                    <a:pt x="20396" y="41275"/>
                    <a:pt x="20296" y="41227"/>
                    <a:pt x="20199" y="41227"/>
                  </a:cubicBezTo>
                  <a:cubicBezTo>
                    <a:pt x="20177" y="41227"/>
                    <a:pt x="20154" y="41229"/>
                    <a:pt x="20132" y="41236"/>
                  </a:cubicBezTo>
                  <a:cubicBezTo>
                    <a:pt x="20077" y="41251"/>
                    <a:pt x="20025" y="41257"/>
                    <a:pt x="19974" y="41257"/>
                  </a:cubicBezTo>
                  <a:cubicBezTo>
                    <a:pt x="19889" y="41257"/>
                    <a:pt x="19807" y="41240"/>
                    <a:pt x="19724" y="41220"/>
                  </a:cubicBezTo>
                  <a:cubicBezTo>
                    <a:pt x="19704" y="41216"/>
                    <a:pt x="19685" y="41214"/>
                    <a:pt x="19666" y="41214"/>
                  </a:cubicBezTo>
                  <a:cubicBezTo>
                    <a:pt x="19576" y="41214"/>
                    <a:pt x="19492" y="41257"/>
                    <a:pt x="19402" y="41257"/>
                  </a:cubicBezTo>
                  <a:cubicBezTo>
                    <a:pt x="19385" y="41257"/>
                    <a:pt x="19367" y="41255"/>
                    <a:pt x="19349" y="41251"/>
                  </a:cubicBezTo>
                  <a:cubicBezTo>
                    <a:pt x="19284" y="41236"/>
                    <a:pt x="19210" y="41248"/>
                    <a:pt x="19148" y="41211"/>
                  </a:cubicBezTo>
                  <a:cubicBezTo>
                    <a:pt x="19133" y="41203"/>
                    <a:pt x="19118" y="41199"/>
                    <a:pt x="19104" y="41199"/>
                  </a:cubicBezTo>
                  <a:cubicBezTo>
                    <a:pt x="19067" y="41199"/>
                    <a:pt x="19032" y="41223"/>
                    <a:pt x="18996" y="41239"/>
                  </a:cubicBezTo>
                  <a:cubicBezTo>
                    <a:pt x="18983" y="41243"/>
                    <a:pt x="18969" y="41247"/>
                    <a:pt x="18955" y="41247"/>
                  </a:cubicBezTo>
                  <a:cubicBezTo>
                    <a:pt x="18940" y="41247"/>
                    <a:pt x="18926" y="41243"/>
                    <a:pt x="18916" y="41230"/>
                  </a:cubicBezTo>
                  <a:cubicBezTo>
                    <a:pt x="18891" y="41202"/>
                    <a:pt x="18916" y="41174"/>
                    <a:pt x="18928" y="41149"/>
                  </a:cubicBezTo>
                  <a:cubicBezTo>
                    <a:pt x="19027" y="40973"/>
                    <a:pt x="19058" y="40775"/>
                    <a:pt x="19108" y="40577"/>
                  </a:cubicBezTo>
                  <a:cubicBezTo>
                    <a:pt x="19136" y="40453"/>
                    <a:pt x="19120" y="40310"/>
                    <a:pt x="19229" y="40205"/>
                  </a:cubicBezTo>
                  <a:cubicBezTo>
                    <a:pt x="19297" y="40137"/>
                    <a:pt x="19315" y="40026"/>
                    <a:pt x="19306" y="39939"/>
                  </a:cubicBezTo>
                  <a:cubicBezTo>
                    <a:pt x="19297" y="39834"/>
                    <a:pt x="19331" y="39725"/>
                    <a:pt x="19368" y="39663"/>
                  </a:cubicBezTo>
                  <a:cubicBezTo>
                    <a:pt x="19458" y="39524"/>
                    <a:pt x="19495" y="39369"/>
                    <a:pt x="19526" y="39221"/>
                  </a:cubicBezTo>
                  <a:cubicBezTo>
                    <a:pt x="19566" y="39026"/>
                    <a:pt x="19572" y="38840"/>
                    <a:pt x="19832" y="38828"/>
                  </a:cubicBezTo>
                  <a:cubicBezTo>
                    <a:pt x="19975" y="38657"/>
                    <a:pt x="20170" y="38577"/>
                    <a:pt x="20380" y="38518"/>
                  </a:cubicBezTo>
                  <a:cubicBezTo>
                    <a:pt x="20433" y="38503"/>
                    <a:pt x="20482" y="38469"/>
                    <a:pt x="20516" y="38416"/>
                  </a:cubicBezTo>
                  <a:cubicBezTo>
                    <a:pt x="20532" y="38394"/>
                    <a:pt x="20553" y="38363"/>
                    <a:pt x="20578" y="38360"/>
                  </a:cubicBezTo>
                  <a:cubicBezTo>
                    <a:pt x="20804" y="38323"/>
                    <a:pt x="20950" y="38134"/>
                    <a:pt x="21148" y="38054"/>
                  </a:cubicBezTo>
                  <a:cubicBezTo>
                    <a:pt x="21470" y="37927"/>
                    <a:pt x="21754" y="37723"/>
                    <a:pt x="22064" y="37577"/>
                  </a:cubicBezTo>
                  <a:cubicBezTo>
                    <a:pt x="22095" y="37562"/>
                    <a:pt x="22126" y="37552"/>
                    <a:pt x="22160" y="37549"/>
                  </a:cubicBezTo>
                  <a:cubicBezTo>
                    <a:pt x="22284" y="37540"/>
                    <a:pt x="22364" y="37450"/>
                    <a:pt x="22466" y="37392"/>
                  </a:cubicBezTo>
                  <a:cubicBezTo>
                    <a:pt x="22674" y="37268"/>
                    <a:pt x="22875" y="37125"/>
                    <a:pt x="23119" y="37066"/>
                  </a:cubicBezTo>
                  <a:cubicBezTo>
                    <a:pt x="23209" y="37048"/>
                    <a:pt x="23311" y="37014"/>
                    <a:pt x="23370" y="36909"/>
                  </a:cubicBezTo>
                  <a:cubicBezTo>
                    <a:pt x="23401" y="36850"/>
                    <a:pt x="23494" y="36831"/>
                    <a:pt x="23568" y="36828"/>
                  </a:cubicBezTo>
                  <a:cubicBezTo>
                    <a:pt x="23640" y="36828"/>
                    <a:pt x="23692" y="36797"/>
                    <a:pt x="23742" y="36751"/>
                  </a:cubicBezTo>
                  <a:cubicBezTo>
                    <a:pt x="23831" y="36661"/>
                    <a:pt x="23940" y="36618"/>
                    <a:pt x="24060" y="36577"/>
                  </a:cubicBezTo>
                  <a:cubicBezTo>
                    <a:pt x="24200" y="36534"/>
                    <a:pt x="24342" y="36488"/>
                    <a:pt x="24447" y="36364"/>
                  </a:cubicBezTo>
                  <a:cubicBezTo>
                    <a:pt x="24506" y="36299"/>
                    <a:pt x="24596" y="36246"/>
                    <a:pt x="24698" y="36246"/>
                  </a:cubicBezTo>
                  <a:cubicBezTo>
                    <a:pt x="24754" y="36246"/>
                    <a:pt x="24791" y="36225"/>
                    <a:pt x="24834" y="36181"/>
                  </a:cubicBezTo>
                  <a:cubicBezTo>
                    <a:pt x="24915" y="36104"/>
                    <a:pt x="25005" y="36030"/>
                    <a:pt x="25125" y="36020"/>
                  </a:cubicBezTo>
                  <a:cubicBezTo>
                    <a:pt x="25181" y="36017"/>
                    <a:pt x="25224" y="36002"/>
                    <a:pt x="25268" y="35958"/>
                  </a:cubicBezTo>
                  <a:cubicBezTo>
                    <a:pt x="25348" y="35878"/>
                    <a:pt x="25447" y="35841"/>
                    <a:pt x="25562" y="35804"/>
                  </a:cubicBezTo>
                  <a:cubicBezTo>
                    <a:pt x="25695" y="35760"/>
                    <a:pt x="25840" y="35698"/>
                    <a:pt x="25949" y="35590"/>
                  </a:cubicBezTo>
                  <a:cubicBezTo>
                    <a:pt x="26060" y="35472"/>
                    <a:pt x="26184" y="35376"/>
                    <a:pt x="26351" y="35342"/>
                  </a:cubicBezTo>
                  <a:cubicBezTo>
                    <a:pt x="26459" y="35321"/>
                    <a:pt x="26534" y="35231"/>
                    <a:pt x="26599" y="35157"/>
                  </a:cubicBezTo>
                  <a:cubicBezTo>
                    <a:pt x="26670" y="35073"/>
                    <a:pt x="26750" y="35008"/>
                    <a:pt x="26837" y="34949"/>
                  </a:cubicBezTo>
                  <a:cubicBezTo>
                    <a:pt x="26921" y="34894"/>
                    <a:pt x="26973" y="34810"/>
                    <a:pt x="27044" y="34739"/>
                  </a:cubicBezTo>
                  <a:cubicBezTo>
                    <a:pt x="27230" y="34547"/>
                    <a:pt x="27342" y="34324"/>
                    <a:pt x="27403" y="34058"/>
                  </a:cubicBezTo>
                  <a:cubicBezTo>
                    <a:pt x="27444" y="33881"/>
                    <a:pt x="27400" y="33751"/>
                    <a:pt x="27354" y="33603"/>
                  </a:cubicBezTo>
                  <a:cubicBezTo>
                    <a:pt x="27348" y="33590"/>
                    <a:pt x="27345" y="33578"/>
                    <a:pt x="27335" y="33572"/>
                  </a:cubicBezTo>
                  <a:cubicBezTo>
                    <a:pt x="27187" y="33485"/>
                    <a:pt x="27094" y="33315"/>
                    <a:pt x="26902" y="33293"/>
                  </a:cubicBezTo>
                  <a:cubicBezTo>
                    <a:pt x="26894" y="33292"/>
                    <a:pt x="26887" y="33292"/>
                    <a:pt x="26879" y="33292"/>
                  </a:cubicBezTo>
                  <a:cubicBezTo>
                    <a:pt x="26825" y="33292"/>
                    <a:pt x="26778" y="33314"/>
                    <a:pt x="26726" y="33314"/>
                  </a:cubicBezTo>
                  <a:cubicBezTo>
                    <a:pt x="26717" y="33314"/>
                    <a:pt x="26707" y="33314"/>
                    <a:pt x="26698" y="33312"/>
                  </a:cubicBezTo>
                  <a:cubicBezTo>
                    <a:pt x="26624" y="33301"/>
                    <a:pt x="26554" y="33260"/>
                    <a:pt x="26480" y="33260"/>
                  </a:cubicBezTo>
                  <a:cubicBezTo>
                    <a:pt x="26444" y="33260"/>
                    <a:pt x="26408" y="33269"/>
                    <a:pt x="26370" y="33296"/>
                  </a:cubicBezTo>
                  <a:cubicBezTo>
                    <a:pt x="26363" y="33301"/>
                    <a:pt x="26356" y="33304"/>
                    <a:pt x="26350" y="33304"/>
                  </a:cubicBezTo>
                  <a:cubicBezTo>
                    <a:pt x="26324" y="33304"/>
                    <a:pt x="26306" y="33268"/>
                    <a:pt x="26323" y="33231"/>
                  </a:cubicBezTo>
                  <a:cubicBezTo>
                    <a:pt x="26329" y="33216"/>
                    <a:pt x="26345" y="33200"/>
                    <a:pt x="26357" y="33197"/>
                  </a:cubicBezTo>
                  <a:cubicBezTo>
                    <a:pt x="26614" y="33154"/>
                    <a:pt x="26753" y="32913"/>
                    <a:pt x="26976" y="32823"/>
                  </a:cubicBezTo>
                  <a:cubicBezTo>
                    <a:pt x="27187" y="32736"/>
                    <a:pt x="27280" y="32563"/>
                    <a:pt x="27391" y="32396"/>
                  </a:cubicBezTo>
                  <a:cubicBezTo>
                    <a:pt x="27413" y="32365"/>
                    <a:pt x="27441" y="32337"/>
                    <a:pt x="27468" y="32315"/>
                  </a:cubicBezTo>
                  <a:cubicBezTo>
                    <a:pt x="27636" y="32163"/>
                    <a:pt x="27694" y="31981"/>
                    <a:pt x="27667" y="31758"/>
                  </a:cubicBezTo>
                  <a:cubicBezTo>
                    <a:pt x="27654" y="31662"/>
                    <a:pt x="27636" y="31572"/>
                    <a:pt x="27592" y="31489"/>
                  </a:cubicBezTo>
                  <a:cubicBezTo>
                    <a:pt x="27561" y="31430"/>
                    <a:pt x="27537" y="31356"/>
                    <a:pt x="27450" y="31346"/>
                  </a:cubicBezTo>
                  <a:cubicBezTo>
                    <a:pt x="27422" y="31343"/>
                    <a:pt x="27407" y="31322"/>
                    <a:pt x="27397" y="31300"/>
                  </a:cubicBezTo>
                  <a:cubicBezTo>
                    <a:pt x="27307" y="31123"/>
                    <a:pt x="27128" y="31099"/>
                    <a:pt x="26964" y="31055"/>
                  </a:cubicBezTo>
                  <a:cubicBezTo>
                    <a:pt x="26955" y="31053"/>
                    <a:pt x="26947" y="31052"/>
                    <a:pt x="26938" y="31052"/>
                  </a:cubicBezTo>
                  <a:cubicBezTo>
                    <a:pt x="26891" y="31052"/>
                    <a:pt x="26841" y="31078"/>
                    <a:pt x="26788" y="31078"/>
                  </a:cubicBezTo>
                  <a:cubicBezTo>
                    <a:pt x="26764" y="31078"/>
                    <a:pt x="26741" y="31073"/>
                    <a:pt x="26716" y="31058"/>
                  </a:cubicBezTo>
                  <a:cubicBezTo>
                    <a:pt x="26722" y="31000"/>
                    <a:pt x="26769" y="30944"/>
                    <a:pt x="26812" y="30932"/>
                  </a:cubicBezTo>
                  <a:cubicBezTo>
                    <a:pt x="26933" y="30888"/>
                    <a:pt x="26982" y="30783"/>
                    <a:pt x="27060" y="30702"/>
                  </a:cubicBezTo>
                  <a:cubicBezTo>
                    <a:pt x="27171" y="30588"/>
                    <a:pt x="27153" y="30424"/>
                    <a:pt x="27193" y="30282"/>
                  </a:cubicBezTo>
                  <a:cubicBezTo>
                    <a:pt x="27202" y="30244"/>
                    <a:pt x="27190" y="30198"/>
                    <a:pt x="27199" y="30161"/>
                  </a:cubicBezTo>
                  <a:cubicBezTo>
                    <a:pt x="27252" y="29935"/>
                    <a:pt x="27150" y="29777"/>
                    <a:pt x="26998" y="29622"/>
                  </a:cubicBezTo>
                  <a:cubicBezTo>
                    <a:pt x="26917" y="29542"/>
                    <a:pt x="26818" y="29529"/>
                    <a:pt x="26732" y="29480"/>
                  </a:cubicBezTo>
                  <a:cubicBezTo>
                    <a:pt x="26487" y="29344"/>
                    <a:pt x="26221" y="29396"/>
                    <a:pt x="25967" y="29356"/>
                  </a:cubicBezTo>
                  <a:cubicBezTo>
                    <a:pt x="25945" y="29353"/>
                    <a:pt x="25922" y="29351"/>
                    <a:pt x="25899" y="29351"/>
                  </a:cubicBezTo>
                  <a:cubicBezTo>
                    <a:pt x="25797" y="29351"/>
                    <a:pt x="25689" y="29383"/>
                    <a:pt x="25593" y="29433"/>
                  </a:cubicBezTo>
                  <a:cubicBezTo>
                    <a:pt x="25564" y="29448"/>
                    <a:pt x="25541" y="29465"/>
                    <a:pt x="25508" y="29465"/>
                  </a:cubicBezTo>
                  <a:cubicBezTo>
                    <a:pt x="25505" y="29465"/>
                    <a:pt x="25503" y="29465"/>
                    <a:pt x="25500" y="29464"/>
                  </a:cubicBezTo>
                  <a:cubicBezTo>
                    <a:pt x="25485" y="29462"/>
                    <a:pt x="25469" y="29461"/>
                    <a:pt x="25454" y="29461"/>
                  </a:cubicBezTo>
                  <a:cubicBezTo>
                    <a:pt x="25405" y="29461"/>
                    <a:pt x="25358" y="29475"/>
                    <a:pt x="25320" y="29520"/>
                  </a:cubicBezTo>
                  <a:cubicBezTo>
                    <a:pt x="25312" y="29531"/>
                    <a:pt x="25290" y="29539"/>
                    <a:pt x="25272" y="29539"/>
                  </a:cubicBezTo>
                  <a:cubicBezTo>
                    <a:pt x="25270" y="29539"/>
                    <a:pt x="25267" y="29539"/>
                    <a:pt x="25265" y="29539"/>
                  </a:cubicBezTo>
                  <a:cubicBezTo>
                    <a:pt x="25252" y="29537"/>
                    <a:pt x="25239" y="29537"/>
                    <a:pt x="25227" y="29537"/>
                  </a:cubicBezTo>
                  <a:cubicBezTo>
                    <a:pt x="25015" y="29537"/>
                    <a:pt x="24859" y="29728"/>
                    <a:pt x="24642" y="29734"/>
                  </a:cubicBezTo>
                  <a:cubicBezTo>
                    <a:pt x="24584" y="29734"/>
                    <a:pt x="24503" y="29808"/>
                    <a:pt x="24435" y="29854"/>
                  </a:cubicBezTo>
                  <a:cubicBezTo>
                    <a:pt x="24389" y="29886"/>
                    <a:pt x="24337" y="29907"/>
                    <a:pt x="24287" y="29907"/>
                  </a:cubicBezTo>
                  <a:cubicBezTo>
                    <a:pt x="24284" y="29907"/>
                    <a:pt x="24280" y="29907"/>
                    <a:pt x="24277" y="29907"/>
                  </a:cubicBezTo>
                  <a:cubicBezTo>
                    <a:pt x="24273" y="29907"/>
                    <a:pt x="24269" y="29907"/>
                    <a:pt x="24265" y="29907"/>
                  </a:cubicBezTo>
                  <a:cubicBezTo>
                    <a:pt x="24134" y="29907"/>
                    <a:pt x="24027" y="29956"/>
                    <a:pt x="23940" y="30049"/>
                  </a:cubicBezTo>
                  <a:cubicBezTo>
                    <a:pt x="23921" y="30066"/>
                    <a:pt x="23908" y="30079"/>
                    <a:pt x="23888" y="30079"/>
                  </a:cubicBezTo>
                  <a:cubicBezTo>
                    <a:pt x="23881" y="30079"/>
                    <a:pt x="23874" y="30077"/>
                    <a:pt x="23865" y="30074"/>
                  </a:cubicBezTo>
                  <a:cubicBezTo>
                    <a:pt x="23854" y="30069"/>
                    <a:pt x="23843" y="30067"/>
                    <a:pt x="23833" y="30067"/>
                  </a:cubicBezTo>
                  <a:cubicBezTo>
                    <a:pt x="23792" y="30067"/>
                    <a:pt x="23760" y="30102"/>
                    <a:pt x="23723" y="30114"/>
                  </a:cubicBezTo>
                  <a:cubicBezTo>
                    <a:pt x="23513" y="30189"/>
                    <a:pt x="23364" y="30381"/>
                    <a:pt x="23129" y="30405"/>
                  </a:cubicBezTo>
                  <a:cubicBezTo>
                    <a:pt x="23039" y="30415"/>
                    <a:pt x="22946" y="30455"/>
                    <a:pt x="22890" y="30542"/>
                  </a:cubicBezTo>
                  <a:cubicBezTo>
                    <a:pt x="22872" y="30566"/>
                    <a:pt x="22847" y="30576"/>
                    <a:pt x="22816" y="30582"/>
                  </a:cubicBezTo>
                  <a:cubicBezTo>
                    <a:pt x="22655" y="30616"/>
                    <a:pt x="22513" y="30706"/>
                    <a:pt x="22364" y="30767"/>
                  </a:cubicBezTo>
                  <a:cubicBezTo>
                    <a:pt x="22151" y="30854"/>
                    <a:pt x="21987" y="31018"/>
                    <a:pt x="21767" y="31080"/>
                  </a:cubicBezTo>
                  <a:cubicBezTo>
                    <a:pt x="21671" y="31107"/>
                    <a:pt x="21607" y="31201"/>
                    <a:pt x="21482" y="31201"/>
                  </a:cubicBezTo>
                  <a:cubicBezTo>
                    <a:pt x="21478" y="31201"/>
                    <a:pt x="21474" y="31201"/>
                    <a:pt x="21470" y="31201"/>
                  </a:cubicBezTo>
                  <a:cubicBezTo>
                    <a:pt x="21597" y="31037"/>
                    <a:pt x="21628" y="30842"/>
                    <a:pt x="21671" y="30665"/>
                  </a:cubicBezTo>
                  <a:cubicBezTo>
                    <a:pt x="21711" y="30495"/>
                    <a:pt x="21816" y="30340"/>
                    <a:pt x="21795" y="30152"/>
                  </a:cubicBezTo>
                  <a:cubicBezTo>
                    <a:pt x="21782" y="30077"/>
                    <a:pt x="21838" y="29987"/>
                    <a:pt x="21878" y="29913"/>
                  </a:cubicBezTo>
                  <a:cubicBezTo>
                    <a:pt x="21959" y="29774"/>
                    <a:pt x="21983" y="29619"/>
                    <a:pt x="22002" y="29467"/>
                  </a:cubicBezTo>
                  <a:cubicBezTo>
                    <a:pt x="22011" y="29372"/>
                    <a:pt x="22024" y="29279"/>
                    <a:pt x="22104" y="29214"/>
                  </a:cubicBezTo>
                  <a:cubicBezTo>
                    <a:pt x="22135" y="29186"/>
                    <a:pt x="22135" y="29149"/>
                    <a:pt x="22129" y="29124"/>
                  </a:cubicBezTo>
                  <a:cubicBezTo>
                    <a:pt x="22086" y="28966"/>
                    <a:pt x="22179" y="28845"/>
                    <a:pt x="22237" y="28721"/>
                  </a:cubicBezTo>
                  <a:cubicBezTo>
                    <a:pt x="22281" y="28632"/>
                    <a:pt x="22296" y="28542"/>
                    <a:pt x="22299" y="28455"/>
                  </a:cubicBezTo>
                  <a:cubicBezTo>
                    <a:pt x="22305" y="28304"/>
                    <a:pt x="22333" y="28164"/>
                    <a:pt x="22423" y="28041"/>
                  </a:cubicBezTo>
                  <a:cubicBezTo>
                    <a:pt x="22432" y="28028"/>
                    <a:pt x="22448" y="28013"/>
                    <a:pt x="22445" y="27997"/>
                  </a:cubicBezTo>
                  <a:cubicBezTo>
                    <a:pt x="22439" y="27796"/>
                    <a:pt x="22575" y="27638"/>
                    <a:pt x="22603" y="27446"/>
                  </a:cubicBezTo>
                  <a:cubicBezTo>
                    <a:pt x="22615" y="27353"/>
                    <a:pt x="22652" y="27267"/>
                    <a:pt x="22627" y="27171"/>
                  </a:cubicBezTo>
                  <a:cubicBezTo>
                    <a:pt x="22621" y="27152"/>
                    <a:pt x="22634" y="27118"/>
                    <a:pt x="22649" y="27103"/>
                  </a:cubicBezTo>
                  <a:cubicBezTo>
                    <a:pt x="22776" y="26957"/>
                    <a:pt x="22807" y="26762"/>
                    <a:pt x="22835" y="26592"/>
                  </a:cubicBezTo>
                  <a:cubicBezTo>
                    <a:pt x="22863" y="26419"/>
                    <a:pt x="22996" y="26276"/>
                    <a:pt x="22959" y="26090"/>
                  </a:cubicBezTo>
                  <a:cubicBezTo>
                    <a:pt x="22953" y="26048"/>
                    <a:pt x="22983" y="26021"/>
                    <a:pt x="23026" y="26021"/>
                  </a:cubicBezTo>
                  <a:cubicBezTo>
                    <a:pt x="23030" y="26021"/>
                    <a:pt x="23034" y="26022"/>
                    <a:pt x="23039" y="26022"/>
                  </a:cubicBezTo>
                  <a:cubicBezTo>
                    <a:pt x="23082" y="26028"/>
                    <a:pt x="23125" y="26029"/>
                    <a:pt x="23169" y="26029"/>
                  </a:cubicBezTo>
                  <a:cubicBezTo>
                    <a:pt x="23237" y="26029"/>
                    <a:pt x="23306" y="26025"/>
                    <a:pt x="23375" y="26025"/>
                  </a:cubicBezTo>
                  <a:cubicBezTo>
                    <a:pt x="23466" y="26025"/>
                    <a:pt x="23557" y="26032"/>
                    <a:pt x="23646" y="26066"/>
                  </a:cubicBezTo>
                  <a:cubicBezTo>
                    <a:pt x="23670" y="26073"/>
                    <a:pt x="23699" y="26078"/>
                    <a:pt x="23727" y="26078"/>
                  </a:cubicBezTo>
                  <a:cubicBezTo>
                    <a:pt x="23755" y="26078"/>
                    <a:pt x="23782" y="26073"/>
                    <a:pt x="23804" y="26063"/>
                  </a:cubicBezTo>
                  <a:cubicBezTo>
                    <a:pt x="23855" y="26039"/>
                    <a:pt x="23907" y="26032"/>
                    <a:pt x="23958" y="26032"/>
                  </a:cubicBezTo>
                  <a:cubicBezTo>
                    <a:pt x="24024" y="26032"/>
                    <a:pt x="24089" y="26043"/>
                    <a:pt x="24151" y="26043"/>
                  </a:cubicBezTo>
                  <a:cubicBezTo>
                    <a:pt x="24178" y="26043"/>
                    <a:pt x="24205" y="26041"/>
                    <a:pt x="24231" y="26035"/>
                  </a:cubicBezTo>
                  <a:cubicBezTo>
                    <a:pt x="24259" y="26029"/>
                    <a:pt x="24286" y="26026"/>
                    <a:pt x="24313" y="26026"/>
                  </a:cubicBezTo>
                  <a:cubicBezTo>
                    <a:pt x="24394" y="26026"/>
                    <a:pt x="24471" y="26048"/>
                    <a:pt x="24549" y="26048"/>
                  </a:cubicBezTo>
                  <a:cubicBezTo>
                    <a:pt x="24573" y="26048"/>
                    <a:pt x="24597" y="26046"/>
                    <a:pt x="24621" y="26041"/>
                  </a:cubicBezTo>
                  <a:cubicBezTo>
                    <a:pt x="24713" y="26022"/>
                    <a:pt x="24807" y="26015"/>
                    <a:pt x="24900" y="26015"/>
                  </a:cubicBezTo>
                  <a:cubicBezTo>
                    <a:pt x="25003" y="26015"/>
                    <a:pt x="25105" y="26023"/>
                    <a:pt x="25206" y="26035"/>
                  </a:cubicBezTo>
                  <a:cubicBezTo>
                    <a:pt x="25257" y="26039"/>
                    <a:pt x="25303" y="26045"/>
                    <a:pt x="25350" y="26045"/>
                  </a:cubicBezTo>
                  <a:cubicBezTo>
                    <a:pt x="25397" y="26045"/>
                    <a:pt x="25444" y="26039"/>
                    <a:pt x="25497" y="26022"/>
                  </a:cubicBezTo>
                  <a:cubicBezTo>
                    <a:pt x="25530" y="26011"/>
                    <a:pt x="25572" y="25998"/>
                    <a:pt x="25616" y="25998"/>
                  </a:cubicBezTo>
                  <a:cubicBezTo>
                    <a:pt x="25658" y="25998"/>
                    <a:pt x="25702" y="26011"/>
                    <a:pt x="25738" y="26050"/>
                  </a:cubicBezTo>
                  <a:cubicBezTo>
                    <a:pt x="25751" y="26066"/>
                    <a:pt x="25785" y="26069"/>
                    <a:pt x="25806" y="26069"/>
                  </a:cubicBezTo>
                  <a:cubicBezTo>
                    <a:pt x="25957" y="26054"/>
                    <a:pt x="26106" y="26049"/>
                    <a:pt x="26254" y="26049"/>
                  </a:cubicBezTo>
                  <a:cubicBezTo>
                    <a:pt x="26295" y="26049"/>
                    <a:pt x="26335" y="26050"/>
                    <a:pt x="26376" y="26050"/>
                  </a:cubicBezTo>
                  <a:cubicBezTo>
                    <a:pt x="26384" y="26050"/>
                    <a:pt x="26393" y="26051"/>
                    <a:pt x="26402" y="26051"/>
                  </a:cubicBezTo>
                  <a:cubicBezTo>
                    <a:pt x="26525" y="26051"/>
                    <a:pt x="26657" y="26031"/>
                    <a:pt x="26787" y="26022"/>
                  </a:cubicBezTo>
                  <a:cubicBezTo>
                    <a:pt x="26793" y="26022"/>
                    <a:pt x="26799" y="26022"/>
                    <a:pt x="26805" y="26022"/>
                  </a:cubicBezTo>
                  <a:cubicBezTo>
                    <a:pt x="26889" y="26022"/>
                    <a:pt x="26972" y="26042"/>
                    <a:pt x="27047" y="26056"/>
                  </a:cubicBezTo>
                  <a:cubicBezTo>
                    <a:pt x="27080" y="26063"/>
                    <a:pt x="27112" y="26065"/>
                    <a:pt x="27144" y="26065"/>
                  </a:cubicBezTo>
                  <a:cubicBezTo>
                    <a:pt x="27228" y="26065"/>
                    <a:pt x="27311" y="26049"/>
                    <a:pt x="27395" y="26049"/>
                  </a:cubicBezTo>
                  <a:cubicBezTo>
                    <a:pt x="27418" y="26049"/>
                    <a:pt x="27442" y="26050"/>
                    <a:pt x="27465" y="26053"/>
                  </a:cubicBezTo>
                  <a:cubicBezTo>
                    <a:pt x="27562" y="26064"/>
                    <a:pt x="27664" y="26071"/>
                    <a:pt x="27767" y="26071"/>
                  </a:cubicBezTo>
                  <a:cubicBezTo>
                    <a:pt x="27845" y="26071"/>
                    <a:pt x="27923" y="26067"/>
                    <a:pt x="28001" y="26056"/>
                  </a:cubicBezTo>
                  <a:cubicBezTo>
                    <a:pt x="28014" y="26054"/>
                    <a:pt x="28027" y="26054"/>
                    <a:pt x="28041" y="26054"/>
                  </a:cubicBezTo>
                  <a:cubicBezTo>
                    <a:pt x="28071" y="26054"/>
                    <a:pt x="28102" y="26057"/>
                    <a:pt x="28133" y="26057"/>
                  </a:cubicBezTo>
                  <a:cubicBezTo>
                    <a:pt x="28173" y="26057"/>
                    <a:pt x="28212" y="26052"/>
                    <a:pt x="28252" y="26025"/>
                  </a:cubicBezTo>
                  <a:cubicBezTo>
                    <a:pt x="28262" y="26019"/>
                    <a:pt x="28275" y="26017"/>
                    <a:pt x="28290" y="26017"/>
                  </a:cubicBezTo>
                  <a:cubicBezTo>
                    <a:pt x="28312" y="26017"/>
                    <a:pt x="28338" y="26022"/>
                    <a:pt x="28360" y="26025"/>
                  </a:cubicBezTo>
                  <a:cubicBezTo>
                    <a:pt x="28471" y="26050"/>
                    <a:pt x="28583" y="26074"/>
                    <a:pt x="28696" y="26074"/>
                  </a:cubicBezTo>
                  <a:cubicBezTo>
                    <a:pt x="28756" y="26074"/>
                    <a:pt x="28816" y="26067"/>
                    <a:pt x="28877" y="26050"/>
                  </a:cubicBezTo>
                  <a:cubicBezTo>
                    <a:pt x="28887" y="26047"/>
                    <a:pt x="28898" y="26046"/>
                    <a:pt x="28909" y="26046"/>
                  </a:cubicBezTo>
                  <a:cubicBezTo>
                    <a:pt x="28923" y="26046"/>
                    <a:pt x="28937" y="26048"/>
                    <a:pt x="28951" y="26053"/>
                  </a:cubicBezTo>
                  <a:cubicBezTo>
                    <a:pt x="29013" y="26071"/>
                    <a:pt x="29075" y="26084"/>
                    <a:pt x="29139" y="26084"/>
                  </a:cubicBezTo>
                  <a:cubicBezTo>
                    <a:pt x="29186" y="26084"/>
                    <a:pt x="29233" y="26077"/>
                    <a:pt x="29282" y="26059"/>
                  </a:cubicBezTo>
                  <a:cubicBezTo>
                    <a:pt x="29309" y="26051"/>
                    <a:pt x="29336" y="26048"/>
                    <a:pt x="29363" y="26048"/>
                  </a:cubicBezTo>
                  <a:cubicBezTo>
                    <a:pt x="29420" y="26048"/>
                    <a:pt x="29478" y="26061"/>
                    <a:pt x="29536" y="26072"/>
                  </a:cubicBezTo>
                  <a:cubicBezTo>
                    <a:pt x="29604" y="26085"/>
                    <a:pt x="29677" y="26100"/>
                    <a:pt x="29749" y="26100"/>
                  </a:cubicBezTo>
                  <a:cubicBezTo>
                    <a:pt x="29794" y="26100"/>
                    <a:pt x="29840" y="26094"/>
                    <a:pt x="29883" y="26078"/>
                  </a:cubicBezTo>
                  <a:cubicBezTo>
                    <a:pt x="29942" y="26057"/>
                    <a:pt x="30000" y="26049"/>
                    <a:pt x="30058" y="26049"/>
                  </a:cubicBezTo>
                  <a:cubicBezTo>
                    <a:pt x="30127" y="26049"/>
                    <a:pt x="30196" y="26060"/>
                    <a:pt x="30267" y="26072"/>
                  </a:cubicBezTo>
                  <a:cubicBezTo>
                    <a:pt x="30293" y="26077"/>
                    <a:pt x="30319" y="26079"/>
                    <a:pt x="30346" y="26079"/>
                  </a:cubicBezTo>
                  <a:cubicBezTo>
                    <a:pt x="30421" y="26079"/>
                    <a:pt x="30499" y="26064"/>
                    <a:pt x="30576" y="26059"/>
                  </a:cubicBezTo>
                  <a:cubicBezTo>
                    <a:pt x="30596" y="26059"/>
                    <a:pt x="30617" y="26058"/>
                    <a:pt x="30637" y="26058"/>
                  </a:cubicBezTo>
                  <a:cubicBezTo>
                    <a:pt x="30712" y="26058"/>
                    <a:pt x="30789" y="26063"/>
                    <a:pt x="30852" y="26078"/>
                  </a:cubicBezTo>
                  <a:cubicBezTo>
                    <a:pt x="30963" y="26103"/>
                    <a:pt x="31078" y="26081"/>
                    <a:pt x="31183" y="26109"/>
                  </a:cubicBezTo>
                  <a:cubicBezTo>
                    <a:pt x="31210" y="26116"/>
                    <a:pt x="31237" y="26119"/>
                    <a:pt x="31263" y="26119"/>
                  </a:cubicBezTo>
                  <a:cubicBezTo>
                    <a:pt x="31372" y="26119"/>
                    <a:pt x="31474" y="26071"/>
                    <a:pt x="31580" y="26071"/>
                  </a:cubicBezTo>
                  <a:cubicBezTo>
                    <a:pt x="31597" y="26071"/>
                    <a:pt x="31614" y="26072"/>
                    <a:pt x="31632" y="26075"/>
                  </a:cubicBezTo>
                  <a:cubicBezTo>
                    <a:pt x="31694" y="26085"/>
                    <a:pt x="31757" y="26088"/>
                    <a:pt x="31820" y="26088"/>
                  </a:cubicBezTo>
                  <a:cubicBezTo>
                    <a:pt x="31933" y="26088"/>
                    <a:pt x="32047" y="26078"/>
                    <a:pt x="32161" y="26078"/>
                  </a:cubicBezTo>
                  <a:cubicBezTo>
                    <a:pt x="32257" y="26078"/>
                    <a:pt x="32352" y="26085"/>
                    <a:pt x="32446" y="26112"/>
                  </a:cubicBezTo>
                  <a:cubicBezTo>
                    <a:pt x="32461" y="26116"/>
                    <a:pt x="32478" y="26118"/>
                    <a:pt x="32495" y="26118"/>
                  </a:cubicBezTo>
                  <a:cubicBezTo>
                    <a:pt x="32543" y="26118"/>
                    <a:pt x="32595" y="26104"/>
                    <a:pt x="32641" y="26090"/>
                  </a:cubicBezTo>
                  <a:cubicBezTo>
                    <a:pt x="32674" y="26081"/>
                    <a:pt x="32707" y="26078"/>
                    <a:pt x="32740" y="26078"/>
                  </a:cubicBezTo>
                  <a:cubicBezTo>
                    <a:pt x="32829" y="26078"/>
                    <a:pt x="32918" y="26103"/>
                    <a:pt x="33006" y="26103"/>
                  </a:cubicBezTo>
                  <a:cubicBezTo>
                    <a:pt x="33068" y="26103"/>
                    <a:pt x="33099" y="26131"/>
                    <a:pt x="33056" y="26180"/>
                  </a:cubicBezTo>
                  <a:cubicBezTo>
                    <a:pt x="32910" y="26347"/>
                    <a:pt x="32932" y="26567"/>
                    <a:pt x="32873" y="26759"/>
                  </a:cubicBezTo>
                  <a:cubicBezTo>
                    <a:pt x="32836" y="26883"/>
                    <a:pt x="32808" y="27010"/>
                    <a:pt x="32724" y="27112"/>
                  </a:cubicBezTo>
                  <a:cubicBezTo>
                    <a:pt x="32706" y="27134"/>
                    <a:pt x="32684" y="27168"/>
                    <a:pt x="32687" y="27189"/>
                  </a:cubicBezTo>
                  <a:cubicBezTo>
                    <a:pt x="32731" y="27390"/>
                    <a:pt x="32557" y="27524"/>
                    <a:pt x="32532" y="27700"/>
                  </a:cubicBezTo>
                  <a:cubicBezTo>
                    <a:pt x="32511" y="27858"/>
                    <a:pt x="32495" y="28037"/>
                    <a:pt x="32409" y="28155"/>
                  </a:cubicBezTo>
                  <a:cubicBezTo>
                    <a:pt x="32297" y="28301"/>
                    <a:pt x="32313" y="28471"/>
                    <a:pt x="32238" y="28619"/>
                  </a:cubicBezTo>
                  <a:cubicBezTo>
                    <a:pt x="32195" y="28712"/>
                    <a:pt x="32223" y="28842"/>
                    <a:pt x="32167" y="28947"/>
                  </a:cubicBezTo>
                  <a:cubicBezTo>
                    <a:pt x="32111" y="29050"/>
                    <a:pt x="32077" y="29158"/>
                    <a:pt x="32071" y="29272"/>
                  </a:cubicBezTo>
                  <a:cubicBezTo>
                    <a:pt x="32065" y="29390"/>
                    <a:pt x="31957" y="29443"/>
                    <a:pt x="31926" y="29548"/>
                  </a:cubicBezTo>
                  <a:cubicBezTo>
                    <a:pt x="31873" y="29721"/>
                    <a:pt x="31882" y="29901"/>
                    <a:pt x="31827" y="30071"/>
                  </a:cubicBezTo>
                  <a:cubicBezTo>
                    <a:pt x="31802" y="30142"/>
                    <a:pt x="31768" y="30210"/>
                    <a:pt x="31728" y="30263"/>
                  </a:cubicBezTo>
                  <a:cubicBezTo>
                    <a:pt x="31653" y="30353"/>
                    <a:pt x="31635" y="30458"/>
                    <a:pt x="31635" y="30560"/>
                  </a:cubicBezTo>
                  <a:cubicBezTo>
                    <a:pt x="31632" y="30625"/>
                    <a:pt x="31625" y="30684"/>
                    <a:pt x="31601" y="30740"/>
                  </a:cubicBezTo>
                  <a:cubicBezTo>
                    <a:pt x="31495" y="30997"/>
                    <a:pt x="31430" y="31266"/>
                    <a:pt x="31344" y="31529"/>
                  </a:cubicBezTo>
                  <a:cubicBezTo>
                    <a:pt x="31285" y="31705"/>
                    <a:pt x="31248" y="31888"/>
                    <a:pt x="31127" y="32040"/>
                  </a:cubicBezTo>
                  <a:cubicBezTo>
                    <a:pt x="31109" y="32064"/>
                    <a:pt x="31102" y="32114"/>
                    <a:pt x="31112" y="32148"/>
                  </a:cubicBezTo>
                  <a:cubicBezTo>
                    <a:pt x="31143" y="32297"/>
                    <a:pt x="31068" y="32408"/>
                    <a:pt x="30997" y="32523"/>
                  </a:cubicBezTo>
                  <a:cubicBezTo>
                    <a:pt x="30935" y="32615"/>
                    <a:pt x="30892" y="32711"/>
                    <a:pt x="30920" y="32823"/>
                  </a:cubicBezTo>
                  <a:cubicBezTo>
                    <a:pt x="30926" y="32848"/>
                    <a:pt x="30932" y="32879"/>
                    <a:pt x="30914" y="32894"/>
                  </a:cubicBezTo>
                  <a:cubicBezTo>
                    <a:pt x="30808" y="32987"/>
                    <a:pt x="30836" y="33142"/>
                    <a:pt x="30756" y="33244"/>
                  </a:cubicBezTo>
                  <a:cubicBezTo>
                    <a:pt x="30731" y="33272"/>
                    <a:pt x="30715" y="33309"/>
                    <a:pt x="30731" y="33346"/>
                  </a:cubicBezTo>
                  <a:cubicBezTo>
                    <a:pt x="30756" y="33399"/>
                    <a:pt x="30734" y="33445"/>
                    <a:pt x="30709" y="33488"/>
                  </a:cubicBezTo>
                  <a:cubicBezTo>
                    <a:pt x="30604" y="33668"/>
                    <a:pt x="30589" y="33881"/>
                    <a:pt x="30508" y="34067"/>
                  </a:cubicBezTo>
                  <a:cubicBezTo>
                    <a:pt x="30459" y="34182"/>
                    <a:pt x="30412" y="34293"/>
                    <a:pt x="30387" y="34414"/>
                  </a:cubicBezTo>
                  <a:cubicBezTo>
                    <a:pt x="30360" y="34569"/>
                    <a:pt x="30304" y="34720"/>
                    <a:pt x="30248" y="34866"/>
                  </a:cubicBezTo>
                  <a:cubicBezTo>
                    <a:pt x="30202" y="35002"/>
                    <a:pt x="30149" y="35141"/>
                    <a:pt x="30103" y="35280"/>
                  </a:cubicBezTo>
                  <a:cubicBezTo>
                    <a:pt x="30034" y="35488"/>
                    <a:pt x="30007" y="35708"/>
                    <a:pt x="29935" y="35915"/>
                  </a:cubicBezTo>
                  <a:cubicBezTo>
                    <a:pt x="29870" y="36107"/>
                    <a:pt x="29833" y="36308"/>
                    <a:pt x="29716" y="36485"/>
                  </a:cubicBezTo>
                  <a:cubicBezTo>
                    <a:pt x="29651" y="36581"/>
                    <a:pt x="29672" y="36714"/>
                    <a:pt x="29641" y="36828"/>
                  </a:cubicBezTo>
                  <a:cubicBezTo>
                    <a:pt x="29623" y="36893"/>
                    <a:pt x="29614" y="36961"/>
                    <a:pt x="29561" y="37017"/>
                  </a:cubicBezTo>
                  <a:cubicBezTo>
                    <a:pt x="29530" y="37051"/>
                    <a:pt x="29502" y="37097"/>
                    <a:pt x="29527" y="37153"/>
                  </a:cubicBezTo>
                  <a:cubicBezTo>
                    <a:pt x="29530" y="37169"/>
                    <a:pt x="29536" y="37190"/>
                    <a:pt x="29530" y="37200"/>
                  </a:cubicBezTo>
                  <a:cubicBezTo>
                    <a:pt x="29422" y="37379"/>
                    <a:pt x="29453" y="37611"/>
                    <a:pt x="29304" y="37775"/>
                  </a:cubicBezTo>
                  <a:cubicBezTo>
                    <a:pt x="29285" y="37794"/>
                    <a:pt x="29270" y="37819"/>
                    <a:pt x="29273" y="37850"/>
                  </a:cubicBezTo>
                  <a:cubicBezTo>
                    <a:pt x="29276" y="38060"/>
                    <a:pt x="29208" y="38249"/>
                    <a:pt x="29097" y="38422"/>
                  </a:cubicBezTo>
                  <a:cubicBezTo>
                    <a:pt x="29059" y="38481"/>
                    <a:pt x="29106" y="38534"/>
                    <a:pt x="29081" y="38589"/>
                  </a:cubicBezTo>
                  <a:cubicBezTo>
                    <a:pt x="28979" y="38825"/>
                    <a:pt x="28889" y="39066"/>
                    <a:pt x="28815" y="39314"/>
                  </a:cubicBezTo>
                  <a:cubicBezTo>
                    <a:pt x="28781" y="39425"/>
                    <a:pt x="28753" y="39521"/>
                    <a:pt x="28787" y="39626"/>
                  </a:cubicBezTo>
                  <a:cubicBezTo>
                    <a:pt x="28813" y="39706"/>
                    <a:pt x="28857" y="39773"/>
                    <a:pt x="28949" y="39773"/>
                  </a:cubicBezTo>
                  <a:cubicBezTo>
                    <a:pt x="28957" y="39773"/>
                    <a:pt x="28965" y="39773"/>
                    <a:pt x="28973" y="39772"/>
                  </a:cubicBezTo>
                  <a:cubicBezTo>
                    <a:pt x="29196" y="39750"/>
                    <a:pt x="29224" y="39725"/>
                    <a:pt x="29242" y="39580"/>
                  </a:cubicBezTo>
                  <a:cubicBezTo>
                    <a:pt x="29267" y="39407"/>
                    <a:pt x="29282" y="39227"/>
                    <a:pt x="29403" y="39082"/>
                  </a:cubicBezTo>
                  <a:cubicBezTo>
                    <a:pt x="29453" y="39023"/>
                    <a:pt x="29406" y="38952"/>
                    <a:pt x="29428" y="38893"/>
                  </a:cubicBezTo>
                  <a:cubicBezTo>
                    <a:pt x="29474" y="38760"/>
                    <a:pt x="29511" y="38627"/>
                    <a:pt x="29579" y="38497"/>
                  </a:cubicBezTo>
                  <a:cubicBezTo>
                    <a:pt x="29660" y="38354"/>
                    <a:pt x="29694" y="38184"/>
                    <a:pt x="29734" y="38023"/>
                  </a:cubicBezTo>
                  <a:cubicBezTo>
                    <a:pt x="29750" y="37964"/>
                    <a:pt x="29750" y="37905"/>
                    <a:pt x="29793" y="37856"/>
                  </a:cubicBezTo>
                  <a:cubicBezTo>
                    <a:pt x="29867" y="37775"/>
                    <a:pt x="29790" y="37667"/>
                    <a:pt x="29839" y="37577"/>
                  </a:cubicBezTo>
                  <a:cubicBezTo>
                    <a:pt x="29867" y="37528"/>
                    <a:pt x="29874" y="37469"/>
                    <a:pt x="29920" y="37429"/>
                  </a:cubicBezTo>
                  <a:cubicBezTo>
                    <a:pt x="29945" y="37407"/>
                    <a:pt x="29963" y="37376"/>
                    <a:pt x="29960" y="37342"/>
                  </a:cubicBezTo>
                  <a:cubicBezTo>
                    <a:pt x="29954" y="37243"/>
                    <a:pt x="29979" y="37156"/>
                    <a:pt x="30038" y="37076"/>
                  </a:cubicBezTo>
                  <a:cubicBezTo>
                    <a:pt x="30078" y="37017"/>
                    <a:pt x="30075" y="36940"/>
                    <a:pt x="30081" y="36878"/>
                  </a:cubicBezTo>
                  <a:cubicBezTo>
                    <a:pt x="30103" y="36658"/>
                    <a:pt x="30282" y="36497"/>
                    <a:pt x="30279" y="36268"/>
                  </a:cubicBezTo>
                  <a:cubicBezTo>
                    <a:pt x="30276" y="36169"/>
                    <a:pt x="30366" y="36085"/>
                    <a:pt x="30394" y="35980"/>
                  </a:cubicBezTo>
                  <a:cubicBezTo>
                    <a:pt x="30434" y="35813"/>
                    <a:pt x="30449" y="35643"/>
                    <a:pt x="30508" y="35482"/>
                  </a:cubicBezTo>
                  <a:cubicBezTo>
                    <a:pt x="30545" y="35383"/>
                    <a:pt x="30567" y="35280"/>
                    <a:pt x="30623" y="35185"/>
                  </a:cubicBezTo>
                  <a:cubicBezTo>
                    <a:pt x="30681" y="35092"/>
                    <a:pt x="30650" y="34968"/>
                    <a:pt x="30712" y="34869"/>
                  </a:cubicBezTo>
                  <a:cubicBezTo>
                    <a:pt x="30799" y="34739"/>
                    <a:pt x="30796" y="34569"/>
                    <a:pt x="30892" y="34439"/>
                  </a:cubicBezTo>
                  <a:cubicBezTo>
                    <a:pt x="30904" y="34420"/>
                    <a:pt x="30898" y="34383"/>
                    <a:pt x="30901" y="34355"/>
                  </a:cubicBezTo>
                  <a:cubicBezTo>
                    <a:pt x="30901" y="34318"/>
                    <a:pt x="30889" y="34275"/>
                    <a:pt x="30904" y="34247"/>
                  </a:cubicBezTo>
                  <a:cubicBezTo>
                    <a:pt x="30982" y="34117"/>
                    <a:pt x="31016" y="33980"/>
                    <a:pt x="31034" y="33832"/>
                  </a:cubicBezTo>
                  <a:cubicBezTo>
                    <a:pt x="31047" y="33751"/>
                    <a:pt x="31118" y="33665"/>
                    <a:pt x="31161" y="33587"/>
                  </a:cubicBezTo>
                  <a:cubicBezTo>
                    <a:pt x="31260" y="33417"/>
                    <a:pt x="31192" y="33207"/>
                    <a:pt x="31331" y="33052"/>
                  </a:cubicBezTo>
                  <a:cubicBezTo>
                    <a:pt x="31396" y="32978"/>
                    <a:pt x="31347" y="32854"/>
                    <a:pt x="31396" y="32758"/>
                  </a:cubicBezTo>
                  <a:cubicBezTo>
                    <a:pt x="31492" y="32572"/>
                    <a:pt x="31557" y="32377"/>
                    <a:pt x="31573" y="32167"/>
                  </a:cubicBezTo>
                  <a:cubicBezTo>
                    <a:pt x="31573" y="32133"/>
                    <a:pt x="31595" y="32117"/>
                    <a:pt x="31616" y="32095"/>
                  </a:cubicBezTo>
                  <a:cubicBezTo>
                    <a:pt x="31653" y="32058"/>
                    <a:pt x="31700" y="32006"/>
                    <a:pt x="31687" y="31959"/>
                  </a:cubicBezTo>
                  <a:cubicBezTo>
                    <a:pt x="31653" y="31857"/>
                    <a:pt x="31712" y="31786"/>
                    <a:pt x="31746" y="31705"/>
                  </a:cubicBezTo>
                  <a:cubicBezTo>
                    <a:pt x="31821" y="31526"/>
                    <a:pt x="31892" y="31349"/>
                    <a:pt x="31920" y="31148"/>
                  </a:cubicBezTo>
                  <a:cubicBezTo>
                    <a:pt x="31947" y="30922"/>
                    <a:pt x="32012" y="30690"/>
                    <a:pt x="32127" y="30495"/>
                  </a:cubicBezTo>
                  <a:cubicBezTo>
                    <a:pt x="32220" y="30337"/>
                    <a:pt x="32201" y="30167"/>
                    <a:pt x="32266" y="30012"/>
                  </a:cubicBezTo>
                  <a:cubicBezTo>
                    <a:pt x="32365" y="29771"/>
                    <a:pt x="32424" y="29517"/>
                    <a:pt x="32526" y="29272"/>
                  </a:cubicBezTo>
                  <a:cubicBezTo>
                    <a:pt x="32588" y="29121"/>
                    <a:pt x="32647" y="28954"/>
                    <a:pt x="32672" y="28783"/>
                  </a:cubicBezTo>
                  <a:cubicBezTo>
                    <a:pt x="32693" y="28616"/>
                    <a:pt x="32731" y="28452"/>
                    <a:pt x="32854" y="28322"/>
                  </a:cubicBezTo>
                  <a:cubicBezTo>
                    <a:pt x="32867" y="28313"/>
                    <a:pt x="32876" y="28294"/>
                    <a:pt x="32873" y="28279"/>
                  </a:cubicBezTo>
                  <a:cubicBezTo>
                    <a:pt x="32864" y="28112"/>
                    <a:pt x="32975" y="27985"/>
                    <a:pt x="33012" y="27836"/>
                  </a:cubicBezTo>
                  <a:cubicBezTo>
                    <a:pt x="33037" y="27737"/>
                    <a:pt x="33056" y="27620"/>
                    <a:pt x="33083" y="27524"/>
                  </a:cubicBezTo>
                  <a:cubicBezTo>
                    <a:pt x="33130" y="27360"/>
                    <a:pt x="33152" y="27189"/>
                    <a:pt x="33220" y="27031"/>
                  </a:cubicBezTo>
                  <a:cubicBezTo>
                    <a:pt x="33275" y="26898"/>
                    <a:pt x="33365" y="26775"/>
                    <a:pt x="33356" y="26617"/>
                  </a:cubicBezTo>
                  <a:cubicBezTo>
                    <a:pt x="33353" y="26573"/>
                    <a:pt x="33377" y="26521"/>
                    <a:pt x="33405" y="26480"/>
                  </a:cubicBezTo>
                  <a:cubicBezTo>
                    <a:pt x="33477" y="26375"/>
                    <a:pt x="33514" y="26261"/>
                    <a:pt x="33529" y="26140"/>
                  </a:cubicBezTo>
                  <a:cubicBezTo>
                    <a:pt x="33532" y="26123"/>
                    <a:pt x="33540" y="26102"/>
                    <a:pt x="33550" y="26102"/>
                  </a:cubicBezTo>
                  <a:cubicBezTo>
                    <a:pt x="33551" y="26102"/>
                    <a:pt x="33553" y="26102"/>
                    <a:pt x="33554" y="26103"/>
                  </a:cubicBezTo>
                  <a:cubicBezTo>
                    <a:pt x="33573" y="26112"/>
                    <a:pt x="33592" y="26115"/>
                    <a:pt x="33609" y="26115"/>
                  </a:cubicBezTo>
                  <a:cubicBezTo>
                    <a:pt x="33681" y="26115"/>
                    <a:pt x="33745" y="26058"/>
                    <a:pt x="33823" y="26058"/>
                  </a:cubicBezTo>
                  <a:cubicBezTo>
                    <a:pt x="33835" y="26058"/>
                    <a:pt x="33848" y="26060"/>
                    <a:pt x="33860" y="26063"/>
                  </a:cubicBezTo>
                  <a:cubicBezTo>
                    <a:pt x="33893" y="26071"/>
                    <a:pt x="33928" y="26075"/>
                    <a:pt x="33963" y="26075"/>
                  </a:cubicBezTo>
                  <a:cubicBezTo>
                    <a:pt x="34048" y="26075"/>
                    <a:pt x="34136" y="26050"/>
                    <a:pt x="34213" y="25994"/>
                  </a:cubicBezTo>
                  <a:cubicBezTo>
                    <a:pt x="34229" y="25985"/>
                    <a:pt x="34250" y="25973"/>
                    <a:pt x="34269" y="25973"/>
                  </a:cubicBezTo>
                  <a:cubicBezTo>
                    <a:pt x="34548" y="25973"/>
                    <a:pt x="34764" y="25799"/>
                    <a:pt x="35006" y="25700"/>
                  </a:cubicBezTo>
                  <a:cubicBezTo>
                    <a:pt x="35033" y="25688"/>
                    <a:pt x="35068" y="25679"/>
                    <a:pt x="35098" y="25673"/>
                  </a:cubicBezTo>
                  <a:cubicBezTo>
                    <a:pt x="35179" y="25660"/>
                    <a:pt x="35253" y="25642"/>
                    <a:pt x="35287" y="25555"/>
                  </a:cubicBezTo>
                  <a:cubicBezTo>
                    <a:pt x="35290" y="25546"/>
                    <a:pt x="35300" y="25533"/>
                    <a:pt x="35309" y="25530"/>
                  </a:cubicBezTo>
                  <a:cubicBezTo>
                    <a:pt x="35516" y="25447"/>
                    <a:pt x="35615" y="25224"/>
                    <a:pt x="35798" y="25122"/>
                  </a:cubicBezTo>
                  <a:cubicBezTo>
                    <a:pt x="35990" y="25013"/>
                    <a:pt x="36126" y="24846"/>
                    <a:pt x="36312" y="24732"/>
                  </a:cubicBezTo>
                  <a:cubicBezTo>
                    <a:pt x="36426" y="24657"/>
                    <a:pt x="36550" y="24552"/>
                    <a:pt x="36655" y="24441"/>
                  </a:cubicBezTo>
                  <a:cubicBezTo>
                    <a:pt x="36748" y="24338"/>
                    <a:pt x="36884" y="24277"/>
                    <a:pt x="37005" y="24193"/>
                  </a:cubicBezTo>
                  <a:cubicBezTo>
                    <a:pt x="37073" y="24147"/>
                    <a:pt x="37132" y="24094"/>
                    <a:pt x="37172" y="24020"/>
                  </a:cubicBezTo>
                  <a:cubicBezTo>
                    <a:pt x="37200" y="23967"/>
                    <a:pt x="37240" y="23921"/>
                    <a:pt x="37315" y="23914"/>
                  </a:cubicBezTo>
                  <a:cubicBezTo>
                    <a:pt x="37370" y="23908"/>
                    <a:pt x="37420" y="23871"/>
                    <a:pt x="37460" y="23828"/>
                  </a:cubicBezTo>
                  <a:cubicBezTo>
                    <a:pt x="37665" y="23596"/>
                    <a:pt x="37906" y="23401"/>
                    <a:pt x="38132" y="23190"/>
                  </a:cubicBezTo>
                  <a:cubicBezTo>
                    <a:pt x="38147" y="23178"/>
                    <a:pt x="38163" y="23159"/>
                    <a:pt x="38181" y="23153"/>
                  </a:cubicBezTo>
                  <a:cubicBezTo>
                    <a:pt x="38290" y="23107"/>
                    <a:pt x="38373" y="23042"/>
                    <a:pt x="38451" y="22939"/>
                  </a:cubicBezTo>
                  <a:cubicBezTo>
                    <a:pt x="38550" y="22806"/>
                    <a:pt x="38695" y="22713"/>
                    <a:pt x="38822" y="22602"/>
                  </a:cubicBezTo>
                  <a:cubicBezTo>
                    <a:pt x="38900" y="22531"/>
                    <a:pt x="38977" y="22457"/>
                    <a:pt x="39057" y="22388"/>
                  </a:cubicBezTo>
                  <a:cubicBezTo>
                    <a:pt x="39102" y="22349"/>
                    <a:pt x="39147" y="22305"/>
                    <a:pt x="39212" y="22305"/>
                  </a:cubicBezTo>
                  <a:cubicBezTo>
                    <a:pt x="39214" y="22305"/>
                    <a:pt x="39216" y="22305"/>
                    <a:pt x="39218" y="22305"/>
                  </a:cubicBezTo>
                  <a:cubicBezTo>
                    <a:pt x="39231" y="22305"/>
                    <a:pt x="39249" y="22302"/>
                    <a:pt x="39252" y="22292"/>
                  </a:cubicBezTo>
                  <a:cubicBezTo>
                    <a:pt x="39324" y="22141"/>
                    <a:pt x="39500" y="22088"/>
                    <a:pt x="39584" y="21952"/>
                  </a:cubicBezTo>
                  <a:cubicBezTo>
                    <a:pt x="39670" y="21816"/>
                    <a:pt x="39844" y="21776"/>
                    <a:pt x="39918" y="21630"/>
                  </a:cubicBezTo>
                  <a:close/>
                  <a:moveTo>
                    <a:pt x="17002" y="0"/>
                  </a:moveTo>
                  <a:cubicBezTo>
                    <a:pt x="16956" y="0"/>
                    <a:pt x="16909" y="11"/>
                    <a:pt x="16861" y="37"/>
                  </a:cubicBezTo>
                  <a:cubicBezTo>
                    <a:pt x="16836" y="50"/>
                    <a:pt x="16803" y="57"/>
                    <a:pt x="16771" y="57"/>
                  </a:cubicBezTo>
                  <a:cubicBezTo>
                    <a:pt x="16751" y="57"/>
                    <a:pt x="16732" y="54"/>
                    <a:pt x="16715" y="49"/>
                  </a:cubicBezTo>
                  <a:cubicBezTo>
                    <a:pt x="16693" y="43"/>
                    <a:pt x="16672" y="41"/>
                    <a:pt x="16650" y="41"/>
                  </a:cubicBezTo>
                  <a:cubicBezTo>
                    <a:pt x="16574" y="41"/>
                    <a:pt x="16505" y="72"/>
                    <a:pt x="16437" y="77"/>
                  </a:cubicBezTo>
                  <a:cubicBezTo>
                    <a:pt x="16161" y="90"/>
                    <a:pt x="15972" y="288"/>
                    <a:pt x="15734" y="381"/>
                  </a:cubicBezTo>
                  <a:cubicBezTo>
                    <a:pt x="15589" y="439"/>
                    <a:pt x="15471" y="600"/>
                    <a:pt x="15307" y="668"/>
                  </a:cubicBezTo>
                  <a:cubicBezTo>
                    <a:pt x="15291" y="675"/>
                    <a:pt x="15279" y="693"/>
                    <a:pt x="15276" y="709"/>
                  </a:cubicBezTo>
                  <a:cubicBezTo>
                    <a:pt x="15254" y="774"/>
                    <a:pt x="15195" y="802"/>
                    <a:pt x="15140" y="823"/>
                  </a:cubicBezTo>
                  <a:cubicBezTo>
                    <a:pt x="15090" y="842"/>
                    <a:pt x="15059" y="873"/>
                    <a:pt x="15025" y="910"/>
                  </a:cubicBezTo>
                  <a:cubicBezTo>
                    <a:pt x="14957" y="990"/>
                    <a:pt x="14895" y="1086"/>
                    <a:pt x="14808" y="1130"/>
                  </a:cubicBezTo>
                  <a:cubicBezTo>
                    <a:pt x="14589" y="1238"/>
                    <a:pt x="14483" y="1455"/>
                    <a:pt x="14304" y="1600"/>
                  </a:cubicBezTo>
                  <a:cubicBezTo>
                    <a:pt x="14199" y="1684"/>
                    <a:pt x="14128" y="1808"/>
                    <a:pt x="14053" y="1925"/>
                  </a:cubicBezTo>
                  <a:cubicBezTo>
                    <a:pt x="13917" y="2148"/>
                    <a:pt x="13707" y="2315"/>
                    <a:pt x="13567" y="2535"/>
                  </a:cubicBezTo>
                  <a:cubicBezTo>
                    <a:pt x="13518" y="2612"/>
                    <a:pt x="13428" y="2643"/>
                    <a:pt x="13394" y="2724"/>
                  </a:cubicBezTo>
                  <a:cubicBezTo>
                    <a:pt x="13335" y="2857"/>
                    <a:pt x="13190" y="2934"/>
                    <a:pt x="13165" y="3089"/>
                  </a:cubicBezTo>
                  <a:cubicBezTo>
                    <a:pt x="13162" y="3108"/>
                    <a:pt x="13134" y="3126"/>
                    <a:pt x="13112" y="3135"/>
                  </a:cubicBezTo>
                  <a:cubicBezTo>
                    <a:pt x="13053" y="3166"/>
                    <a:pt x="13026" y="3216"/>
                    <a:pt x="13010" y="3281"/>
                  </a:cubicBezTo>
                  <a:cubicBezTo>
                    <a:pt x="12995" y="3343"/>
                    <a:pt x="12995" y="3423"/>
                    <a:pt x="12930" y="3454"/>
                  </a:cubicBezTo>
                  <a:cubicBezTo>
                    <a:pt x="12759" y="3532"/>
                    <a:pt x="12735" y="3714"/>
                    <a:pt x="12629" y="3838"/>
                  </a:cubicBezTo>
                  <a:cubicBezTo>
                    <a:pt x="12583" y="3891"/>
                    <a:pt x="12617" y="3987"/>
                    <a:pt x="12558" y="4039"/>
                  </a:cubicBezTo>
                  <a:cubicBezTo>
                    <a:pt x="12434" y="4145"/>
                    <a:pt x="12413" y="4309"/>
                    <a:pt x="12332" y="4439"/>
                  </a:cubicBezTo>
                  <a:cubicBezTo>
                    <a:pt x="12300" y="4493"/>
                    <a:pt x="12274" y="4513"/>
                    <a:pt x="12242" y="4513"/>
                  </a:cubicBezTo>
                  <a:cubicBezTo>
                    <a:pt x="12221" y="4513"/>
                    <a:pt x="12197" y="4505"/>
                    <a:pt x="12168" y="4491"/>
                  </a:cubicBezTo>
                  <a:cubicBezTo>
                    <a:pt x="12118" y="4469"/>
                    <a:pt x="12075" y="4406"/>
                    <a:pt x="12026" y="4406"/>
                  </a:cubicBezTo>
                  <a:cubicBezTo>
                    <a:pt x="12021" y="4406"/>
                    <a:pt x="12015" y="4406"/>
                    <a:pt x="12010" y="4408"/>
                  </a:cubicBezTo>
                  <a:cubicBezTo>
                    <a:pt x="11980" y="4416"/>
                    <a:pt x="11951" y="4420"/>
                    <a:pt x="11922" y="4420"/>
                  </a:cubicBezTo>
                  <a:cubicBezTo>
                    <a:pt x="11805" y="4420"/>
                    <a:pt x="11701" y="4361"/>
                    <a:pt x="11589" y="4346"/>
                  </a:cubicBezTo>
                  <a:cubicBezTo>
                    <a:pt x="11573" y="4344"/>
                    <a:pt x="11557" y="4342"/>
                    <a:pt x="11541" y="4342"/>
                  </a:cubicBezTo>
                  <a:cubicBezTo>
                    <a:pt x="11529" y="4342"/>
                    <a:pt x="11518" y="4343"/>
                    <a:pt x="11506" y="4346"/>
                  </a:cubicBezTo>
                  <a:cubicBezTo>
                    <a:pt x="11252" y="4405"/>
                    <a:pt x="10992" y="4405"/>
                    <a:pt x="10738" y="4470"/>
                  </a:cubicBezTo>
                  <a:cubicBezTo>
                    <a:pt x="10429" y="4550"/>
                    <a:pt x="10172" y="4726"/>
                    <a:pt x="9924" y="4909"/>
                  </a:cubicBezTo>
                  <a:cubicBezTo>
                    <a:pt x="9751" y="5036"/>
                    <a:pt x="9611" y="5209"/>
                    <a:pt x="9460" y="5361"/>
                  </a:cubicBezTo>
                  <a:cubicBezTo>
                    <a:pt x="9426" y="5395"/>
                    <a:pt x="9382" y="5435"/>
                    <a:pt x="9398" y="5491"/>
                  </a:cubicBezTo>
                  <a:cubicBezTo>
                    <a:pt x="9416" y="5553"/>
                    <a:pt x="9385" y="5606"/>
                    <a:pt x="9345" y="5630"/>
                  </a:cubicBezTo>
                  <a:cubicBezTo>
                    <a:pt x="9206" y="5726"/>
                    <a:pt x="9184" y="5872"/>
                    <a:pt x="9159" y="6020"/>
                  </a:cubicBezTo>
                  <a:cubicBezTo>
                    <a:pt x="9153" y="6051"/>
                    <a:pt x="9147" y="6088"/>
                    <a:pt x="9129" y="6113"/>
                  </a:cubicBezTo>
                  <a:cubicBezTo>
                    <a:pt x="8971" y="6317"/>
                    <a:pt x="9014" y="6565"/>
                    <a:pt x="9029" y="6782"/>
                  </a:cubicBezTo>
                  <a:cubicBezTo>
                    <a:pt x="9042" y="6946"/>
                    <a:pt x="9057" y="7122"/>
                    <a:pt x="9110" y="7296"/>
                  </a:cubicBezTo>
                  <a:cubicBezTo>
                    <a:pt x="9194" y="7565"/>
                    <a:pt x="9280" y="7828"/>
                    <a:pt x="9429" y="8069"/>
                  </a:cubicBezTo>
                  <a:cubicBezTo>
                    <a:pt x="9454" y="8107"/>
                    <a:pt x="9494" y="8144"/>
                    <a:pt x="9497" y="8184"/>
                  </a:cubicBezTo>
                  <a:cubicBezTo>
                    <a:pt x="9512" y="8354"/>
                    <a:pt x="9658" y="8444"/>
                    <a:pt x="9754" y="8543"/>
                  </a:cubicBezTo>
                  <a:cubicBezTo>
                    <a:pt x="9853" y="8648"/>
                    <a:pt x="9943" y="8769"/>
                    <a:pt x="10048" y="8874"/>
                  </a:cubicBezTo>
                  <a:cubicBezTo>
                    <a:pt x="10187" y="9014"/>
                    <a:pt x="10348" y="9106"/>
                    <a:pt x="10503" y="9212"/>
                  </a:cubicBezTo>
                  <a:cubicBezTo>
                    <a:pt x="10645" y="9311"/>
                    <a:pt x="10778" y="9422"/>
                    <a:pt x="10927" y="9515"/>
                  </a:cubicBezTo>
                  <a:cubicBezTo>
                    <a:pt x="11020" y="9574"/>
                    <a:pt x="11119" y="9642"/>
                    <a:pt x="11212" y="9701"/>
                  </a:cubicBezTo>
                  <a:cubicBezTo>
                    <a:pt x="11351" y="9790"/>
                    <a:pt x="11521" y="9821"/>
                    <a:pt x="11682" y="9859"/>
                  </a:cubicBezTo>
                  <a:cubicBezTo>
                    <a:pt x="11837" y="9896"/>
                    <a:pt x="11905" y="9976"/>
                    <a:pt x="11843" y="10122"/>
                  </a:cubicBezTo>
                  <a:cubicBezTo>
                    <a:pt x="11797" y="10233"/>
                    <a:pt x="11825" y="10341"/>
                    <a:pt x="11812" y="10453"/>
                  </a:cubicBezTo>
                  <a:cubicBezTo>
                    <a:pt x="11794" y="10605"/>
                    <a:pt x="11865" y="10750"/>
                    <a:pt x="11828" y="10902"/>
                  </a:cubicBezTo>
                  <a:cubicBezTo>
                    <a:pt x="11791" y="11060"/>
                    <a:pt x="11744" y="11217"/>
                    <a:pt x="11815" y="11381"/>
                  </a:cubicBezTo>
                  <a:cubicBezTo>
                    <a:pt x="11831" y="11422"/>
                    <a:pt x="11834" y="11474"/>
                    <a:pt x="11821" y="11515"/>
                  </a:cubicBezTo>
                  <a:cubicBezTo>
                    <a:pt x="11763" y="11719"/>
                    <a:pt x="11815" y="11935"/>
                    <a:pt x="11738" y="12134"/>
                  </a:cubicBezTo>
                  <a:cubicBezTo>
                    <a:pt x="11732" y="12149"/>
                    <a:pt x="11738" y="12177"/>
                    <a:pt x="11750" y="12192"/>
                  </a:cubicBezTo>
                  <a:cubicBezTo>
                    <a:pt x="11797" y="12257"/>
                    <a:pt x="11778" y="12322"/>
                    <a:pt x="11747" y="12378"/>
                  </a:cubicBezTo>
                  <a:cubicBezTo>
                    <a:pt x="11710" y="12443"/>
                    <a:pt x="11719" y="12511"/>
                    <a:pt x="11710" y="12579"/>
                  </a:cubicBezTo>
                  <a:cubicBezTo>
                    <a:pt x="11688" y="12700"/>
                    <a:pt x="11750" y="12808"/>
                    <a:pt x="11732" y="12926"/>
                  </a:cubicBezTo>
                  <a:cubicBezTo>
                    <a:pt x="11691" y="13140"/>
                    <a:pt x="11664" y="13356"/>
                    <a:pt x="11620" y="13567"/>
                  </a:cubicBezTo>
                  <a:cubicBezTo>
                    <a:pt x="11602" y="13647"/>
                    <a:pt x="11664" y="13712"/>
                    <a:pt x="11639" y="13783"/>
                  </a:cubicBezTo>
                  <a:cubicBezTo>
                    <a:pt x="11543" y="14056"/>
                    <a:pt x="11608" y="14353"/>
                    <a:pt x="11531" y="14628"/>
                  </a:cubicBezTo>
                  <a:cubicBezTo>
                    <a:pt x="11478" y="14811"/>
                    <a:pt x="11512" y="15000"/>
                    <a:pt x="11453" y="15183"/>
                  </a:cubicBezTo>
                  <a:cubicBezTo>
                    <a:pt x="11419" y="15294"/>
                    <a:pt x="11428" y="15418"/>
                    <a:pt x="11416" y="15535"/>
                  </a:cubicBezTo>
                  <a:cubicBezTo>
                    <a:pt x="11407" y="15634"/>
                    <a:pt x="11391" y="15749"/>
                    <a:pt x="11404" y="15857"/>
                  </a:cubicBezTo>
                  <a:cubicBezTo>
                    <a:pt x="11422" y="15984"/>
                    <a:pt x="11410" y="16117"/>
                    <a:pt x="11357" y="16235"/>
                  </a:cubicBezTo>
                  <a:cubicBezTo>
                    <a:pt x="11292" y="16390"/>
                    <a:pt x="11274" y="16544"/>
                    <a:pt x="11289" y="16712"/>
                  </a:cubicBezTo>
                  <a:cubicBezTo>
                    <a:pt x="11295" y="16777"/>
                    <a:pt x="11292" y="16863"/>
                    <a:pt x="11218" y="16869"/>
                  </a:cubicBezTo>
                  <a:cubicBezTo>
                    <a:pt x="11133" y="16876"/>
                    <a:pt x="11048" y="16888"/>
                    <a:pt x="10962" y="16888"/>
                  </a:cubicBezTo>
                  <a:cubicBezTo>
                    <a:pt x="10890" y="16888"/>
                    <a:pt x="10817" y="16879"/>
                    <a:pt x="10744" y="16851"/>
                  </a:cubicBezTo>
                  <a:cubicBezTo>
                    <a:pt x="10713" y="16835"/>
                    <a:pt x="10673" y="16842"/>
                    <a:pt x="10639" y="16839"/>
                  </a:cubicBezTo>
                  <a:cubicBezTo>
                    <a:pt x="10632" y="16838"/>
                    <a:pt x="10626" y="16838"/>
                    <a:pt x="10619" y="16838"/>
                  </a:cubicBezTo>
                  <a:cubicBezTo>
                    <a:pt x="10551" y="16838"/>
                    <a:pt x="10481" y="16869"/>
                    <a:pt x="10422" y="16869"/>
                  </a:cubicBezTo>
                  <a:cubicBezTo>
                    <a:pt x="10406" y="16869"/>
                    <a:pt x="10390" y="16866"/>
                    <a:pt x="10376" y="16860"/>
                  </a:cubicBezTo>
                  <a:cubicBezTo>
                    <a:pt x="10321" y="16838"/>
                    <a:pt x="10267" y="16831"/>
                    <a:pt x="10214" y="16831"/>
                  </a:cubicBezTo>
                  <a:cubicBezTo>
                    <a:pt x="10144" y="16831"/>
                    <a:pt x="10076" y="16842"/>
                    <a:pt x="10007" y="16842"/>
                  </a:cubicBezTo>
                  <a:cubicBezTo>
                    <a:pt x="9998" y="16842"/>
                    <a:pt x="9989" y="16842"/>
                    <a:pt x="9980" y="16842"/>
                  </a:cubicBezTo>
                  <a:cubicBezTo>
                    <a:pt x="9974" y="16841"/>
                    <a:pt x="9969" y="16841"/>
                    <a:pt x="9963" y="16841"/>
                  </a:cubicBezTo>
                  <a:cubicBezTo>
                    <a:pt x="9825" y="16841"/>
                    <a:pt x="9693" y="16902"/>
                    <a:pt x="9554" y="16902"/>
                  </a:cubicBezTo>
                  <a:cubicBezTo>
                    <a:pt x="9527" y="16902"/>
                    <a:pt x="9500" y="16900"/>
                    <a:pt x="9472" y="16894"/>
                  </a:cubicBezTo>
                  <a:cubicBezTo>
                    <a:pt x="9444" y="16890"/>
                    <a:pt x="9416" y="16889"/>
                    <a:pt x="9387" y="16889"/>
                  </a:cubicBezTo>
                  <a:cubicBezTo>
                    <a:pt x="9373" y="16889"/>
                    <a:pt x="9358" y="16889"/>
                    <a:pt x="9344" y="16889"/>
                  </a:cubicBezTo>
                  <a:cubicBezTo>
                    <a:pt x="9330" y="16889"/>
                    <a:pt x="9316" y="16889"/>
                    <a:pt x="9302" y="16888"/>
                  </a:cubicBezTo>
                  <a:cubicBezTo>
                    <a:pt x="9294" y="16888"/>
                    <a:pt x="9287" y="16888"/>
                    <a:pt x="9279" y="16888"/>
                  </a:cubicBezTo>
                  <a:cubicBezTo>
                    <a:pt x="9136" y="16888"/>
                    <a:pt x="9004" y="16941"/>
                    <a:pt x="8865" y="16941"/>
                  </a:cubicBezTo>
                  <a:cubicBezTo>
                    <a:pt x="8749" y="16943"/>
                    <a:pt x="8631" y="16980"/>
                    <a:pt x="8512" y="16980"/>
                  </a:cubicBezTo>
                  <a:cubicBezTo>
                    <a:pt x="8461" y="16980"/>
                    <a:pt x="8409" y="16973"/>
                    <a:pt x="8358" y="16953"/>
                  </a:cubicBezTo>
                  <a:cubicBezTo>
                    <a:pt x="8355" y="16952"/>
                    <a:pt x="8352" y="16952"/>
                    <a:pt x="8349" y="16952"/>
                  </a:cubicBezTo>
                  <a:cubicBezTo>
                    <a:pt x="8341" y="16952"/>
                    <a:pt x="8331" y="16955"/>
                    <a:pt x="8324" y="16959"/>
                  </a:cubicBezTo>
                  <a:cubicBezTo>
                    <a:pt x="8175" y="17030"/>
                    <a:pt x="8008" y="17012"/>
                    <a:pt x="7853" y="17061"/>
                  </a:cubicBezTo>
                  <a:cubicBezTo>
                    <a:pt x="7828" y="17069"/>
                    <a:pt x="7802" y="17072"/>
                    <a:pt x="7776" y="17072"/>
                  </a:cubicBezTo>
                  <a:cubicBezTo>
                    <a:pt x="7727" y="17072"/>
                    <a:pt x="7676" y="17063"/>
                    <a:pt x="7626" y="17063"/>
                  </a:cubicBezTo>
                  <a:cubicBezTo>
                    <a:pt x="7564" y="17063"/>
                    <a:pt x="7503" y="17076"/>
                    <a:pt x="7451" y="17136"/>
                  </a:cubicBezTo>
                  <a:cubicBezTo>
                    <a:pt x="7449" y="17137"/>
                    <a:pt x="7445" y="17138"/>
                    <a:pt x="7441" y="17138"/>
                  </a:cubicBezTo>
                  <a:cubicBezTo>
                    <a:pt x="7436" y="17138"/>
                    <a:pt x="7431" y="17137"/>
                    <a:pt x="7426" y="17136"/>
                  </a:cubicBezTo>
                  <a:cubicBezTo>
                    <a:pt x="7391" y="17121"/>
                    <a:pt x="7356" y="17116"/>
                    <a:pt x="7321" y="17116"/>
                  </a:cubicBezTo>
                  <a:cubicBezTo>
                    <a:pt x="7235" y="17116"/>
                    <a:pt x="7150" y="17148"/>
                    <a:pt x="7064" y="17154"/>
                  </a:cubicBezTo>
                  <a:cubicBezTo>
                    <a:pt x="6977" y="17160"/>
                    <a:pt x="6866" y="17151"/>
                    <a:pt x="6795" y="17213"/>
                  </a:cubicBezTo>
                  <a:cubicBezTo>
                    <a:pt x="6646" y="17346"/>
                    <a:pt x="6454" y="17300"/>
                    <a:pt x="6290" y="17334"/>
                  </a:cubicBezTo>
                  <a:cubicBezTo>
                    <a:pt x="6089" y="17374"/>
                    <a:pt x="5906" y="17458"/>
                    <a:pt x="5708" y="17501"/>
                  </a:cubicBezTo>
                  <a:cubicBezTo>
                    <a:pt x="5589" y="17525"/>
                    <a:pt x="5491" y="17625"/>
                    <a:pt x="5361" y="17625"/>
                  </a:cubicBezTo>
                  <a:cubicBezTo>
                    <a:pt x="5342" y="17625"/>
                    <a:pt x="5323" y="17623"/>
                    <a:pt x="5303" y="17619"/>
                  </a:cubicBezTo>
                  <a:cubicBezTo>
                    <a:pt x="5300" y="17618"/>
                    <a:pt x="5297" y="17618"/>
                    <a:pt x="5294" y="17618"/>
                  </a:cubicBezTo>
                  <a:cubicBezTo>
                    <a:pt x="5274" y="17618"/>
                    <a:pt x="5251" y="17626"/>
                    <a:pt x="5235" y="17637"/>
                  </a:cubicBezTo>
                  <a:cubicBezTo>
                    <a:pt x="5108" y="17708"/>
                    <a:pt x="4950" y="17733"/>
                    <a:pt x="4848" y="17810"/>
                  </a:cubicBezTo>
                  <a:cubicBezTo>
                    <a:pt x="4650" y="17959"/>
                    <a:pt x="4374" y="17925"/>
                    <a:pt x="4204" y="18114"/>
                  </a:cubicBezTo>
                  <a:cubicBezTo>
                    <a:pt x="3996" y="18126"/>
                    <a:pt x="3873" y="18300"/>
                    <a:pt x="3696" y="18374"/>
                  </a:cubicBezTo>
                  <a:cubicBezTo>
                    <a:pt x="3563" y="18430"/>
                    <a:pt x="3476" y="18569"/>
                    <a:pt x="3334" y="18597"/>
                  </a:cubicBezTo>
                  <a:cubicBezTo>
                    <a:pt x="3198" y="18625"/>
                    <a:pt x="3136" y="18764"/>
                    <a:pt x="3003" y="18782"/>
                  </a:cubicBezTo>
                  <a:cubicBezTo>
                    <a:pt x="2990" y="18785"/>
                    <a:pt x="2975" y="18813"/>
                    <a:pt x="2972" y="18832"/>
                  </a:cubicBezTo>
                  <a:cubicBezTo>
                    <a:pt x="2959" y="18875"/>
                    <a:pt x="2929" y="18894"/>
                    <a:pt x="2891" y="18900"/>
                  </a:cubicBezTo>
                  <a:cubicBezTo>
                    <a:pt x="2833" y="18906"/>
                    <a:pt x="2792" y="18940"/>
                    <a:pt x="2777" y="18999"/>
                  </a:cubicBezTo>
                  <a:cubicBezTo>
                    <a:pt x="2768" y="19036"/>
                    <a:pt x="2746" y="19058"/>
                    <a:pt x="2709" y="19058"/>
                  </a:cubicBezTo>
                  <a:cubicBezTo>
                    <a:pt x="2566" y="19061"/>
                    <a:pt x="2492" y="19179"/>
                    <a:pt x="2421" y="19265"/>
                  </a:cubicBezTo>
                  <a:cubicBezTo>
                    <a:pt x="2201" y="19528"/>
                    <a:pt x="1957" y="19761"/>
                    <a:pt x="1743" y="20027"/>
                  </a:cubicBezTo>
                  <a:cubicBezTo>
                    <a:pt x="1619" y="20178"/>
                    <a:pt x="1452" y="20293"/>
                    <a:pt x="1393" y="20500"/>
                  </a:cubicBezTo>
                  <a:cubicBezTo>
                    <a:pt x="1356" y="20618"/>
                    <a:pt x="1269" y="20723"/>
                    <a:pt x="1195" y="20825"/>
                  </a:cubicBezTo>
                  <a:cubicBezTo>
                    <a:pt x="1121" y="20924"/>
                    <a:pt x="1031" y="21008"/>
                    <a:pt x="1034" y="21144"/>
                  </a:cubicBezTo>
                  <a:cubicBezTo>
                    <a:pt x="1037" y="21181"/>
                    <a:pt x="1013" y="21215"/>
                    <a:pt x="978" y="21234"/>
                  </a:cubicBezTo>
                  <a:cubicBezTo>
                    <a:pt x="895" y="21277"/>
                    <a:pt x="883" y="21355"/>
                    <a:pt x="864" y="21438"/>
                  </a:cubicBezTo>
                  <a:cubicBezTo>
                    <a:pt x="842" y="21547"/>
                    <a:pt x="827" y="21667"/>
                    <a:pt x="765" y="21751"/>
                  </a:cubicBezTo>
                  <a:cubicBezTo>
                    <a:pt x="669" y="21878"/>
                    <a:pt x="666" y="22039"/>
                    <a:pt x="567" y="22159"/>
                  </a:cubicBezTo>
                  <a:cubicBezTo>
                    <a:pt x="551" y="22178"/>
                    <a:pt x="554" y="22212"/>
                    <a:pt x="561" y="22243"/>
                  </a:cubicBezTo>
                  <a:cubicBezTo>
                    <a:pt x="588" y="22348"/>
                    <a:pt x="551" y="22435"/>
                    <a:pt x="477" y="22512"/>
                  </a:cubicBezTo>
                  <a:cubicBezTo>
                    <a:pt x="449" y="22537"/>
                    <a:pt x="418" y="22562"/>
                    <a:pt x="431" y="22605"/>
                  </a:cubicBezTo>
                  <a:cubicBezTo>
                    <a:pt x="465" y="22751"/>
                    <a:pt x="387" y="22884"/>
                    <a:pt x="372" y="23026"/>
                  </a:cubicBezTo>
                  <a:cubicBezTo>
                    <a:pt x="350" y="23246"/>
                    <a:pt x="288" y="23466"/>
                    <a:pt x="254" y="23688"/>
                  </a:cubicBezTo>
                  <a:cubicBezTo>
                    <a:pt x="226" y="23856"/>
                    <a:pt x="158" y="24029"/>
                    <a:pt x="164" y="24181"/>
                  </a:cubicBezTo>
                  <a:cubicBezTo>
                    <a:pt x="174" y="24379"/>
                    <a:pt x="75" y="24552"/>
                    <a:pt x="106" y="24741"/>
                  </a:cubicBezTo>
                  <a:cubicBezTo>
                    <a:pt x="124" y="24859"/>
                    <a:pt x="53" y="24989"/>
                    <a:pt x="84" y="25084"/>
                  </a:cubicBezTo>
                  <a:cubicBezTo>
                    <a:pt x="149" y="25273"/>
                    <a:pt x="102" y="25440"/>
                    <a:pt x="65" y="25614"/>
                  </a:cubicBezTo>
                  <a:cubicBezTo>
                    <a:pt x="59" y="25632"/>
                    <a:pt x="50" y="25657"/>
                    <a:pt x="59" y="25673"/>
                  </a:cubicBezTo>
                  <a:cubicBezTo>
                    <a:pt x="96" y="25747"/>
                    <a:pt x="56" y="25827"/>
                    <a:pt x="62" y="25889"/>
                  </a:cubicBezTo>
                  <a:cubicBezTo>
                    <a:pt x="87" y="26072"/>
                    <a:pt x="93" y="26248"/>
                    <a:pt x="75" y="26431"/>
                  </a:cubicBezTo>
                  <a:cubicBezTo>
                    <a:pt x="68" y="26502"/>
                    <a:pt x="87" y="26598"/>
                    <a:pt x="99" y="26682"/>
                  </a:cubicBezTo>
                  <a:cubicBezTo>
                    <a:pt x="130" y="26957"/>
                    <a:pt x="0" y="27233"/>
                    <a:pt x="115" y="27508"/>
                  </a:cubicBezTo>
                  <a:cubicBezTo>
                    <a:pt x="121" y="27527"/>
                    <a:pt x="112" y="27555"/>
                    <a:pt x="102" y="27579"/>
                  </a:cubicBezTo>
                  <a:cubicBezTo>
                    <a:pt x="44" y="27756"/>
                    <a:pt x="186" y="27926"/>
                    <a:pt x="109" y="28102"/>
                  </a:cubicBezTo>
                  <a:cubicBezTo>
                    <a:pt x="106" y="28109"/>
                    <a:pt x="124" y="28124"/>
                    <a:pt x="127" y="28136"/>
                  </a:cubicBezTo>
                  <a:cubicBezTo>
                    <a:pt x="143" y="28242"/>
                    <a:pt x="202" y="28359"/>
                    <a:pt x="161" y="28458"/>
                  </a:cubicBezTo>
                  <a:cubicBezTo>
                    <a:pt x="102" y="28591"/>
                    <a:pt x="118" y="28731"/>
                    <a:pt x="158" y="28839"/>
                  </a:cubicBezTo>
                  <a:cubicBezTo>
                    <a:pt x="214" y="28991"/>
                    <a:pt x="180" y="29136"/>
                    <a:pt x="180" y="29282"/>
                  </a:cubicBezTo>
                  <a:cubicBezTo>
                    <a:pt x="180" y="29421"/>
                    <a:pt x="183" y="29576"/>
                    <a:pt x="214" y="29697"/>
                  </a:cubicBezTo>
                  <a:cubicBezTo>
                    <a:pt x="263" y="29901"/>
                    <a:pt x="232" y="30105"/>
                    <a:pt x="263" y="30306"/>
                  </a:cubicBezTo>
                  <a:cubicBezTo>
                    <a:pt x="291" y="30492"/>
                    <a:pt x="260" y="30696"/>
                    <a:pt x="288" y="30885"/>
                  </a:cubicBezTo>
                  <a:cubicBezTo>
                    <a:pt x="313" y="31074"/>
                    <a:pt x="362" y="31250"/>
                    <a:pt x="338" y="31445"/>
                  </a:cubicBezTo>
                  <a:cubicBezTo>
                    <a:pt x="328" y="31520"/>
                    <a:pt x="325" y="31631"/>
                    <a:pt x="369" y="31702"/>
                  </a:cubicBezTo>
                  <a:cubicBezTo>
                    <a:pt x="434" y="31808"/>
                    <a:pt x="431" y="31897"/>
                    <a:pt x="384" y="32003"/>
                  </a:cubicBezTo>
                  <a:cubicBezTo>
                    <a:pt x="366" y="32046"/>
                    <a:pt x="366" y="32102"/>
                    <a:pt x="387" y="32148"/>
                  </a:cubicBezTo>
                  <a:cubicBezTo>
                    <a:pt x="486" y="32358"/>
                    <a:pt x="421" y="32597"/>
                    <a:pt x="489" y="32817"/>
                  </a:cubicBezTo>
                  <a:cubicBezTo>
                    <a:pt x="536" y="32962"/>
                    <a:pt x="511" y="33126"/>
                    <a:pt x="520" y="33281"/>
                  </a:cubicBezTo>
                  <a:cubicBezTo>
                    <a:pt x="530" y="33442"/>
                    <a:pt x="539" y="33606"/>
                    <a:pt x="579" y="33773"/>
                  </a:cubicBezTo>
                  <a:cubicBezTo>
                    <a:pt x="650" y="34064"/>
                    <a:pt x="613" y="34377"/>
                    <a:pt x="657" y="34677"/>
                  </a:cubicBezTo>
                  <a:cubicBezTo>
                    <a:pt x="678" y="34829"/>
                    <a:pt x="666" y="34993"/>
                    <a:pt x="675" y="35150"/>
                  </a:cubicBezTo>
                  <a:cubicBezTo>
                    <a:pt x="694" y="35386"/>
                    <a:pt x="681" y="35624"/>
                    <a:pt x="774" y="35847"/>
                  </a:cubicBezTo>
                  <a:cubicBezTo>
                    <a:pt x="793" y="35890"/>
                    <a:pt x="808" y="35946"/>
                    <a:pt x="787" y="35980"/>
                  </a:cubicBezTo>
                  <a:cubicBezTo>
                    <a:pt x="718" y="36079"/>
                    <a:pt x="771" y="36178"/>
                    <a:pt x="777" y="36277"/>
                  </a:cubicBezTo>
                  <a:cubicBezTo>
                    <a:pt x="783" y="36330"/>
                    <a:pt x="811" y="36379"/>
                    <a:pt x="811" y="36441"/>
                  </a:cubicBezTo>
                  <a:cubicBezTo>
                    <a:pt x="808" y="36590"/>
                    <a:pt x="762" y="36748"/>
                    <a:pt x="814" y="36887"/>
                  </a:cubicBezTo>
                  <a:cubicBezTo>
                    <a:pt x="886" y="37073"/>
                    <a:pt x="824" y="37255"/>
                    <a:pt x="855" y="37441"/>
                  </a:cubicBezTo>
                  <a:cubicBezTo>
                    <a:pt x="895" y="37670"/>
                    <a:pt x="873" y="37912"/>
                    <a:pt x="923" y="38141"/>
                  </a:cubicBezTo>
                  <a:cubicBezTo>
                    <a:pt x="975" y="38382"/>
                    <a:pt x="972" y="38623"/>
                    <a:pt x="991" y="38868"/>
                  </a:cubicBezTo>
                  <a:cubicBezTo>
                    <a:pt x="997" y="38930"/>
                    <a:pt x="941" y="38979"/>
                    <a:pt x="957" y="39032"/>
                  </a:cubicBezTo>
                  <a:cubicBezTo>
                    <a:pt x="991" y="39153"/>
                    <a:pt x="1040" y="39264"/>
                    <a:pt x="988" y="39400"/>
                  </a:cubicBezTo>
                  <a:cubicBezTo>
                    <a:pt x="972" y="39447"/>
                    <a:pt x="1019" y="39530"/>
                    <a:pt x="1016" y="39602"/>
                  </a:cubicBezTo>
                  <a:cubicBezTo>
                    <a:pt x="1000" y="39871"/>
                    <a:pt x="1022" y="40140"/>
                    <a:pt x="1050" y="40406"/>
                  </a:cubicBezTo>
                  <a:cubicBezTo>
                    <a:pt x="1059" y="40502"/>
                    <a:pt x="1099" y="40601"/>
                    <a:pt x="1081" y="40694"/>
                  </a:cubicBezTo>
                  <a:cubicBezTo>
                    <a:pt x="1047" y="40864"/>
                    <a:pt x="1102" y="41032"/>
                    <a:pt x="1090" y="41199"/>
                  </a:cubicBezTo>
                  <a:cubicBezTo>
                    <a:pt x="1074" y="41372"/>
                    <a:pt x="1143" y="41552"/>
                    <a:pt x="1127" y="41716"/>
                  </a:cubicBezTo>
                  <a:cubicBezTo>
                    <a:pt x="1118" y="41858"/>
                    <a:pt x="1139" y="42000"/>
                    <a:pt x="1121" y="42143"/>
                  </a:cubicBezTo>
                  <a:cubicBezTo>
                    <a:pt x="1105" y="42270"/>
                    <a:pt x="1232" y="42319"/>
                    <a:pt x="1303" y="42384"/>
                  </a:cubicBezTo>
                  <a:cubicBezTo>
                    <a:pt x="1322" y="42400"/>
                    <a:pt x="1343" y="42407"/>
                    <a:pt x="1366" y="42407"/>
                  </a:cubicBezTo>
                  <a:cubicBezTo>
                    <a:pt x="1415" y="42407"/>
                    <a:pt x="1469" y="42378"/>
                    <a:pt x="1511" y="42347"/>
                  </a:cubicBezTo>
                  <a:cubicBezTo>
                    <a:pt x="1560" y="42310"/>
                    <a:pt x="1625" y="42000"/>
                    <a:pt x="1591" y="41942"/>
                  </a:cubicBezTo>
                  <a:cubicBezTo>
                    <a:pt x="1557" y="41883"/>
                    <a:pt x="1545" y="41824"/>
                    <a:pt x="1557" y="41756"/>
                  </a:cubicBezTo>
                  <a:cubicBezTo>
                    <a:pt x="1591" y="41558"/>
                    <a:pt x="1502" y="41357"/>
                    <a:pt x="1585" y="41162"/>
                  </a:cubicBezTo>
                  <a:cubicBezTo>
                    <a:pt x="1591" y="41143"/>
                    <a:pt x="1573" y="41115"/>
                    <a:pt x="1567" y="41090"/>
                  </a:cubicBezTo>
                  <a:cubicBezTo>
                    <a:pt x="1511" y="40951"/>
                    <a:pt x="1523" y="40803"/>
                    <a:pt x="1514" y="40657"/>
                  </a:cubicBezTo>
                  <a:cubicBezTo>
                    <a:pt x="1505" y="40543"/>
                    <a:pt x="1551" y="40428"/>
                    <a:pt x="1492" y="40310"/>
                  </a:cubicBezTo>
                  <a:cubicBezTo>
                    <a:pt x="1455" y="40230"/>
                    <a:pt x="1461" y="40134"/>
                    <a:pt x="1508" y="40047"/>
                  </a:cubicBezTo>
                  <a:cubicBezTo>
                    <a:pt x="1520" y="40023"/>
                    <a:pt x="1529" y="39988"/>
                    <a:pt x="1523" y="39964"/>
                  </a:cubicBezTo>
                  <a:cubicBezTo>
                    <a:pt x="1483" y="39781"/>
                    <a:pt x="1446" y="39598"/>
                    <a:pt x="1452" y="39416"/>
                  </a:cubicBezTo>
                  <a:cubicBezTo>
                    <a:pt x="1455" y="39230"/>
                    <a:pt x="1387" y="39048"/>
                    <a:pt x="1455" y="38865"/>
                  </a:cubicBezTo>
                  <a:cubicBezTo>
                    <a:pt x="1461" y="38849"/>
                    <a:pt x="1458" y="38822"/>
                    <a:pt x="1452" y="38806"/>
                  </a:cubicBezTo>
                  <a:cubicBezTo>
                    <a:pt x="1365" y="38639"/>
                    <a:pt x="1446" y="38456"/>
                    <a:pt x="1399" y="38283"/>
                  </a:cubicBezTo>
                  <a:cubicBezTo>
                    <a:pt x="1365" y="38150"/>
                    <a:pt x="1322" y="38014"/>
                    <a:pt x="1390" y="37874"/>
                  </a:cubicBezTo>
                  <a:cubicBezTo>
                    <a:pt x="1390" y="37871"/>
                    <a:pt x="1387" y="37859"/>
                    <a:pt x="1381" y="37853"/>
                  </a:cubicBezTo>
                  <a:cubicBezTo>
                    <a:pt x="1319" y="37741"/>
                    <a:pt x="1334" y="37624"/>
                    <a:pt x="1353" y="37506"/>
                  </a:cubicBezTo>
                  <a:cubicBezTo>
                    <a:pt x="1365" y="37426"/>
                    <a:pt x="1350" y="37348"/>
                    <a:pt x="1319" y="37277"/>
                  </a:cubicBezTo>
                  <a:cubicBezTo>
                    <a:pt x="1291" y="37212"/>
                    <a:pt x="1294" y="37138"/>
                    <a:pt x="1273" y="37076"/>
                  </a:cubicBezTo>
                  <a:cubicBezTo>
                    <a:pt x="1211" y="36871"/>
                    <a:pt x="1353" y="36652"/>
                    <a:pt x="1217" y="36454"/>
                  </a:cubicBezTo>
                  <a:cubicBezTo>
                    <a:pt x="1211" y="36447"/>
                    <a:pt x="1220" y="36423"/>
                    <a:pt x="1226" y="36407"/>
                  </a:cubicBezTo>
                  <a:cubicBezTo>
                    <a:pt x="1279" y="36277"/>
                    <a:pt x="1220" y="36141"/>
                    <a:pt x="1229" y="36008"/>
                  </a:cubicBezTo>
                  <a:cubicBezTo>
                    <a:pt x="1235" y="35934"/>
                    <a:pt x="1254" y="35847"/>
                    <a:pt x="1220" y="35770"/>
                  </a:cubicBezTo>
                  <a:cubicBezTo>
                    <a:pt x="1158" y="35643"/>
                    <a:pt x="1164" y="35500"/>
                    <a:pt x="1149" y="35364"/>
                  </a:cubicBezTo>
                  <a:cubicBezTo>
                    <a:pt x="1133" y="35262"/>
                    <a:pt x="1217" y="35160"/>
                    <a:pt x="1155" y="35064"/>
                  </a:cubicBezTo>
                  <a:cubicBezTo>
                    <a:pt x="1019" y="34853"/>
                    <a:pt x="1183" y="34596"/>
                    <a:pt x="1053" y="34386"/>
                  </a:cubicBezTo>
                  <a:cubicBezTo>
                    <a:pt x="1050" y="34380"/>
                    <a:pt x="1053" y="34367"/>
                    <a:pt x="1056" y="34361"/>
                  </a:cubicBezTo>
                  <a:cubicBezTo>
                    <a:pt x="1127" y="34234"/>
                    <a:pt x="1047" y="34101"/>
                    <a:pt x="1065" y="33971"/>
                  </a:cubicBezTo>
                  <a:cubicBezTo>
                    <a:pt x="1081" y="33860"/>
                    <a:pt x="1006" y="33773"/>
                    <a:pt x="997" y="33668"/>
                  </a:cubicBezTo>
                  <a:cubicBezTo>
                    <a:pt x="978" y="33445"/>
                    <a:pt x="988" y="33225"/>
                    <a:pt x="978" y="33005"/>
                  </a:cubicBezTo>
                  <a:cubicBezTo>
                    <a:pt x="972" y="32897"/>
                    <a:pt x="907" y="32789"/>
                    <a:pt x="917" y="32684"/>
                  </a:cubicBezTo>
                  <a:cubicBezTo>
                    <a:pt x="938" y="32470"/>
                    <a:pt x="818" y="32281"/>
                    <a:pt x="848" y="32068"/>
                  </a:cubicBezTo>
                  <a:cubicBezTo>
                    <a:pt x="858" y="32009"/>
                    <a:pt x="811" y="31941"/>
                    <a:pt x="855" y="31876"/>
                  </a:cubicBezTo>
                  <a:cubicBezTo>
                    <a:pt x="867" y="31860"/>
                    <a:pt x="864" y="31823"/>
                    <a:pt x="855" y="31804"/>
                  </a:cubicBezTo>
                  <a:cubicBezTo>
                    <a:pt x="805" y="31696"/>
                    <a:pt x="805" y="31585"/>
                    <a:pt x="802" y="31467"/>
                  </a:cubicBezTo>
                  <a:cubicBezTo>
                    <a:pt x="796" y="31142"/>
                    <a:pt x="725" y="30826"/>
                    <a:pt x="743" y="30492"/>
                  </a:cubicBezTo>
                  <a:cubicBezTo>
                    <a:pt x="759" y="30223"/>
                    <a:pt x="697" y="29947"/>
                    <a:pt x="660" y="29675"/>
                  </a:cubicBezTo>
                  <a:cubicBezTo>
                    <a:pt x="610" y="29307"/>
                    <a:pt x="616" y="28935"/>
                    <a:pt x="613" y="28567"/>
                  </a:cubicBezTo>
                  <a:cubicBezTo>
                    <a:pt x="610" y="28331"/>
                    <a:pt x="523" y="28099"/>
                    <a:pt x="588" y="27864"/>
                  </a:cubicBezTo>
                  <a:cubicBezTo>
                    <a:pt x="588" y="27858"/>
                    <a:pt x="588" y="27855"/>
                    <a:pt x="585" y="27852"/>
                  </a:cubicBezTo>
                  <a:cubicBezTo>
                    <a:pt x="477" y="27610"/>
                    <a:pt x="570" y="27356"/>
                    <a:pt x="530" y="27109"/>
                  </a:cubicBezTo>
                  <a:cubicBezTo>
                    <a:pt x="493" y="26889"/>
                    <a:pt x="554" y="26660"/>
                    <a:pt x="530" y="26437"/>
                  </a:cubicBezTo>
                  <a:cubicBezTo>
                    <a:pt x="527" y="26391"/>
                    <a:pt x="505" y="26344"/>
                    <a:pt x="533" y="26292"/>
                  </a:cubicBezTo>
                  <a:cubicBezTo>
                    <a:pt x="585" y="26196"/>
                    <a:pt x="551" y="26090"/>
                    <a:pt x="542" y="25994"/>
                  </a:cubicBezTo>
                  <a:cubicBezTo>
                    <a:pt x="523" y="25812"/>
                    <a:pt x="502" y="25632"/>
                    <a:pt x="520" y="25447"/>
                  </a:cubicBezTo>
                  <a:cubicBezTo>
                    <a:pt x="533" y="25341"/>
                    <a:pt x="579" y="25239"/>
                    <a:pt x="561" y="25134"/>
                  </a:cubicBezTo>
                  <a:cubicBezTo>
                    <a:pt x="542" y="25016"/>
                    <a:pt x="520" y="24896"/>
                    <a:pt x="567" y="24790"/>
                  </a:cubicBezTo>
                  <a:cubicBezTo>
                    <a:pt x="635" y="24633"/>
                    <a:pt x="598" y="24468"/>
                    <a:pt x="619" y="24311"/>
                  </a:cubicBezTo>
                  <a:cubicBezTo>
                    <a:pt x="647" y="24125"/>
                    <a:pt x="610" y="23927"/>
                    <a:pt x="709" y="23750"/>
                  </a:cubicBezTo>
                  <a:cubicBezTo>
                    <a:pt x="715" y="23738"/>
                    <a:pt x="715" y="23726"/>
                    <a:pt x="715" y="23713"/>
                  </a:cubicBezTo>
                  <a:cubicBezTo>
                    <a:pt x="697" y="23518"/>
                    <a:pt x="774" y="23333"/>
                    <a:pt x="799" y="23144"/>
                  </a:cubicBezTo>
                  <a:cubicBezTo>
                    <a:pt x="824" y="22983"/>
                    <a:pt x="793" y="22794"/>
                    <a:pt x="938" y="22658"/>
                  </a:cubicBezTo>
                  <a:cubicBezTo>
                    <a:pt x="994" y="22602"/>
                    <a:pt x="948" y="22506"/>
                    <a:pt x="972" y="22432"/>
                  </a:cubicBezTo>
                  <a:cubicBezTo>
                    <a:pt x="1047" y="22234"/>
                    <a:pt x="1068" y="22020"/>
                    <a:pt x="1195" y="21841"/>
                  </a:cubicBezTo>
                  <a:cubicBezTo>
                    <a:pt x="1235" y="21779"/>
                    <a:pt x="1282" y="21707"/>
                    <a:pt x="1282" y="21639"/>
                  </a:cubicBezTo>
                  <a:cubicBezTo>
                    <a:pt x="1288" y="21432"/>
                    <a:pt x="1517" y="21330"/>
                    <a:pt x="1514" y="21119"/>
                  </a:cubicBezTo>
                  <a:cubicBezTo>
                    <a:pt x="1514" y="21098"/>
                    <a:pt x="1557" y="21073"/>
                    <a:pt x="1579" y="21048"/>
                  </a:cubicBezTo>
                  <a:cubicBezTo>
                    <a:pt x="1666" y="20965"/>
                    <a:pt x="1724" y="20869"/>
                    <a:pt x="1758" y="20748"/>
                  </a:cubicBezTo>
                  <a:cubicBezTo>
                    <a:pt x="1796" y="20624"/>
                    <a:pt x="1864" y="20491"/>
                    <a:pt x="1966" y="20417"/>
                  </a:cubicBezTo>
                  <a:cubicBezTo>
                    <a:pt x="2201" y="20240"/>
                    <a:pt x="2347" y="19980"/>
                    <a:pt x="2569" y="19798"/>
                  </a:cubicBezTo>
                  <a:cubicBezTo>
                    <a:pt x="2675" y="19714"/>
                    <a:pt x="2718" y="19584"/>
                    <a:pt x="2820" y="19504"/>
                  </a:cubicBezTo>
                  <a:cubicBezTo>
                    <a:pt x="2987" y="19377"/>
                    <a:pt x="3148" y="19247"/>
                    <a:pt x="3312" y="19117"/>
                  </a:cubicBezTo>
                  <a:cubicBezTo>
                    <a:pt x="3335" y="19097"/>
                    <a:pt x="3355" y="19069"/>
                    <a:pt x="3386" y="19069"/>
                  </a:cubicBezTo>
                  <a:cubicBezTo>
                    <a:pt x="3390" y="19069"/>
                    <a:pt x="3393" y="19070"/>
                    <a:pt x="3396" y="19070"/>
                  </a:cubicBezTo>
                  <a:cubicBezTo>
                    <a:pt x="3407" y="19073"/>
                    <a:pt x="3418" y="19074"/>
                    <a:pt x="3429" y="19074"/>
                  </a:cubicBezTo>
                  <a:cubicBezTo>
                    <a:pt x="3503" y="19074"/>
                    <a:pt x="3551" y="19020"/>
                    <a:pt x="3597" y="18974"/>
                  </a:cubicBezTo>
                  <a:cubicBezTo>
                    <a:pt x="3640" y="18934"/>
                    <a:pt x="3687" y="18903"/>
                    <a:pt x="3736" y="18878"/>
                  </a:cubicBezTo>
                  <a:cubicBezTo>
                    <a:pt x="3839" y="18826"/>
                    <a:pt x="3931" y="18770"/>
                    <a:pt x="4015" y="18686"/>
                  </a:cubicBezTo>
                  <a:cubicBezTo>
                    <a:pt x="4083" y="18615"/>
                    <a:pt x="4188" y="18560"/>
                    <a:pt x="4300" y="18560"/>
                  </a:cubicBezTo>
                  <a:cubicBezTo>
                    <a:pt x="4374" y="18556"/>
                    <a:pt x="4427" y="18525"/>
                    <a:pt x="4464" y="18470"/>
                  </a:cubicBezTo>
                  <a:cubicBezTo>
                    <a:pt x="4485" y="18436"/>
                    <a:pt x="4510" y="18414"/>
                    <a:pt x="4547" y="18405"/>
                  </a:cubicBezTo>
                  <a:cubicBezTo>
                    <a:pt x="4687" y="18372"/>
                    <a:pt x="4804" y="18265"/>
                    <a:pt x="4956" y="18265"/>
                  </a:cubicBezTo>
                  <a:cubicBezTo>
                    <a:pt x="4962" y="18265"/>
                    <a:pt x="4968" y="18265"/>
                    <a:pt x="4975" y="18265"/>
                  </a:cubicBezTo>
                  <a:cubicBezTo>
                    <a:pt x="5006" y="18265"/>
                    <a:pt x="5043" y="18244"/>
                    <a:pt x="5064" y="18222"/>
                  </a:cubicBezTo>
                  <a:cubicBezTo>
                    <a:pt x="5188" y="18095"/>
                    <a:pt x="5343" y="18058"/>
                    <a:pt x="5513" y="18058"/>
                  </a:cubicBezTo>
                  <a:cubicBezTo>
                    <a:pt x="5541" y="18058"/>
                    <a:pt x="5575" y="18055"/>
                    <a:pt x="5597" y="18039"/>
                  </a:cubicBezTo>
                  <a:cubicBezTo>
                    <a:pt x="5804" y="17872"/>
                    <a:pt x="6077" y="17885"/>
                    <a:pt x="6306" y="17783"/>
                  </a:cubicBezTo>
                  <a:cubicBezTo>
                    <a:pt x="6513" y="17693"/>
                    <a:pt x="6751" y="17758"/>
                    <a:pt x="6956" y="17643"/>
                  </a:cubicBezTo>
                  <a:cubicBezTo>
                    <a:pt x="7005" y="17615"/>
                    <a:pt x="7064" y="17612"/>
                    <a:pt x="7120" y="17609"/>
                  </a:cubicBezTo>
                  <a:cubicBezTo>
                    <a:pt x="7296" y="17600"/>
                    <a:pt x="7476" y="17612"/>
                    <a:pt x="7640" y="17550"/>
                  </a:cubicBezTo>
                  <a:cubicBezTo>
                    <a:pt x="7785" y="17495"/>
                    <a:pt x="7934" y="17507"/>
                    <a:pt x="8082" y="17485"/>
                  </a:cubicBezTo>
                  <a:cubicBezTo>
                    <a:pt x="8268" y="17464"/>
                    <a:pt x="8454" y="17424"/>
                    <a:pt x="8646" y="17414"/>
                  </a:cubicBezTo>
                  <a:cubicBezTo>
                    <a:pt x="8712" y="17410"/>
                    <a:pt x="8777" y="17385"/>
                    <a:pt x="8845" y="17385"/>
                  </a:cubicBezTo>
                  <a:cubicBezTo>
                    <a:pt x="8869" y="17385"/>
                    <a:pt x="8893" y="17388"/>
                    <a:pt x="8918" y="17396"/>
                  </a:cubicBezTo>
                  <a:cubicBezTo>
                    <a:pt x="8935" y="17402"/>
                    <a:pt x="8953" y="17408"/>
                    <a:pt x="8971" y="17408"/>
                  </a:cubicBezTo>
                  <a:cubicBezTo>
                    <a:pt x="8986" y="17408"/>
                    <a:pt x="9000" y="17404"/>
                    <a:pt x="9011" y="17393"/>
                  </a:cubicBezTo>
                  <a:cubicBezTo>
                    <a:pt x="9043" y="17363"/>
                    <a:pt x="9074" y="17351"/>
                    <a:pt x="9107" y="17351"/>
                  </a:cubicBezTo>
                  <a:cubicBezTo>
                    <a:pt x="9135" y="17351"/>
                    <a:pt x="9164" y="17359"/>
                    <a:pt x="9194" y="17371"/>
                  </a:cubicBezTo>
                  <a:cubicBezTo>
                    <a:pt x="9211" y="17376"/>
                    <a:pt x="9228" y="17379"/>
                    <a:pt x="9245" y="17379"/>
                  </a:cubicBezTo>
                  <a:cubicBezTo>
                    <a:pt x="9268" y="17379"/>
                    <a:pt x="9291" y="17374"/>
                    <a:pt x="9314" y="17362"/>
                  </a:cubicBezTo>
                  <a:cubicBezTo>
                    <a:pt x="9359" y="17337"/>
                    <a:pt x="9406" y="17331"/>
                    <a:pt x="9454" y="17331"/>
                  </a:cubicBezTo>
                  <a:cubicBezTo>
                    <a:pt x="9496" y="17331"/>
                    <a:pt x="9539" y="17335"/>
                    <a:pt x="9580" y="17337"/>
                  </a:cubicBezTo>
                  <a:cubicBezTo>
                    <a:pt x="9584" y="17337"/>
                    <a:pt x="9588" y="17337"/>
                    <a:pt x="9591" y="17337"/>
                  </a:cubicBezTo>
                  <a:cubicBezTo>
                    <a:pt x="9710" y="17337"/>
                    <a:pt x="9827" y="17303"/>
                    <a:pt x="9944" y="17303"/>
                  </a:cubicBezTo>
                  <a:cubicBezTo>
                    <a:pt x="9995" y="17303"/>
                    <a:pt x="10046" y="17309"/>
                    <a:pt x="10097" y="17328"/>
                  </a:cubicBezTo>
                  <a:cubicBezTo>
                    <a:pt x="10099" y="17328"/>
                    <a:pt x="10100" y="17328"/>
                    <a:pt x="10101" y="17328"/>
                  </a:cubicBezTo>
                  <a:cubicBezTo>
                    <a:pt x="10111" y="17328"/>
                    <a:pt x="10123" y="17321"/>
                    <a:pt x="10131" y="17315"/>
                  </a:cubicBezTo>
                  <a:cubicBezTo>
                    <a:pt x="10176" y="17296"/>
                    <a:pt x="10221" y="17285"/>
                    <a:pt x="10267" y="17285"/>
                  </a:cubicBezTo>
                  <a:cubicBezTo>
                    <a:pt x="10293" y="17285"/>
                    <a:pt x="10321" y="17289"/>
                    <a:pt x="10348" y="17297"/>
                  </a:cubicBezTo>
                  <a:cubicBezTo>
                    <a:pt x="10497" y="17334"/>
                    <a:pt x="10651" y="17324"/>
                    <a:pt x="10800" y="17334"/>
                  </a:cubicBezTo>
                  <a:cubicBezTo>
                    <a:pt x="10903" y="17340"/>
                    <a:pt x="11007" y="17347"/>
                    <a:pt x="11111" y="17347"/>
                  </a:cubicBezTo>
                  <a:cubicBezTo>
                    <a:pt x="11154" y="17347"/>
                    <a:pt x="11197" y="17346"/>
                    <a:pt x="11240" y="17343"/>
                  </a:cubicBezTo>
                  <a:cubicBezTo>
                    <a:pt x="11245" y="17343"/>
                    <a:pt x="11250" y="17342"/>
                    <a:pt x="11255" y="17342"/>
                  </a:cubicBezTo>
                  <a:cubicBezTo>
                    <a:pt x="11286" y="17342"/>
                    <a:pt x="11305" y="17352"/>
                    <a:pt x="11308" y="17389"/>
                  </a:cubicBezTo>
                  <a:cubicBezTo>
                    <a:pt x="11320" y="17501"/>
                    <a:pt x="11342" y="17600"/>
                    <a:pt x="11391" y="17705"/>
                  </a:cubicBezTo>
                  <a:cubicBezTo>
                    <a:pt x="11444" y="17817"/>
                    <a:pt x="11419" y="17965"/>
                    <a:pt x="11537" y="18058"/>
                  </a:cubicBezTo>
                  <a:cubicBezTo>
                    <a:pt x="11565" y="18080"/>
                    <a:pt x="11555" y="18120"/>
                    <a:pt x="11555" y="18151"/>
                  </a:cubicBezTo>
                  <a:cubicBezTo>
                    <a:pt x="11555" y="18185"/>
                    <a:pt x="11561" y="18216"/>
                    <a:pt x="11589" y="18241"/>
                  </a:cubicBezTo>
                  <a:cubicBezTo>
                    <a:pt x="11716" y="18368"/>
                    <a:pt x="11744" y="18560"/>
                    <a:pt x="11883" y="18683"/>
                  </a:cubicBezTo>
                  <a:cubicBezTo>
                    <a:pt x="12010" y="18798"/>
                    <a:pt x="12023" y="18993"/>
                    <a:pt x="12184" y="19095"/>
                  </a:cubicBezTo>
                  <a:cubicBezTo>
                    <a:pt x="12329" y="19188"/>
                    <a:pt x="12444" y="19324"/>
                    <a:pt x="12515" y="19491"/>
                  </a:cubicBezTo>
                  <a:cubicBezTo>
                    <a:pt x="12530" y="19525"/>
                    <a:pt x="12561" y="19535"/>
                    <a:pt x="12592" y="19541"/>
                  </a:cubicBezTo>
                  <a:cubicBezTo>
                    <a:pt x="12685" y="19565"/>
                    <a:pt x="12741" y="19630"/>
                    <a:pt x="12778" y="19711"/>
                  </a:cubicBezTo>
                  <a:cubicBezTo>
                    <a:pt x="12809" y="19773"/>
                    <a:pt x="12862" y="19807"/>
                    <a:pt x="12905" y="19853"/>
                  </a:cubicBezTo>
                  <a:cubicBezTo>
                    <a:pt x="13019" y="19971"/>
                    <a:pt x="13174" y="20017"/>
                    <a:pt x="13310" y="20098"/>
                  </a:cubicBezTo>
                  <a:cubicBezTo>
                    <a:pt x="13369" y="20132"/>
                    <a:pt x="13419" y="20178"/>
                    <a:pt x="13465" y="20234"/>
                  </a:cubicBezTo>
                  <a:cubicBezTo>
                    <a:pt x="13561" y="20352"/>
                    <a:pt x="13725" y="20349"/>
                    <a:pt x="13849" y="20426"/>
                  </a:cubicBezTo>
                  <a:cubicBezTo>
                    <a:pt x="13899" y="20458"/>
                    <a:pt x="13955" y="20516"/>
                    <a:pt x="14032" y="20516"/>
                  </a:cubicBezTo>
                  <a:cubicBezTo>
                    <a:pt x="14036" y="20516"/>
                    <a:pt x="14040" y="20516"/>
                    <a:pt x="14044" y="20516"/>
                  </a:cubicBezTo>
                  <a:cubicBezTo>
                    <a:pt x="14056" y="20515"/>
                    <a:pt x="14068" y="20514"/>
                    <a:pt x="14080" y="20514"/>
                  </a:cubicBezTo>
                  <a:cubicBezTo>
                    <a:pt x="14220" y="20514"/>
                    <a:pt x="14346" y="20578"/>
                    <a:pt x="14474" y="20624"/>
                  </a:cubicBezTo>
                  <a:cubicBezTo>
                    <a:pt x="14561" y="20654"/>
                    <a:pt x="14641" y="20680"/>
                    <a:pt x="14728" y="20680"/>
                  </a:cubicBezTo>
                  <a:cubicBezTo>
                    <a:pt x="14765" y="20680"/>
                    <a:pt x="14803" y="20675"/>
                    <a:pt x="14843" y="20664"/>
                  </a:cubicBezTo>
                  <a:cubicBezTo>
                    <a:pt x="14911" y="20645"/>
                    <a:pt x="14983" y="20640"/>
                    <a:pt x="15055" y="20640"/>
                  </a:cubicBezTo>
                  <a:cubicBezTo>
                    <a:pt x="15108" y="20640"/>
                    <a:pt x="15160" y="20643"/>
                    <a:pt x="15211" y="20643"/>
                  </a:cubicBezTo>
                  <a:cubicBezTo>
                    <a:pt x="15344" y="20643"/>
                    <a:pt x="15462" y="20602"/>
                    <a:pt x="15585" y="20584"/>
                  </a:cubicBezTo>
                  <a:cubicBezTo>
                    <a:pt x="15805" y="20550"/>
                    <a:pt x="15938" y="20358"/>
                    <a:pt x="16112" y="20243"/>
                  </a:cubicBezTo>
                  <a:cubicBezTo>
                    <a:pt x="16124" y="20234"/>
                    <a:pt x="16133" y="20216"/>
                    <a:pt x="16136" y="20200"/>
                  </a:cubicBezTo>
                  <a:cubicBezTo>
                    <a:pt x="16143" y="20086"/>
                    <a:pt x="16217" y="20017"/>
                    <a:pt x="16297" y="19949"/>
                  </a:cubicBezTo>
                  <a:cubicBezTo>
                    <a:pt x="16322" y="19928"/>
                    <a:pt x="16347" y="19887"/>
                    <a:pt x="16350" y="19856"/>
                  </a:cubicBezTo>
                  <a:cubicBezTo>
                    <a:pt x="16365" y="19686"/>
                    <a:pt x="16403" y="19522"/>
                    <a:pt x="16480" y="19367"/>
                  </a:cubicBezTo>
                  <a:cubicBezTo>
                    <a:pt x="16499" y="19330"/>
                    <a:pt x="16505" y="19290"/>
                    <a:pt x="16480" y="19250"/>
                  </a:cubicBezTo>
                  <a:cubicBezTo>
                    <a:pt x="16443" y="19185"/>
                    <a:pt x="16461" y="19120"/>
                    <a:pt x="16508" y="19067"/>
                  </a:cubicBezTo>
                  <a:cubicBezTo>
                    <a:pt x="16545" y="19024"/>
                    <a:pt x="16545" y="18977"/>
                    <a:pt x="16557" y="18928"/>
                  </a:cubicBezTo>
                  <a:cubicBezTo>
                    <a:pt x="16591" y="18807"/>
                    <a:pt x="16567" y="18683"/>
                    <a:pt x="16594" y="18569"/>
                  </a:cubicBezTo>
                  <a:cubicBezTo>
                    <a:pt x="16656" y="18337"/>
                    <a:pt x="16669" y="18089"/>
                    <a:pt x="16783" y="17869"/>
                  </a:cubicBezTo>
                  <a:cubicBezTo>
                    <a:pt x="16793" y="17851"/>
                    <a:pt x="16793" y="17820"/>
                    <a:pt x="16790" y="17798"/>
                  </a:cubicBezTo>
                  <a:cubicBezTo>
                    <a:pt x="16771" y="17711"/>
                    <a:pt x="16790" y="17628"/>
                    <a:pt x="16799" y="17541"/>
                  </a:cubicBezTo>
                  <a:cubicBezTo>
                    <a:pt x="16808" y="17470"/>
                    <a:pt x="16845" y="17430"/>
                    <a:pt x="16932" y="17430"/>
                  </a:cubicBezTo>
                  <a:cubicBezTo>
                    <a:pt x="17005" y="17428"/>
                    <a:pt x="17076" y="17425"/>
                    <a:pt x="17147" y="17425"/>
                  </a:cubicBezTo>
                  <a:cubicBezTo>
                    <a:pt x="17227" y="17425"/>
                    <a:pt x="17308" y="17429"/>
                    <a:pt x="17393" y="17442"/>
                  </a:cubicBezTo>
                  <a:cubicBezTo>
                    <a:pt x="17437" y="17449"/>
                    <a:pt x="17481" y="17452"/>
                    <a:pt x="17527" y="17452"/>
                  </a:cubicBezTo>
                  <a:cubicBezTo>
                    <a:pt x="17618" y="17452"/>
                    <a:pt x="17712" y="17442"/>
                    <a:pt x="17806" y="17442"/>
                  </a:cubicBezTo>
                  <a:cubicBezTo>
                    <a:pt x="17845" y="17442"/>
                    <a:pt x="17884" y="17444"/>
                    <a:pt x="17922" y="17448"/>
                  </a:cubicBezTo>
                  <a:cubicBezTo>
                    <a:pt x="17964" y="17452"/>
                    <a:pt x="18006" y="17454"/>
                    <a:pt x="18048" y="17454"/>
                  </a:cubicBezTo>
                  <a:cubicBezTo>
                    <a:pt x="18170" y="17454"/>
                    <a:pt x="18293" y="17441"/>
                    <a:pt x="18415" y="17439"/>
                  </a:cubicBezTo>
                  <a:cubicBezTo>
                    <a:pt x="18566" y="17439"/>
                    <a:pt x="18715" y="17448"/>
                    <a:pt x="18863" y="17467"/>
                  </a:cubicBezTo>
                  <a:cubicBezTo>
                    <a:pt x="18969" y="17479"/>
                    <a:pt x="19075" y="17480"/>
                    <a:pt x="19182" y="17480"/>
                  </a:cubicBezTo>
                  <a:cubicBezTo>
                    <a:pt x="19206" y="17480"/>
                    <a:pt x="19231" y="17480"/>
                    <a:pt x="19255" y="17480"/>
                  </a:cubicBezTo>
                  <a:cubicBezTo>
                    <a:pt x="19406" y="17480"/>
                    <a:pt x="19558" y="17482"/>
                    <a:pt x="19705" y="17513"/>
                  </a:cubicBezTo>
                  <a:cubicBezTo>
                    <a:pt x="19733" y="17520"/>
                    <a:pt x="19762" y="17521"/>
                    <a:pt x="19791" y="17521"/>
                  </a:cubicBezTo>
                  <a:cubicBezTo>
                    <a:pt x="19826" y="17521"/>
                    <a:pt x="19862" y="17519"/>
                    <a:pt x="19898" y="17519"/>
                  </a:cubicBezTo>
                  <a:cubicBezTo>
                    <a:pt x="19962" y="17519"/>
                    <a:pt x="20026" y="17527"/>
                    <a:pt x="20083" y="17575"/>
                  </a:cubicBezTo>
                  <a:cubicBezTo>
                    <a:pt x="20092" y="17582"/>
                    <a:pt x="20106" y="17585"/>
                    <a:pt x="20122" y="17585"/>
                  </a:cubicBezTo>
                  <a:cubicBezTo>
                    <a:pt x="20148" y="17585"/>
                    <a:pt x="20179" y="17578"/>
                    <a:pt x="20204" y="17572"/>
                  </a:cubicBezTo>
                  <a:cubicBezTo>
                    <a:pt x="20237" y="17564"/>
                    <a:pt x="20268" y="17558"/>
                    <a:pt x="20300" y="17558"/>
                  </a:cubicBezTo>
                  <a:cubicBezTo>
                    <a:pt x="20316" y="17558"/>
                    <a:pt x="20333" y="17560"/>
                    <a:pt x="20349" y="17563"/>
                  </a:cubicBezTo>
                  <a:cubicBezTo>
                    <a:pt x="20674" y="17615"/>
                    <a:pt x="21008" y="17603"/>
                    <a:pt x="21321" y="17733"/>
                  </a:cubicBezTo>
                  <a:cubicBezTo>
                    <a:pt x="21339" y="17742"/>
                    <a:pt x="21360" y="17746"/>
                    <a:pt x="21381" y="17746"/>
                  </a:cubicBezTo>
                  <a:cubicBezTo>
                    <a:pt x="21398" y="17746"/>
                    <a:pt x="21415" y="17743"/>
                    <a:pt x="21429" y="17739"/>
                  </a:cubicBezTo>
                  <a:cubicBezTo>
                    <a:pt x="21469" y="17732"/>
                    <a:pt x="21507" y="17728"/>
                    <a:pt x="21546" y="17728"/>
                  </a:cubicBezTo>
                  <a:cubicBezTo>
                    <a:pt x="21706" y="17728"/>
                    <a:pt x="21859" y="17786"/>
                    <a:pt x="22014" y="17814"/>
                  </a:cubicBezTo>
                  <a:cubicBezTo>
                    <a:pt x="22061" y="17823"/>
                    <a:pt x="22095" y="17882"/>
                    <a:pt x="22141" y="17888"/>
                  </a:cubicBezTo>
                  <a:cubicBezTo>
                    <a:pt x="22305" y="17906"/>
                    <a:pt x="22463" y="17975"/>
                    <a:pt x="22629" y="17975"/>
                  </a:cubicBezTo>
                  <a:cubicBezTo>
                    <a:pt x="22632" y="17975"/>
                    <a:pt x="22636" y="17975"/>
                    <a:pt x="22640" y="17974"/>
                  </a:cubicBezTo>
                  <a:cubicBezTo>
                    <a:pt x="22671" y="17974"/>
                    <a:pt x="22699" y="17984"/>
                    <a:pt x="22717" y="18009"/>
                  </a:cubicBezTo>
                  <a:cubicBezTo>
                    <a:pt x="22762" y="18065"/>
                    <a:pt x="22820" y="18080"/>
                    <a:pt x="22886" y="18080"/>
                  </a:cubicBezTo>
                  <a:cubicBezTo>
                    <a:pt x="22892" y="18080"/>
                    <a:pt x="22899" y="18080"/>
                    <a:pt x="22906" y="18080"/>
                  </a:cubicBezTo>
                  <a:cubicBezTo>
                    <a:pt x="22914" y="18079"/>
                    <a:pt x="22923" y="18078"/>
                    <a:pt x="22931" y="18078"/>
                  </a:cubicBezTo>
                  <a:cubicBezTo>
                    <a:pt x="22973" y="18078"/>
                    <a:pt x="23014" y="18091"/>
                    <a:pt x="23045" y="18117"/>
                  </a:cubicBezTo>
                  <a:cubicBezTo>
                    <a:pt x="23197" y="18244"/>
                    <a:pt x="23404" y="18262"/>
                    <a:pt x="23556" y="18389"/>
                  </a:cubicBezTo>
                  <a:cubicBezTo>
                    <a:pt x="23573" y="18407"/>
                    <a:pt x="23598" y="18420"/>
                    <a:pt x="23625" y="18420"/>
                  </a:cubicBezTo>
                  <a:cubicBezTo>
                    <a:pt x="23632" y="18420"/>
                    <a:pt x="23639" y="18419"/>
                    <a:pt x="23646" y="18417"/>
                  </a:cubicBezTo>
                  <a:cubicBezTo>
                    <a:pt x="23660" y="18413"/>
                    <a:pt x="23673" y="18411"/>
                    <a:pt x="23686" y="18411"/>
                  </a:cubicBezTo>
                  <a:cubicBezTo>
                    <a:pt x="23741" y="18411"/>
                    <a:pt x="23778" y="18451"/>
                    <a:pt x="23800" y="18491"/>
                  </a:cubicBezTo>
                  <a:cubicBezTo>
                    <a:pt x="23847" y="18572"/>
                    <a:pt x="23915" y="18603"/>
                    <a:pt x="23999" y="18618"/>
                  </a:cubicBezTo>
                  <a:cubicBezTo>
                    <a:pt x="24085" y="18637"/>
                    <a:pt x="24153" y="18677"/>
                    <a:pt x="24178" y="18767"/>
                  </a:cubicBezTo>
                  <a:cubicBezTo>
                    <a:pt x="24197" y="18835"/>
                    <a:pt x="24249" y="18863"/>
                    <a:pt x="24308" y="18888"/>
                  </a:cubicBezTo>
                  <a:cubicBezTo>
                    <a:pt x="24413" y="18931"/>
                    <a:pt x="24488" y="19011"/>
                    <a:pt x="24568" y="19086"/>
                  </a:cubicBezTo>
                  <a:cubicBezTo>
                    <a:pt x="24664" y="19175"/>
                    <a:pt x="24673" y="19309"/>
                    <a:pt x="24766" y="19401"/>
                  </a:cubicBezTo>
                  <a:cubicBezTo>
                    <a:pt x="24902" y="19535"/>
                    <a:pt x="25032" y="19674"/>
                    <a:pt x="25082" y="19869"/>
                  </a:cubicBezTo>
                  <a:cubicBezTo>
                    <a:pt x="25085" y="19884"/>
                    <a:pt x="25094" y="19906"/>
                    <a:pt x="25110" y="19909"/>
                  </a:cubicBezTo>
                  <a:cubicBezTo>
                    <a:pt x="25206" y="19943"/>
                    <a:pt x="25206" y="20039"/>
                    <a:pt x="25252" y="20104"/>
                  </a:cubicBezTo>
                  <a:cubicBezTo>
                    <a:pt x="25326" y="20203"/>
                    <a:pt x="25333" y="20318"/>
                    <a:pt x="25370" y="20423"/>
                  </a:cubicBezTo>
                  <a:cubicBezTo>
                    <a:pt x="25416" y="20553"/>
                    <a:pt x="25469" y="20683"/>
                    <a:pt x="25559" y="20791"/>
                  </a:cubicBezTo>
                  <a:cubicBezTo>
                    <a:pt x="25692" y="20958"/>
                    <a:pt x="25633" y="21191"/>
                    <a:pt x="25763" y="21358"/>
                  </a:cubicBezTo>
                  <a:cubicBezTo>
                    <a:pt x="25788" y="21392"/>
                    <a:pt x="25822" y="21444"/>
                    <a:pt x="25809" y="21469"/>
                  </a:cubicBezTo>
                  <a:cubicBezTo>
                    <a:pt x="25738" y="21624"/>
                    <a:pt x="25921" y="21738"/>
                    <a:pt x="25874" y="21887"/>
                  </a:cubicBezTo>
                  <a:cubicBezTo>
                    <a:pt x="26023" y="22097"/>
                    <a:pt x="25970" y="22357"/>
                    <a:pt x="26057" y="22587"/>
                  </a:cubicBezTo>
                  <a:cubicBezTo>
                    <a:pt x="26150" y="22840"/>
                    <a:pt x="26116" y="23110"/>
                    <a:pt x="26147" y="23373"/>
                  </a:cubicBezTo>
                  <a:cubicBezTo>
                    <a:pt x="26162" y="23493"/>
                    <a:pt x="26168" y="23627"/>
                    <a:pt x="26206" y="23738"/>
                  </a:cubicBezTo>
                  <a:cubicBezTo>
                    <a:pt x="26274" y="23936"/>
                    <a:pt x="26286" y="24134"/>
                    <a:pt x="26261" y="24332"/>
                  </a:cubicBezTo>
                  <a:cubicBezTo>
                    <a:pt x="26255" y="24397"/>
                    <a:pt x="26246" y="24456"/>
                    <a:pt x="26274" y="24509"/>
                  </a:cubicBezTo>
                  <a:cubicBezTo>
                    <a:pt x="26317" y="24583"/>
                    <a:pt x="26308" y="24660"/>
                    <a:pt x="26317" y="24738"/>
                  </a:cubicBezTo>
                  <a:cubicBezTo>
                    <a:pt x="26322" y="24790"/>
                    <a:pt x="26294" y="24836"/>
                    <a:pt x="26239" y="24836"/>
                  </a:cubicBezTo>
                  <a:cubicBezTo>
                    <a:pt x="26229" y="24836"/>
                    <a:pt x="26218" y="24834"/>
                    <a:pt x="26206" y="24831"/>
                  </a:cubicBezTo>
                  <a:cubicBezTo>
                    <a:pt x="26163" y="24818"/>
                    <a:pt x="26114" y="24806"/>
                    <a:pt x="26070" y="24806"/>
                  </a:cubicBezTo>
                  <a:cubicBezTo>
                    <a:pt x="26040" y="24806"/>
                    <a:pt x="26012" y="24811"/>
                    <a:pt x="25989" y="24824"/>
                  </a:cubicBezTo>
                  <a:cubicBezTo>
                    <a:pt x="25933" y="24855"/>
                    <a:pt x="25875" y="24863"/>
                    <a:pt x="25817" y="24863"/>
                  </a:cubicBezTo>
                  <a:cubicBezTo>
                    <a:pt x="25758" y="24863"/>
                    <a:pt x="25700" y="24855"/>
                    <a:pt x="25644" y="24855"/>
                  </a:cubicBezTo>
                  <a:cubicBezTo>
                    <a:pt x="25639" y="24855"/>
                    <a:pt x="25635" y="24855"/>
                    <a:pt x="25630" y="24855"/>
                  </a:cubicBezTo>
                  <a:cubicBezTo>
                    <a:pt x="25571" y="24858"/>
                    <a:pt x="25513" y="24859"/>
                    <a:pt x="25454" y="24859"/>
                  </a:cubicBezTo>
                  <a:cubicBezTo>
                    <a:pt x="25396" y="24859"/>
                    <a:pt x="25338" y="24858"/>
                    <a:pt x="25279" y="24858"/>
                  </a:cubicBezTo>
                  <a:cubicBezTo>
                    <a:pt x="25188" y="24858"/>
                    <a:pt x="25096" y="24860"/>
                    <a:pt x="25005" y="24868"/>
                  </a:cubicBezTo>
                  <a:cubicBezTo>
                    <a:pt x="24996" y="24869"/>
                    <a:pt x="24987" y="24869"/>
                    <a:pt x="24978" y="24869"/>
                  </a:cubicBezTo>
                  <a:cubicBezTo>
                    <a:pt x="24890" y="24869"/>
                    <a:pt x="24813" y="24830"/>
                    <a:pt x="24726" y="24828"/>
                  </a:cubicBezTo>
                  <a:cubicBezTo>
                    <a:pt x="24723" y="24828"/>
                    <a:pt x="24719" y="24827"/>
                    <a:pt x="24716" y="24827"/>
                  </a:cubicBezTo>
                  <a:cubicBezTo>
                    <a:pt x="24556" y="24827"/>
                    <a:pt x="24398" y="24879"/>
                    <a:pt x="24237" y="24879"/>
                  </a:cubicBezTo>
                  <a:cubicBezTo>
                    <a:pt x="24176" y="24879"/>
                    <a:pt x="24116" y="24872"/>
                    <a:pt x="24054" y="24852"/>
                  </a:cubicBezTo>
                  <a:cubicBezTo>
                    <a:pt x="24049" y="24851"/>
                    <a:pt x="24045" y="24850"/>
                    <a:pt x="24040" y="24850"/>
                  </a:cubicBezTo>
                  <a:cubicBezTo>
                    <a:pt x="24014" y="24850"/>
                    <a:pt x="23988" y="24868"/>
                    <a:pt x="23961" y="24871"/>
                  </a:cubicBezTo>
                  <a:cubicBezTo>
                    <a:pt x="23820" y="24882"/>
                    <a:pt x="23684" y="24933"/>
                    <a:pt x="23542" y="24933"/>
                  </a:cubicBezTo>
                  <a:cubicBezTo>
                    <a:pt x="23522" y="24933"/>
                    <a:pt x="23502" y="24932"/>
                    <a:pt x="23482" y="24930"/>
                  </a:cubicBezTo>
                  <a:cubicBezTo>
                    <a:pt x="23462" y="24927"/>
                    <a:pt x="23445" y="24926"/>
                    <a:pt x="23429" y="24926"/>
                  </a:cubicBezTo>
                  <a:cubicBezTo>
                    <a:pt x="23324" y="24926"/>
                    <a:pt x="23277" y="24978"/>
                    <a:pt x="23234" y="25091"/>
                  </a:cubicBezTo>
                  <a:cubicBezTo>
                    <a:pt x="23197" y="25190"/>
                    <a:pt x="23194" y="25292"/>
                    <a:pt x="23166" y="25391"/>
                  </a:cubicBezTo>
                  <a:cubicBezTo>
                    <a:pt x="23138" y="25496"/>
                    <a:pt x="23039" y="25598"/>
                    <a:pt x="22942" y="25598"/>
                  </a:cubicBezTo>
                  <a:cubicBezTo>
                    <a:pt x="22933" y="25598"/>
                    <a:pt x="22924" y="25597"/>
                    <a:pt x="22915" y="25595"/>
                  </a:cubicBezTo>
                  <a:cubicBezTo>
                    <a:pt x="22882" y="25587"/>
                    <a:pt x="22853" y="25583"/>
                    <a:pt x="22825" y="25583"/>
                  </a:cubicBezTo>
                  <a:cubicBezTo>
                    <a:pt x="22724" y="25583"/>
                    <a:pt x="22661" y="25638"/>
                    <a:pt x="22627" y="25753"/>
                  </a:cubicBezTo>
                  <a:cubicBezTo>
                    <a:pt x="22593" y="25864"/>
                    <a:pt x="22476" y="25929"/>
                    <a:pt x="22479" y="26066"/>
                  </a:cubicBezTo>
                  <a:cubicBezTo>
                    <a:pt x="22488" y="26258"/>
                    <a:pt x="22398" y="26428"/>
                    <a:pt x="22330" y="26604"/>
                  </a:cubicBezTo>
                  <a:cubicBezTo>
                    <a:pt x="22315" y="26641"/>
                    <a:pt x="22293" y="26679"/>
                    <a:pt x="22296" y="26719"/>
                  </a:cubicBezTo>
                  <a:cubicBezTo>
                    <a:pt x="22315" y="26833"/>
                    <a:pt x="22253" y="26932"/>
                    <a:pt x="22237" y="27041"/>
                  </a:cubicBezTo>
                  <a:cubicBezTo>
                    <a:pt x="22209" y="27233"/>
                    <a:pt x="22070" y="27394"/>
                    <a:pt x="22098" y="27598"/>
                  </a:cubicBezTo>
                  <a:cubicBezTo>
                    <a:pt x="22104" y="27641"/>
                    <a:pt x="22076" y="27678"/>
                    <a:pt x="22048" y="27709"/>
                  </a:cubicBezTo>
                  <a:cubicBezTo>
                    <a:pt x="21934" y="27842"/>
                    <a:pt x="21928" y="28022"/>
                    <a:pt x="21894" y="28171"/>
                  </a:cubicBezTo>
                  <a:cubicBezTo>
                    <a:pt x="21847" y="28381"/>
                    <a:pt x="21792" y="28582"/>
                    <a:pt x="21730" y="28783"/>
                  </a:cubicBezTo>
                  <a:cubicBezTo>
                    <a:pt x="21717" y="28821"/>
                    <a:pt x="21702" y="28836"/>
                    <a:pt x="21678" y="28836"/>
                  </a:cubicBezTo>
                  <a:cubicBezTo>
                    <a:pt x="21666" y="28836"/>
                    <a:pt x="21653" y="28833"/>
                    <a:pt x="21637" y="28827"/>
                  </a:cubicBezTo>
                  <a:cubicBezTo>
                    <a:pt x="21595" y="28810"/>
                    <a:pt x="21546" y="28793"/>
                    <a:pt x="21501" y="28793"/>
                  </a:cubicBezTo>
                  <a:cubicBezTo>
                    <a:pt x="21473" y="28793"/>
                    <a:pt x="21446" y="28799"/>
                    <a:pt x="21423" y="28817"/>
                  </a:cubicBezTo>
                  <a:cubicBezTo>
                    <a:pt x="21268" y="28935"/>
                    <a:pt x="21070" y="28969"/>
                    <a:pt x="20919" y="29096"/>
                  </a:cubicBezTo>
                  <a:cubicBezTo>
                    <a:pt x="20835" y="29167"/>
                    <a:pt x="20733" y="29245"/>
                    <a:pt x="20637" y="29279"/>
                  </a:cubicBezTo>
                  <a:cubicBezTo>
                    <a:pt x="20529" y="29316"/>
                    <a:pt x="20473" y="29381"/>
                    <a:pt x="20402" y="29452"/>
                  </a:cubicBezTo>
                  <a:cubicBezTo>
                    <a:pt x="20309" y="29539"/>
                    <a:pt x="20222" y="29632"/>
                    <a:pt x="20114" y="29712"/>
                  </a:cubicBezTo>
                  <a:cubicBezTo>
                    <a:pt x="20018" y="29783"/>
                    <a:pt x="19897" y="29836"/>
                    <a:pt x="19829" y="29938"/>
                  </a:cubicBezTo>
                  <a:cubicBezTo>
                    <a:pt x="19715" y="30105"/>
                    <a:pt x="19563" y="30232"/>
                    <a:pt x="19408" y="30356"/>
                  </a:cubicBezTo>
                  <a:cubicBezTo>
                    <a:pt x="19291" y="30446"/>
                    <a:pt x="19170" y="30538"/>
                    <a:pt x="19046" y="30622"/>
                  </a:cubicBezTo>
                  <a:cubicBezTo>
                    <a:pt x="18836" y="30761"/>
                    <a:pt x="18662" y="30953"/>
                    <a:pt x="18433" y="31080"/>
                  </a:cubicBezTo>
                  <a:cubicBezTo>
                    <a:pt x="18244" y="31185"/>
                    <a:pt x="18105" y="31362"/>
                    <a:pt x="17907" y="31461"/>
                  </a:cubicBezTo>
                  <a:cubicBezTo>
                    <a:pt x="17768" y="31529"/>
                    <a:pt x="17650" y="31643"/>
                    <a:pt x="17517" y="31727"/>
                  </a:cubicBezTo>
                  <a:cubicBezTo>
                    <a:pt x="17464" y="31761"/>
                    <a:pt x="17412" y="31789"/>
                    <a:pt x="17362" y="31832"/>
                  </a:cubicBezTo>
                  <a:cubicBezTo>
                    <a:pt x="17279" y="31910"/>
                    <a:pt x="17183" y="31996"/>
                    <a:pt x="17062" y="32012"/>
                  </a:cubicBezTo>
                  <a:cubicBezTo>
                    <a:pt x="16947" y="32030"/>
                    <a:pt x="16867" y="32089"/>
                    <a:pt x="16799" y="32176"/>
                  </a:cubicBezTo>
                  <a:cubicBezTo>
                    <a:pt x="16743" y="32244"/>
                    <a:pt x="16675" y="32303"/>
                    <a:pt x="16585" y="32312"/>
                  </a:cubicBezTo>
                  <a:cubicBezTo>
                    <a:pt x="16514" y="32318"/>
                    <a:pt x="16464" y="32355"/>
                    <a:pt x="16403" y="32380"/>
                  </a:cubicBezTo>
                  <a:cubicBezTo>
                    <a:pt x="16208" y="32461"/>
                    <a:pt x="16078" y="32653"/>
                    <a:pt x="15861" y="32705"/>
                  </a:cubicBezTo>
                  <a:cubicBezTo>
                    <a:pt x="15836" y="32711"/>
                    <a:pt x="15814" y="32736"/>
                    <a:pt x="15796" y="32758"/>
                  </a:cubicBezTo>
                  <a:cubicBezTo>
                    <a:pt x="15715" y="32854"/>
                    <a:pt x="15604" y="32916"/>
                    <a:pt x="15493" y="32947"/>
                  </a:cubicBezTo>
                  <a:cubicBezTo>
                    <a:pt x="15366" y="32984"/>
                    <a:pt x="15267" y="33052"/>
                    <a:pt x="15158" y="33114"/>
                  </a:cubicBezTo>
                  <a:cubicBezTo>
                    <a:pt x="15065" y="33163"/>
                    <a:pt x="15016" y="33272"/>
                    <a:pt x="14904" y="33290"/>
                  </a:cubicBezTo>
                  <a:cubicBezTo>
                    <a:pt x="14818" y="33306"/>
                    <a:pt x="14750" y="33371"/>
                    <a:pt x="14675" y="33395"/>
                  </a:cubicBezTo>
                  <a:cubicBezTo>
                    <a:pt x="14533" y="33445"/>
                    <a:pt x="14428" y="33550"/>
                    <a:pt x="14301" y="33615"/>
                  </a:cubicBezTo>
                  <a:cubicBezTo>
                    <a:pt x="14165" y="33683"/>
                    <a:pt x="14053" y="33807"/>
                    <a:pt x="13892" y="33835"/>
                  </a:cubicBezTo>
                  <a:cubicBezTo>
                    <a:pt x="13883" y="33835"/>
                    <a:pt x="13871" y="33847"/>
                    <a:pt x="13864" y="33860"/>
                  </a:cubicBezTo>
                  <a:cubicBezTo>
                    <a:pt x="13793" y="33984"/>
                    <a:pt x="13632" y="33987"/>
                    <a:pt x="13552" y="34098"/>
                  </a:cubicBezTo>
                  <a:cubicBezTo>
                    <a:pt x="13539" y="34110"/>
                    <a:pt x="13515" y="34120"/>
                    <a:pt x="13493" y="34120"/>
                  </a:cubicBezTo>
                  <a:cubicBezTo>
                    <a:pt x="13488" y="34119"/>
                    <a:pt x="13483" y="34119"/>
                    <a:pt x="13479" y="34119"/>
                  </a:cubicBezTo>
                  <a:cubicBezTo>
                    <a:pt x="13406" y="34119"/>
                    <a:pt x="13354" y="34163"/>
                    <a:pt x="13304" y="34216"/>
                  </a:cubicBezTo>
                  <a:cubicBezTo>
                    <a:pt x="13267" y="34259"/>
                    <a:pt x="13217" y="34293"/>
                    <a:pt x="13162" y="34312"/>
                  </a:cubicBezTo>
                  <a:cubicBezTo>
                    <a:pt x="13013" y="34355"/>
                    <a:pt x="12914" y="34500"/>
                    <a:pt x="12744" y="34504"/>
                  </a:cubicBezTo>
                  <a:cubicBezTo>
                    <a:pt x="12685" y="34649"/>
                    <a:pt x="12512" y="34600"/>
                    <a:pt x="12413" y="34699"/>
                  </a:cubicBezTo>
                  <a:cubicBezTo>
                    <a:pt x="12357" y="34757"/>
                    <a:pt x="12273" y="34804"/>
                    <a:pt x="12202" y="34853"/>
                  </a:cubicBezTo>
                  <a:cubicBezTo>
                    <a:pt x="12103" y="34918"/>
                    <a:pt x="11976" y="34934"/>
                    <a:pt x="11865" y="34996"/>
                  </a:cubicBezTo>
                  <a:cubicBezTo>
                    <a:pt x="11719" y="35076"/>
                    <a:pt x="11611" y="35225"/>
                    <a:pt x="11428" y="35237"/>
                  </a:cubicBezTo>
                  <a:cubicBezTo>
                    <a:pt x="11413" y="35237"/>
                    <a:pt x="11401" y="35265"/>
                    <a:pt x="11385" y="35277"/>
                  </a:cubicBezTo>
                  <a:cubicBezTo>
                    <a:pt x="11320" y="35327"/>
                    <a:pt x="11258" y="35410"/>
                    <a:pt x="11187" y="35417"/>
                  </a:cubicBezTo>
                  <a:cubicBezTo>
                    <a:pt x="11079" y="35429"/>
                    <a:pt x="11014" y="35475"/>
                    <a:pt x="10939" y="35544"/>
                  </a:cubicBezTo>
                  <a:cubicBezTo>
                    <a:pt x="10897" y="35584"/>
                    <a:pt x="10838" y="35603"/>
                    <a:pt x="10783" y="35603"/>
                  </a:cubicBezTo>
                  <a:cubicBezTo>
                    <a:pt x="10712" y="35603"/>
                    <a:pt x="10647" y="35572"/>
                    <a:pt x="10633" y="35516"/>
                  </a:cubicBezTo>
                  <a:cubicBezTo>
                    <a:pt x="10599" y="35386"/>
                    <a:pt x="10543" y="35259"/>
                    <a:pt x="10568" y="35120"/>
                  </a:cubicBezTo>
                  <a:cubicBezTo>
                    <a:pt x="10577" y="35079"/>
                    <a:pt x="10583" y="35036"/>
                    <a:pt x="10546" y="35005"/>
                  </a:cubicBezTo>
                  <a:cubicBezTo>
                    <a:pt x="10478" y="34952"/>
                    <a:pt x="10472" y="34872"/>
                    <a:pt x="10466" y="34795"/>
                  </a:cubicBezTo>
                  <a:cubicBezTo>
                    <a:pt x="10450" y="34587"/>
                    <a:pt x="10460" y="34374"/>
                    <a:pt x="10326" y="34191"/>
                  </a:cubicBezTo>
                  <a:cubicBezTo>
                    <a:pt x="10311" y="34172"/>
                    <a:pt x="10311" y="34135"/>
                    <a:pt x="10317" y="34107"/>
                  </a:cubicBezTo>
                  <a:cubicBezTo>
                    <a:pt x="10370" y="33906"/>
                    <a:pt x="10200" y="33739"/>
                    <a:pt x="10230" y="33541"/>
                  </a:cubicBezTo>
                  <a:cubicBezTo>
                    <a:pt x="10230" y="33535"/>
                    <a:pt x="10224" y="33525"/>
                    <a:pt x="10218" y="33519"/>
                  </a:cubicBezTo>
                  <a:cubicBezTo>
                    <a:pt x="10147" y="33442"/>
                    <a:pt x="10144" y="33343"/>
                    <a:pt x="10122" y="33247"/>
                  </a:cubicBezTo>
                  <a:cubicBezTo>
                    <a:pt x="10060" y="32974"/>
                    <a:pt x="9980" y="32708"/>
                    <a:pt x="9986" y="32424"/>
                  </a:cubicBezTo>
                  <a:cubicBezTo>
                    <a:pt x="9986" y="32318"/>
                    <a:pt x="9964" y="32204"/>
                    <a:pt x="9915" y="32114"/>
                  </a:cubicBezTo>
                  <a:cubicBezTo>
                    <a:pt x="9828" y="31950"/>
                    <a:pt x="9806" y="31770"/>
                    <a:pt x="9769" y="31594"/>
                  </a:cubicBezTo>
                  <a:cubicBezTo>
                    <a:pt x="9720" y="31380"/>
                    <a:pt x="9683" y="31161"/>
                    <a:pt x="9630" y="30944"/>
                  </a:cubicBezTo>
                  <a:cubicBezTo>
                    <a:pt x="9605" y="30829"/>
                    <a:pt x="9559" y="30721"/>
                    <a:pt x="9593" y="30597"/>
                  </a:cubicBezTo>
                  <a:cubicBezTo>
                    <a:pt x="9605" y="30551"/>
                    <a:pt x="9587" y="30501"/>
                    <a:pt x="9556" y="30461"/>
                  </a:cubicBezTo>
                  <a:cubicBezTo>
                    <a:pt x="9506" y="30396"/>
                    <a:pt x="9463" y="30306"/>
                    <a:pt x="9481" y="30244"/>
                  </a:cubicBezTo>
                  <a:cubicBezTo>
                    <a:pt x="9522" y="30093"/>
                    <a:pt x="9432" y="29981"/>
                    <a:pt x="9395" y="29857"/>
                  </a:cubicBezTo>
                  <a:cubicBezTo>
                    <a:pt x="9376" y="29789"/>
                    <a:pt x="9336" y="29724"/>
                    <a:pt x="9351" y="29656"/>
                  </a:cubicBezTo>
                  <a:cubicBezTo>
                    <a:pt x="9385" y="29477"/>
                    <a:pt x="9228" y="29325"/>
                    <a:pt x="9289" y="29146"/>
                  </a:cubicBezTo>
                  <a:cubicBezTo>
                    <a:pt x="9296" y="29130"/>
                    <a:pt x="9280" y="29105"/>
                    <a:pt x="9271" y="29087"/>
                  </a:cubicBezTo>
                  <a:cubicBezTo>
                    <a:pt x="9187" y="28916"/>
                    <a:pt x="9175" y="28721"/>
                    <a:pt x="9129" y="28539"/>
                  </a:cubicBezTo>
                  <a:cubicBezTo>
                    <a:pt x="9107" y="28455"/>
                    <a:pt x="9125" y="28359"/>
                    <a:pt x="9060" y="28282"/>
                  </a:cubicBezTo>
                  <a:cubicBezTo>
                    <a:pt x="9048" y="28266"/>
                    <a:pt x="9057" y="28232"/>
                    <a:pt x="9064" y="28211"/>
                  </a:cubicBezTo>
                  <a:cubicBezTo>
                    <a:pt x="9073" y="28167"/>
                    <a:pt x="9070" y="28127"/>
                    <a:pt x="9033" y="28096"/>
                  </a:cubicBezTo>
                  <a:cubicBezTo>
                    <a:pt x="8992" y="28062"/>
                    <a:pt x="8989" y="28022"/>
                    <a:pt x="9011" y="27976"/>
                  </a:cubicBezTo>
                  <a:cubicBezTo>
                    <a:pt x="9026" y="27945"/>
                    <a:pt x="9029" y="27911"/>
                    <a:pt x="9005" y="27883"/>
                  </a:cubicBezTo>
                  <a:cubicBezTo>
                    <a:pt x="8940" y="27824"/>
                    <a:pt x="8952" y="27750"/>
                    <a:pt x="8952" y="27675"/>
                  </a:cubicBezTo>
                  <a:cubicBezTo>
                    <a:pt x="8952" y="27635"/>
                    <a:pt x="8958" y="27592"/>
                    <a:pt x="8934" y="27555"/>
                  </a:cubicBezTo>
                  <a:cubicBezTo>
                    <a:pt x="8797" y="27372"/>
                    <a:pt x="8872" y="27140"/>
                    <a:pt x="8794" y="26935"/>
                  </a:cubicBezTo>
                  <a:cubicBezTo>
                    <a:pt x="8751" y="26827"/>
                    <a:pt x="8708" y="26703"/>
                    <a:pt x="8689" y="26576"/>
                  </a:cubicBezTo>
                  <a:cubicBezTo>
                    <a:pt x="8667" y="26419"/>
                    <a:pt x="8587" y="26267"/>
                    <a:pt x="8568" y="26106"/>
                  </a:cubicBezTo>
                  <a:cubicBezTo>
                    <a:pt x="8559" y="26044"/>
                    <a:pt x="8590" y="25979"/>
                    <a:pt x="8562" y="25914"/>
                  </a:cubicBezTo>
                  <a:cubicBezTo>
                    <a:pt x="8500" y="25762"/>
                    <a:pt x="8444" y="25608"/>
                    <a:pt x="8395" y="25450"/>
                  </a:cubicBezTo>
                  <a:cubicBezTo>
                    <a:pt x="8383" y="25409"/>
                    <a:pt x="8364" y="25385"/>
                    <a:pt x="8330" y="25366"/>
                  </a:cubicBezTo>
                  <a:cubicBezTo>
                    <a:pt x="8290" y="25342"/>
                    <a:pt x="8248" y="25323"/>
                    <a:pt x="8205" y="25323"/>
                  </a:cubicBezTo>
                  <a:cubicBezTo>
                    <a:pt x="8174" y="25323"/>
                    <a:pt x="8144" y="25333"/>
                    <a:pt x="8113" y="25357"/>
                  </a:cubicBezTo>
                  <a:cubicBezTo>
                    <a:pt x="8030" y="25428"/>
                    <a:pt x="7974" y="25512"/>
                    <a:pt x="8014" y="25626"/>
                  </a:cubicBezTo>
                  <a:cubicBezTo>
                    <a:pt x="8132" y="25967"/>
                    <a:pt x="8138" y="26338"/>
                    <a:pt x="8265" y="26679"/>
                  </a:cubicBezTo>
                  <a:cubicBezTo>
                    <a:pt x="8277" y="26706"/>
                    <a:pt x="8271" y="26744"/>
                    <a:pt x="8268" y="26775"/>
                  </a:cubicBezTo>
                  <a:cubicBezTo>
                    <a:pt x="8268" y="26821"/>
                    <a:pt x="8280" y="26864"/>
                    <a:pt x="8283" y="26908"/>
                  </a:cubicBezTo>
                  <a:cubicBezTo>
                    <a:pt x="8296" y="27038"/>
                    <a:pt x="8358" y="27146"/>
                    <a:pt x="8401" y="27260"/>
                  </a:cubicBezTo>
                  <a:cubicBezTo>
                    <a:pt x="8457" y="27415"/>
                    <a:pt x="8410" y="27595"/>
                    <a:pt x="8516" y="27737"/>
                  </a:cubicBezTo>
                  <a:cubicBezTo>
                    <a:pt x="8534" y="27765"/>
                    <a:pt x="8537" y="27808"/>
                    <a:pt x="8522" y="27846"/>
                  </a:cubicBezTo>
                  <a:cubicBezTo>
                    <a:pt x="8513" y="27873"/>
                    <a:pt x="8509" y="27907"/>
                    <a:pt x="8528" y="27929"/>
                  </a:cubicBezTo>
                  <a:cubicBezTo>
                    <a:pt x="8596" y="28003"/>
                    <a:pt x="8587" y="28096"/>
                    <a:pt x="8587" y="28183"/>
                  </a:cubicBezTo>
                  <a:cubicBezTo>
                    <a:pt x="8587" y="28325"/>
                    <a:pt x="8593" y="28461"/>
                    <a:pt x="8680" y="28585"/>
                  </a:cubicBezTo>
                  <a:cubicBezTo>
                    <a:pt x="8711" y="28629"/>
                    <a:pt x="8735" y="28697"/>
                    <a:pt x="8729" y="28746"/>
                  </a:cubicBezTo>
                  <a:cubicBezTo>
                    <a:pt x="8711" y="28870"/>
                    <a:pt x="8813" y="28978"/>
                    <a:pt x="8766" y="29102"/>
                  </a:cubicBezTo>
                  <a:cubicBezTo>
                    <a:pt x="8760" y="29118"/>
                    <a:pt x="8779" y="29139"/>
                    <a:pt x="8785" y="29161"/>
                  </a:cubicBezTo>
                  <a:cubicBezTo>
                    <a:pt x="8838" y="29303"/>
                    <a:pt x="8831" y="29464"/>
                    <a:pt x="8921" y="29597"/>
                  </a:cubicBezTo>
                  <a:cubicBezTo>
                    <a:pt x="8937" y="29616"/>
                    <a:pt x="8924" y="29659"/>
                    <a:pt x="8918" y="29690"/>
                  </a:cubicBezTo>
                  <a:cubicBezTo>
                    <a:pt x="8896" y="29823"/>
                    <a:pt x="8915" y="29944"/>
                    <a:pt x="9008" y="30043"/>
                  </a:cubicBezTo>
                  <a:cubicBezTo>
                    <a:pt x="9036" y="30074"/>
                    <a:pt x="9045" y="30105"/>
                    <a:pt x="9048" y="30152"/>
                  </a:cubicBezTo>
                  <a:cubicBezTo>
                    <a:pt x="9051" y="30269"/>
                    <a:pt x="9002" y="30393"/>
                    <a:pt x="9070" y="30501"/>
                  </a:cubicBezTo>
                  <a:cubicBezTo>
                    <a:pt x="9129" y="30600"/>
                    <a:pt x="9184" y="30687"/>
                    <a:pt x="9129" y="30811"/>
                  </a:cubicBezTo>
                  <a:cubicBezTo>
                    <a:pt x="9116" y="30839"/>
                    <a:pt x="9141" y="30898"/>
                    <a:pt x="9166" y="30922"/>
                  </a:cubicBezTo>
                  <a:cubicBezTo>
                    <a:pt x="9255" y="31021"/>
                    <a:pt x="9249" y="31142"/>
                    <a:pt x="9259" y="31257"/>
                  </a:cubicBezTo>
                  <a:cubicBezTo>
                    <a:pt x="9262" y="31300"/>
                    <a:pt x="9259" y="31343"/>
                    <a:pt x="9277" y="31377"/>
                  </a:cubicBezTo>
                  <a:cubicBezTo>
                    <a:pt x="9389" y="31560"/>
                    <a:pt x="9320" y="31773"/>
                    <a:pt x="9392" y="31968"/>
                  </a:cubicBezTo>
                  <a:cubicBezTo>
                    <a:pt x="9435" y="32086"/>
                    <a:pt x="9488" y="32210"/>
                    <a:pt x="9515" y="32343"/>
                  </a:cubicBezTo>
                  <a:cubicBezTo>
                    <a:pt x="9546" y="32498"/>
                    <a:pt x="9553" y="32659"/>
                    <a:pt x="9593" y="32814"/>
                  </a:cubicBezTo>
                  <a:cubicBezTo>
                    <a:pt x="9624" y="32934"/>
                    <a:pt x="9645" y="33064"/>
                    <a:pt x="9661" y="33191"/>
                  </a:cubicBezTo>
                  <a:cubicBezTo>
                    <a:pt x="9679" y="33340"/>
                    <a:pt x="9673" y="33491"/>
                    <a:pt x="9772" y="33618"/>
                  </a:cubicBezTo>
                  <a:cubicBezTo>
                    <a:pt x="9794" y="33646"/>
                    <a:pt x="9797" y="33677"/>
                    <a:pt x="9800" y="33711"/>
                  </a:cubicBezTo>
                  <a:cubicBezTo>
                    <a:pt x="9828" y="33925"/>
                    <a:pt x="9881" y="34132"/>
                    <a:pt x="9899" y="34352"/>
                  </a:cubicBezTo>
                  <a:cubicBezTo>
                    <a:pt x="9912" y="34479"/>
                    <a:pt x="9967" y="34615"/>
                    <a:pt x="9995" y="34751"/>
                  </a:cubicBezTo>
                  <a:cubicBezTo>
                    <a:pt x="10011" y="34850"/>
                    <a:pt x="10057" y="34949"/>
                    <a:pt x="10073" y="35058"/>
                  </a:cubicBezTo>
                  <a:cubicBezTo>
                    <a:pt x="10088" y="35160"/>
                    <a:pt x="10144" y="35259"/>
                    <a:pt x="10162" y="35361"/>
                  </a:cubicBezTo>
                  <a:cubicBezTo>
                    <a:pt x="10184" y="35488"/>
                    <a:pt x="10258" y="35636"/>
                    <a:pt x="10079" y="35720"/>
                  </a:cubicBezTo>
                  <a:cubicBezTo>
                    <a:pt x="10057" y="35732"/>
                    <a:pt x="10035" y="35745"/>
                    <a:pt x="10020" y="35763"/>
                  </a:cubicBezTo>
                  <a:cubicBezTo>
                    <a:pt x="9949" y="35838"/>
                    <a:pt x="9819" y="35853"/>
                    <a:pt x="9772" y="35931"/>
                  </a:cubicBezTo>
                  <a:cubicBezTo>
                    <a:pt x="9673" y="36091"/>
                    <a:pt x="9500" y="36153"/>
                    <a:pt x="9370" y="36262"/>
                  </a:cubicBezTo>
                  <a:cubicBezTo>
                    <a:pt x="9237" y="36370"/>
                    <a:pt x="9132" y="36500"/>
                    <a:pt x="9005" y="36615"/>
                  </a:cubicBezTo>
                  <a:cubicBezTo>
                    <a:pt x="8946" y="36670"/>
                    <a:pt x="8971" y="36754"/>
                    <a:pt x="9020" y="36816"/>
                  </a:cubicBezTo>
                  <a:cubicBezTo>
                    <a:pt x="9053" y="36863"/>
                    <a:pt x="9088" y="36898"/>
                    <a:pt x="9145" y="36898"/>
                  </a:cubicBezTo>
                  <a:cubicBezTo>
                    <a:pt x="9163" y="36898"/>
                    <a:pt x="9183" y="36894"/>
                    <a:pt x="9206" y="36887"/>
                  </a:cubicBezTo>
                  <a:cubicBezTo>
                    <a:pt x="9333" y="36847"/>
                    <a:pt x="9481" y="36865"/>
                    <a:pt x="9580" y="36745"/>
                  </a:cubicBezTo>
                  <a:cubicBezTo>
                    <a:pt x="9590" y="36735"/>
                    <a:pt x="9618" y="36735"/>
                    <a:pt x="9639" y="36735"/>
                  </a:cubicBezTo>
                  <a:cubicBezTo>
                    <a:pt x="9642" y="36735"/>
                    <a:pt x="9645" y="36736"/>
                    <a:pt x="9648" y="36736"/>
                  </a:cubicBezTo>
                  <a:cubicBezTo>
                    <a:pt x="9692" y="36736"/>
                    <a:pt x="9722" y="36712"/>
                    <a:pt x="9760" y="36689"/>
                  </a:cubicBezTo>
                  <a:cubicBezTo>
                    <a:pt x="9878" y="36608"/>
                    <a:pt x="10008" y="36522"/>
                    <a:pt x="10128" y="36488"/>
                  </a:cubicBezTo>
                  <a:cubicBezTo>
                    <a:pt x="10333" y="36429"/>
                    <a:pt x="10466" y="36271"/>
                    <a:pt x="10651" y="36191"/>
                  </a:cubicBezTo>
                  <a:cubicBezTo>
                    <a:pt x="10800" y="36122"/>
                    <a:pt x="10930" y="36011"/>
                    <a:pt x="11100" y="35977"/>
                  </a:cubicBezTo>
                  <a:cubicBezTo>
                    <a:pt x="11140" y="35968"/>
                    <a:pt x="11187" y="35958"/>
                    <a:pt x="11209" y="35921"/>
                  </a:cubicBezTo>
                  <a:cubicBezTo>
                    <a:pt x="11249" y="35844"/>
                    <a:pt x="11332" y="35831"/>
                    <a:pt x="11385" y="35788"/>
                  </a:cubicBezTo>
                  <a:cubicBezTo>
                    <a:pt x="11496" y="35692"/>
                    <a:pt x="11633" y="35664"/>
                    <a:pt x="11753" y="35602"/>
                  </a:cubicBezTo>
                  <a:cubicBezTo>
                    <a:pt x="11868" y="35547"/>
                    <a:pt x="11948" y="35432"/>
                    <a:pt x="12075" y="35407"/>
                  </a:cubicBezTo>
                  <a:cubicBezTo>
                    <a:pt x="12320" y="35361"/>
                    <a:pt x="12481" y="35169"/>
                    <a:pt x="12688" y="35058"/>
                  </a:cubicBezTo>
                  <a:cubicBezTo>
                    <a:pt x="12803" y="34999"/>
                    <a:pt x="12920" y="34900"/>
                    <a:pt x="13032" y="34866"/>
                  </a:cubicBezTo>
                  <a:cubicBezTo>
                    <a:pt x="13363" y="34770"/>
                    <a:pt x="13570" y="34460"/>
                    <a:pt x="13911" y="34395"/>
                  </a:cubicBezTo>
                  <a:cubicBezTo>
                    <a:pt x="13923" y="34392"/>
                    <a:pt x="13932" y="34370"/>
                    <a:pt x="13945" y="34361"/>
                  </a:cubicBezTo>
                  <a:cubicBezTo>
                    <a:pt x="14004" y="34318"/>
                    <a:pt x="14059" y="34250"/>
                    <a:pt x="14124" y="34234"/>
                  </a:cubicBezTo>
                  <a:cubicBezTo>
                    <a:pt x="14418" y="34169"/>
                    <a:pt x="14601" y="33903"/>
                    <a:pt x="14895" y="33829"/>
                  </a:cubicBezTo>
                  <a:cubicBezTo>
                    <a:pt x="15046" y="33790"/>
                    <a:pt x="15130" y="33592"/>
                    <a:pt x="15313" y="33592"/>
                  </a:cubicBezTo>
                  <a:cubicBezTo>
                    <a:pt x="15321" y="33592"/>
                    <a:pt x="15329" y="33593"/>
                    <a:pt x="15338" y="33594"/>
                  </a:cubicBezTo>
                  <a:cubicBezTo>
                    <a:pt x="15353" y="33594"/>
                    <a:pt x="15369" y="33569"/>
                    <a:pt x="15384" y="33553"/>
                  </a:cubicBezTo>
                  <a:cubicBezTo>
                    <a:pt x="15520" y="33423"/>
                    <a:pt x="15709" y="33371"/>
                    <a:pt x="15845" y="33238"/>
                  </a:cubicBezTo>
                  <a:cubicBezTo>
                    <a:pt x="15867" y="33216"/>
                    <a:pt x="15914" y="33216"/>
                    <a:pt x="15948" y="33200"/>
                  </a:cubicBezTo>
                  <a:cubicBezTo>
                    <a:pt x="16040" y="33163"/>
                    <a:pt x="16139" y="33139"/>
                    <a:pt x="16220" y="33067"/>
                  </a:cubicBezTo>
                  <a:cubicBezTo>
                    <a:pt x="16341" y="32965"/>
                    <a:pt x="16464" y="32866"/>
                    <a:pt x="16610" y="32792"/>
                  </a:cubicBezTo>
                  <a:cubicBezTo>
                    <a:pt x="16650" y="32772"/>
                    <a:pt x="16687" y="32762"/>
                    <a:pt x="16719" y="32762"/>
                  </a:cubicBezTo>
                  <a:cubicBezTo>
                    <a:pt x="16800" y="32762"/>
                    <a:pt x="16851" y="32826"/>
                    <a:pt x="16851" y="32944"/>
                  </a:cubicBezTo>
                  <a:cubicBezTo>
                    <a:pt x="16851" y="32984"/>
                    <a:pt x="16851" y="33024"/>
                    <a:pt x="16848" y="33064"/>
                  </a:cubicBezTo>
                  <a:cubicBezTo>
                    <a:pt x="16848" y="33275"/>
                    <a:pt x="16954" y="33476"/>
                    <a:pt x="16938" y="33677"/>
                  </a:cubicBezTo>
                  <a:cubicBezTo>
                    <a:pt x="16923" y="33872"/>
                    <a:pt x="17050" y="34021"/>
                    <a:pt x="17043" y="34210"/>
                  </a:cubicBezTo>
                  <a:cubicBezTo>
                    <a:pt x="17040" y="34287"/>
                    <a:pt x="17108" y="34364"/>
                    <a:pt x="17145" y="34442"/>
                  </a:cubicBezTo>
                  <a:cubicBezTo>
                    <a:pt x="17164" y="34479"/>
                    <a:pt x="17183" y="34516"/>
                    <a:pt x="17170" y="34559"/>
                  </a:cubicBezTo>
                  <a:cubicBezTo>
                    <a:pt x="17145" y="34640"/>
                    <a:pt x="17180" y="34702"/>
                    <a:pt x="17220" y="34767"/>
                  </a:cubicBezTo>
                  <a:cubicBezTo>
                    <a:pt x="17257" y="34829"/>
                    <a:pt x="17316" y="34884"/>
                    <a:pt x="17313" y="34962"/>
                  </a:cubicBezTo>
                  <a:cubicBezTo>
                    <a:pt x="17306" y="35073"/>
                    <a:pt x="17347" y="35166"/>
                    <a:pt x="17421" y="35246"/>
                  </a:cubicBezTo>
                  <a:cubicBezTo>
                    <a:pt x="17470" y="35296"/>
                    <a:pt x="17505" y="35352"/>
                    <a:pt x="17529" y="35420"/>
                  </a:cubicBezTo>
                  <a:cubicBezTo>
                    <a:pt x="17563" y="35516"/>
                    <a:pt x="17529" y="35643"/>
                    <a:pt x="17613" y="35711"/>
                  </a:cubicBezTo>
                  <a:cubicBezTo>
                    <a:pt x="17761" y="35825"/>
                    <a:pt x="17808" y="35999"/>
                    <a:pt x="17904" y="36141"/>
                  </a:cubicBezTo>
                  <a:cubicBezTo>
                    <a:pt x="17947" y="36206"/>
                    <a:pt x="17907" y="36283"/>
                    <a:pt x="17966" y="36345"/>
                  </a:cubicBezTo>
                  <a:cubicBezTo>
                    <a:pt x="18074" y="36466"/>
                    <a:pt x="18216" y="36562"/>
                    <a:pt x="18241" y="36738"/>
                  </a:cubicBezTo>
                  <a:cubicBezTo>
                    <a:pt x="18241" y="36751"/>
                    <a:pt x="18251" y="36766"/>
                    <a:pt x="18260" y="36769"/>
                  </a:cubicBezTo>
                  <a:cubicBezTo>
                    <a:pt x="18421" y="36825"/>
                    <a:pt x="18455" y="36977"/>
                    <a:pt x="18520" y="37104"/>
                  </a:cubicBezTo>
                  <a:cubicBezTo>
                    <a:pt x="18569" y="37200"/>
                    <a:pt x="18637" y="37280"/>
                    <a:pt x="18718" y="37351"/>
                  </a:cubicBezTo>
                  <a:cubicBezTo>
                    <a:pt x="18801" y="37426"/>
                    <a:pt x="18885" y="37506"/>
                    <a:pt x="18950" y="37596"/>
                  </a:cubicBezTo>
                  <a:cubicBezTo>
                    <a:pt x="19012" y="37682"/>
                    <a:pt x="19077" y="37757"/>
                    <a:pt x="19170" y="37803"/>
                  </a:cubicBezTo>
                  <a:cubicBezTo>
                    <a:pt x="19278" y="37856"/>
                    <a:pt x="19377" y="37924"/>
                    <a:pt x="19455" y="38017"/>
                  </a:cubicBezTo>
                  <a:cubicBezTo>
                    <a:pt x="19538" y="38116"/>
                    <a:pt x="19622" y="38221"/>
                    <a:pt x="19736" y="38311"/>
                  </a:cubicBezTo>
                  <a:cubicBezTo>
                    <a:pt x="19656" y="38314"/>
                    <a:pt x="19650" y="38425"/>
                    <a:pt x="19574" y="38425"/>
                  </a:cubicBezTo>
                  <a:cubicBezTo>
                    <a:pt x="19568" y="38425"/>
                    <a:pt x="19561" y="38424"/>
                    <a:pt x="19554" y="38422"/>
                  </a:cubicBezTo>
                  <a:cubicBezTo>
                    <a:pt x="19548" y="38421"/>
                    <a:pt x="19543" y="38421"/>
                    <a:pt x="19538" y="38421"/>
                  </a:cubicBezTo>
                  <a:cubicBezTo>
                    <a:pt x="19501" y="38421"/>
                    <a:pt x="19478" y="38449"/>
                    <a:pt x="19448" y="38466"/>
                  </a:cubicBezTo>
                  <a:cubicBezTo>
                    <a:pt x="19294" y="38555"/>
                    <a:pt x="19188" y="38726"/>
                    <a:pt x="18987" y="38741"/>
                  </a:cubicBezTo>
                  <a:cubicBezTo>
                    <a:pt x="18925" y="38744"/>
                    <a:pt x="18851" y="38781"/>
                    <a:pt x="18823" y="38859"/>
                  </a:cubicBezTo>
                  <a:cubicBezTo>
                    <a:pt x="18814" y="38893"/>
                    <a:pt x="18777" y="38914"/>
                    <a:pt x="18746" y="38914"/>
                  </a:cubicBezTo>
                  <a:cubicBezTo>
                    <a:pt x="18594" y="38918"/>
                    <a:pt x="18504" y="39038"/>
                    <a:pt x="18377" y="39094"/>
                  </a:cubicBezTo>
                  <a:cubicBezTo>
                    <a:pt x="18223" y="39162"/>
                    <a:pt x="18090" y="39273"/>
                    <a:pt x="17947" y="39369"/>
                  </a:cubicBezTo>
                  <a:cubicBezTo>
                    <a:pt x="17743" y="39506"/>
                    <a:pt x="17520" y="39608"/>
                    <a:pt x="17313" y="39735"/>
                  </a:cubicBezTo>
                  <a:cubicBezTo>
                    <a:pt x="17180" y="39818"/>
                    <a:pt x="17071" y="39936"/>
                    <a:pt x="16926" y="40001"/>
                  </a:cubicBezTo>
                  <a:cubicBezTo>
                    <a:pt x="16895" y="40013"/>
                    <a:pt x="16861" y="40019"/>
                    <a:pt x="16836" y="40041"/>
                  </a:cubicBezTo>
                  <a:cubicBezTo>
                    <a:pt x="16622" y="40218"/>
                    <a:pt x="16396" y="40379"/>
                    <a:pt x="16127" y="40465"/>
                  </a:cubicBezTo>
                  <a:cubicBezTo>
                    <a:pt x="16109" y="40471"/>
                    <a:pt x="16087" y="40481"/>
                    <a:pt x="16074" y="40496"/>
                  </a:cubicBezTo>
                  <a:cubicBezTo>
                    <a:pt x="15907" y="40694"/>
                    <a:pt x="15657" y="40762"/>
                    <a:pt x="15449" y="40899"/>
                  </a:cubicBezTo>
                  <a:cubicBezTo>
                    <a:pt x="15325" y="40979"/>
                    <a:pt x="15164" y="41001"/>
                    <a:pt x="15078" y="41143"/>
                  </a:cubicBezTo>
                  <a:cubicBezTo>
                    <a:pt x="15068" y="41159"/>
                    <a:pt x="15044" y="41171"/>
                    <a:pt x="15025" y="41171"/>
                  </a:cubicBezTo>
                  <a:cubicBezTo>
                    <a:pt x="14886" y="41180"/>
                    <a:pt x="14790" y="41276"/>
                    <a:pt x="14672" y="41335"/>
                  </a:cubicBezTo>
                  <a:cubicBezTo>
                    <a:pt x="14533" y="41406"/>
                    <a:pt x="14434" y="41552"/>
                    <a:pt x="14285" y="41592"/>
                  </a:cubicBezTo>
                  <a:cubicBezTo>
                    <a:pt x="14038" y="41657"/>
                    <a:pt x="13880" y="41846"/>
                    <a:pt x="13682" y="41979"/>
                  </a:cubicBezTo>
                  <a:cubicBezTo>
                    <a:pt x="13620" y="42022"/>
                    <a:pt x="13586" y="42106"/>
                    <a:pt x="13626" y="42189"/>
                  </a:cubicBezTo>
                  <a:cubicBezTo>
                    <a:pt x="13667" y="42274"/>
                    <a:pt x="13730" y="42345"/>
                    <a:pt x="13825" y="42345"/>
                  </a:cubicBezTo>
                  <a:cubicBezTo>
                    <a:pt x="13831" y="42345"/>
                    <a:pt x="13837" y="42345"/>
                    <a:pt x="13843" y="42344"/>
                  </a:cubicBezTo>
                  <a:cubicBezTo>
                    <a:pt x="13973" y="42335"/>
                    <a:pt x="14093" y="42276"/>
                    <a:pt x="14183" y="42189"/>
                  </a:cubicBezTo>
                  <a:cubicBezTo>
                    <a:pt x="14316" y="42062"/>
                    <a:pt x="14456" y="41957"/>
                    <a:pt x="14641" y="41926"/>
                  </a:cubicBezTo>
                  <a:cubicBezTo>
                    <a:pt x="14685" y="41920"/>
                    <a:pt x="14728" y="41892"/>
                    <a:pt x="14750" y="41852"/>
                  </a:cubicBezTo>
                  <a:cubicBezTo>
                    <a:pt x="14781" y="41799"/>
                    <a:pt x="14830" y="41781"/>
                    <a:pt x="14880" y="41750"/>
                  </a:cubicBezTo>
                  <a:cubicBezTo>
                    <a:pt x="14976" y="41691"/>
                    <a:pt x="15087" y="41648"/>
                    <a:pt x="15174" y="41586"/>
                  </a:cubicBezTo>
                  <a:cubicBezTo>
                    <a:pt x="15263" y="41524"/>
                    <a:pt x="15347" y="41446"/>
                    <a:pt x="15452" y="41403"/>
                  </a:cubicBezTo>
                  <a:cubicBezTo>
                    <a:pt x="15564" y="41357"/>
                    <a:pt x="15644" y="41239"/>
                    <a:pt x="15756" y="41227"/>
                  </a:cubicBezTo>
                  <a:cubicBezTo>
                    <a:pt x="15876" y="41211"/>
                    <a:pt x="15954" y="41168"/>
                    <a:pt x="16028" y="41081"/>
                  </a:cubicBezTo>
                  <a:cubicBezTo>
                    <a:pt x="16050" y="41056"/>
                    <a:pt x="16087" y="41025"/>
                    <a:pt x="16118" y="41025"/>
                  </a:cubicBezTo>
                  <a:cubicBezTo>
                    <a:pt x="16204" y="41022"/>
                    <a:pt x="16254" y="40976"/>
                    <a:pt x="16294" y="40908"/>
                  </a:cubicBezTo>
                  <a:cubicBezTo>
                    <a:pt x="16310" y="40880"/>
                    <a:pt x="16331" y="40855"/>
                    <a:pt x="16356" y="40855"/>
                  </a:cubicBezTo>
                  <a:cubicBezTo>
                    <a:pt x="16582" y="40843"/>
                    <a:pt x="16690" y="40629"/>
                    <a:pt x="16889" y="40555"/>
                  </a:cubicBezTo>
                  <a:cubicBezTo>
                    <a:pt x="16997" y="40512"/>
                    <a:pt x="17121" y="40419"/>
                    <a:pt x="17232" y="40338"/>
                  </a:cubicBezTo>
                  <a:cubicBezTo>
                    <a:pt x="17461" y="40165"/>
                    <a:pt x="17706" y="40007"/>
                    <a:pt x="17975" y="39896"/>
                  </a:cubicBezTo>
                  <a:cubicBezTo>
                    <a:pt x="18055" y="39862"/>
                    <a:pt x="18158" y="39828"/>
                    <a:pt x="18220" y="39759"/>
                  </a:cubicBezTo>
                  <a:cubicBezTo>
                    <a:pt x="18297" y="39670"/>
                    <a:pt x="18393" y="39614"/>
                    <a:pt x="18492" y="39552"/>
                  </a:cubicBezTo>
                  <a:cubicBezTo>
                    <a:pt x="18606" y="39481"/>
                    <a:pt x="18718" y="39413"/>
                    <a:pt x="18851" y="39373"/>
                  </a:cubicBezTo>
                  <a:cubicBezTo>
                    <a:pt x="18891" y="39361"/>
                    <a:pt x="18918" y="39306"/>
                    <a:pt x="18963" y="39306"/>
                  </a:cubicBezTo>
                  <a:cubicBezTo>
                    <a:pt x="18977" y="39306"/>
                    <a:pt x="18993" y="39312"/>
                    <a:pt x="19012" y="39326"/>
                  </a:cubicBezTo>
                  <a:cubicBezTo>
                    <a:pt x="18990" y="39376"/>
                    <a:pt x="18975" y="39431"/>
                    <a:pt x="18953" y="39475"/>
                  </a:cubicBezTo>
                  <a:cubicBezTo>
                    <a:pt x="18904" y="39568"/>
                    <a:pt x="18947" y="39670"/>
                    <a:pt x="18907" y="39763"/>
                  </a:cubicBezTo>
                  <a:cubicBezTo>
                    <a:pt x="18857" y="39874"/>
                    <a:pt x="18814" y="39985"/>
                    <a:pt x="18786" y="40106"/>
                  </a:cubicBezTo>
                  <a:cubicBezTo>
                    <a:pt x="18749" y="40261"/>
                    <a:pt x="18740" y="40428"/>
                    <a:pt x="18656" y="40564"/>
                  </a:cubicBezTo>
                  <a:cubicBezTo>
                    <a:pt x="18579" y="40685"/>
                    <a:pt x="18566" y="40821"/>
                    <a:pt x="18535" y="40954"/>
                  </a:cubicBezTo>
                  <a:cubicBezTo>
                    <a:pt x="18520" y="41019"/>
                    <a:pt x="18526" y="41097"/>
                    <a:pt x="18476" y="41140"/>
                  </a:cubicBezTo>
                  <a:cubicBezTo>
                    <a:pt x="18356" y="41242"/>
                    <a:pt x="18390" y="41360"/>
                    <a:pt x="18427" y="41477"/>
                  </a:cubicBezTo>
                  <a:cubicBezTo>
                    <a:pt x="18465" y="41599"/>
                    <a:pt x="18570" y="41667"/>
                    <a:pt x="18693" y="41667"/>
                  </a:cubicBezTo>
                  <a:cubicBezTo>
                    <a:pt x="18720" y="41667"/>
                    <a:pt x="18748" y="41664"/>
                    <a:pt x="18777" y="41657"/>
                  </a:cubicBezTo>
                  <a:cubicBezTo>
                    <a:pt x="18797" y="41652"/>
                    <a:pt x="18817" y="41650"/>
                    <a:pt x="18837" y="41650"/>
                  </a:cubicBezTo>
                  <a:cubicBezTo>
                    <a:pt x="18868" y="41650"/>
                    <a:pt x="18900" y="41654"/>
                    <a:pt x="18931" y="41660"/>
                  </a:cubicBezTo>
                  <a:cubicBezTo>
                    <a:pt x="19043" y="41679"/>
                    <a:pt x="19154" y="41691"/>
                    <a:pt x="19263" y="41709"/>
                  </a:cubicBezTo>
                  <a:cubicBezTo>
                    <a:pt x="19275" y="41712"/>
                    <a:pt x="19287" y="41713"/>
                    <a:pt x="19299" y="41713"/>
                  </a:cubicBezTo>
                  <a:cubicBezTo>
                    <a:pt x="19377" y="41713"/>
                    <a:pt x="19447" y="41666"/>
                    <a:pt x="19518" y="41666"/>
                  </a:cubicBezTo>
                  <a:cubicBezTo>
                    <a:pt x="19529" y="41666"/>
                    <a:pt x="19540" y="41667"/>
                    <a:pt x="19551" y="41669"/>
                  </a:cubicBezTo>
                  <a:cubicBezTo>
                    <a:pt x="19626" y="41685"/>
                    <a:pt x="19702" y="41689"/>
                    <a:pt x="19779" y="41689"/>
                  </a:cubicBezTo>
                  <a:cubicBezTo>
                    <a:pt x="19857" y="41689"/>
                    <a:pt x="19936" y="41685"/>
                    <a:pt x="20015" y="41685"/>
                  </a:cubicBezTo>
                  <a:cubicBezTo>
                    <a:pt x="20140" y="41685"/>
                    <a:pt x="20264" y="41696"/>
                    <a:pt x="20383" y="41753"/>
                  </a:cubicBezTo>
                  <a:cubicBezTo>
                    <a:pt x="20385" y="41754"/>
                    <a:pt x="20387" y="41754"/>
                    <a:pt x="20389" y="41754"/>
                  </a:cubicBezTo>
                  <a:cubicBezTo>
                    <a:pt x="20404" y="41754"/>
                    <a:pt x="20423" y="41740"/>
                    <a:pt x="20438" y="41740"/>
                  </a:cubicBezTo>
                  <a:cubicBezTo>
                    <a:pt x="20439" y="41740"/>
                    <a:pt x="20441" y="41740"/>
                    <a:pt x="20442" y="41740"/>
                  </a:cubicBezTo>
                  <a:cubicBezTo>
                    <a:pt x="20461" y="41743"/>
                    <a:pt x="20480" y="41744"/>
                    <a:pt x="20499" y="41744"/>
                  </a:cubicBezTo>
                  <a:cubicBezTo>
                    <a:pt x="20584" y="41744"/>
                    <a:pt x="20668" y="41723"/>
                    <a:pt x="20751" y="41723"/>
                  </a:cubicBezTo>
                  <a:cubicBezTo>
                    <a:pt x="20785" y="41723"/>
                    <a:pt x="20820" y="41727"/>
                    <a:pt x="20854" y="41737"/>
                  </a:cubicBezTo>
                  <a:cubicBezTo>
                    <a:pt x="20927" y="41759"/>
                    <a:pt x="20998" y="41771"/>
                    <a:pt x="21070" y="41771"/>
                  </a:cubicBezTo>
                  <a:cubicBezTo>
                    <a:pt x="21128" y="41771"/>
                    <a:pt x="21187" y="41763"/>
                    <a:pt x="21247" y="41747"/>
                  </a:cubicBezTo>
                  <a:cubicBezTo>
                    <a:pt x="21289" y="41734"/>
                    <a:pt x="21330" y="41726"/>
                    <a:pt x="21375" y="41726"/>
                  </a:cubicBezTo>
                  <a:cubicBezTo>
                    <a:pt x="21395" y="41726"/>
                    <a:pt x="21416" y="41727"/>
                    <a:pt x="21439" y="41731"/>
                  </a:cubicBezTo>
                  <a:cubicBezTo>
                    <a:pt x="21498" y="41741"/>
                    <a:pt x="21558" y="41763"/>
                    <a:pt x="21621" y="41763"/>
                  </a:cubicBezTo>
                  <a:cubicBezTo>
                    <a:pt x="21640" y="41763"/>
                    <a:pt x="21660" y="41761"/>
                    <a:pt x="21680" y="41756"/>
                  </a:cubicBezTo>
                  <a:cubicBezTo>
                    <a:pt x="21733" y="41741"/>
                    <a:pt x="21785" y="41732"/>
                    <a:pt x="21838" y="41732"/>
                  </a:cubicBezTo>
                  <a:cubicBezTo>
                    <a:pt x="21905" y="41732"/>
                    <a:pt x="21972" y="41747"/>
                    <a:pt x="22036" y="41784"/>
                  </a:cubicBezTo>
                  <a:cubicBezTo>
                    <a:pt x="22063" y="41800"/>
                    <a:pt x="22090" y="41806"/>
                    <a:pt x="22119" y="41806"/>
                  </a:cubicBezTo>
                  <a:cubicBezTo>
                    <a:pt x="22143" y="41806"/>
                    <a:pt x="22168" y="41802"/>
                    <a:pt x="22194" y="41796"/>
                  </a:cubicBezTo>
                  <a:cubicBezTo>
                    <a:pt x="22287" y="41773"/>
                    <a:pt x="22381" y="41761"/>
                    <a:pt x="22476" y="41761"/>
                  </a:cubicBezTo>
                  <a:cubicBezTo>
                    <a:pt x="22573" y="41761"/>
                    <a:pt x="22669" y="41774"/>
                    <a:pt x="22764" y="41802"/>
                  </a:cubicBezTo>
                  <a:cubicBezTo>
                    <a:pt x="22823" y="41820"/>
                    <a:pt x="22877" y="41831"/>
                    <a:pt x="22931" y="41831"/>
                  </a:cubicBezTo>
                  <a:cubicBezTo>
                    <a:pt x="22978" y="41831"/>
                    <a:pt x="23025" y="41823"/>
                    <a:pt x="23073" y="41802"/>
                  </a:cubicBezTo>
                  <a:cubicBezTo>
                    <a:pt x="23100" y="41792"/>
                    <a:pt x="23126" y="41787"/>
                    <a:pt x="23152" y="41787"/>
                  </a:cubicBezTo>
                  <a:cubicBezTo>
                    <a:pt x="23174" y="41787"/>
                    <a:pt x="23196" y="41791"/>
                    <a:pt x="23219" y="41799"/>
                  </a:cubicBezTo>
                  <a:cubicBezTo>
                    <a:pt x="23284" y="41827"/>
                    <a:pt x="23352" y="41834"/>
                    <a:pt x="23419" y="41834"/>
                  </a:cubicBezTo>
                  <a:cubicBezTo>
                    <a:pt x="23506" y="41834"/>
                    <a:pt x="23594" y="41822"/>
                    <a:pt x="23682" y="41822"/>
                  </a:cubicBezTo>
                  <a:cubicBezTo>
                    <a:pt x="23712" y="41822"/>
                    <a:pt x="23743" y="41823"/>
                    <a:pt x="23773" y="41827"/>
                  </a:cubicBezTo>
                  <a:cubicBezTo>
                    <a:pt x="23789" y="41830"/>
                    <a:pt x="23805" y="41831"/>
                    <a:pt x="23823" y="41831"/>
                  </a:cubicBezTo>
                  <a:cubicBezTo>
                    <a:pt x="23868" y="41831"/>
                    <a:pt x="23917" y="41824"/>
                    <a:pt x="23965" y="41824"/>
                  </a:cubicBezTo>
                  <a:cubicBezTo>
                    <a:pt x="24050" y="41824"/>
                    <a:pt x="24120" y="41871"/>
                    <a:pt x="24206" y="41871"/>
                  </a:cubicBezTo>
                  <a:cubicBezTo>
                    <a:pt x="24213" y="41871"/>
                    <a:pt x="24220" y="41871"/>
                    <a:pt x="24228" y="41870"/>
                  </a:cubicBezTo>
                  <a:cubicBezTo>
                    <a:pt x="24316" y="41863"/>
                    <a:pt x="24405" y="41853"/>
                    <a:pt x="24494" y="41853"/>
                  </a:cubicBezTo>
                  <a:cubicBezTo>
                    <a:pt x="24558" y="41853"/>
                    <a:pt x="24621" y="41858"/>
                    <a:pt x="24686" y="41874"/>
                  </a:cubicBezTo>
                  <a:cubicBezTo>
                    <a:pt x="24721" y="41881"/>
                    <a:pt x="24758" y="41888"/>
                    <a:pt x="24794" y="41888"/>
                  </a:cubicBezTo>
                  <a:cubicBezTo>
                    <a:pt x="24815" y="41888"/>
                    <a:pt x="24836" y="41886"/>
                    <a:pt x="24856" y="41880"/>
                  </a:cubicBezTo>
                  <a:cubicBezTo>
                    <a:pt x="24915" y="41865"/>
                    <a:pt x="24973" y="41852"/>
                    <a:pt x="25028" y="41852"/>
                  </a:cubicBezTo>
                  <a:cubicBezTo>
                    <a:pt x="25089" y="41852"/>
                    <a:pt x="25148" y="41867"/>
                    <a:pt x="25206" y="41911"/>
                  </a:cubicBezTo>
                  <a:cubicBezTo>
                    <a:pt x="25209" y="41913"/>
                    <a:pt x="25215" y="41915"/>
                    <a:pt x="25223" y="41915"/>
                  </a:cubicBezTo>
                  <a:cubicBezTo>
                    <a:pt x="25240" y="41915"/>
                    <a:pt x="25264" y="41908"/>
                    <a:pt x="25277" y="41901"/>
                  </a:cubicBezTo>
                  <a:cubicBezTo>
                    <a:pt x="25318" y="41875"/>
                    <a:pt x="25359" y="41866"/>
                    <a:pt x="25401" y="41866"/>
                  </a:cubicBezTo>
                  <a:cubicBezTo>
                    <a:pt x="25463" y="41866"/>
                    <a:pt x="25524" y="41887"/>
                    <a:pt x="25583" y="41908"/>
                  </a:cubicBezTo>
                  <a:cubicBezTo>
                    <a:pt x="25619" y="41919"/>
                    <a:pt x="25656" y="41928"/>
                    <a:pt x="25690" y="41928"/>
                  </a:cubicBezTo>
                  <a:cubicBezTo>
                    <a:pt x="25703" y="41928"/>
                    <a:pt x="25716" y="41927"/>
                    <a:pt x="25729" y="41923"/>
                  </a:cubicBezTo>
                  <a:cubicBezTo>
                    <a:pt x="25828" y="41900"/>
                    <a:pt x="25926" y="41888"/>
                    <a:pt x="26023" y="41888"/>
                  </a:cubicBezTo>
                  <a:cubicBezTo>
                    <a:pt x="26138" y="41888"/>
                    <a:pt x="26252" y="41906"/>
                    <a:pt x="26367" y="41948"/>
                  </a:cubicBezTo>
                  <a:cubicBezTo>
                    <a:pt x="26370" y="41949"/>
                    <a:pt x="26374" y="41949"/>
                    <a:pt x="26378" y="41949"/>
                  </a:cubicBezTo>
                  <a:cubicBezTo>
                    <a:pt x="26387" y="41949"/>
                    <a:pt x="26397" y="41947"/>
                    <a:pt x="26404" y="41945"/>
                  </a:cubicBezTo>
                  <a:cubicBezTo>
                    <a:pt x="26465" y="41914"/>
                    <a:pt x="26527" y="41905"/>
                    <a:pt x="26590" y="41905"/>
                  </a:cubicBezTo>
                  <a:cubicBezTo>
                    <a:pt x="26696" y="41905"/>
                    <a:pt x="26804" y="41933"/>
                    <a:pt x="26911" y="41933"/>
                  </a:cubicBezTo>
                  <a:cubicBezTo>
                    <a:pt x="26939" y="41933"/>
                    <a:pt x="26967" y="41931"/>
                    <a:pt x="26995" y="41926"/>
                  </a:cubicBezTo>
                  <a:cubicBezTo>
                    <a:pt x="27027" y="41921"/>
                    <a:pt x="27059" y="41918"/>
                    <a:pt x="27092" y="41918"/>
                  </a:cubicBezTo>
                  <a:cubicBezTo>
                    <a:pt x="27241" y="41918"/>
                    <a:pt x="27389" y="41968"/>
                    <a:pt x="27540" y="41973"/>
                  </a:cubicBezTo>
                  <a:cubicBezTo>
                    <a:pt x="27604" y="41976"/>
                    <a:pt x="27672" y="41987"/>
                    <a:pt x="27736" y="41987"/>
                  </a:cubicBezTo>
                  <a:cubicBezTo>
                    <a:pt x="27777" y="41987"/>
                    <a:pt x="27816" y="41983"/>
                    <a:pt x="27852" y="41970"/>
                  </a:cubicBezTo>
                  <a:cubicBezTo>
                    <a:pt x="27895" y="41953"/>
                    <a:pt x="27934" y="41946"/>
                    <a:pt x="27971" y="41946"/>
                  </a:cubicBezTo>
                  <a:cubicBezTo>
                    <a:pt x="28053" y="41946"/>
                    <a:pt x="28124" y="41980"/>
                    <a:pt x="28199" y="42016"/>
                  </a:cubicBezTo>
                  <a:cubicBezTo>
                    <a:pt x="28224" y="42026"/>
                    <a:pt x="28245" y="42048"/>
                    <a:pt x="28272" y="42048"/>
                  </a:cubicBezTo>
                  <a:cubicBezTo>
                    <a:pt x="28278" y="42048"/>
                    <a:pt x="28285" y="42047"/>
                    <a:pt x="28292" y="42044"/>
                  </a:cubicBezTo>
                  <a:cubicBezTo>
                    <a:pt x="28334" y="42025"/>
                    <a:pt x="28376" y="42020"/>
                    <a:pt x="28419" y="42020"/>
                  </a:cubicBezTo>
                  <a:cubicBezTo>
                    <a:pt x="28468" y="42020"/>
                    <a:pt x="28518" y="42027"/>
                    <a:pt x="28567" y="42028"/>
                  </a:cubicBezTo>
                  <a:cubicBezTo>
                    <a:pt x="28583" y="42029"/>
                    <a:pt x="28599" y="42029"/>
                    <a:pt x="28614" y="42029"/>
                  </a:cubicBezTo>
                  <a:cubicBezTo>
                    <a:pt x="28809" y="42029"/>
                    <a:pt x="29004" y="41995"/>
                    <a:pt x="29199" y="41963"/>
                  </a:cubicBezTo>
                  <a:cubicBezTo>
                    <a:pt x="29372" y="41935"/>
                    <a:pt x="29549" y="41942"/>
                    <a:pt x="29709" y="41833"/>
                  </a:cubicBezTo>
                  <a:cubicBezTo>
                    <a:pt x="29830" y="41750"/>
                    <a:pt x="29988" y="41737"/>
                    <a:pt x="30121" y="41651"/>
                  </a:cubicBezTo>
                  <a:cubicBezTo>
                    <a:pt x="30319" y="41527"/>
                    <a:pt x="30496" y="41369"/>
                    <a:pt x="30703" y="41264"/>
                  </a:cubicBezTo>
                  <a:cubicBezTo>
                    <a:pt x="30740" y="41245"/>
                    <a:pt x="30790" y="41220"/>
                    <a:pt x="30799" y="41171"/>
                  </a:cubicBezTo>
                  <a:cubicBezTo>
                    <a:pt x="30808" y="41100"/>
                    <a:pt x="30861" y="41075"/>
                    <a:pt x="30914" y="41056"/>
                  </a:cubicBezTo>
                  <a:cubicBezTo>
                    <a:pt x="30997" y="41025"/>
                    <a:pt x="31071" y="40967"/>
                    <a:pt x="31093" y="40899"/>
                  </a:cubicBezTo>
                  <a:cubicBezTo>
                    <a:pt x="31143" y="40753"/>
                    <a:pt x="31297" y="40719"/>
                    <a:pt x="31365" y="40577"/>
                  </a:cubicBezTo>
                  <a:cubicBezTo>
                    <a:pt x="31446" y="40406"/>
                    <a:pt x="31647" y="40304"/>
                    <a:pt x="31793" y="40168"/>
                  </a:cubicBezTo>
                  <a:cubicBezTo>
                    <a:pt x="31898" y="40069"/>
                    <a:pt x="31960" y="39930"/>
                    <a:pt x="32096" y="39862"/>
                  </a:cubicBezTo>
                  <a:cubicBezTo>
                    <a:pt x="32146" y="39834"/>
                    <a:pt x="32149" y="39716"/>
                    <a:pt x="32207" y="39691"/>
                  </a:cubicBezTo>
                  <a:cubicBezTo>
                    <a:pt x="32365" y="39626"/>
                    <a:pt x="32409" y="39465"/>
                    <a:pt x="32520" y="39360"/>
                  </a:cubicBezTo>
                  <a:cubicBezTo>
                    <a:pt x="32659" y="39227"/>
                    <a:pt x="32765" y="39054"/>
                    <a:pt x="32950" y="38964"/>
                  </a:cubicBezTo>
                  <a:cubicBezTo>
                    <a:pt x="32972" y="38952"/>
                    <a:pt x="32997" y="38927"/>
                    <a:pt x="33006" y="38902"/>
                  </a:cubicBezTo>
                  <a:cubicBezTo>
                    <a:pt x="33031" y="38822"/>
                    <a:pt x="33083" y="38769"/>
                    <a:pt x="33164" y="38741"/>
                  </a:cubicBezTo>
                  <a:cubicBezTo>
                    <a:pt x="33195" y="38732"/>
                    <a:pt x="33217" y="38707"/>
                    <a:pt x="33232" y="38676"/>
                  </a:cubicBezTo>
                  <a:cubicBezTo>
                    <a:pt x="33297" y="38540"/>
                    <a:pt x="33390" y="38428"/>
                    <a:pt x="33532" y="38367"/>
                  </a:cubicBezTo>
                  <a:cubicBezTo>
                    <a:pt x="33572" y="38348"/>
                    <a:pt x="33607" y="38311"/>
                    <a:pt x="33619" y="38267"/>
                  </a:cubicBezTo>
                  <a:cubicBezTo>
                    <a:pt x="33634" y="38215"/>
                    <a:pt x="33656" y="38181"/>
                    <a:pt x="33709" y="38162"/>
                  </a:cubicBezTo>
                  <a:cubicBezTo>
                    <a:pt x="33755" y="38144"/>
                    <a:pt x="33789" y="38103"/>
                    <a:pt x="33811" y="38057"/>
                  </a:cubicBezTo>
                  <a:cubicBezTo>
                    <a:pt x="33842" y="37986"/>
                    <a:pt x="33897" y="37939"/>
                    <a:pt x="33969" y="37905"/>
                  </a:cubicBezTo>
                  <a:cubicBezTo>
                    <a:pt x="34003" y="37890"/>
                    <a:pt x="34046" y="37874"/>
                    <a:pt x="34049" y="37837"/>
                  </a:cubicBezTo>
                  <a:cubicBezTo>
                    <a:pt x="34074" y="37645"/>
                    <a:pt x="34281" y="37621"/>
                    <a:pt x="34374" y="37484"/>
                  </a:cubicBezTo>
                  <a:cubicBezTo>
                    <a:pt x="34439" y="37392"/>
                    <a:pt x="34566" y="37311"/>
                    <a:pt x="34640" y="37206"/>
                  </a:cubicBezTo>
                  <a:cubicBezTo>
                    <a:pt x="34702" y="37119"/>
                    <a:pt x="34811" y="37091"/>
                    <a:pt x="34857" y="36998"/>
                  </a:cubicBezTo>
                  <a:cubicBezTo>
                    <a:pt x="34891" y="36930"/>
                    <a:pt x="34944" y="36887"/>
                    <a:pt x="35009" y="36862"/>
                  </a:cubicBezTo>
                  <a:cubicBezTo>
                    <a:pt x="35071" y="36834"/>
                    <a:pt x="35111" y="36791"/>
                    <a:pt x="35126" y="36729"/>
                  </a:cubicBezTo>
                  <a:cubicBezTo>
                    <a:pt x="35139" y="36683"/>
                    <a:pt x="35167" y="36655"/>
                    <a:pt x="35194" y="36618"/>
                  </a:cubicBezTo>
                  <a:cubicBezTo>
                    <a:pt x="35328" y="36420"/>
                    <a:pt x="35600" y="36361"/>
                    <a:pt x="35693" y="36119"/>
                  </a:cubicBezTo>
                  <a:cubicBezTo>
                    <a:pt x="35699" y="36101"/>
                    <a:pt x="35739" y="36091"/>
                    <a:pt x="35764" y="36079"/>
                  </a:cubicBezTo>
                  <a:cubicBezTo>
                    <a:pt x="35891" y="36011"/>
                    <a:pt x="36005" y="35937"/>
                    <a:pt x="35996" y="35766"/>
                  </a:cubicBezTo>
                  <a:cubicBezTo>
                    <a:pt x="35993" y="35680"/>
                    <a:pt x="35999" y="35599"/>
                    <a:pt x="36083" y="35537"/>
                  </a:cubicBezTo>
                  <a:cubicBezTo>
                    <a:pt x="36114" y="35513"/>
                    <a:pt x="36135" y="35441"/>
                    <a:pt x="36117" y="35398"/>
                  </a:cubicBezTo>
                  <a:cubicBezTo>
                    <a:pt x="36086" y="35336"/>
                    <a:pt x="36111" y="35293"/>
                    <a:pt x="36142" y="35243"/>
                  </a:cubicBezTo>
                  <a:cubicBezTo>
                    <a:pt x="36194" y="35169"/>
                    <a:pt x="36219" y="35089"/>
                    <a:pt x="36216" y="34993"/>
                  </a:cubicBezTo>
                  <a:cubicBezTo>
                    <a:pt x="36216" y="34918"/>
                    <a:pt x="36244" y="34838"/>
                    <a:pt x="36275" y="34767"/>
                  </a:cubicBezTo>
                  <a:cubicBezTo>
                    <a:pt x="36346" y="34609"/>
                    <a:pt x="36417" y="34451"/>
                    <a:pt x="36442" y="34275"/>
                  </a:cubicBezTo>
                  <a:cubicBezTo>
                    <a:pt x="36491" y="33940"/>
                    <a:pt x="36683" y="33646"/>
                    <a:pt x="36733" y="33312"/>
                  </a:cubicBezTo>
                  <a:cubicBezTo>
                    <a:pt x="36739" y="33287"/>
                    <a:pt x="36764" y="33262"/>
                    <a:pt x="36782" y="33241"/>
                  </a:cubicBezTo>
                  <a:cubicBezTo>
                    <a:pt x="36813" y="33207"/>
                    <a:pt x="36835" y="33169"/>
                    <a:pt x="36847" y="33123"/>
                  </a:cubicBezTo>
                  <a:cubicBezTo>
                    <a:pt x="36897" y="32894"/>
                    <a:pt x="37008" y="32680"/>
                    <a:pt x="37005" y="32439"/>
                  </a:cubicBezTo>
                  <a:cubicBezTo>
                    <a:pt x="37005" y="32346"/>
                    <a:pt x="37083" y="32287"/>
                    <a:pt x="37117" y="32210"/>
                  </a:cubicBezTo>
                  <a:cubicBezTo>
                    <a:pt x="37203" y="32003"/>
                    <a:pt x="37200" y="31767"/>
                    <a:pt x="37324" y="31572"/>
                  </a:cubicBezTo>
                  <a:cubicBezTo>
                    <a:pt x="37333" y="31557"/>
                    <a:pt x="37336" y="31532"/>
                    <a:pt x="37333" y="31513"/>
                  </a:cubicBezTo>
                  <a:cubicBezTo>
                    <a:pt x="37321" y="31362"/>
                    <a:pt x="37420" y="31241"/>
                    <a:pt x="37454" y="31102"/>
                  </a:cubicBezTo>
                  <a:cubicBezTo>
                    <a:pt x="37479" y="30993"/>
                    <a:pt x="37510" y="30882"/>
                    <a:pt x="37531" y="30774"/>
                  </a:cubicBezTo>
                  <a:cubicBezTo>
                    <a:pt x="37544" y="30706"/>
                    <a:pt x="37556" y="30647"/>
                    <a:pt x="37612" y="30603"/>
                  </a:cubicBezTo>
                  <a:cubicBezTo>
                    <a:pt x="37714" y="30526"/>
                    <a:pt x="37829" y="30464"/>
                    <a:pt x="37949" y="30436"/>
                  </a:cubicBezTo>
                  <a:cubicBezTo>
                    <a:pt x="38191" y="30384"/>
                    <a:pt x="38358" y="30226"/>
                    <a:pt x="38553" y="30093"/>
                  </a:cubicBezTo>
                  <a:cubicBezTo>
                    <a:pt x="38708" y="29987"/>
                    <a:pt x="38869" y="29901"/>
                    <a:pt x="39011" y="29774"/>
                  </a:cubicBezTo>
                  <a:cubicBezTo>
                    <a:pt x="39110" y="29690"/>
                    <a:pt x="39225" y="29616"/>
                    <a:pt x="39327" y="29529"/>
                  </a:cubicBezTo>
                  <a:cubicBezTo>
                    <a:pt x="39491" y="29387"/>
                    <a:pt x="39543" y="29186"/>
                    <a:pt x="39602" y="28994"/>
                  </a:cubicBezTo>
                  <a:cubicBezTo>
                    <a:pt x="39661" y="28811"/>
                    <a:pt x="39794" y="28635"/>
                    <a:pt x="39689" y="28427"/>
                  </a:cubicBezTo>
                  <a:cubicBezTo>
                    <a:pt x="39686" y="28418"/>
                    <a:pt x="39689" y="28403"/>
                    <a:pt x="39695" y="28393"/>
                  </a:cubicBezTo>
                  <a:cubicBezTo>
                    <a:pt x="39735" y="28325"/>
                    <a:pt x="39720" y="28257"/>
                    <a:pt x="39695" y="28192"/>
                  </a:cubicBezTo>
                  <a:cubicBezTo>
                    <a:pt x="39652" y="28081"/>
                    <a:pt x="39652" y="28000"/>
                    <a:pt x="39794" y="27979"/>
                  </a:cubicBezTo>
                  <a:cubicBezTo>
                    <a:pt x="39828" y="27972"/>
                    <a:pt x="39844" y="27938"/>
                    <a:pt x="39862" y="27911"/>
                  </a:cubicBezTo>
                  <a:cubicBezTo>
                    <a:pt x="39949" y="27808"/>
                    <a:pt x="39983" y="27685"/>
                    <a:pt x="40039" y="27570"/>
                  </a:cubicBezTo>
                  <a:cubicBezTo>
                    <a:pt x="40094" y="27455"/>
                    <a:pt x="40122" y="27350"/>
                    <a:pt x="40150" y="27230"/>
                  </a:cubicBezTo>
                  <a:cubicBezTo>
                    <a:pt x="40200" y="27028"/>
                    <a:pt x="40076" y="26846"/>
                    <a:pt x="40141" y="26657"/>
                  </a:cubicBezTo>
                  <a:cubicBezTo>
                    <a:pt x="40147" y="26632"/>
                    <a:pt x="40122" y="26589"/>
                    <a:pt x="40101" y="26567"/>
                  </a:cubicBezTo>
                  <a:cubicBezTo>
                    <a:pt x="40051" y="26524"/>
                    <a:pt x="40029" y="26459"/>
                    <a:pt x="39992" y="26406"/>
                  </a:cubicBezTo>
                  <a:cubicBezTo>
                    <a:pt x="39890" y="26255"/>
                    <a:pt x="39974" y="26019"/>
                    <a:pt x="40150" y="25976"/>
                  </a:cubicBezTo>
                  <a:cubicBezTo>
                    <a:pt x="40231" y="25954"/>
                    <a:pt x="40258" y="25902"/>
                    <a:pt x="40274" y="25843"/>
                  </a:cubicBezTo>
                  <a:cubicBezTo>
                    <a:pt x="40289" y="25784"/>
                    <a:pt x="40320" y="25738"/>
                    <a:pt x="40345" y="25688"/>
                  </a:cubicBezTo>
                  <a:cubicBezTo>
                    <a:pt x="40460" y="25434"/>
                    <a:pt x="40639" y="25218"/>
                    <a:pt x="40614" y="24899"/>
                  </a:cubicBezTo>
                  <a:cubicBezTo>
                    <a:pt x="40596" y="24651"/>
                    <a:pt x="40552" y="24428"/>
                    <a:pt x="40441" y="24208"/>
                  </a:cubicBezTo>
                  <a:cubicBezTo>
                    <a:pt x="40395" y="24125"/>
                    <a:pt x="40314" y="24063"/>
                    <a:pt x="40292" y="23973"/>
                  </a:cubicBezTo>
                  <a:cubicBezTo>
                    <a:pt x="40262" y="23856"/>
                    <a:pt x="40190" y="23784"/>
                    <a:pt x="40088" y="23726"/>
                  </a:cubicBezTo>
                  <a:cubicBezTo>
                    <a:pt x="39992" y="23670"/>
                    <a:pt x="39847" y="23589"/>
                    <a:pt x="39862" y="23487"/>
                  </a:cubicBezTo>
                  <a:cubicBezTo>
                    <a:pt x="39884" y="23339"/>
                    <a:pt x="39896" y="23187"/>
                    <a:pt x="39930" y="23038"/>
                  </a:cubicBezTo>
                  <a:cubicBezTo>
                    <a:pt x="39933" y="23032"/>
                    <a:pt x="39943" y="23026"/>
                    <a:pt x="39943" y="23020"/>
                  </a:cubicBezTo>
                  <a:cubicBezTo>
                    <a:pt x="39980" y="22887"/>
                    <a:pt x="40079" y="22788"/>
                    <a:pt x="40110" y="22648"/>
                  </a:cubicBezTo>
                  <a:cubicBezTo>
                    <a:pt x="40135" y="22525"/>
                    <a:pt x="40116" y="22385"/>
                    <a:pt x="40218" y="22286"/>
                  </a:cubicBezTo>
                  <a:cubicBezTo>
                    <a:pt x="40237" y="22268"/>
                    <a:pt x="40227" y="22246"/>
                    <a:pt x="40237" y="22231"/>
                  </a:cubicBezTo>
                  <a:cubicBezTo>
                    <a:pt x="40283" y="22135"/>
                    <a:pt x="40274" y="22032"/>
                    <a:pt x="40292" y="21933"/>
                  </a:cubicBezTo>
                  <a:cubicBezTo>
                    <a:pt x="40323" y="21772"/>
                    <a:pt x="40395" y="21624"/>
                    <a:pt x="40466" y="21478"/>
                  </a:cubicBezTo>
                  <a:cubicBezTo>
                    <a:pt x="40487" y="21429"/>
                    <a:pt x="40515" y="21382"/>
                    <a:pt x="40491" y="21327"/>
                  </a:cubicBezTo>
                  <a:cubicBezTo>
                    <a:pt x="40475" y="21293"/>
                    <a:pt x="40478" y="21259"/>
                    <a:pt x="40503" y="21234"/>
                  </a:cubicBezTo>
                  <a:cubicBezTo>
                    <a:pt x="40621" y="21107"/>
                    <a:pt x="40497" y="21008"/>
                    <a:pt x="40450" y="20912"/>
                  </a:cubicBezTo>
                  <a:cubicBezTo>
                    <a:pt x="40429" y="20867"/>
                    <a:pt x="40392" y="20855"/>
                    <a:pt x="40348" y="20855"/>
                  </a:cubicBezTo>
                  <a:cubicBezTo>
                    <a:pt x="40311" y="20855"/>
                    <a:pt x="40268" y="20864"/>
                    <a:pt x="40227" y="20872"/>
                  </a:cubicBezTo>
                  <a:cubicBezTo>
                    <a:pt x="40141" y="20887"/>
                    <a:pt x="40067" y="20900"/>
                    <a:pt x="40023" y="20999"/>
                  </a:cubicBezTo>
                  <a:cubicBezTo>
                    <a:pt x="40002" y="21051"/>
                    <a:pt x="39933" y="21085"/>
                    <a:pt x="39868" y="21110"/>
                  </a:cubicBezTo>
                  <a:cubicBezTo>
                    <a:pt x="39856" y="21039"/>
                    <a:pt x="39859" y="20977"/>
                    <a:pt x="39878" y="20918"/>
                  </a:cubicBezTo>
                  <a:cubicBezTo>
                    <a:pt x="39890" y="20875"/>
                    <a:pt x="39890" y="20828"/>
                    <a:pt x="39862" y="20785"/>
                  </a:cubicBezTo>
                  <a:cubicBezTo>
                    <a:pt x="39787" y="20677"/>
                    <a:pt x="39708" y="20621"/>
                    <a:pt x="39617" y="20621"/>
                  </a:cubicBezTo>
                  <a:cubicBezTo>
                    <a:pt x="39554" y="20621"/>
                    <a:pt x="39485" y="20649"/>
                    <a:pt x="39407" y="20705"/>
                  </a:cubicBezTo>
                  <a:cubicBezTo>
                    <a:pt x="39355" y="20742"/>
                    <a:pt x="39317" y="20794"/>
                    <a:pt x="39262" y="20822"/>
                  </a:cubicBezTo>
                  <a:cubicBezTo>
                    <a:pt x="39039" y="20934"/>
                    <a:pt x="38847" y="21095"/>
                    <a:pt x="38658" y="21252"/>
                  </a:cubicBezTo>
                  <a:cubicBezTo>
                    <a:pt x="38587" y="21308"/>
                    <a:pt x="38503" y="21290"/>
                    <a:pt x="38441" y="21352"/>
                  </a:cubicBezTo>
                  <a:cubicBezTo>
                    <a:pt x="38305" y="21494"/>
                    <a:pt x="38135" y="21602"/>
                    <a:pt x="37993" y="21745"/>
                  </a:cubicBezTo>
                  <a:cubicBezTo>
                    <a:pt x="37900" y="21841"/>
                    <a:pt x="37770" y="21915"/>
                    <a:pt x="37655" y="21989"/>
                  </a:cubicBezTo>
                  <a:cubicBezTo>
                    <a:pt x="37516" y="22079"/>
                    <a:pt x="37411" y="22212"/>
                    <a:pt x="37256" y="22277"/>
                  </a:cubicBezTo>
                  <a:cubicBezTo>
                    <a:pt x="37228" y="22289"/>
                    <a:pt x="37206" y="22323"/>
                    <a:pt x="37194" y="22351"/>
                  </a:cubicBezTo>
                  <a:cubicBezTo>
                    <a:pt x="37169" y="22416"/>
                    <a:pt x="37120" y="22447"/>
                    <a:pt x="37058" y="22469"/>
                  </a:cubicBezTo>
                  <a:cubicBezTo>
                    <a:pt x="36878" y="22531"/>
                    <a:pt x="36764" y="22686"/>
                    <a:pt x="36615" y="22794"/>
                  </a:cubicBezTo>
                  <a:cubicBezTo>
                    <a:pt x="36541" y="22853"/>
                    <a:pt x="36470" y="22921"/>
                    <a:pt x="36383" y="22967"/>
                  </a:cubicBezTo>
                  <a:cubicBezTo>
                    <a:pt x="36355" y="22983"/>
                    <a:pt x="36324" y="22998"/>
                    <a:pt x="36303" y="23023"/>
                  </a:cubicBezTo>
                  <a:cubicBezTo>
                    <a:pt x="36210" y="23122"/>
                    <a:pt x="36145" y="23243"/>
                    <a:pt x="35990" y="23277"/>
                  </a:cubicBezTo>
                  <a:cubicBezTo>
                    <a:pt x="35928" y="23289"/>
                    <a:pt x="35857" y="23339"/>
                    <a:pt x="35823" y="23391"/>
                  </a:cubicBezTo>
                  <a:cubicBezTo>
                    <a:pt x="35761" y="23500"/>
                    <a:pt x="35677" y="23577"/>
                    <a:pt x="35572" y="23639"/>
                  </a:cubicBezTo>
                  <a:cubicBezTo>
                    <a:pt x="35488" y="23692"/>
                    <a:pt x="35414" y="23757"/>
                    <a:pt x="35349" y="23831"/>
                  </a:cubicBezTo>
                  <a:cubicBezTo>
                    <a:pt x="35293" y="23899"/>
                    <a:pt x="35179" y="23874"/>
                    <a:pt x="35139" y="23948"/>
                  </a:cubicBezTo>
                  <a:cubicBezTo>
                    <a:pt x="35083" y="24054"/>
                    <a:pt x="34972" y="24100"/>
                    <a:pt x="34910" y="24202"/>
                  </a:cubicBezTo>
                  <a:cubicBezTo>
                    <a:pt x="34876" y="24261"/>
                    <a:pt x="34811" y="24317"/>
                    <a:pt x="34724" y="24329"/>
                  </a:cubicBezTo>
                  <a:cubicBezTo>
                    <a:pt x="34653" y="24342"/>
                    <a:pt x="34609" y="24410"/>
                    <a:pt x="34575" y="24472"/>
                  </a:cubicBezTo>
                  <a:cubicBezTo>
                    <a:pt x="34560" y="24506"/>
                    <a:pt x="34532" y="24530"/>
                    <a:pt x="34510" y="24558"/>
                  </a:cubicBezTo>
                  <a:cubicBezTo>
                    <a:pt x="34411" y="24682"/>
                    <a:pt x="34263" y="24778"/>
                    <a:pt x="34250" y="24961"/>
                  </a:cubicBezTo>
                  <a:cubicBezTo>
                    <a:pt x="34246" y="25012"/>
                    <a:pt x="34219" y="25040"/>
                    <a:pt x="34184" y="25040"/>
                  </a:cubicBezTo>
                  <a:cubicBezTo>
                    <a:pt x="34164" y="25040"/>
                    <a:pt x="34142" y="25031"/>
                    <a:pt x="34120" y="25010"/>
                  </a:cubicBezTo>
                  <a:cubicBezTo>
                    <a:pt x="33950" y="24852"/>
                    <a:pt x="33721" y="24815"/>
                    <a:pt x="33520" y="24756"/>
                  </a:cubicBezTo>
                  <a:cubicBezTo>
                    <a:pt x="33323" y="24698"/>
                    <a:pt x="33116" y="24694"/>
                    <a:pt x="32908" y="24694"/>
                  </a:cubicBezTo>
                  <a:cubicBezTo>
                    <a:pt x="32879" y="24694"/>
                    <a:pt x="32851" y="24694"/>
                    <a:pt x="32822" y="24694"/>
                  </a:cubicBezTo>
                  <a:cubicBezTo>
                    <a:pt x="32696" y="24694"/>
                    <a:pt x="32570" y="24693"/>
                    <a:pt x="32446" y="24679"/>
                  </a:cubicBezTo>
                  <a:cubicBezTo>
                    <a:pt x="32415" y="24676"/>
                    <a:pt x="32384" y="24674"/>
                    <a:pt x="32353" y="24674"/>
                  </a:cubicBezTo>
                  <a:cubicBezTo>
                    <a:pt x="32184" y="24674"/>
                    <a:pt x="32012" y="24717"/>
                    <a:pt x="31842" y="24719"/>
                  </a:cubicBezTo>
                  <a:cubicBezTo>
                    <a:pt x="31760" y="24719"/>
                    <a:pt x="31677" y="24723"/>
                    <a:pt x="31594" y="24723"/>
                  </a:cubicBezTo>
                  <a:cubicBezTo>
                    <a:pt x="31505" y="24723"/>
                    <a:pt x="31415" y="24718"/>
                    <a:pt x="31328" y="24698"/>
                  </a:cubicBezTo>
                  <a:cubicBezTo>
                    <a:pt x="31284" y="24686"/>
                    <a:pt x="31241" y="24682"/>
                    <a:pt x="31199" y="24682"/>
                  </a:cubicBezTo>
                  <a:cubicBezTo>
                    <a:pt x="31147" y="24682"/>
                    <a:pt x="31096" y="24689"/>
                    <a:pt x="31044" y="24701"/>
                  </a:cubicBezTo>
                  <a:cubicBezTo>
                    <a:pt x="30982" y="24715"/>
                    <a:pt x="30920" y="24729"/>
                    <a:pt x="30858" y="24729"/>
                  </a:cubicBezTo>
                  <a:cubicBezTo>
                    <a:pt x="30814" y="24729"/>
                    <a:pt x="30770" y="24722"/>
                    <a:pt x="30728" y="24704"/>
                  </a:cubicBezTo>
                  <a:cubicBezTo>
                    <a:pt x="30693" y="24689"/>
                    <a:pt x="30660" y="24682"/>
                    <a:pt x="30628" y="24682"/>
                  </a:cubicBezTo>
                  <a:cubicBezTo>
                    <a:pt x="30585" y="24682"/>
                    <a:pt x="30544" y="24694"/>
                    <a:pt x="30502" y="24713"/>
                  </a:cubicBezTo>
                  <a:cubicBezTo>
                    <a:pt x="30482" y="24723"/>
                    <a:pt x="30454" y="24737"/>
                    <a:pt x="30434" y="24737"/>
                  </a:cubicBezTo>
                  <a:cubicBezTo>
                    <a:pt x="30429" y="24737"/>
                    <a:pt x="30425" y="24736"/>
                    <a:pt x="30421" y="24735"/>
                  </a:cubicBezTo>
                  <a:cubicBezTo>
                    <a:pt x="30369" y="24706"/>
                    <a:pt x="30319" y="24695"/>
                    <a:pt x="30269" y="24695"/>
                  </a:cubicBezTo>
                  <a:cubicBezTo>
                    <a:pt x="30180" y="24695"/>
                    <a:pt x="30094" y="24730"/>
                    <a:pt x="30007" y="24759"/>
                  </a:cubicBezTo>
                  <a:cubicBezTo>
                    <a:pt x="29991" y="24765"/>
                    <a:pt x="29975" y="24767"/>
                    <a:pt x="29959" y="24767"/>
                  </a:cubicBezTo>
                  <a:cubicBezTo>
                    <a:pt x="29946" y="24767"/>
                    <a:pt x="29932" y="24765"/>
                    <a:pt x="29920" y="24763"/>
                  </a:cubicBezTo>
                  <a:cubicBezTo>
                    <a:pt x="29829" y="24738"/>
                    <a:pt x="29738" y="24718"/>
                    <a:pt x="29646" y="24718"/>
                  </a:cubicBezTo>
                  <a:cubicBezTo>
                    <a:pt x="29576" y="24718"/>
                    <a:pt x="29505" y="24730"/>
                    <a:pt x="29434" y="24759"/>
                  </a:cubicBezTo>
                  <a:cubicBezTo>
                    <a:pt x="29412" y="24769"/>
                    <a:pt x="29386" y="24774"/>
                    <a:pt x="29359" y="24774"/>
                  </a:cubicBezTo>
                  <a:cubicBezTo>
                    <a:pt x="29326" y="24774"/>
                    <a:pt x="29293" y="24767"/>
                    <a:pt x="29264" y="24753"/>
                  </a:cubicBezTo>
                  <a:cubicBezTo>
                    <a:pt x="29230" y="24736"/>
                    <a:pt x="29197" y="24727"/>
                    <a:pt x="29164" y="24727"/>
                  </a:cubicBezTo>
                  <a:cubicBezTo>
                    <a:pt x="29139" y="24727"/>
                    <a:pt x="29114" y="24732"/>
                    <a:pt x="29087" y="24741"/>
                  </a:cubicBezTo>
                  <a:cubicBezTo>
                    <a:pt x="28988" y="24780"/>
                    <a:pt x="28885" y="24787"/>
                    <a:pt x="28781" y="24787"/>
                  </a:cubicBezTo>
                  <a:cubicBezTo>
                    <a:pt x="28720" y="24787"/>
                    <a:pt x="28657" y="24784"/>
                    <a:pt x="28595" y="24784"/>
                  </a:cubicBezTo>
                  <a:cubicBezTo>
                    <a:pt x="28528" y="24784"/>
                    <a:pt x="28461" y="24787"/>
                    <a:pt x="28394" y="24800"/>
                  </a:cubicBezTo>
                  <a:cubicBezTo>
                    <a:pt x="28355" y="24806"/>
                    <a:pt x="28315" y="24808"/>
                    <a:pt x="28274" y="24808"/>
                  </a:cubicBezTo>
                  <a:cubicBezTo>
                    <a:pt x="28210" y="24808"/>
                    <a:pt x="28144" y="24803"/>
                    <a:pt x="28077" y="24803"/>
                  </a:cubicBezTo>
                  <a:cubicBezTo>
                    <a:pt x="28006" y="24803"/>
                    <a:pt x="27933" y="24809"/>
                    <a:pt x="27862" y="24834"/>
                  </a:cubicBezTo>
                  <a:cubicBezTo>
                    <a:pt x="27840" y="24841"/>
                    <a:pt x="27818" y="24844"/>
                    <a:pt x="27796" y="24844"/>
                  </a:cubicBezTo>
                  <a:cubicBezTo>
                    <a:pt x="27710" y="24844"/>
                    <a:pt x="27625" y="24797"/>
                    <a:pt x="27532" y="24797"/>
                  </a:cubicBezTo>
                  <a:cubicBezTo>
                    <a:pt x="27520" y="24797"/>
                    <a:pt x="27508" y="24798"/>
                    <a:pt x="27496" y="24800"/>
                  </a:cubicBezTo>
                  <a:cubicBezTo>
                    <a:pt x="27307" y="24824"/>
                    <a:pt x="27116" y="24794"/>
                    <a:pt x="26927" y="24846"/>
                  </a:cubicBezTo>
                  <a:cubicBezTo>
                    <a:pt x="26901" y="24854"/>
                    <a:pt x="26875" y="24859"/>
                    <a:pt x="26853" y="24859"/>
                  </a:cubicBezTo>
                  <a:cubicBezTo>
                    <a:pt x="26802" y="24859"/>
                    <a:pt x="26769" y="24831"/>
                    <a:pt x="26791" y="24738"/>
                  </a:cubicBezTo>
                  <a:cubicBezTo>
                    <a:pt x="26794" y="24719"/>
                    <a:pt x="26784" y="24698"/>
                    <a:pt x="26784" y="24679"/>
                  </a:cubicBezTo>
                  <a:cubicBezTo>
                    <a:pt x="26784" y="24431"/>
                    <a:pt x="26654" y="24202"/>
                    <a:pt x="26710" y="23945"/>
                  </a:cubicBezTo>
                  <a:cubicBezTo>
                    <a:pt x="26744" y="23800"/>
                    <a:pt x="26673" y="23639"/>
                    <a:pt x="26657" y="23484"/>
                  </a:cubicBezTo>
                  <a:cubicBezTo>
                    <a:pt x="26645" y="23370"/>
                    <a:pt x="26642" y="23246"/>
                    <a:pt x="26614" y="23134"/>
                  </a:cubicBezTo>
                  <a:cubicBezTo>
                    <a:pt x="26574" y="22970"/>
                    <a:pt x="26540" y="22806"/>
                    <a:pt x="26500" y="22645"/>
                  </a:cubicBezTo>
                  <a:cubicBezTo>
                    <a:pt x="26462" y="22500"/>
                    <a:pt x="26435" y="22348"/>
                    <a:pt x="26438" y="22209"/>
                  </a:cubicBezTo>
                  <a:cubicBezTo>
                    <a:pt x="26441" y="22005"/>
                    <a:pt x="26339" y="21837"/>
                    <a:pt x="26314" y="21646"/>
                  </a:cubicBezTo>
                  <a:cubicBezTo>
                    <a:pt x="26298" y="21503"/>
                    <a:pt x="26255" y="21352"/>
                    <a:pt x="26150" y="21234"/>
                  </a:cubicBezTo>
                  <a:cubicBezTo>
                    <a:pt x="26141" y="21228"/>
                    <a:pt x="26137" y="21212"/>
                    <a:pt x="26141" y="21200"/>
                  </a:cubicBezTo>
                  <a:cubicBezTo>
                    <a:pt x="26141" y="21051"/>
                    <a:pt x="26048" y="20924"/>
                    <a:pt x="26051" y="20776"/>
                  </a:cubicBezTo>
                  <a:cubicBezTo>
                    <a:pt x="26051" y="20748"/>
                    <a:pt x="26035" y="20711"/>
                    <a:pt x="26017" y="20698"/>
                  </a:cubicBezTo>
                  <a:cubicBezTo>
                    <a:pt x="25955" y="20664"/>
                    <a:pt x="25952" y="20609"/>
                    <a:pt x="25952" y="20550"/>
                  </a:cubicBezTo>
                  <a:cubicBezTo>
                    <a:pt x="25952" y="20522"/>
                    <a:pt x="25952" y="20482"/>
                    <a:pt x="25933" y="20469"/>
                  </a:cubicBezTo>
                  <a:cubicBezTo>
                    <a:pt x="25800" y="20367"/>
                    <a:pt x="25819" y="20188"/>
                    <a:pt x="25720" y="20070"/>
                  </a:cubicBezTo>
                  <a:cubicBezTo>
                    <a:pt x="25695" y="20042"/>
                    <a:pt x="25692" y="19993"/>
                    <a:pt x="25679" y="19956"/>
                  </a:cubicBezTo>
                  <a:cubicBezTo>
                    <a:pt x="25645" y="19835"/>
                    <a:pt x="25602" y="19720"/>
                    <a:pt x="25506" y="19637"/>
                  </a:cubicBezTo>
                  <a:cubicBezTo>
                    <a:pt x="25469" y="19603"/>
                    <a:pt x="25450" y="19565"/>
                    <a:pt x="25435" y="19525"/>
                  </a:cubicBezTo>
                  <a:cubicBezTo>
                    <a:pt x="25385" y="19386"/>
                    <a:pt x="25231" y="19312"/>
                    <a:pt x="25209" y="19154"/>
                  </a:cubicBezTo>
                  <a:cubicBezTo>
                    <a:pt x="25209" y="19151"/>
                    <a:pt x="25203" y="19148"/>
                    <a:pt x="25200" y="19148"/>
                  </a:cubicBezTo>
                  <a:cubicBezTo>
                    <a:pt x="25036" y="19086"/>
                    <a:pt x="25029" y="18894"/>
                    <a:pt x="24893" y="18798"/>
                  </a:cubicBezTo>
                  <a:cubicBezTo>
                    <a:pt x="24828" y="18751"/>
                    <a:pt x="24779" y="18655"/>
                    <a:pt x="24710" y="18587"/>
                  </a:cubicBezTo>
                  <a:cubicBezTo>
                    <a:pt x="24633" y="18510"/>
                    <a:pt x="24515" y="18485"/>
                    <a:pt x="24450" y="18392"/>
                  </a:cubicBezTo>
                  <a:cubicBezTo>
                    <a:pt x="24373" y="18275"/>
                    <a:pt x="24237" y="18231"/>
                    <a:pt x="24129" y="18163"/>
                  </a:cubicBezTo>
                  <a:cubicBezTo>
                    <a:pt x="23983" y="18077"/>
                    <a:pt x="23838" y="17974"/>
                    <a:pt x="23664" y="17925"/>
                  </a:cubicBezTo>
                  <a:cubicBezTo>
                    <a:pt x="23575" y="17900"/>
                    <a:pt x="23485" y="17832"/>
                    <a:pt x="23392" y="17795"/>
                  </a:cubicBezTo>
                  <a:cubicBezTo>
                    <a:pt x="23144" y="17696"/>
                    <a:pt x="22897" y="17603"/>
                    <a:pt x="22637" y="17538"/>
                  </a:cubicBezTo>
                  <a:cubicBezTo>
                    <a:pt x="22469" y="17495"/>
                    <a:pt x="22296" y="17461"/>
                    <a:pt x="22135" y="17399"/>
                  </a:cubicBezTo>
                  <a:cubicBezTo>
                    <a:pt x="21971" y="17337"/>
                    <a:pt x="21792" y="17362"/>
                    <a:pt x="21640" y="17275"/>
                  </a:cubicBezTo>
                  <a:cubicBezTo>
                    <a:pt x="21637" y="17274"/>
                    <a:pt x="21635" y="17273"/>
                    <a:pt x="21631" y="17273"/>
                  </a:cubicBezTo>
                  <a:cubicBezTo>
                    <a:pt x="21619" y="17273"/>
                    <a:pt x="21603" y="17281"/>
                    <a:pt x="21590" y="17281"/>
                  </a:cubicBezTo>
                  <a:cubicBezTo>
                    <a:pt x="21530" y="17281"/>
                    <a:pt x="21467" y="17290"/>
                    <a:pt x="21405" y="17290"/>
                  </a:cubicBezTo>
                  <a:cubicBezTo>
                    <a:pt x="21353" y="17290"/>
                    <a:pt x="21301" y="17284"/>
                    <a:pt x="21253" y="17259"/>
                  </a:cubicBezTo>
                  <a:cubicBezTo>
                    <a:pt x="21163" y="17210"/>
                    <a:pt x="21074" y="17177"/>
                    <a:pt x="20978" y="17177"/>
                  </a:cubicBezTo>
                  <a:cubicBezTo>
                    <a:pt x="20936" y="17177"/>
                    <a:pt x="20893" y="17183"/>
                    <a:pt x="20848" y="17198"/>
                  </a:cubicBezTo>
                  <a:cubicBezTo>
                    <a:pt x="20837" y="17201"/>
                    <a:pt x="20825" y="17202"/>
                    <a:pt x="20814" y="17202"/>
                  </a:cubicBezTo>
                  <a:cubicBezTo>
                    <a:pt x="20781" y="17202"/>
                    <a:pt x="20745" y="17190"/>
                    <a:pt x="20717" y="17170"/>
                  </a:cubicBezTo>
                  <a:cubicBezTo>
                    <a:pt x="20660" y="17126"/>
                    <a:pt x="20596" y="17113"/>
                    <a:pt x="20530" y="17113"/>
                  </a:cubicBezTo>
                  <a:cubicBezTo>
                    <a:pt x="20507" y="17113"/>
                    <a:pt x="20484" y="17115"/>
                    <a:pt x="20461" y="17117"/>
                  </a:cubicBezTo>
                  <a:cubicBezTo>
                    <a:pt x="20414" y="17122"/>
                    <a:pt x="20369" y="17126"/>
                    <a:pt x="20324" y="17126"/>
                  </a:cubicBezTo>
                  <a:cubicBezTo>
                    <a:pt x="20260" y="17126"/>
                    <a:pt x="20196" y="17118"/>
                    <a:pt x="20126" y="17092"/>
                  </a:cubicBezTo>
                  <a:cubicBezTo>
                    <a:pt x="20057" y="17067"/>
                    <a:pt x="19985" y="17060"/>
                    <a:pt x="19912" y="17060"/>
                  </a:cubicBezTo>
                  <a:cubicBezTo>
                    <a:pt x="19834" y="17060"/>
                    <a:pt x="19755" y="17068"/>
                    <a:pt x="19677" y="17068"/>
                  </a:cubicBezTo>
                  <a:cubicBezTo>
                    <a:pt x="19650" y="17068"/>
                    <a:pt x="19623" y="17067"/>
                    <a:pt x="19597" y="17064"/>
                  </a:cubicBezTo>
                  <a:cubicBezTo>
                    <a:pt x="19489" y="17057"/>
                    <a:pt x="19380" y="17033"/>
                    <a:pt x="19270" y="17033"/>
                  </a:cubicBezTo>
                  <a:cubicBezTo>
                    <a:pt x="19207" y="17033"/>
                    <a:pt x="19144" y="17041"/>
                    <a:pt x="19080" y="17064"/>
                  </a:cubicBezTo>
                  <a:cubicBezTo>
                    <a:pt x="19078" y="17065"/>
                    <a:pt x="19076" y="17066"/>
                    <a:pt x="19074" y="17066"/>
                  </a:cubicBezTo>
                  <a:cubicBezTo>
                    <a:pt x="19069" y="17066"/>
                    <a:pt x="19063" y="17064"/>
                    <a:pt x="19058" y="17061"/>
                  </a:cubicBezTo>
                  <a:cubicBezTo>
                    <a:pt x="19009" y="17015"/>
                    <a:pt x="18952" y="17006"/>
                    <a:pt x="18894" y="17006"/>
                  </a:cubicBezTo>
                  <a:cubicBezTo>
                    <a:pt x="18853" y="17006"/>
                    <a:pt x="18810" y="17011"/>
                    <a:pt x="18768" y="17011"/>
                  </a:cubicBezTo>
                  <a:cubicBezTo>
                    <a:pt x="18726" y="17011"/>
                    <a:pt x="18685" y="17006"/>
                    <a:pt x="18647" y="16987"/>
                  </a:cubicBezTo>
                  <a:cubicBezTo>
                    <a:pt x="18632" y="16981"/>
                    <a:pt x="18616" y="16978"/>
                    <a:pt x="18599" y="16978"/>
                  </a:cubicBezTo>
                  <a:cubicBezTo>
                    <a:pt x="18554" y="16978"/>
                    <a:pt x="18504" y="16994"/>
                    <a:pt x="18455" y="16994"/>
                  </a:cubicBezTo>
                  <a:cubicBezTo>
                    <a:pt x="18441" y="16994"/>
                    <a:pt x="18428" y="16993"/>
                    <a:pt x="18415" y="16990"/>
                  </a:cubicBezTo>
                  <a:cubicBezTo>
                    <a:pt x="18368" y="16979"/>
                    <a:pt x="18320" y="16976"/>
                    <a:pt x="18272" y="16976"/>
                  </a:cubicBezTo>
                  <a:cubicBezTo>
                    <a:pt x="18211" y="16976"/>
                    <a:pt x="18151" y="16981"/>
                    <a:pt x="18093" y="16981"/>
                  </a:cubicBezTo>
                  <a:cubicBezTo>
                    <a:pt x="18021" y="16981"/>
                    <a:pt x="17952" y="16985"/>
                    <a:pt x="17881" y="16985"/>
                  </a:cubicBezTo>
                  <a:cubicBezTo>
                    <a:pt x="17810" y="16985"/>
                    <a:pt x="17738" y="16981"/>
                    <a:pt x="17662" y="16965"/>
                  </a:cubicBezTo>
                  <a:cubicBezTo>
                    <a:pt x="17598" y="16953"/>
                    <a:pt x="17531" y="16949"/>
                    <a:pt x="17463" y="16949"/>
                  </a:cubicBezTo>
                  <a:cubicBezTo>
                    <a:pt x="17352" y="16949"/>
                    <a:pt x="17238" y="16959"/>
                    <a:pt x="17127" y="16959"/>
                  </a:cubicBezTo>
                  <a:cubicBezTo>
                    <a:pt x="17118" y="16959"/>
                    <a:pt x="17108" y="16959"/>
                    <a:pt x="17099" y="16959"/>
                  </a:cubicBezTo>
                  <a:cubicBezTo>
                    <a:pt x="16972" y="16959"/>
                    <a:pt x="16969" y="16913"/>
                    <a:pt x="16985" y="16829"/>
                  </a:cubicBezTo>
                  <a:cubicBezTo>
                    <a:pt x="17025" y="16628"/>
                    <a:pt x="17087" y="16430"/>
                    <a:pt x="17108" y="16229"/>
                  </a:cubicBezTo>
                  <a:cubicBezTo>
                    <a:pt x="17124" y="16093"/>
                    <a:pt x="17201" y="16083"/>
                    <a:pt x="17297" y="16080"/>
                  </a:cubicBezTo>
                  <a:cubicBezTo>
                    <a:pt x="17300" y="16080"/>
                    <a:pt x="17302" y="16080"/>
                    <a:pt x="17305" y="16080"/>
                  </a:cubicBezTo>
                  <a:cubicBezTo>
                    <a:pt x="17356" y="16080"/>
                    <a:pt x="17406" y="16105"/>
                    <a:pt x="17456" y="16105"/>
                  </a:cubicBezTo>
                  <a:cubicBezTo>
                    <a:pt x="17459" y="16105"/>
                    <a:pt x="17462" y="16105"/>
                    <a:pt x="17464" y="16105"/>
                  </a:cubicBezTo>
                  <a:cubicBezTo>
                    <a:pt x="17468" y="16105"/>
                    <a:pt x="17471" y="16105"/>
                    <a:pt x="17474" y="16105"/>
                  </a:cubicBezTo>
                  <a:cubicBezTo>
                    <a:pt x="17657" y="16105"/>
                    <a:pt x="17832" y="16176"/>
                    <a:pt x="18015" y="16176"/>
                  </a:cubicBezTo>
                  <a:cubicBezTo>
                    <a:pt x="18036" y="16176"/>
                    <a:pt x="18058" y="16175"/>
                    <a:pt x="18080" y="16173"/>
                  </a:cubicBezTo>
                  <a:cubicBezTo>
                    <a:pt x="18151" y="16165"/>
                    <a:pt x="18215" y="16115"/>
                    <a:pt x="18282" y="16115"/>
                  </a:cubicBezTo>
                  <a:cubicBezTo>
                    <a:pt x="18297" y="16115"/>
                    <a:pt x="18312" y="16117"/>
                    <a:pt x="18328" y="16123"/>
                  </a:cubicBezTo>
                  <a:cubicBezTo>
                    <a:pt x="18354" y="16134"/>
                    <a:pt x="18379" y="16138"/>
                    <a:pt x="18404" y="16138"/>
                  </a:cubicBezTo>
                  <a:cubicBezTo>
                    <a:pt x="18491" y="16138"/>
                    <a:pt x="18574" y="16088"/>
                    <a:pt x="18661" y="16088"/>
                  </a:cubicBezTo>
                  <a:cubicBezTo>
                    <a:pt x="18683" y="16088"/>
                    <a:pt x="18705" y="16091"/>
                    <a:pt x="18727" y="16099"/>
                  </a:cubicBezTo>
                  <a:cubicBezTo>
                    <a:pt x="18728" y="16099"/>
                    <a:pt x="18728" y="16099"/>
                    <a:pt x="18729" y="16099"/>
                  </a:cubicBezTo>
                  <a:cubicBezTo>
                    <a:pt x="18742" y="16099"/>
                    <a:pt x="18765" y="16070"/>
                    <a:pt x="18786" y="16055"/>
                  </a:cubicBezTo>
                  <a:cubicBezTo>
                    <a:pt x="18797" y="16046"/>
                    <a:pt x="18809" y="16035"/>
                    <a:pt x="18823" y="16035"/>
                  </a:cubicBezTo>
                  <a:cubicBezTo>
                    <a:pt x="18828" y="16035"/>
                    <a:pt x="18833" y="16037"/>
                    <a:pt x="18839" y="16040"/>
                  </a:cubicBezTo>
                  <a:cubicBezTo>
                    <a:pt x="18872" y="16056"/>
                    <a:pt x="18907" y="16063"/>
                    <a:pt x="18940" y="16063"/>
                  </a:cubicBezTo>
                  <a:cubicBezTo>
                    <a:pt x="19034" y="16063"/>
                    <a:pt x="19121" y="16011"/>
                    <a:pt x="19167" y="15975"/>
                  </a:cubicBezTo>
                  <a:cubicBezTo>
                    <a:pt x="19312" y="15854"/>
                    <a:pt x="19495" y="15814"/>
                    <a:pt x="19647" y="15699"/>
                  </a:cubicBezTo>
                  <a:cubicBezTo>
                    <a:pt x="19811" y="15573"/>
                    <a:pt x="19984" y="15473"/>
                    <a:pt x="20126" y="15306"/>
                  </a:cubicBezTo>
                  <a:cubicBezTo>
                    <a:pt x="20266" y="15145"/>
                    <a:pt x="20414" y="14991"/>
                    <a:pt x="20526" y="14805"/>
                  </a:cubicBezTo>
                  <a:cubicBezTo>
                    <a:pt x="20615" y="14656"/>
                    <a:pt x="20659" y="14477"/>
                    <a:pt x="20798" y="14359"/>
                  </a:cubicBezTo>
                  <a:cubicBezTo>
                    <a:pt x="20820" y="14341"/>
                    <a:pt x="20838" y="14300"/>
                    <a:pt x="20838" y="14269"/>
                  </a:cubicBezTo>
                  <a:cubicBezTo>
                    <a:pt x="20835" y="14118"/>
                    <a:pt x="20916" y="14003"/>
                    <a:pt x="20999" y="13882"/>
                  </a:cubicBezTo>
                  <a:cubicBezTo>
                    <a:pt x="21064" y="13790"/>
                    <a:pt x="21123" y="13681"/>
                    <a:pt x="21092" y="13554"/>
                  </a:cubicBezTo>
                  <a:cubicBezTo>
                    <a:pt x="21080" y="13505"/>
                    <a:pt x="21114" y="13471"/>
                    <a:pt x="21126" y="13427"/>
                  </a:cubicBezTo>
                  <a:cubicBezTo>
                    <a:pt x="21160" y="13316"/>
                    <a:pt x="21287" y="13232"/>
                    <a:pt x="21262" y="13109"/>
                  </a:cubicBezTo>
                  <a:cubicBezTo>
                    <a:pt x="21238" y="12991"/>
                    <a:pt x="21278" y="12901"/>
                    <a:pt x="21333" y="12811"/>
                  </a:cubicBezTo>
                  <a:cubicBezTo>
                    <a:pt x="21361" y="12762"/>
                    <a:pt x="21383" y="12716"/>
                    <a:pt x="21392" y="12663"/>
                  </a:cubicBezTo>
                  <a:cubicBezTo>
                    <a:pt x="21426" y="12443"/>
                    <a:pt x="21460" y="12226"/>
                    <a:pt x="21494" y="12007"/>
                  </a:cubicBezTo>
                  <a:cubicBezTo>
                    <a:pt x="21504" y="11929"/>
                    <a:pt x="21572" y="11864"/>
                    <a:pt x="21550" y="11775"/>
                  </a:cubicBezTo>
                  <a:cubicBezTo>
                    <a:pt x="21516" y="11660"/>
                    <a:pt x="21550" y="11552"/>
                    <a:pt x="21590" y="11443"/>
                  </a:cubicBezTo>
                  <a:cubicBezTo>
                    <a:pt x="21637" y="11326"/>
                    <a:pt x="21671" y="11196"/>
                    <a:pt x="21643" y="11081"/>
                  </a:cubicBezTo>
                  <a:cubicBezTo>
                    <a:pt x="21609" y="10933"/>
                    <a:pt x="21655" y="10809"/>
                    <a:pt x="21699" y="10679"/>
                  </a:cubicBezTo>
                  <a:cubicBezTo>
                    <a:pt x="21714" y="10639"/>
                    <a:pt x="21739" y="10601"/>
                    <a:pt x="21717" y="10561"/>
                  </a:cubicBezTo>
                  <a:cubicBezTo>
                    <a:pt x="21677" y="10475"/>
                    <a:pt x="21705" y="10388"/>
                    <a:pt x="21727" y="10307"/>
                  </a:cubicBezTo>
                  <a:cubicBezTo>
                    <a:pt x="21751" y="10214"/>
                    <a:pt x="21792" y="10134"/>
                    <a:pt x="21720" y="10041"/>
                  </a:cubicBezTo>
                  <a:cubicBezTo>
                    <a:pt x="21696" y="10010"/>
                    <a:pt x="21730" y="9973"/>
                    <a:pt x="21748" y="9942"/>
                  </a:cubicBezTo>
                  <a:cubicBezTo>
                    <a:pt x="21761" y="9911"/>
                    <a:pt x="21795" y="9880"/>
                    <a:pt x="21792" y="9855"/>
                  </a:cubicBezTo>
                  <a:cubicBezTo>
                    <a:pt x="21773" y="9694"/>
                    <a:pt x="21788" y="9540"/>
                    <a:pt x="21813" y="9382"/>
                  </a:cubicBezTo>
                  <a:cubicBezTo>
                    <a:pt x="21835" y="9221"/>
                    <a:pt x="21807" y="9057"/>
                    <a:pt x="21829" y="8896"/>
                  </a:cubicBezTo>
                  <a:cubicBezTo>
                    <a:pt x="21847" y="8772"/>
                    <a:pt x="21869" y="8651"/>
                    <a:pt x="21804" y="8537"/>
                  </a:cubicBezTo>
                  <a:cubicBezTo>
                    <a:pt x="21788" y="8512"/>
                    <a:pt x="21788" y="8478"/>
                    <a:pt x="21807" y="8453"/>
                  </a:cubicBezTo>
                  <a:cubicBezTo>
                    <a:pt x="21906" y="8323"/>
                    <a:pt x="21841" y="8165"/>
                    <a:pt x="21826" y="8042"/>
                  </a:cubicBezTo>
                  <a:cubicBezTo>
                    <a:pt x="21798" y="7816"/>
                    <a:pt x="21767" y="7593"/>
                    <a:pt x="21782" y="7361"/>
                  </a:cubicBezTo>
                  <a:cubicBezTo>
                    <a:pt x="21785" y="7280"/>
                    <a:pt x="21823" y="7234"/>
                    <a:pt x="21875" y="7187"/>
                  </a:cubicBezTo>
                  <a:cubicBezTo>
                    <a:pt x="21959" y="7116"/>
                    <a:pt x="22070" y="7088"/>
                    <a:pt x="22138" y="6992"/>
                  </a:cubicBezTo>
                  <a:cubicBezTo>
                    <a:pt x="22222" y="6875"/>
                    <a:pt x="22336" y="6785"/>
                    <a:pt x="22457" y="6701"/>
                  </a:cubicBezTo>
                  <a:cubicBezTo>
                    <a:pt x="22504" y="6670"/>
                    <a:pt x="22556" y="6642"/>
                    <a:pt x="22575" y="6584"/>
                  </a:cubicBezTo>
                  <a:cubicBezTo>
                    <a:pt x="22621" y="6457"/>
                    <a:pt x="22699" y="6342"/>
                    <a:pt x="22801" y="6268"/>
                  </a:cubicBezTo>
                  <a:cubicBezTo>
                    <a:pt x="22965" y="6157"/>
                    <a:pt x="22928" y="5924"/>
                    <a:pt x="23092" y="5822"/>
                  </a:cubicBezTo>
                  <a:cubicBezTo>
                    <a:pt x="23098" y="5819"/>
                    <a:pt x="23098" y="5807"/>
                    <a:pt x="23095" y="5801"/>
                  </a:cubicBezTo>
                  <a:cubicBezTo>
                    <a:pt x="23067" y="5723"/>
                    <a:pt x="23113" y="5689"/>
                    <a:pt x="23169" y="5652"/>
                  </a:cubicBezTo>
                  <a:cubicBezTo>
                    <a:pt x="23197" y="5630"/>
                    <a:pt x="23231" y="5596"/>
                    <a:pt x="23234" y="5565"/>
                  </a:cubicBezTo>
                  <a:cubicBezTo>
                    <a:pt x="23246" y="5411"/>
                    <a:pt x="23355" y="5290"/>
                    <a:pt x="23386" y="5157"/>
                  </a:cubicBezTo>
                  <a:cubicBezTo>
                    <a:pt x="23438" y="4943"/>
                    <a:pt x="23540" y="4742"/>
                    <a:pt x="23525" y="4507"/>
                  </a:cubicBezTo>
                  <a:cubicBezTo>
                    <a:pt x="23513" y="4312"/>
                    <a:pt x="23553" y="4114"/>
                    <a:pt x="23618" y="3925"/>
                  </a:cubicBezTo>
                  <a:cubicBezTo>
                    <a:pt x="23627" y="3900"/>
                    <a:pt x="23633" y="3860"/>
                    <a:pt x="23621" y="3841"/>
                  </a:cubicBezTo>
                  <a:cubicBezTo>
                    <a:pt x="23553" y="3736"/>
                    <a:pt x="23568" y="3615"/>
                    <a:pt x="23556" y="3507"/>
                  </a:cubicBezTo>
                  <a:cubicBezTo>
                    <a:pt x="23531" y="3269"/>
                    <a:pt x="23395" y="3074"/>
                    <a:pt x="23342" y="2851"/>
                  </a:cubicBezTo>
                  <a:cubicBezTo>
                    <a:pt x="23321" y="2758"/>
                    <a:pt x="23203" y="2749"/>
                    <a:pt x="23157" y="2677"/>
                  </a:cubicBezTo>
                  <a:cubicBezTo>
                    <a:pt x="23070" y="2550"/>
                    <a:pt x="22977" y="2445"/>
                    <a:pt x="22813" y="2405"/>
                  </a:cubicBezTo>
                  <a:cubicBezTo>
                    <a:pt x="22611" y="2350"/>
                    <a:pt x="22441" y="2182"/>
                    <a:pt x="22224" y="2182"/>
                  </a:cubicBezTo>
                  <a:cubicBezTo>
                    <a:pt x="22208" y="2182"/>
                    <a:pt x="22192" y="2183"/>
                    <a:pt x="22175" y="2185"/>
                  </a:cubicBezTo>
                  <a:cubicBezTo>
                    <a:pt x="22167" y="2186"/>
                    <a:pt x="22158" y="2187"/>
                    <a:pt x="22149" y="2187"/>
                  </a:cubicBezTo>
                  <a:cubicBezTo>
                    <a:pt x="22084" y="2187"/>
                    <a:pt x="22015" y="2163"/>
                    <a:pt x="21957" y="2163"/>
                  </a:cubicBezTo>
                  <a:cubicBezTo>
                    <a:pt x="21928" y="2163"/>
                    <a:pt x="21903" y="2169"/>
                    <a:pt x="21881" y="2185"/>
                  </a:cubicBezTo>
                  <a:cubicBezTo>
                    <a:pt x="21723" y="2303"/>
                    <a:pt x="21528" y="2244"/>
                    <a:pt x="21355" y="2328"/>
                  </a:cubicBezTo>
                  <a:cubicBezTo>
                    <a:pt x="21445" y="2232"/>
                    <a:pt x="21451" y="2111"/>
                    <a:pt x="21488" y="1996"/>
                  </a:cubicBezTo>
                  <a:cubicBezTo>
                    <a:pt x="21547" y="1811"/>
                    <a:pt x="21634" y="1637"/>
                    <a:pt x="21578" y="1424"/>
                  </a:cubicBezTo>
                  <a:cubicBezTo>
                    <a:pt x="21510" y="1167"/>
                    <a:pt x="21575" y="863"/>
                    <a:pt x="21287" y="696"/>
                  </a:cubicBezTo>
                  <a:cubicBezTo>
                    <a:pt x="21278" y="693"/>
                    <a:pt x="21278" y="675"/>
                    <a:pt x="21268" y="665"/>
                  </a:cubicBezTo>
                  <a:cubicBezTo>
                    <a:pt x="21185" y="573"/>
                    <a:pt x="21120" y="456"/>
                    <a:pt x="20978" y="456"/>
                  </a:cubicBezTo>
                  <a:cubicBezTo>
                    <a:pt x="20968" y="456"/>
                    <a:pt x="20957" y="457"/>
                    <a:pt x="20947" y="458"/>
                  </a:cubicBezTo>
                  <a:cubicBezTo>
                    <a:pt x="20944" y="458"/>
                    <a:pt x="20942" y="458"/>
                    <a:pt x="20940" y="458"/>
                  </a:cubicBezTo>
                  <a:cubicBezTo>
                    <a:pt x="20911" y="458"/>
                    <a:pt x="20879" y="441"/>
                    <a:pt x="20854" y="427"/>
                  </a:cubicBezTo>
                  <a:cubicBezTo>
                    <a:pt x="20728" y="359"/>
                    <a:pt x="20600" y="328"/>
                    <a:pt x="20470" y="328"/>
                  </a:cubicBezTo>
                  <a:cubicBezTo>
                    <a:pt x="20358" y="328"/>
                    <a:pt x="20244" y="351"/>
                    <a:pt x="20129" y="393"/>
                  </a:cubicBezTo>
                  <a:cubicBezTo>
                    <a:pt x="20112" y="398"/>
                    <a:pt x="20088" y="411"/>
                    <a:pt x="20070" y="411"/>
                  </a:cubicBezTo>
                  <a:cubicBezTo>
                    <a:pt x="20066" y="411"/>
                    <a:pt x="20062" y="410"/>
                    <a:pt x="20058" y="408"/>
                  </a:cubicBezTo>
                  <a:cubicBezTo>
                    <a:pt x="20020" y="394"/>
                    <a:pt x="19983" y="388"/>
                    <a:pt x="19947" y="388"/>
                  </a:cubicBezTo>
                  <a:cubicBezTo>
                    <a:pt x="19817" y="388"/>
                    <a:pt x="19702" y="469"/>
                    <a:pt x="19600" y="520"/>
                  </a:cubicBezTo>
                  <a:cubicBezTo>
                    <a:pt x="19377" y="638"/>
                    <a:pt x="19139" y="718"/>
                    <a:pt x="18910" y="811"/>
                  </a:cubicBezTo>
                  <a:cubicBezTo>
                    <a:pt x="18702" y="898"/>
                    <a:pt x="18563" y="1102"/>
                    <a:pt x="18331" y="1124"/>
                  </a:cubicBezTo>
                  <a:cubicBezTo>
                    <a:pt x="18325" y="1127"/>
                    <a:pt x="18319" y="1136"/>
                    <a:pt x="18316" y="1142"/>
                  </a:cubicBezTo>
                  <a:cubicBezTo>
                    <a:pt x="18275" y="1235"/>
                    <a:pt x="18179" y="1260"/>
                    <a:pt x="18093" y="1322"/>
                  </a:cubicBezTo>
                  <a:cubicBezTo>
                    <a:pt x="18096" y="1210"/>
                    <a:pt x="18040" y="1127"/>
                    <a:pt x="18031" y="1028"/>
                  </a:cubicBezTo>
                  <a:cubicBezTo>
                    <a:pt x="18006" y="764"/>
                    <a:pt x="17916" y="526"/>
                    <a:pt x="17743" y="322"/>
                  </a:cubicBezTo>
                  <a:cubicBezTo>
                    <a:pt x="17669" y="232"/>
                    <a:pt x="17545" y="201"/>
                    <a:pt x="17477" y="105"/>
                  </a:cubicBezTo>
                  <a:cubicBezTo>
                    <a:pt x="17469" y="96"/>
                    <a:pt x="17453" y="93"/>
                    <a:pt x="17437" y="93"/>
                  </a:cubicBezTo>
                  <a:cubicBezTo>
                    <a:pt x="17426" y="93"/>
                    <a:pt x="17414" y="95"/>
                    <a:pt x="17405" y="96"/>
                  </a:cubicBezTo>
                  <a:cubicBezTo>
                    <a:pt x="17397" y="97"/>
                    <a:pt x="17389" y="97"/>
                    <a:pt x="17381" y="97"/>
                  </a:cubicBezTo>
                  <a:cubicBezTo>
                    <a:pt x="17338" y="97"/>
                    <a:pt x="17299" y="84"/>
                    <a:pt x="17260" y="71"/>
                  </a:cubicBezTo>
                  <a:cubicBezTo>
                    <a:pt x="17174" y="38"/>
                    <a:pt x="17090" y="0"/>
                    <a:pt x="170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8"/>
            <p:cNvSpPr/>
            <p:nvPr/>
          </p:nvSpPr>
          <p:spPr>
            <a:xfrm>
              <a:off x="889386" y="3979314"/>
              <a:ext cx="22397" cy="24172"/>
            </a:xfrm>
            <a:custGeom>
              <a:rect b="b" l="l" r="r" t="t"/>
              <a:pathLst>
                <a:path extrusionOk="0" h="463" w="429">
                  <a:moveTo>
                    <a:pt x="231" y="1"/>
                  </a:moveTo>
                  <a:cubicBezTo>
                    <a:pt x="136" y="1"/>
                    <a:pt x="16" y="106"/>
                    <a:pt x="7" y="199"/>
                  </a:cubicBezTo>
                  <a:cubicBezTo>
                    <a:pt x="1" y="283"/>
                    <a:pt x="149" y="456"/>
                    <a:pt x="230" y="462"/>
                  </a:cubicBezTo>
                  <a:cubicBezTo>
                    <a:pt x="233" y="462"/>
                    <a:pt x="236" y="462"/>
                    <a:pt x="240" y="462"/>
                  </a:cubicBezTo>
                  <a:cubicBezTo>
                    <a:pt x="339" y="462"/>
                    <a:pt x="401" y="370"/>
                    <a:pt x="419" y="199"/>
                  </a:cubicBezTo>
                  <a:cubicBezTo>
                    <a:pt x="428" y="106"/>
                    <a:pt x="341" y="10"/>
                    <a:pt x="239" y="1"/>
                  </a:cubicBezTo>
                  <a:cubicBezTo>
                    <a:pt x="237" y="1"/>
                    <a:pt x="234" y="1"/>
                    <a:pt x="23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8"/>
            <p:cNvSpPr/>
            <p:nvPr/>
          </p:nvSpPr>
          <p:spPr>
            <a:xfrm>
              <a:off x="2089120" y="3504119"/>
              <a:ext cx="195622" cy="562852"/>
            </a:xfrm>
            <a:custGeom>
              <a:rect b="b" l="l" r="r" t="t"/>
              <a:pathLst>
                <a:path extrusionOk="0" h="10781" w="3747">
                  <a:moveTo>
                    <a:pt x="3505" y="1"/>
                  </a:moveTo>
                  <a:cubicBezTo>
                    <a:pt x="3344" y="1"/>
                    <a:pt x="3180" y="139"/>
                    <a:pt x="3183" y="315"/>
                  </a:cubicBezTo>
                  <a:cubicBezTo>
                    <a:pt x="3183" y="414"/>
                    <a:pt x="3164" y="501"/>
                    <a:pt x="3096" y="578"/>
                  </a:cubicBezTo>
                  <a:cubicBezTo>
                    <a:pt x="3071" y="606"/>
                    <a:pt x="3065" y="640"/>
                    <a:pt x="3059" y="677"/>
                  </a:cubicBezTo>
                  <a:cubicBezTo>
                    <a:pt x="3025" y="851"/>
                    <a:pt x="2991" y="1024"/>
                    <a:pt x="2944" y="1191"/>
                  </a:cubicBezTo>
                  <a:cubicBezTo>
                    <a:pt x="2879" y="1433"/>
                    <a:pt x="2762" y="1659"/>
                    <a:pt x="2709" y="1903"/>
                  </a:cubicBezTo>
                  <a:cubicBezTo>
                    <a:pt x="2706" y="1931"/>
                    <a:pt x="2694" y="1950"/>
                    <a:pt x="2672" y="1965"/>
                  </a:cubicBezTo>
                  <a:cubicBezTo>
                    <a:pt x="2607" y="2008"/>
                    <a:pt x="2607" y="2073"/>
                    <a:pt x="2613" y="2151"/>
                  </a:cubicBezTo>
                  <a:cubicBezTo>
                    <a:pt x="2629" y="2188"/>
                    <a:pt x="2629" y="2231"/>
                    <a:pt x="2598" y="2272"/>
                  </a:cubicBezTo>
                  <a:cubicBezTo>
                    <a:pt x="2514" y="2380"/>
                    <a:pt x="2483" y="2510"/>
                    <a:pt x="2465" y="2643"/>
                  </a:cubicBezTo>
                  <a:cubicBezTo>
                    <a:pt x="2443" y="2801"/>
                    <a:pt x="2344" y="2925"/>
                    <a:pt x="2288" y="3067"/>
                  </a:cubicBezTo>
                  <a:cubicBezTo>
                    <a:pt x="2205" y="3281"/>
                    <a:pt x="2232" y="3528"/>
                    <a:pt x="2096" y="3729"/>
                  </a:cubicBezTo>
                  <a:cubicBezTo>
                    <a:pt x="2084" y="3745"/>
                    <a:pt x="2093" y="3776"/>
                    <a:pt x="2090" y="3801"/>
                  </a:cubicBezTo>
                  <a:cubicBezTo>
                    <a:pt x="2062" y="3986"/>
                    <a:pt x="2044" y="4178"/>
                    <a:pt x="1942" y="4339"/>
                  </a:cubicBezTo>
                  <a:cubicBezTo>
                    <a:pt x="1867" y="4457"/>
                    <a:pt x="1842" y="4587"/>
                    <a:pt x="1790" y="4708"/>
                  </a:cubicBezTo>
                  <a:cubicBezTo>
                    <a:pt x="1740" y="4816"/>
                    <a:pt x="1781" y="4949"/>
                    <a:pt x="1719" y="5036"/>
                  </a:cubicBezTo>
                  <a:cubicBezTo>
                    <a:pt x="1589" y="5215"/>
                    <a:pt x="1638" y="5450"/>
                    <a:pt x="1505" y="5624"/>
                  </a:cubicBezTo>
                  <a:cubicBezTo>
                    <a:pt x="1493" y="5636"/>
                    <a:pt x="1486" y="5667"/>
                    <a:pt x="1493" y="5683"/>
                  </a:cubicBezTo>
                  <a:cubicBezTo>
                    <a:pt x="1542" y="5766"/>
                    <a:pt x="1486" y="5828"/>
                    <a:pt x="1452" y="5896"/>
                  </a:cubicBezTo>
                  <a:cubicBezTo>
                    <a:pt x="1421" y="5955"/>
                    <a:pt x="1384" y="6011"/>
                    <a:pt x="1366" y="6073"/>
                  </a:cubicBezTo>
                  <a:cubicBezTo>
                    <a:pt x="1298" y="6314"/>
                    <a:pt x="1248" y="6559"/>
                    <a:pt x="1171" y="6797"/>
                  </a:cubicBezTo>
                  <a:cubicBezTo>
                    <a:pt x="1103" y="7017"/>
                    <a:pt x="1053" y="7246"/>
                    <a:pt x="979" y="7466"/>
                  </a:cubicBezTo>
                  <a:cubicBezTo>
                    <a:pt x="883" y="7750"/>
                    <a:pt x="747" y="8023"/>
                    <a:pt x="700" y="8323"/>
                  </a:cubicBezTo>
                  <a:cubicBezTo>
                    <a:pt x="694" y="8348"/>
                    <a:pt x="669" y="8369"/>
                    <a:pt x="654" y="8394"/>
                  </a:cubicBezTo>
                  <a:cubicBezTo>
                    <a:pt x="635" y="8425"/>
                    <a:pt x="604" y="8456"/>
                    <a:pt x="598" y="8487"/>
                  </a:cubicBezTo>
                  <a:cubicBezTo>
                    <a:pt x="496" y="8942"/>
                    <a:pt x="326" y="9372"/>
                    <a:pt x="227" y="9827"/>
                  </a:cubicBezTo>
                  <a:cubicBezTo>
                    <a:pt x="190" y="10004"/>
                    <a:pt x="66" y="10155"/>
                    <a:pt x="72" y="10350"/>
                  </a:cubicBezTo>
                  <a:cubicBezTo>
                    <a:pt x="72" y="10400"/>
                    <a:pt x="60" y="10453"/>
                    <a:pt x="29" y="10502"/>
                  </a:cubicBezTo>
                  <a:cubicBezTo>
                    <a:pt x="1" y="10552"/>
                    <a:pt x="16" y="10607"/>
                    <a:pt x="41" y="10657"/>
                  </a:cubicBezTo>
                  <a:cubicBezTo>
                    <a:pt x="81" y="10731"/>
                    <a:pt x="165" y="10734"/>
                    <a:pt x="230" y="10762"/>
                  </a:cubicBezTo>
                  <a:cubicBezTo>
                    <a:pt x="255" y="10775"/>
                    <a:pt x="282" y="10781"/>
                    <a:pt x="307" y="10781"/>
                  </a:cubicBezTo>
                  <a:cubicBezTo>
                    <a:pt x="376" y="10781"/>
                    <a:pt x="437" y="10738"/>
                    <a:pt x="443" y="10666"/>
                  </a:cubicBezTo>
                  <a:cubicBezTo>
                    <a:pt x="453" y="10542"/>
                    <a:pt x="555" y="10449"/>
                    <a:pt x="533" y="10316"/>
                  </a:cubicBezTo>
                  <a:cubicBezTo>
                    <a:pt x="527" y="10270"/>
                    <a:pt x="552" y="10214"/>
                    <a:pt x="592" y="10171"/>
                  </a:cubicBezTo>
                  <a:cubicBezTo>
                    <a:pt x="623" y="10137"/>
                    <a:pt x="654" y="10093"/>
                    <a:pt x="645" y="10047"/>
                  </a:cubicBezTo>
                  <a:cubicBezTo>
                    <a:pt x="611" y="9846"/>
                    <a:pt x="737" y="9682"/>
                    <a:pt x="781" y="9499"/>
                  </a:cubicBezTo>
                  <a:cubicBezTo>
                    <a:pt x="824" y="9323"/>
                    <a:pt x="886" y="9156"/>
                    <a:pt x="939" y="8985"/>
                  </a:cubicBezTo>
                  <a:cubicBezTo>
                    <a:pt x="997" y="8797"/>
                    <a:pt x="1059" y="8614"/>
                    <a:pt x="1115" y="8425"/>
                  </a:cubicBezTo>
                  <a:cubicBezTo>
                    <a:pt x="1165" y="8258"/>
                    <a:pt x="1226" y="8094"/>
                    <a:pt x="1279" y="7930"/>
                  </a:cubicBezTo>
                  <a:cubicBezTo>
                    <a:pt x="1322" y="7794"/>
                    <a:pt x="1307" y="7633"/>
                    <a:pt x="1406" y="7524"/>
                  </a:cubicBezTo>
                  <a:cubicBezTo>
                    <a:pt x="1514" y="7401"/>
                    <a:pt x="1517" y="7236"/>
                    <a:pt x="1548" y="7097"/>
                  </a:cubicBezTo>
                  <a:cubicBezTo>
                    <a:pt x="1589" y="6921"/>
                    <a:pt x="1651" y="6747"/>
                    <a:pt x="1678" y="6565"/>
                  </a:cubicBezTo>
                  <a:cubicBezTo>
                    <a:pt x="1691" y="6494"/>
                    <a:pt x="1784" y="6432"/>
                    <a:pt x="1787" y="6364"/>
                  </a:cubicBezTo>
                  <a:cubicBezTo>
                    <a:pt x="1799" y="6178"/>
                    <a:pt x="1948" y="6039"/>
                    <a:pt x="1932" y="5844"/>
                  </a:cubicBezTo>
                  <a:cubicBezTo>
                    <a:pt x="1926" y="5788"/>
                    <a:pt x="1942" y="5707"/>
                    <a:pt x="1966" y="5642"/>
                  </a:cubicBezTo>
                  <a:cubicBezTo>
                    <a:pt x="2034" y="5454"/>
                    <a:pt x="2112" y="5265"/>
                    <a:pt x="2164" y="5067"/>
                  </a:cubicBezTo>
                  <a:cubicBezTo>
                    <a:pt x="2195" y="4958"/>
                    <a:pt x="2189" y="4835"/>
                    <a:pt x="2267" y="4742"/>
                  </a:cubicBezTo>
                  <a:cubicBezTo>
                    <a:pt x="2372" y="4618"/>
                    <a:pt x="2403" y="4466"/>
                    <a:pt x="2424" y="4314"/>
                  </a:cubicBezTo>
                  <a:cubicBezTo>
                    <a:pt x="2443" y="4197"/>
                    <a:pt x="2449" y="4076"/>
                    <a:pt x="2527" y="3980"/>
                  </a:cubicBezTo>
                  <a:cubicBezTo>
                    <a:pt x="2557" y="3943"/>
                    <a:pt x="2576" y="3906"/>
                    <a:pt x="2564" y="3856"/>
                  </a:cubicBezTo>
                  <a:cubicBezTo>
                    <a:pt x="2548" y="3791"/>
                    <a:pt x="2567" y="3736"/>
                    <a:pt x="2592" y="3677"/>
                  </a:cubicBezTo>
                  <a:cubicBezTo>
                    <a:pt x="2666" y="3482"/>
                    <a:pt x="2762" y="3293"/>
                    <a:pt x="2777" y="3086"/>
                  </a:cubicBezTo>
                  <a:cubicBezTo>
                    <a:pt x="2787" y="2956"/>
                    <a:pt x="2845" y="2847"/>
                    <a:pt x="2904" y="2745"/>
                  </a:cubicBezTo>
                  <a:cubicBezTo>
                    <a:pt x="2982" y="2603"/>
                    <a:pt x="3028" y="2457"/>
                    <a:pt x="3047" y="2303"/>
                  </a:cubicBezTo>
                  <a:cubicBezTo>
                    <a:pt x="3059" y="2173"/>
                    <a:pt x="3142" y="2061"/>
                    <a:pt x="3149" y="1928"/>
                  </a:cubicBezTo>
                  <a:cubicBezTo>
                    <a:pt x="3152" y="1829"/>
                    <a:pt x="3263" y="1761"/>
                    <a:pt x="3260" y="1668"/>
                  </a:cubicBezTo>
                  <a:cubicBezTo>
                    <a:pt x="3260" y="1563"/>
                    <a:pt x="3297" y="1479"/>
                    <a:pt x="3334" y="1389"/>
                  </a:cubicBezTo>
                  <a:cubicBezTo>
                    <a:pt x="3365" y="1312"/>
                    <a:pt x="3424" y="1244"/>
                    <a:pt x="3421" y="1154"/>
                  </a:cubicBezTo>
                  <a:cubicBezTo>
                    <a:pt x="3412" y="941"/>
                    <a:pt x="3477" y="752"/>
                    <a:pt x="3591" y="575"/>
                  </a:cubicBezTo>
                  <a:cubicBezTo>
                    <a:pt x="3616" y="538"/>
                    <a:pt x="3638" y="492"/>
                    <a:pt x="3635" y="452"/>
                  </a:cubicBezTo>
                  <a:cubicBezTo>
                    <a:pt x="3628" y="368"/>
                    <a:pt x="3650" y="303"/>
                    <a:pt x="3697" y="235"/>
                  </a:cubicBezTo>
                  <a:cubicBezTo>
                    <a:pt x="3746" y="161"/>
                    <a:pt x="3712" y="80"/>
                    <a:pt x="3644" y="40"/>
                  </a:cubicBezTo>
                  <a:cubicBezTo>
                    <a:pt x="3601" y="13"/>
                    <a:pt x="3553" y="1"/>
                    <a:pt x="35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8"/>
            <p:cNvSpPr/>
            <p:nvPr/>
          </p:nvSpPr>
          <p:spPr>
            <a:xfrm>
              <a:off x="2266731" y="3463502"/>
              <a:ext cx="24120" cy="22032"/>
            </a:xfrm>
            <a:custGeom>
              <a:rect b="b" l="l" r="r" t="t"/>
              <a:pathLst>
                <a:path extrusionOk="0" h="422" w="462">
                  <a:moveTo>
                    <a:pt x="196" y="1"/>
                  </a:moveTo>
                  <a:cubicBezTo>
                    <a:pt x="121" y="1"/>
                    <a:pt x="1" y="124"/>
                    <a:pt x="4" y="199"/>
                  </a:cubicBezTo>
                  <a:cubicBezTo>
                    <a:pt x="10" y="315"/>
                    <a:pt x="103" y="422"/>
                    <a:pt x="201" y="422"/>
                  </a:cubicBezTo>
                  <a:cubicBezTo>
                    <a:pt x="202" y="422"/>
                    <a:pt x="203" y="422"/>
                    <a:pt x="205" y="422"/>
                  </a:cubicBezTo>
                  <a:cubicBezTo>
                    <a:pt x="304" y="422"/>
                    <a:pt x="462" y="273"/>
                    <a:pt x="462" y="183"/>
                  </a:cubicBezTo>
                  <a:cubicBezTo>
                    <a:pt x="462" y="81"/>
                    <a:pt x="347" y="4"/>
                    <a:pt x="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8"/>
            <p:cNvSpPr/>
            <p:nvPr/>
          </p:nvSpPr>
          <p:spPr>
            <a:xfrm>
              <a:off x="1957922" y="4148832"/>
              <a:ext cx="23807" cy="21718"/>
            </a:xfrm>
            <a:custGeom>
              <a:rect b="b" l="l" r="r" t="t"/>
              <a:pathLst>
                <a:path extrusionOk="0" h="416" w="456">
                  <a:moveTo>
                    <a:pt x="301" y="1"/>
                  </a:moveTo>
                  <a:cubicBezTo>
                    <a:pt x="99" y="4"/>
                    <a:pt x="3" y="78"/>
                    <a:pt x="3" y="224"/>
                  </a:cubicBezTo>
                  <a:cubicBezTo>
                    <a:pt x="0" y="317"/>
                    <a:pt x="115" y="416"/>
                    <a:pt x="220" y="416"/>
                  </a:cubicBezTo>
                  <a:cubicBezTo>
                    <a:pt x="319" y="416"/>
                    <a:pt x="455" y="258"/>
                    <a:pt x="443" y="140"/>
                  </a:cubicBezTo>
                  <a:cubicBezTo>
                    <a:pt x="434" y="63"/>
                    <a:pt x="384" y="1"/>
                    <a:pt x="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8"/>
            <p:cNvSpPr/>
            <p:nvPr/>
          </p:nvSpPr>
          <p:spPr>
            <a:xfrm>
              <a:off x="1395853" y="2613612"/>
              <a:ext cx="90580" cy="61187"/>
            </a:xfrm>
            <a:custGeom>
              <a:rect b="b" l="l" r="r" t="t"/>
              <a:pathLst>
                <a:path extrusionOk="0" h="1172" w="1735">
                  <a:moveTo>
                    <a:pt x="230" y="1"/>
                  </a:moveTo>
                  <a:cubicBezTo>
                    <a:pt x="206" y="1"/>
                    <a:pt x="180" y="4"/>
                    <a:pt x="152" y="11"/>
                  </a:cubicBezTo>
                  <a:cubicBezTo>
                    <a:pt x="50" y="35"/>
                    <a:pt x="1" y="122"/>
                    <a:pt x="16" y="237"/>
                  </a:cubicBezTo>
                  <a:cubicBezTo>
                    <a:pt x="35" y="357"/>
                    <a:pt x="44" y="481"/>
                    <a:pt x="59" y="602"/>
                  </a:cubicBezTo>
                  <a:cubicBezTo>
                    <a:pt x="53" y="648"/>
                    <a:pt x="38" y="701"/>
                    <a:pt x="72" y="732"/>
                  </a:cubicBezTo>
                  <a:cubicBezTo>
                    <a:pt x="174" y="815"/>
                    <a:pt x="217" y="939"/>
                    <a:pt x="332" y="1026"/>
                  </a:cubicBezTo>
                  <a:cubicBezTo>
                    <a:pt x="515" y="1171"/>
                    <a:pt x="700" y="1159"/>
                    <a:pt x="901" y="1171"/>
                  </a:cubicBezTo>
                  <a:cubicBezTo>
                    <a:pt x="908" y="1172"/>
                    <a:pt x="914" y="1172"/>
                    <a:pt x="920" y="1172"/>
                  </a:cubicBezTo>
                  <a:cubicBezTo>
                    <a:pt x="1072" y="1172"/>
                    <a:pt x="1147" y="1066"/>
                    <a:pt x="1236" y="986"/>
                  </a:cubicBezTo>
                  <a:cubicBezTo>
                    <a:pt x="1341" y="899"/>
                    <a:pt x="1477" y="849"/>
                    <a:pt x="1545" y="713"/>
                  </a:cubicBezTo>
                  <a:cubicBezTo>
                    <a:pt x="1604" y="593"/>
                    <a:pt x="1610" y="453"/>
                    <a:pt x="1706" y="348"/>
                  </a:cubicBezTo>
                  <a:cubicBezTo>
                    <a:pt x="1734" y="314"/>
                    <a:pt x="1725" y="215"/>
                    <a:pt x="1663" y="168"/>
                  </a:cubicBezTo>
                  <a:cubicBezTo>
                    <a:pt x="1592" y="115"/>
                    <a:pt x="1535" y="90"/>
                    <a:pt x="1477" y="90"/>
                  </a:cubicBezTo>
                  <a:cubicBezTo>
                    <a:pt x="1413" y="90"/>
                    <a:pt x="1349" y="121"/>
                    <a:pt x="1267" y="181"/>
                  </a:cubicBezTo>
                  <a:cubicBezTo>
                    <a:pt x="1202" y="227"/>
                    <a:pt x="1180" y="286"/>
                    <a:pt x="1171" y="357"/>
                  </a:cubicBezTo>
                  <a:cubicBezTo>
                    <a:pt x="1158" y="428"/>
                    <a:pt x="1146" y="497"/>
                    <a:pt x="1090" y="546"/>
                  </a:cubicBezTo>
                  <a:cubicBezTo>
                    <a:pt x="1031" y="599"/>
                    <a:pt x="957" y="667"/>
                    <a:pt x="895" y="679"/>
                  </a:cubicBezTo>
                  <a:cubicBezTo>
                    <a:pt x="847" y="690"/>
                    <a:pt x="785" y="723"/>
                    <a:pt x="727" y="723"/>
                  </a:cubicBezTo>
                  <a:cubicBezTo>
                    <a:pt x="687" y="723"/>
                    <a:pt x="650" y="708"/>
                    <a:pt x="620" y="661"/>
                  </a:cubicBezTo>
                  <a:cubicBezTo>
                    <a:pt x="573" y="593"/>
                    <a:pt x="527" y="524"/>
                    <a:pt x="496" y="441"/>
                  </a:cubicBezTo>
                  <a:cubicBezTo>
                    <a:pt x="459" y="339"/>
                    <a:pt x="446" y="233"/>
                    <a:pt x="412" y="134"/>
                  </a:cubicBezTo>
                  <a:cubicBezTo>
                    <a:pt x="381" y="45"/>
                    <a:pt x="317" y="1"/>
                    <a:pt x="2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8"/>
            <p:cNvSpPr/>
            <p:nvPr/>
          </p:nvSpPr>
          <p:spPr>
            <a:xfrm>
              <a:off x="1023351" y="2382697"/>
              <a:ext cx="72934" cy="64529"/>
            </a:xfrm>
            <a:custGeom>
              <a:rect b="b" l="l" r="r" t="t"/>
              <a:pathLst>
                <a:path extrusionOk="0" h="1236" w="1397">
                  <a:moveTo>
                    <a:pt x="273" y="1"/>
                  </a:moveTo>
                  <a:cubicBezTo>
                    <a:pt x="219" y="1"/>
                    <a:pt x="163" y="13"/>
                    <a:pt x="109" y="23"/>
                  </a:cubicBezTo>
                  <a:cubicBezTo>
                    <a:pt x="35" y="38"/>
                    <a:pt x="1" y="125"/>
                    <a:pt x="26" y="181"/>
                  </a:cubicBezTo>
                  <a:cubicBezTo>
                    <a:pt x="69" y="280"/>
                    <a:pt x="125" y="413"/>
                    <a:pt x="208" y="447"/>
                  </a:cubicBezTo>
                  <a:cubicBezTo>
                    <a:pt x="335" y="496"/>
                    <a:pt x="409" y="595"/>
                    <a:pt x="502" y="673"/>
                  </a:cubicBezTo>
                  <a:cubicBezTo>
                    <a:pt x="614" y="769"/>
                    <a:pt x="731" y="862"/>
                    <a:pt x="821" y="976"/>
                  </a:cubicBezTo>
                  <a:cubicBezTo>
                    <a:pt x="920" y="1106"/>
                    <a:pt x="1053" y="1168"/>
                    <a:pt x="1190" y="1227"/>
                  </a:cubicBezTo>
                  <a:cubicBezTo>
                    <a:pt x="1205" y="1233"/>
                    <a:pt x="1219" y="1235"/>
                    <a:pt x="1232" y="1235"/>
                  </a:cubicBezTo>
                  <a:cubicBezTo>
                    <a:pt x="1276" y="1235"/>
                    <a:pt x="1311" y="1207"/>
                    <a:pt x="1344" y="1174"/>
                  </a:cubicBezTo>
                  <a:cubicBezTo>
                    <a:pt x="1385" y="1134"/>
                    <a:pt x="1397" y="1084"/>
                    <a:pt x="1363" y="1032"/>
                  </a:cubicBezTo>
                  <a:cubicBezTo>
                    <a:pt x="1338" y="995"/>
                    <a:pt x="1338" y="954"/>
                    <a:pt x="1341" y="911"/>
                  </a:cubicBezTo>
                  <a:cubicBezTo>
                    <a:pt x="1360" y="793"/>
                    <a:pt x="1282" y="744"/>
                    <a:pt x="1193" y="701"/>
                  </a:cubicBezTo>
                  <a:cubicBezTo>
                    <a:pt x="1174" y="691"/>
                    <a:pt x="1140" y="701"/>
                    <a:pt x="1131" y="670"/>
                  </a:cubicBezTo>
                  <a:cubicBezTo>
                    <a:pt x="1094" y="537"/>
                    <a:pt x="930" y="515"/>
                    <a:pt x="883" y="385"/>
                  </a:cubicBezTo>
                  <a:cubicBezTo>
                    <a:pt x="858" y="317"/>
                    <a:pt x="769" y="348"/>
                    <a:pt x="719" y="295"/>
                  </a:cubicBezTo>
                  <a:cubicBezTo>
                    <a:pt x="632" y="202"/>
                    <a:pt x="527" y="128"/>
                    <a:pt x="425" y="51"/>
                  </a:cubicBezTo>
                  <a:cubicBezTo>
                    <a:pt x="378" y="13"/>
                    <a:pt x="326" y="1"/>
                    <a:pt x="2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8"/>
            <p:cNvSpPr/>
            <p:nvPr/>
          </p:nvSpPr>
          <p:spPr>
            <a:xfrm>
              <a:off x="1359830" y="2527991"/>
              <a:ext cx="30750" cy="30959"/>
            </a:xfrm>
            <a:custGeom>
              <a:rect b="b" l="l" r="r" t="t"/>
              <a:pathLst>
                <a:path extrusionOk="0" h="593" w="589">
                  <a:moveTo>
                    <a:pt x="218" y="1"/>
                  </a:moveTo>
                  <a:cubicBezTo>
                    <a:pt x="216" y="1"/>
                    <a:pt x="215" y="1"/>
                    <a:pt x="214" y="1"/>
                  </a:cubicBezTo>
                  <a:cubicBezTo>
                    <a:pt x="124" y="1"/>
                    <a:pt x="4" y="128"/>
                    <a:pt x="4" y="227"/>
                  </a:cubicBezTo>
                  <a:cubicBezTo>
                    <a:pt x="0" y="448"/>
                    <a:pt x="107" y="592"/>
                    <a:pt x="278" y="592"/>
                  </a:cubicBezTo>
                  <a:cubicBezTo>
                    <a:pt x="281" y="592"/>
                    <a:pt x="285" y="592"/>
                    <a:pt x="288" y="592"/>
                  </a:cubicBezTo>
                  <a:cubicBezTo>
                    <a:pt x="400" y="589"/>
                    <a:pt x="582" y="450"/>
                    <a:pt x="582" y="363"/>
                  </a:cubicBezTo>
                  <a:cubicBezTo>
                    <a:pt x="588" y="206"/>
                    <a:pt x="381" y="1"/>
                    <a:pt x="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8"/>
            <p:cNvSpPr/>
            <p:nvPr/>
          </p:nvSpPr>
          <p:spPr>
            <a:xfrm>
              <a:off x="1494787" y="2541461"/>
              <a:ext cx="30594" cy="29654"/>
            </a:xfrm>
            <a:custGeom>
              <a:rect b="b" l="l" r="r" t="t"/>
              <a:pathLst>
                <a:path extrusionOk="0" h="568" w="586">
                  <a:moveTo>
                    <a:pt x="202" y="1"/>
                  </a:moveTo>
                  <a:cubicBezTo>
                    <a:pt x="188" y="1"/>
                    <a:pt x="175" y="1"/>
                    <a:pt x="161" y="3"/>
                  </a:cubicBezTo>
                  <a:cubicBezTo>
                    <a:pt x="50" y="12"/>
                    <a:pt x="0" y="83"/>
                    <a:pt x="12" y="223"/>
                  </a:cubicBezTo>
                  <a:cubicBezTo>
                    <a:pt x="30" y="465"/>
                    <a:pt x="92" y="567"/>
                    <a:pt x="227" y="567"/>
                  </a:cubicBezTo>
                  <a:cubicBezTo>
                    <a:pt x="234" y="567"/>
                    <a:pt x="242" y="567"/>
                    <a:pt x="251" y="566"/>
                  </a:cubicBezTo>
                  <a:cubicBezTo>
                    <a:pt x="418" y="551"/>
                    <a:pt x="585" y="328"/>
                    <a:pt x="576" y="232"/>
                  </a:cubicBezTo>
                  <a:cubicBezTo>
                    <a:pt x="564" y="111"/>
                    <a:pt x="382" y="1"/>
                    <a:pt x="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8"/>
            <p:cNvSpPr/>
            <p:nvPr/>
          </p:nvSpPr>
          <p:spPr>
            <a:xfrm>
              <a:off x="1237664" y="2807877"/>
              <a:ext cx="23493" cy="21875"/>
            </a:xfrm>
            <a:custGeom>
              <a:rect b="b" l="l" r="r" t="t"/>
              <a:pathLst>
                <a:path extrusionOk="0" h="419" w="450">
                  <a:moveTo>
                    <a:pt x="272" y="1"/>
                  </a:moveTo>
                  <a:cubicBezTo>
                    <a:pt x="123" y="1"/>
                    <a:pt x="0" y="96"/>
                    <a:pt x="3" y="211"/>
                  </a:cubicBezTo>
                  <a:cubicBezTo>
                    <a:pt x="3" y="276"/>
                    <a:pt x="182" y="419"/>
                    <a:pt x="261" y="419"/>
                  </a:cubicBezTo>
                  <a:cubicBezTo>
                    <a:pt x="262" y="419"/>
                    <a:pt x="263" y="419"/>
                    <a:pt x="263" y="419"/>
                  </a:cubicBezTo>
                  <a:cubicBezTo>
                    <a:pt x="369" y="413"/>
                    <a:pt x="449" y="320"/>
                    <a:pt x="449" y="202"/>
                  </a:cubicBezTo>
                  <a:cubicBezTo>
                    <a:pt x="449" y="94"/>
                    <a:pt x="372" y="1"/>
                    <a:pt x="279" y="1"/>
                  </a:cubicBezTo>
                  <a:cubicBezTo>
                    <a:pt x="277" y="1"/>
                    <a:pt x="274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0" name="Google Shape;360;p38"/>
          <p:cNvGrpSpPr/>
          <p:nvPr/>
        </p:nvGrpSpPr>
        <p:grpSpPr>
          <a:xfrm>
            <a:off x="2479381" y="349161"/>
            <a:ext cx="2435560" cy="2107944"/>
            <a:chOff x="2027499" y="1079722"/>
            <a:chExt cx="2220201" cy="1921553"/>
          </a:xfrm>
        </p:grpSpPr>
        <p:sp>
          <p:nvSpPr>
            <p:cNvPr id="361" name="Google Shape;361;p38"/>
            <p:cNvSpPr/>
            <p:nvPr/>
          </p:nvSpPr>
          <p:spPr>
            <a:xfrm>
              <a:off x="2027499" y="1079722"/>
              <a:ext cx="830462" cy="830246"/>
            </a:xfrm>
            <a:custGeom>
              <a:rect b="b" l="l" r="r" t="t"/>
              <a:pathLst>
                <a:path extrusionOk="0" h="5822" w="5823">
                  <a:moveTo>
                    <a:pt x="2546" y="1"/>
                  </a:moveTo>
                  <a:cubicBezTo>
                    <a:pt x="2508" y="1"/>
                    <a:pt x="2445" y="36"/>
                    <a:pt x="2396" y="46"/>
                  </a:cubicBezTo>
                  <a:cubicBezTo>
                    <a:pt x="2260" y="80"/>
                    <a:pt x="2124" y="108"/>
                    <a:pt x="1988" y="142"/>
                  </a:cubicBezTo>
                  <a:cubicBezTo>
                    <a:pt x="1969" y="145"/>
                    <a:pt x="1960" y="173"/>
                    <a:pt x="1941" y="179"/>
                  </a:cubicBezTo>
                  <a:cubicBezTo>
                    <a:pt x="1845" y="229"/>
                    <a:pt x="1749" y="309"/>
                    <a:pt x="1650" y="315"/>
                  </a:cubicBezTo>
                  <a:cubicBezTo>
                    <a:pt x="1533" y="322"/>
                    <a:pt x="1455" y="374"/>
                    <a:pt x="1378" y="436"/>
                  </a:cubicBezTo>
                  <a:cubicBezTo>
                    <a:pt x="1285" y="514"/>
                    <a:pt x="1195" y="597"/>
                    <a:pt x="1109" y="681"/>
                  </a:cubicBezTo>
                  <a:cubicBezTo>
                    <a:pt x="963" y="820"/>
                    <a:pt x="821" y="956"/>
                    <a:pt x="685" y="1102"/>
                  </a:cubicBezTo>
                  <a:cubicBezTo>
                    <a:pt x="635" y="1154"/>
                    <a:pt x="623" y="1247"/>
                    <a:pt x="567" y="1281"/>
                  </a:cubicBezTo>
                  <a:cubicBezTo>
                    <a:pt x="418" y="1371"/>
                    <a:pt x="391" y="1538"/>
                    <a:pt x="288" y="1659"/>
                  </a:cubicBezTo>
                  <a:cubicBezTo>
                    <a:pt x="264" y="1690"/>
                    <a:pt x="288" y="1764"/>
                    <a:pt x="276" y="1814"/>
                  </a:cubicBezTo>
                  <a:cubicBezTo>
                    <a:pt x="239" y="1937"/>
                    <a:pt x="189" y="2055"/>
                    <a:pt x="152" y="2179"/>
                  </a:cubicBezTo>
                  <a:cubicBezTo>
                    <a:pt x="112" y="2303"/>
                    <a:pt x="72" y="2427"/>
                    <a:pt x="44" y="2553"/>
                  </a:cubicBezTo>
                  <a:cubicBezTo>
                    <a:pt x="25" y="2637"/>
                    <a:pt x="1" y="2739"/>
                    <a:pt x="32" y="2813"/>
                  </a:cubicBezTo>
                  <a:cubicBezTo>
                    <a:pt x="75" y="2919"/>
                    <a:pt x="75" y="3008"/>
                    <a:pt x="44" y="3114"/>
                  </a:cubicBezTo>
                  <a:cubicBezTo>
                    <a:pt x="28" y="3169"/>
                    <a:pt x="56" y="3241"/>
                    <a:pt x="69" y="3306"/>
                  </a:cubicBezTo>
                  <a:cubicBezTo>
                    <a:pt x="75" y="3333"/>
                    <a:pt x="103" y="3358"/>
                    <a:pt x="112" y="3386"/>
                  </a:cubicBezTo>
                  <a:cubicBezTo>
                    <a:pt x="180" y="3671"/>
                    <a:pt x="162" y="3987"/>
                    <a:pt x="400" y="4213"/>
                  </a:cubicBezTo>
                  <a:cubicBezTo>
                    <a:pt x="403" y="4216"/>
                    <a:pt x="400" y="4222"/>
                    <a:pt x="400" y="4225"/>
                  </a:cubicBezTo>
                  <a:cubicBezTo>
                    <a:pt x="505" y="4367"/>
                    <a:pt x="548" y="4538"/>
                    <a:pt x="654" y="4683"/>
                  </a:cubicBezTo>
                  <a:cubicBezTo>
                    <a:pt x="756" y="4825"/>
                    <a:pt x="901" y="4915"/>
                    <a:pt x="1007" y="5048"/>
                  </a:cubicBezTo>
                  <a:cubicBezTo>
                    <a:pt x="1102" y="5169"/>
                    <a:pt x="1208" y="5268"/>
                    <a:pt x="1366" y="5293"/>
                  </a:cubicBezTo>
                  <a:cubicBezTo>
                    <a:pt x="1372" y="5293"/>
                    <a:pt x="1375" y="5308"/>
                    <a:pt x="1381" y="5311"/>
                  </a:cubicBezTo>
                  <a:cubicBezTo>
                    <a:pt x="1539" y="5395"/>
                    <a:pt x="1697" y="5485"/>
                    <a:pt x="1858" y="5565"/>
                  </a:cubicBezTo>
                  <a:cubicBezTo>
                    <a:pt x="1948" y="5609"/>
                    <a:pt x="2040" y="5646"/>
                    <a:pt x="2136" y="5680"/>
                  </a:cubicBezTo>
                  <a:cubicBezTo>
                    <a:pt x="2254" y="5720"/>
                    <a:pt x="2378" y="5754"/>
                    <a:pt x="2498" y="5788"/>
                  </a:cubicBezTo>
                  <a:cubicBezTo>
                    <a:pt x="2500" y="5788"/>
                    <a:pt x="2502" y="5788"/>
                    <a:pt x="2504" y="5788"/>
                  </a:cubicBezTo>
                  <a:cubicBezTo>
                    <a:pt x="2522" y="5788"/>
                    <a:pt x="2547" y="5775"/>
                    <a:pt x="2567" y="5773"/>
                  </a:cubicBezTo>
                  <a:cubicBezTo>
                    <a:pt x="2580" y="5770"/>
                    <a:pt x="2597" y="5763"/>
                    <a:pt x="2609" y="5763"/>
                  </a:cubicBezTo>
                  <a:cubicBezTo>
                    <a:pt x="2613" y="5763"/>
                    <a:pt x="2617" y="5764"/>
                    <a:pt x="2619" y="5766"/>
                  </a:cubicBezTo>
                  <a:cubicBezTo>
                    <a:pt x="2678" y="5808"/>
                    <a:pt x="2739" y="5821"/>
                    <a:pt x="2800" y="5821"/>
                  </a:cubicBezTo>
                  <a:cubicBezTo>
                    <a:pt x="2865" y="5821"/>
                    <a:pt x="2932" y="5807"/>
                    <a:pt x="2997" y="5797"/>
                  </a:cubicBezTo>
                  <a:cubicBezTo>
                    <a:pt x="3059" y="5785"/>
                    <a:pt x="3121" y="5763"/>
                    <a:pt x="3183" y="5757"/>
                  </a:cubicBezTo>
                  <a:cubicBezTo>
                    <a:pt x="3412" y="5723"/>
                    <a:pt x="3644" y="5704"/>
                    <a:pt x="3873" y="5661"/>
                  </a:cubicBezTo>
                  <a:cubicBezTo>
                    <a:pt x="3944" y="5646"/>
                    <a:pt x="4000" y="5544"/>
                    <a:pt x="4074" y="5525"/>
                  </a:cubicBezTo>
                  <a:cubicBezTo>
                    <a:pt x="4365" y="5444"/>
                    <a:pt x="4572" y="5225"/>
                    <a:pt x="4835" y="5104"/>
                  </a:cubicBezTo>
                  <a:cubicBezTo>
                    <a:pt x="4879" y="5082"/>
                    <a:pt x="4925" y="5048"/>
                    <a:pt x="4956" y="5011"/>
                  </a:cubicBezTo>
                  <a:cubicBezTo>
                    <a:pt x="5040" y="4900"/>
                    <a:pt x="5117" y="4788"/>
                    <a:pt x="5191" y="4671"/>
                  </a:cubicBezTo>
                  <a:cubicBezTo>
                    <a:pt x="5284" y="4528"/>
                    <a:pt x="5371" y="4383"/>
                    <a:pt x="5458" y="4240"/>
                  </a:cubicBezTo>
                  <a:cubicBezTo>
                    <a:pt x="5473" y="4216"/>
                    <a:pt x="5482" y="4182"/>
                    <a:pt x="5504" y="4169"/>
                  </a:cubicBezTo>
                  <a:cubicBezTo>
                    <a:pt x="5687" y="4045"/>
                    <a:pt x="5674" y="3838"/>
                    <a:pt x="5733" y="3662"/>
                  </a:cubicBezTo>
                  <a:cubicBezTo>
                    <a:pt x="5755" y="3590"/>
                    <a:pt x="5761" y="3513"/>
                    <a:pt x="5780" y="3439"/>
                  </a:cubicBezTo>
                  <a:cubicBezTo>
                    <a:pt x="5789" y="3398"/>
                    <a:pt x="5820" y="3361"/>
                    <a:pt x="5820" y="3324"/>
                  </a:cubicBezTo>
                  <a:cubicBezTo>
                    <a:pt x="5817" y="3138"/>
                    <a:pt x="5804" y="2953"/>
                    <a:pt x="5807" y="2767"/>
                  </a:cubicBezTo>
                  <a:cubicBezTo>
                    <a:pt x="5811" y="2659"/>
                    <a:pt x="5823" y="2566"/>
                    <a:pt x="5773" y="2448"/>
                  </a:cubicBezTo>
                  <a:cubicBezTo>
                    <a:pt x="5696" y="2266"/>
                    <a:pt x="5696" y="2052"/>
                    <a:pt x="5653" y="1854"/>
                  </a:cubicBezTo>
                  <a:cubicBezTo>
                    <a:pt x="5637" y="1789"/>
                    <a:pt x="5588" y="1733"/>
                    <a:pt x="5554" y="1674"/>
                  </a:cubicBezTo>
                  <a:cubicBezTo>
                    <a:pt x="5495" y="1585"/>
                    <a:pt x="5439" y="1495"/>
                    <a:pt x="5380" y="1405"/>
                  </a:cubicBezTo>
                  <a:cubicBezTo>
                    <a:pt x="5390" y="1399"/>
                    <a:pt x="5402" y="1396"/>
                    <a:pt x="5411" y="1390"/>
                  </a:cubicBezTo>
                  <a:cubicBezTo>
                    <a:pt x="5399" y="1356"/>
                    <a:pt x="5393" y="1312"/>
                    <a:pt x="5371" y="1287"/>
                  </a:cubicBezTo>
                  <a:cubicBezTo>
                    <a:pt x="5275" y="1185"/>
                    <a:pt x="5182" y="1077"/>
                    <a:pt x="5071" y="993"/>
                  </a:cubicBezTo>
                  <a:cubicBezTo>
                    <a:pt x="4941" y="891"/>
                    <a:pt x="4900" y="702"/>
                    <a:pt x="4721" y="650"/>
                  </a:cubicBezTo>
                  <a:cubicBezTo>
                    <a:pt x="4699" y="644"/>
                    <a:pt x="4684" y="603"/>
                    <a:pt x="4668" y="576"/>
                  </a:cubicBezTo>
                  <a:cubicBezTo>
                    <a:pt x="4653" y="557"/>
                    <a:pt x="4644" y="520"/>
                    <a:pt x="4625" y="517"/>
                  </a:cubicBezTo>
                  <a:cubicBezTo>
                    <a:pt x="4492" y="486"/>
                    <a:pt x="4371" y="433"/>
                    <a:pt x="4260" y="350"/>
                  </a:cubicBezTo>
                  <a:cubicBezTo>
                    <a:pt x="4096" y="226"/>
                    <a:pt x="3873" y="229"/>
                    <a:pt x="3709" y="96"/>
                  </a:cubicBezTo>
                  <a:cubicBezTo>
                    <a:pt x="3685" y="77"/>
                    <a:pt x="3641" y="60"/>
                    <a:pt x="3610" y="60"/>
                  </a:cubicBezTo>
                  <a:cubicBezTo>
                    <a:pt x="3600" y="60"/>
                    <a:pt x="3591" y="61"/>
                    <a:pt x="3585" y="65"/>
                  </a:cubicBezTo>
                  <a:cubicBezTo>
                    <a:pt x="3557" y="82"/>
                    <a:pt x="3531" y="88"/>
                    <a:pt x="3506" y="88"/>
                  </a:cubicBezTo>
                  <a:cubicBezTo>
                    <a:pt x="3445" y="88"/>
                    <a:pt x="3390" y="50"/>
                    <a:pt x="3331" y="37"/>
                  </a:cubicBezTo>
                  <a:cubicBezTo>
                    <a:pt x="3309" y="34"/>
                    <a:pt x="3288" y="15"/>
                    <a:pt x="3263" y="15"/>
                  </a:cubicBezTo>
                  <a:cubicBezTo>
                    <a:pt x="3141" y="18"/>
                    <a:pt x="3016" y="25"/>
                    <a:pt x="2893" y="25"/>
                  </a:cubicBezTo>
                  <a:cubicBezTo>
                    <a:pt x="2873" y="25"/>
                    <a:pt x="2853" y="25"/>
                    <a:pt x="2833" y="25"/>
                  </a:cubicBezTo>
                  <a:cubicBezTo>
                    <a:pt x="2781" y="25"/>
                    <a:pt x="2729" y="42"/>
                    <a:pt x="2676" y="42"/>
                  </a:cubicBezTo>
                  <a:cubicBezTo>
                    <a:pt x="2640" y="42"/>
                    <a:pt x="2603" y="34"/>
                    <a:pt x="2567" y="6"/>
                  </a:cubicBezTo>
                  <a:cubicBezTo>
                    <a:pt x="2561" y="2"/>
                    <a:pt x="2554" y="1"/>
                    <a:pt x="25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8"/>
            <p:cNvSpPr/>
            <p:nvPr/>
          </p:nvSpPr>
          <p:spPr>
            <a:xfrm>
              <a:off x="3205474" y="1505634"/>
              <a:ext cx="174375" cy="91343"/>
            </a:xfrm>
            <a:custGeom>
              <a:rect b="b" l="l" r="r" t="t"/>
              <a:pathLst>
                <a:path extrusionOk="0" h="2597" w="4957">
                  <a:moveTo>
                    <a:pt x="3817" y="0"/>
                  </a:moveTo>
                  <a:cubicBezTo>
                    <a:pt x="3694" y="0"/>
                    <a:pt x="3578" y="26"/>
                    <a:pt x="3477" y="144"/>
                  </a:cubicBezTo>
                  <a:cubicBezTo>
                    <a:pt x="3421" y="209"/>
                    <a:pt x="3362" y="259"/>
                    <a:pt x="3279" y="283"/>
                  </a:cubicBezTo>
                  <a:cubicBezTo>
                    <a:pt x="3235" y="296"/>
                    <a:pt x="3214" y="336"/>
                    <a:pt x="3211" y="376"/>
                  </a:cubicBezTo>
                  <a:cubicBezTo>
                    <a:pt x="3180" y="612"/>
                    <a:pt x="2914" y="701"/>
                    <a:pt x="2876" y="930"/>
                  </a:cubicBezTo>
                  <a:cubicBezTo>
                    <a:pt x="2876" y="933"/>
                    <a:pt x="2870" y="937"/>
                    <a:pt x="2867" y="940"/>
                  </a:cubicBezTo>
                  <a:cubicBezTo>
                    <a:pt x="2740" y="1011"/>
                    <a:pt x="2638" y="1122"/>
                    <a:pt x="2496" y="1175"/>
                  </a:cubicBezTo>
                  <a:cubicBezTo>
                    <a:pt x="2459" y="1188"/>
                    <a:pt x="2418" y="1205"/>
                    <a:pt x="2379" y="1205"/>
                  </a:cubicBezTo>
                  <a:cubicBezTo>
                    <a:pt x="2361" y="1205"/>
                    <a:pt x="2345" y="1202"/>
                    <a:pt x="2329" y="1193"/>
                  </a:cubicBezTo>
                  <a:cubicBezTo>
                    <a:pt x="2093" y="1079"/>
                    <a:pt x="1824" y="1144"/>
                    <a:pt x="1586" y="1048"/>
                  </a:cubicBezTo>
                  <a:cubicBezTo>
                    <a:pt x="1582" y="1046"/>
                    <a:pt x="1578" y="1045"/>
                    <a:pt x="1573" y="1045"/>
                  </a:cubicBezTo>
                  <a:cubicBezTo>
                    <a:pt x="1563" y="1045"/>
                    <a:pt x="1550" y="1050"/>
                    <a:pt x="1539" y="1054"/>
                  </a:cubicBezTo>
                  <a:cubicBezTo>
                    <a:pt x="1517" y="1065"/>
                    <a:pt x="1494" y="1069"/>
                    <a:pt x="1473" y="1069"/>
                  </a:cubicBezTo>
                  <a:cubicBezTo>
                    <a:pt x="1429" y="1069"/>
                    <a:pt x="1389" y="1051"/>
                    <a:pt x="1354" y="1026"/>
                  </a:cubicBezTo>
                  <a:cubicBezTo>
                    <a:pt x="1319" y="1006"/>
                    <a:pt x="1285" y="997"/>
                    <a:pt x="1253" y="997"/>
                  </a:cubicBezTo>
                  <a:cubicBezTo>
                    <a:pt x="1226" y="997"/>
                    <a:pt x="1201" y="1003"/>
                    <a:pt x="1177" y="1014"/>
                  </a:cubicBezTo>
                  <a:cubicBezTo>
                    <a:pt x="1069" y="1057"/>
                    <a:pt x="951" y="1057"/>
                    <a:pt x="846" y="1104"/>
                  </a:cubicBezTo>
                  <a:cubicBezTo>
                    <a:pt x="796" y="1125"/>
                    <a:pt x="731" y="1132"/>
                    <a:pt x="703" y="1169"/>
                  </a:cubicBezTo>
                  <a:cubicBezTo>
                    <a:pt x="555" y="1358"/>
                    <a:pt x="323" y="1466"/>
                    <a:pt x="224" y="1704"/>
                  </a:cubicBezTo>
                  <a:cubicBezTo>
                    <a:pt x="162" y="1847"/>
                    <a:pt x="66" y="1973"/>
                    <a:pt x="32" y="2134"/>
                  </a:cubicBezTo>
                  <a:cubicBezTo>
                    <a:pt x="1" y="2302"/>
                    <a:pt x="23" y="2432"/>
                    <a:pt x="149" y="2546"/>
                  </a:cubicBezTo>
                  <a:cubicBezTo>
                    <a:pt x="188" y="2580"/>
                    <a:pt x="226" y="2597"/>
                    <a:pt x="268" y="2597"/>
                  </a:cubicBezTo>
                  <a:cubicBezTo>
                    <a:pt x="287" y="2597"/>
                    <a:pt x="308" y="2593"/>
                    <a:pt x="329" y="2586"/>
                  </a:cubicBezTo>
                  <a:cubicBezTo>
                    <a:pt x="394" y="2562"/>
                    <a:pt x="447" y="2528"/>
                    <a:pt x="456" y="2450"/>
                  </a:cubicBezTo>
                  <a:cubicBezTo>
                    <a:pt x="478" y="2271"/>
                    <a:pt x="515" y="2103"/>
                    <a:pt x="608" y="1936"/>
                  </a:cubicBezTo>
                  <a:cubicBezTo>
                    <a:pt x="688" y="1785"/>
                    <a:pt x="787" y="1661"/>
                    <a:pt x="905" y="1553"/>
                  </a:cubicBezTo>
                  <a:cubicBezTo>
                    <a:pt x="969" y="1497"/>
                    <a:pt x="1057" y="1478"/>
                    <a:pt x="1141" y="1478"/>
                  </a:cubicBezTo>
                  <a:cubicBezTo>
                    <a:pt x="1178" y="1478"/>
                    <a:pt x="1215" y="1482"/>
                    <a:pt x="1248" y="1488"/>
                  </a:cubicBezTo>
                  <a:cubicBezTo>
                    <a:pt x="1542" y="1535"/>
                    <a:pt x="1832" y="1599"/>
                    <a:pt x="2131" y="1599"/>
                  </a:cubicBezTo>
                  <a:cubicBezTo>
                    <a:pt x="2144" y="1599"/>
                    <a:pt x="2157" y="1599"/>
                    <a:pt x="2171" y="1599"/>
                  </a:cubicBezTo>
                  <a:cubicBezTo>
                    <a:pt x="2180" y="1599"/>
                    <a:pt x="2189" y="1598"/>
                    <a:pt x="2199" y="1598"/>
                  </a:cubicBezTo>
                  <a:cubicBezTo>
                    <a:pt x="2279" y="1598"/>
                    <a:pt x="2360" y="1610"/>
                    <a:pt x="2440" y="1624"/>
                  </a:cubicBezTo>
                  <a:cubicBezTo>
                    <a:pt x="2474" y="1631"/>
                    <a:pt x="2508" y="1634"/>
                    <a:pt x="2540" y="1634"/>
                  </a:cubicBezTo>
                  <a:cubicBezTo>
                    <a:pt x="2664" y="1634"/>
                    <a:pt x="2777" y="1586"/>
                    <a:pt x="2880" y="1515"/>
                  </a:cubicBezTo>
                  <a:cubicBezTo>
                    <a:pt x="3087" y="1367"/>
                    <a:pt x="3235" y="1156"/>
                    <a:pt x="3378" y="949"/>
                  </a:cubicBezTo>
                  <a:cubicBezTo>
                    <a:pt x="3427" y="878"/>
                    <a:pt x="3505" y="828"/>
                    <a:pt x="3533" y="742"/>
                  </a:cubicBezTo>
                  <a:cubicBezTo>
                    <a:pt x="3576" y="596"/>
                    <a:pt x="3718" y="543"/>
                    <a:pt x="3814" y="454"/>
                  </a:cubicBezTo>
                  <a:cubicBezTo>
                    <a:pt x="3844" y="427"/>
                    <a:pt x="3890" y="416"/>
                    <a:pt x="3942" y="416"/>
                  </a:cubicBezTo>
                  <a:cubicBezTo>
                    <a:pt x="4087" y="416"/>
                    <a:pt x="4282" y="502"/>
                    <a:pt x="4344" y="599"/>
                  </a:cubicBezTo>
                  <a:cubicBezTo>
                    <a:pt x="4371" y="643"/>
                    <a:pt x="4415" y="677"/>
                    <a:pt x="4461" y="683"/>
                  </a:cubicBezTo>
                  <a:cubicBezTo>
                    <a:pt x="4545" y="698"/>
                    <a:pt x="4597" y="757"/>
                    <a:pt x="4659" y="797"/>
                  </a:cubicBezTo>
                  <a:cubicBezTo>
                    <a:pt x="4705" y="828"/>
                    <a:pt x="4744" y="859"/>
                    <a:pt x="4792" y="859"/>
                  </a:cubicBezTo>
                  <a:cubicBezTo>
                    <a:pt x="4811" y="859"/>
                    <a:pt x="4833" y="853"/>
                    <a:pt x="4857" y="841"/>
                  </a:cubicBezTo>
                  <a:cubicBezTo>
                    <a:pt x="4941" y="797"/>
                    <a:pt x="4941" y="729"/>
                    <a:pt x="4929" y="652"/>
                  </a:cubicBezTo>
                  <a:cubicBezTo>
                    <a:pt x="4957" y="423"/>
                    <a:pt x="4765" y="311"/>
                    <a:pt x="4631" y="215"/>
                  </a:cubicBezTo>
                  <a:cubicBezTo>
                    <a:pt x="4497" y="121"/>
                    <a:pt x="4339" y="17"/>
                    <a:pt x="4142" y="17"/>
                  </a:cubicBezTo>
                  <a:cubicBezTo>
                    <a:pt x="4139" y="17"/>
                    <a:pt x="4136" y="17"/>
                    <a:pt x="4133" y="17"/>
                  </a:cubicBezTo>
                  <a:cubicBezTo>
                    <a:pt x="4129" y="17"/>
                    <a:pt x="4125" y="17"/>
                    <a:pt x="4121" y="17"/>
                  </a:cubicBezTo>
                  <a:cubicBezTo>
                    <a:pt x="4019" y="17"/>
                    <a:pt x="3916" y="0"/>
                    <a:pt x="38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8"/>
            <p:cNvSpPr/>
            <p:nvPr/>
          </p:nvSpPr>
          <p:spPr>
            <a:xfrm>
              <a:off x="2183413" y="1310217"/>
              <a:ext cx="2064286" cy="1691059"/>
            </a:xfrm>
            <a:custGeom>
              <a:rect b="b" l="l" r="r" t="t"/>
              <a:pathLst>
                <a:path extrusionOk="0" h="48079" w="58682">
                  <a:moveTo>
                    <a:pt x="11782" y="17345"/>
                  </a:moveTo>
                  <a:cubicBezTo>
                    <a:pt x="11784" y="17345"/>
                    <a:pt x="11785" y="17345"/>
                    <a:pt x="11787" y="17345"/>
                  </a:cubicBezTo>
                  <a:cubicBezTo>
                    <a:pt x="11998" y="17354"/>
                    <a:pt x="12121" y="17469"/>
                    <a:pt x="12125" y="17651"/>
                  </a:cubicBezTo>
                  <a:cubicBezTo>
                    <a:pt x="12125" y="17797"/>
                    <a:pt x="12025" y="17896"/>
                    <a:pt x="11877" y="17899"/>
                  </a:cubicBezTo>
                  <a:cubicBezTo>
                    <a:pt x="11873" y="17899"/>
                    <a:pt x="11869" y="17899"/>
                    <a:pt x="11865" y="17899"/>
                  </a:cubicBezTo>
                  <a:cubicBezTo>
                    <a:pt x="11700" y="17899"/>
                    <a:pt x="11571" y="17774"/>
                    <a:pt x="11577" y="17620"/>
                  </a:cubicBezTo>
                  <a:cubicBezTo>
                    <a:pt x="11583" y="17452"/>
                    <a:pt x="11664" y="17345"/>
                    <a:pt x="11782" y="17345"/>
                  </a:cubicBezTo>
                  <a:close/>
                  <a:moveTo>
                    <a:pt x="12294" y="18298"/>
                  </a:moveTo>
                  <a:cubicBezTo>
                    <a:pt x="12335" y="18298"/>
                    <a:pt x="12362" y="18336"/>
                    <a:pt x="12385" y="18366"/>
                  </a:cubicBezTo>
                  <a:cubicBezTo>
                    <a:pt x="12583" y="18620"/>
                    <a:pt x="12836" y="18821"/>
                    <a:pt x="13004" y="19103"/>
                  </a:cubicBezTo>
                  <a:cubicBezTo>
                    <a:pt x="13047" y="19177"/>
                    <a:pt x="13143" y="19217"/>
                    <a:pt x="13196" y="19289"/>
                  </a:cubicBezTo>
                  <a:cubicBezTo>
                    <a:pt x="13409" y="19561"/>
                    <a:pt x="13508" y="19877"/>
                    <a:pt x="13573" y="20211"/>
                  </a:cubicBezTo>
                  <a:cubicBezTo>
                    <a:pt x="13641" y="20567"/>
                    <a:pt x="13304" y="20886"/>
                    <a:pt x="12948" y="20914"/>
                  </a:cubicBezTo>
                  <a:cubicBezTo>
                    <a:pt x="12923" y="20914"/>
                    <a:pt x="12895" y="20911"/>
                    <a:pt x="12874" y="20901"/>
                  </a:cubicBezTo>
                  <a:cubicBezTo>
                    <a:pt x="12521" y="20740"/>
                    <a:pt x="12196" y="20576"/>
                    <a:pt x="12075" y="20137"/>
                  </a:cubicBezTo>
                  <a:cubicBezTo>
                    <a:pt x="11991" y="19827"/>
                    <a:pt x="11883" y="19530"/>
                    <a:pt x="11849" y="19208"/>
                  </a:cubicBezTo>
                  <a:cubicBezTo>
                    <a:pt x="11843" y="19152"/>
                    <a:pt x="11840" y="19094"/>
                    <a:pt x="11834" y="19038"/>
                  </a:cubicBezTo>
                  <a:cubicBezTo>
                    <a:pt x="11809" y="18861"/>
                    <a:pt x="11849" y="18676"/>
                    <a:pt x="11762" y="18509"/>
                  </a:cubicBezTo>
                  <a:cubicBezTo>
                    <a:pt x="11725" y="18437"/>
                    <a:pt x="11765" y="18388"/>
                    <a:pt x="11830" y="18385"/>
                  </a:cubicBezTo>
                  <a:cubicBezTo>
                    <a:pt x="11979" y="18379"/>
                    <a:pt x="12125" y="18363"/>
                    <a:pt x="12264" y="18304"/>
                  </a:cubicBezTo>
                  <a:cubicBezTo>
                    <a:pt x="12275" y="18300"/>
                    <a:pt x="12285" y="18298"/>
                    <a:pt x="12294" y="18298"/>
                  </a:cubicBezTo>
                  <a:close/>
                  <a:moveTo>
                    <a:pt x="33498" y="11553"/>
                  </a:moveTo>
                  <a:cubicBezTo>
                    <a:pt x="33588" y="11940"/>
                    <a:pt x="33708" y="12306"/>
                    <a:pt x="33786" y="12683"/>
                  </a:cubicBezTo>
                  <a:cubicBezTo>
                    <a:pt x="33829" y="12887"/>
                    <a:pt x="33934" y="13079"/>
                    <a:pt x="34009" y="13281"/>
                  </a:cubicBezTo>
                  <a:cubicBezTo>
                    <a:pt x="34111" y="13556"/>
                    <a:pt x="34253" y="13819"/>
                    <a:pt x="34396" y="14070"/>
                  </a:cubicBezTo>
                  <a:cubicBezTo>
                    <a:pt x="34547" y="14339"/>
                    <a:pt x="34665" y="14636"/>
                    <a:pt x="34882" y="14865"/>
                  </a:cubicBezTo>
                  <a:cubicBezTo>
                    <a:pt x="34987" y="14974"/>
                    <a:pt x="35018" y="15128"/>
                    <a:pt x="35107" y="15246"/>
                  </a:cubicBezTo>
                  <a:cubicBezTo>
                    <a:pt x="35219" y="15398"/>
                    <a:pt x="35321" y="15556"/>
                    <a:pt x="35473" y="15673"/>
                  </a:cubicBezTo>
                  <a:cubicBezTo>
                    <a:pt x="35507" y="15695"/>
                    <a:pt x="35535" y="15729"/>
                    <a:pt x="35556" y="15766"/>
                  </a:cubicBezTo>
                  <a:cubicBezTo>
                    <a:pt x="35785" y="16165"/>
                    <a:pt x="36151" y="16438"/>
                    <a:pt x="36479" y="16744"/>
                  </a:cubicBezTo>
                  <a:cubicBezTo>
                    <a:pt x="36510" y="16772"/>
                    <a:pt x="36534" y="16809"/>
                    <a:pt x="36572" y="16828"/>
                  </a:cubicBezTo>
                  <a:cubicBezTo>
                    <a:pt x="36765" y="16930"/>
                    <a:pt x="36853" y="16996"/>
                    <a:pt x="36945" y="16996"/>
                  </a:cubicBezTo>
                  <a:cubicBezTo>
                    <a:pt x="37023" y="16996"/>
                    <a:pt x="37105" y="16948"/>
                    <a:pt x="37259" y="16831"/>
                  </a:cubicBezTo>
                  <a:cubicBezTo>
                    <a:pt x="37633" y="16552"/>
                    <a:pt x="38051" y="16490"/>
                    <a:pt x="38481" y="16419"/>
                  </a:cubicBezTo>
                  <a:cubicBezTo>
                    <a:pt x="38545" y="16408"/>
                    <a:pt x="38607" y="16403"/>
                    <a:pt x="38666" y="16403"/>
                  </a:cubicBezTo>
                  <a:cubicBezTo>
                    <a:pt x="38977" y="16403"/>
                    <a:pt x="39239" y="16542"/>
                    <a:pt x="39478" y="16732"/>
                  </a:cubicBezTo>
                  <a:cubicBezTo>
                    <a:pt x="39673" y="16887"/>
                    <a:pt x="39750" y="17140"/>
                    <a:pt x="39812" y="17379"/>
                  </a:cubicBezTo>
                  <a:cubicBezTo>
                    <a:pt x="39908" y="17747"/>
                    <a:pt x="39877" y="18128"/>
                    <a:pt x="39723" y="18462"/>
                  </a:cubicBezTo>
                  <a:cubicBezTo>
                    <a:pt x="39577" y="18772"/>
                    <a:pt x="39395" y="19087"/>
                    <a:pt x="39063" y="19264"/>
                  </a:cubicBezTo>
                  <a:cubicBezTo>
                    <a:pt x="39048" y="19273"/>
                    <a:pt x="39029" y="19273"/>
                    <a:pt x="39020" y="19285"/>
                  </a:cubicBezTo>
                  <a:cubicBezTo>
                    <a:pt x="38800" y="19539"/>
                    <a:pt x="38469" y="19558"/>
                    <a:pt x="38190" y="19682"/>
                  </a:cubicBezTo>
                  <a:cubicBezTo>
                    <a:pt x="38061" y="19739"/>
                    <a:pt x="37928" y="19756"/>
                    <a:pt x="37793" y="19756"/>
                  </a:cubicBezTo>
                  <a:cubicBezTo>
                    <a:pt x="37740" y="19756"/>
                    <a:pt x="37686" y="19753"/>
                    <a:pt x="37633" y="19750"/>
                  </a:cubicBezTo>
                  <a:cubicBezTo>
                    <a:pt x="37469" y="19737"/>
                    <a:pt x="37308" y="19713"/>
                    <a:pt x="37144" y="19703"/>
                  </a:cubicBezTo>
                  <a:cubicBezTo>
                    <a:pt x="37139" y="19703"/>
                    <a:pt x="37133" y="19703"/>
                    <a:pt x="37128" y="19703"/>
                  </a:cubicBezTo>
                  <a:cubicBezTo>
                    <a:pt x="36896" y="19703"/>
                    <a:pt x="36683" y="19897"/>
                    <a:pt x="36705" y="20127"/>
                  </a:cubicBezTo>
                  <a:cubicBezTo>
                    <a:pt x="36739" y="20524"/>
                    <a:pt x="36736" y="20929"/>
                    <a:pt x="36828" y="21319"/>
                  </a:cubicBezTo>
                  <a:cubicBezTo>
                    <a:pt x="36847" y="21403"/>
                    <a:pt x="36875" y="21477"/>
                    <a:pt x="36909" y="21551"/>
                  </a:cubicBezTo>
                  <a:cubicBezTo>
                    <a:pt x="37113" y="22016"/>
                    <a:pt x="37361" y="22455"/>
                    <a:pt x="37751" y="22777"/>
                  </a:cubicBezTo>
                  <a:cubicBezTo>
                    <a:pt x="38076" y="23046"/>
                    <a:pt x="38392" y="23325"/>
                    <a:pt x="38834" y="23436"/>
                  </a:cubicBezTo>
                  <a:cubicBezTo>
                    <a:pt x="39105" y="23502"/>
                    <a:pt x="39368" y="23529"/>
                    <a:pt x="39634" y="23529"/>
                  </a:cubicBezTo>
                  <a:cubicBezTo>
                    <a:pt x="39754" y="23529"/>
                    <a:pt x="39875" y="23523"/>
                    <a:pt x="39998" y="23514"/>
                  </a:cubicBezTo>
                  <a:cubicBezTo>
                    <a:pt x="40003" y="23513"/>
                    <a:pt x="40008" y="23513"/>
                    <a:pt x="40012" y="23513"/>
                  </a:cubicBezTo>
                  <a:cubicBezTo>
                    <a:pt x="40088" y="23513"/>
                    <a:pt x="40114" y="23561"/>
                    <a:pt x="40144" y="23619"/>
                  </a:cubicBezTo>
                  <a:cubicBezTo>
                    <a:pt x="40212" y="23761"/>
                    <a:pt x="40227" y="23919"/>
                    <a:pt x="40267" y="24065"/>
                  </a:cubicBezTo>
                  <a:cubicBezTo>
                    <a:pt x="40360" y="24390"/>
                    <a:pt x="40509" y="24693"/>
                    <a:pt x="40599" y="25015"/>
                  </a:cubicBezTo>
                  <a:cubicBezTo>
                    <a:pt x="40636" y="25160"/>
                    <a:pt x="40592" y="25238"/>
                    <a:pt x="40438" y="25250"/>
                  </a:cubicBezTo>
                  <a:cubicBezTo>
                    <a:pt x="40131" y="25272"/>
                    <a:pt x="39840" y="25346"/>
                    <a:pt x="39565" y="25482"/>
                  </a:cubicBezTo>
                  <a:cubicBezTo>
                    <a:pt x="39410" y="25560"/>
                    <a:pt x="39234" y="25526"/>
                    <a:pt x="39066" y="25591"/>
                  </a:cubicBezTo>
                  <a:cubicBezTo>
                    <a:pt x="38840" y="25677"/>
                    <a:pt x="38624" y="25801"/>
                    <a:pt x="38376" y="25838"/>
                  </a:cubicBezTo>
                  <a:cubicBezTo>
                    <a:pt x="38051" y="25888"/>
                    <a:pt x="37766" y="26061"/>
                    <a:pt x="37448" y="26139"/>
                  </a:cubicBezTo>
                  <a:cubicBezTo>
                    <a:pt x="37147" y="26210"/>
                    <a:pt x="36866" y="26352"/>
                    <a:pt x="36584" y="26488"/>
                  </a:cubicBezTo>
                  <a:cubicBezTo>
                    <a:pt x="36191" y="26677"/>
                    <a:pt x="35792" y="26854"/>
                    <a:pt x="35395" y="27036"/>
                  </a:cubicBezTo>
                  <a:cubicBezTo>
                    <a:pt x="35373" y="27047"/>
                    <a:pt x="35353" y="27052"/>
                    <a:pt x="35336" y="27052"/>
                  </a:cubicBezTo>
                  <a:cubicBezTo>
                    <a:pt x="35301" y="27052"/>
                    <a:pt x="35277" y="27031"/>
                    <a:pt x="35256" y="26990"/>
                  </a:cubicBezTo>
                  <a:cubicBezTo>
                    <a:pt x="35163" y="26789"/>
                    <a:pt x="35055" y="26597"/>
                    <a:pt x="34974" y="26389"/>
                  </a:cubicBezTo>
                  <a:cubicBezTo>
                    <a:pt x="34857" y="26083"/>
                    <a:pt x="34773" y="25764"/>
                    <a:pt x="34597" y="25482"/>
                  </a:cubicBezTo>
                  <a:cubicBezTo>
                    <a:pt x="34504" y="25331"/>
                    <a:pt x="34507" y="25148"/>
                    <a:pt x="34430" y="24993"/>
                  </a:cubicBezTo>
                  <a:cubicBezTo>
                    <a:pt x="34411" y="24950"/>
                    <a:pt x="34436" y="24916"/>
                    <a:pt x="34470" y="24888"/>
                  </a:cubicBezTo>
                  <a:cubicBezTo>
                    <a:pt x="34578" y="24798"/>
                    <a:pt x="34668" y="24687"/>
                    <a:pt x="34804" y="24637"/>
                  </a:cubicBezTo>
                  <a:cubicBezTo>
                    <a:pt x="34931" y="24594"/>
                    <a:pt x="34999" y="24489"/>
                    <a:pt x="35073" y="24390"/>
                  </a:cubicBezTo>
                  <a:cubicBezTo>
                    <a:pt x="35148" y="24288"/>
                    <a:pt x="35135" y="24167"/>
                    <a:pt x="35086" y="24062"/>
                  </a:cubicBezTo>
                  <a:cubicBezTo>
                    <a:pt x="35043" y="23971"/>
                    <a:pt x="34957" y="23932"/>
                    <a:pt x="34870" y="23932"/>
                  </a:cubicBezTo>
                  <a:cubicBezTo>
                    <a:pt x="34850" y="23932"/>
                    <a:pt x="34830" y="23934"/>
                    <a:pt x="34810" y="23938"/>
                  </a:cubicBezTo>
                  <a:cubicBezTo>
                    <a:pt x="34642" y="23972"/>
                    <a:pt x="34473" y="23980"/>
                    <a:pt x="34305" y="23980"/>
                  </a:cubicBezTo>
                  <a:cubicBezTo>
                    <a:pt x="34136" y="23980"/>
                    <a:pt x="33966" y="23972"/>
                    <a:pt x="33795" y="23972"/>
                  </a:cubicBezTo>
                  <a:cubicBezTo>
                    <a:pt x="33782" y="23972"/>
                    <a:pt x="33768" y="23972"/>
                    <a:pt x="33755" y="23972"/>
                  </a:cubicBezTo>
                  <a:cubicBezTo>
                    <a:pt x="33751" y="23972"/>
                    <a:pt x="33747" y="23972"/>
                    <a:pt x="33743" y="23972"/>
                  </a:cubicBezTo>
                  <a:cubicBezTo>
                    <a:pt x="33454" y="23972"/>
                    <a:pt x="33194" y="23863"/>
                    <a:pt x="32922" y="23795"/>
                  </a:cubicBezTo>
                  <a:cubicBezTo>
                    <a:pt x="32569" y="23706"/>
                    <a:pt x="32319" y="23467"/>
                    <a:pt x="32028" y="23288"/>
                  </a:cubicBezTo>
                  <a:cubicBezTo>
                    <a:pt x="31876" y="23192"/>
                    <a:pt x="31734" y="23046"/>
                    <a:pt x="31669" y="22857"/>
                  </a:cubicBezTo>
                  <a:cubicBezTo>
                    <a:pt x="31647" y="22792"/>
                    <a:pt x="31607" y="22746"/>
                    <a:pt x="31563" y="22693"/>
                  </a:cubicBezTo>
                  <a:cubicBezTo>
                    <a:pt x="31449" y="22542"/>
                    <a:pt x="31347" y="22384"/>
                    <a:pt x="31313" y="22189"/>
                  </a:cubicBezTo>
                  <a:cubicBezTo>
                    <a:pt x="31303" y="22124"/>
                    <a:pt x="31279" y="22062"/>
                    <a:pt x="31238" y="22009"/>
                  </a:cubicBezTo>
                  <a:cubicBezTo>
                    <a:pt x="31084" y="21790"/>
                    <a:pt x="31111" y="21520"/>
                    <a:pt x="31046" y="21279"/>
                  </a:cubicBezTo>
                  <a:cubicBezTo>
                    <a:pt x="31012" y="21152"/>
                    <a:pt x="31022" y="21000"/>
                    <a:pt x="31000" y="20864"/>
                  </a:cubicBezTo>
                  <a:cubicBezTo>
                    <a:pt x="30932" y="20449"/>
                    <a:pt x="30913" y="20038"/>
                    <a:pt x="30941" y="19617"/>
                  </a:cubicBezTo>
                  <a:cubicBezTo>
                    <a:pt x="30954" y="19415"/>
                    <a:pt x="30972" y="19211"/>
                    <a:pt x="30926" y="19004"/>
                  </a:cubicBezTo>
                  <a:cubicBezTo>
                    <a:pt x="30898" y="18882"/>
                    <a:pt x="30915" y="18835"/>
                    <a:pt x="30995" y="18835"/>
                  </a:cubicBezTo>
                  <a:cubicBezTo>
                    <a:pt x="31021" y="18835"/>
                    <a:pt x="31053" y="18840"/>
                    <a:pt x="31093" y="18849"/>
                  </a:cubicBezTo>
                  <a:cubicBezTo>
                    <a:pt x="31238" y="18885"/>
                    <a:pt x="31381" y="18896"/>
                    <a:pt x="31525" y="18896"/>
                  </a:cubicBezTo>
                  <a:cubicBezTo>
                    <a:pt x="31544" y="18896"/>
                    <a:pt x="31563" y="18896"/>
                    <a:pt x="31582" y="18895"/>
                  </a:cubicBezTo>
                  <a:cubicBezTo>
                    <a:pt x="32009" y="18883"/>
                    <a:pt x="32247" y="18623"/>
                    <a:pt x="32418" y="18273"/>
                  </a:cubicBezTo>
                  <a:cubicBezTo>
                    <a:pt x="32473" y="18162"/>
                    <a:pt x="32455" y="18063"/>
                    <a:pt x="32359" y="17985"/>
                  </a:cubicBezTo>
                  <a:cubicBezTo>
                    <a:pt x="32317" y="17949"/>
                    <a:pt x="32272" y="17929"/>
                    <a:pt x="32227" y="17929"/>
                  </a:cubicBezTo>
                  <a:cubicBezTo>
                    <a:pt x="32189" y="17929"/>
                    <a:pt x="32150" y="17943"/>
                    <a:pt x="32111" y="17973"/>
                  </a:cubicBezTo>
                  <a:cubicBezTo>
                    <a:pt x="32037" y="18029"/>
                    <a:pt x="31984" y="18103"/>
                    <a:pt x="31932" y="18177"/>
                  </a:cubicBezTo>
                  <a:cubicBezTo>
                    <a:pt x="31808" y="18354"/>
                    <a:pt x="31684" y="18433"/>
                    <a:pt x="31535" y="18433"/>
                  </a:cubicBezTo>
                  <a:cubicBezTo>
                    <a:pt x="31441" y="18433"/>
                    <a:pt x="31337" y="18402"/>
                    <a:pt x="31217" y="18345"/>
                  </a:cubicBezTo>
                  <a:cubicBezTo>
                    <a:pt x="31034" y="18258"/>
                    <a:pt x="31000" y="18137"/>
                    <a:pt x="31015" y="17976"/>
                  </a:cubicBezTo>
                  <a:cubicBezTo>
                    <a:pt x="31046" y="17691"/>
                    <a:pt x="31105" y="17407"/>
                    <a:pt x="31121" y="17125"/>
                  </a:cubicBezTo>
                  <a:cubicBezTo>
                    <a:pt x="31139" y="16828"/>
                    <a:pt x="31226" y="16546"/>
                    <a:pt x="31266" y="16255"/>
                  </a:cubicBezTo>
                  <a:cubicBezTo>
                    <a:pt x="31331" y="15788"/>
                    <a:pt x="31415" y="15320"/>
                    <a:pt x="31579" y="14868"/>
                  </a:cubicBezTo>
                  <a:cubicBezTo>
                    <a:pt x="31684" y="14587"/>
                    <a:pt x="31749" y="14287"/>
                    <a:pt x="31839" y="13996"/>
                  </a:cubicBezTo>
                  <a:cubicBezTo>
                    <a:pt x="31919" y="13739"/>
                    <a:pt x="32025" y="13494"/>
                    <a:pt x="32145" y="13256"/>
                  </a:cubicBezTo>
                  <a:cubicBezTo>
                    <a:pt x="32204" y="13138"/>
                    <a:pt x="32207" y="13002"/>
                    <a:pt x="32288" y="12887"/>
                  </a:cubicBezTo>
                  <a:cubicBezTo>
                    <a:pt x="32411" y="12708"/>
                    <a:pt x="32538" y="12525"/>
                    <a:pt x="32644" y="12330"/>
                  </a:cubicBezTo>
                  <a:cubicBezTo>
                    <a:pt x="32774" y="12086"/>
                    <a:pt x="32990" y="11912"/>
                    <a:pt x="33210" y="11755"/>
                  </a:cubicBezTo>
                  <a:cubicBezTo>
                    <a:pt x="33294" y="11693"/>
                    <a:pt x="33352" y="11594"/>
                    <a:pt x="33498" y="11553"/>
                  </a:cubicBezTo>
                  <a:close/>
                  <a:moveTo>
                    <a:pt x="4615" y="26373"/>
                  </a:moveTo>
                  <a:cubicBezTo>
                    <a:pt x="4619" y="26373"/>
                    <a:pt x="4623" y="26373"/>
                    <a:pt x="4628" y="26374"/>
                  </a:cubicBezTo>
                  <a:cubicBezTo>
                    <a:pt x="4713" y="26390"/>
                    <a:pt x="4798" y="26396"/>
                    <a:pt x="4883" y="26396"/>
                  </a:cubicBezTo>
                  <a:cubicBezTo>
                    <a:pt x="5043" y="26396"/>
                    <a:pt x="5202" y="26377"/>
                    <a:pt x="5363" y="26377"/>
                  </a:cubicBezTo>
                  <a:cubicBezTo>
                    <a:pt x="5370" y="26377"/>
                    <a:pt x="5378" y="26377"/>
                    <a:pt x="5386" y="26377"/>
                  </a:cubicBezTo>
                  <a:cubicBezTo>
                    <a:pt x="5603" y="26379"/>
                    <a:pt x="5817" y="26388"/>
                    <a:pt x="6033" y="26388"/>
                  </a:cubicBezTo>
                  <a:cubicBezTo>
                    <a:pt x="6086" y="26388"/>
                    <a:pt x="6138" y="26387"/>
                    <a:pt x="6191" y="26386"/>
                  </a:cubicBezTo>
                  <a:cubicBezTo>
                    <a:pt x="6361" y="26383"/>
                    <a:pt x="6533" y="26373"/>
                    <a:pt x="6704" y="26373"/>
                  </a:cubicBezTo>
                  <a:cubicBezTo>
                    <a:pt x="6843" y="26373"/>
                    <a:pt x="6982" y="26379"/>
                    <a:pt x="7119" y="26402"/>
                  </a:cubicBezTo>
                  <a:cubicBezTo>
                    <a:pt x="7152" y="26408"/>
                    <a:pt x="7184" y="26411"/>
                    <a:pt x="7215" y="26411"/>
                  </a:cubicBezTo>
                  <a:cubicBezTo>
                    <a:pt x="7249" y="26411"/>
                    <a:pt x="7282" y="26407"/>
                    <a:pt x="7314" y="26395"/>
                  </a:cubicBezTo>
                  <a:cubicBezTo>
                    <a:pt x="7345" y="26390"/>
                    <a:pt x="7374" y="26376"/>
                    <a:pt x="7404" y="26376"/>
                  </a:cubicBezTo>
                  <a:cubicBezTo>
                    <a:pt x="7407" y="26376"/>
                    <a:pt x="7410" y="26377"/>
                    <a:pt x="7413" y="26377"/>
                  </a:cubicBezTo>
                  <a:cubicBezTo>
                    <a:pt x="7494" y="26384"/>
                    <a:pt x="7576" y="26386"/>
                    <a:pt x="7657" y="26386"/>
                  </a:cubicBezTo>
                  <a:cubicBezTo>
                    <a:pt x="7812" y="26386"/>
                    <a:pt x="7968" y="26378"/>
                    <a:pt x="8124" y="26378"/>
                  </a:cubicBezTo>
                  <a:cubicBezTo>
                    <a:pt x="8238" y="26378"/>
                    <a:pt x="8352" y="26382"/>
                    <a:pt x="8466" y="26399"/>
                  </a:cubicBezTo>
                  <a:cubicBezTo>
                    <a:pt x="8519" y="26406"/>
                    <a:pt x="8572" y="26416"/>
                    <a:pt x="8624" y="26416"/>
                  </a:cubicBezTo>
                  <a:cubicBezTo>
                    <a:pt x="8653" y="26416"/>
                    <a:pt x="8682" y="26413"/>
                    <a:pt x="8710" y="26405"/>
                  </a:cubicBezTo>
                  <a:cubicBezTo>
                    <a:pt x="8818" y="26377"/>
                    <a:pt x="8927" y="26374"/>
                    <a:pt x="9035" y="26374"/>
                  </a:cubicBezTo>
                  <a:cubicBezTo>
                    <a:pt x="9060" y="26374"/>
                    <a:pt x="9084" y="26374"/>
                    <a:pt x="9109" y="26374"/>
                  </a:cubicBezTo>
                  <a:cubicBezTo>
                    <a:pt x="9132" y="26374"/>
                    <a:pt x="9155" y="26374"/>
                    <a:pt x="9178" y="26374"/>
                  </a:cubicBezTo>
                  <a:cubicBezTo>
                    <a:pt x="9205" y="26373"/>
                    <a:pt x="9232" y="26373"/>
                    <a:pt x="9259" y="26373"/>
                  </a:cubicBezTo>
                  <a:cubicBezTo>
                    <a:pt x="9487" y="26373"/>
                    <a:pt x="9715" y="26396"/>
                    <a:pt x="9941" y="26396"/>
                  </a:cubicBezTo>
                  <a:cubicBezTo>
                    <a:pt x="10028" y="26396"/>
                    <a:pt x="10115" y="26393"/>
                    <a:pt x="10202" y="26383"/>
                  </a:cubicBezTo>
                  <a:cubicBezTo>
                    <a:pt x="10205" y="26383"/>
                    <a:pt x="10207" y="26383"/>
                    <a:pt x="10210" y="26383"/>
                  </a:cubicBezTo>
                  <a:cubicBezTo>
                    <a:pt x="10264" y="26383"/>
                    <a:pt x="10296" y="26416"/>
                    <a:pt x="10317" y="26460"/>
                  </a:cubicBezTo>
                  <a:cubicBezTo>
                    <a:pt x="10351" y="26529"/>
                    <a:pt x="10382" y="26594"/>
                    <a:pt x="10410" y="26662"/>
                  </a:cubicBezTo>
                  <a:cubicBezTo>
                    <a:pt x="10506" y="26888"/>
                    <a:pt x="10512" y="27148"/>
                    <a:pt x="10685" y="27343"/>
                  </a:cubicBezTo>
                  <a:cubicBezTo>
                    <a:pt x="10701" y="27677"/>
                    <a:pt x="10936" y="27946"/>
                    <a:pt x="10958" y="28284"/>
                  </a:cubicBezTo>
                  <a:cubicBezTo>
                    <a:pt x="10967" y="28426"/>
                    <a:pt x="11078" y="28547"/>
                    <a:pt x="11112" y="28695"/>
                  </a:cubicBezTo>
                  <a:cubicBezTo>
                    <a:pt x="11168" y="28943"/>
                    <a:pt x="11273" y="29181"/>
                    <a:pt x="11310" y="29432"/>
                  </a:cubicBezTo>
                  <a:cubicBezTo>
                    <a:pt x="11351" y="29711"/>
                    <a:pt x="11459" y="29967"/>
                    <a:pt x="11524" y="30237"/>
                  </a:cubicBezTo>
                  <a:cubicBezTo>
                    <a:pt x="11566" y="30414"/>
                    <a:pt x="11503" y="30506"/>
                    <a:pt x="11328" y="30506"/>
                  </a:cubicBezTo>
                  <a:cubicBezTo>
                    <a:pt x="11322" y="30506"/>
                    <a:pt x="11316" y="30506"/>
                    <a:pt x="11310" y="30506"/>
                  </a:cubicBezTo>
                  <a:cubicBezTo>
                    <a:pt x="11185" y="30501"/>
                    <a:pt x="11059" y="30500"/>
                    <a:pt x="10933" y="30500"/>
                  </a:cubicBezTo>
                  <a:cubicBezTo>
                    <a:pt x="10643" y="30500"/>
                    <a:pt x="10353" y="30508"/>
                    <a:pt x="10063" y="30508"/>
                  </a:cubicBezTo>
                  <a:cubicBezTo>
                    <a:pt x="9898" y="30508"/>
                    <a:pt x="9733" y="30506"/>
                    <a:pt x="9568" y="30497"/>
                  </a:cubicBezTo>
                  <a:cubicBezTo>
                    <a:pt x="9497" y="30493"/>
                    <a:pt x="9427" y="30492"/>
                    <a:pt x="9356" y="30492"/>
                  </a:cubicBezTo>
                  <a:cubicBezTo>
                    <a:pt x="9108" y="30492"/>
                    <a:pt x="8860" y="30509"/>
                    <a:pt x="8613" y="30509"/>
                  </a:cubicBezTo>
                  <a:cubicBezTo>
                    <a:pt x="8519" y="30509"/>
                    <a:pt x="8426" y="30507"/>
                    <a:pt x="8333" y="30500"/>
                  </a:cubicBezTo>
                  <a:cubicBezTo>
                    <a:pt x="8256" y="30494"/>
                    <a:pt x="8180" y="30492"/>
                    <a:pt x="8105" y="30492"/>
                  </a:cubicBezTo>
                  <a:cubicBezTo>
                    <a:pt x="7876" y="30492"/>
                    <a:pt x="7650" y="30512"/>
                    <a:pt x="7423" y="30512"/>
                  </a:cubicBezTo>
                  <a:cubicBezTo>
                    <a:pt x="7376" y="30512"/>
                    <a:pt x="7330" y="30511"/>
                    <a:pt x="7283" y="30509"/>
                  </a:cubicBezTo>
                  <a:cubicBezTo>
                    <a:pt x="7049" y="30498"/>
                    <a:pt x="6812" y="30472"/>
                    <a:pt x="6575" y="30472"/>
                  </a:cubicBezTo>
                  <a:cubicBezTo>
                    <a:pt x="6410" y="30472"/>
                    <a:pt x="6244" y="30485"/>
                    <a:pt x="6079" y="30525"/>
                  </a:cubicBezTo>
                  <a:cubicBezTo>
                    <a:pt x="6040" y="30534"/>
                    <a:pt x="6000" y="30538"/>
                    <a:pt x="5960" y="30538"/>
                  </a:cubicBezTo>
                  <a:cubicBezTo>
                    <a:pt x="5832" y="30538"/>
                    <a:pt x="5703" y="30499"/>
                    <a:pt x="5572" y="30499"/>
                  </a:cubicBezTo>
                  <a:cubicBezTo>
                    <a:pt x="5562" y="30499"/>
                    <a:pt x="5551" y="30499"/>
                    <a:pt x="5541" y="30500"/>
                  </a:cubicBezTo>
                  <a:cubicBezTo>
                    <a:pt x="5406" y="30506"/>
                    <a:pt x="5271" y="30508"/>
                    <a:pt x="5133" y="30508"/>
                  </a:cubicBezTo>
                  <a:cubicBezTo>
                    <a:pt x="4912" y="30508"/>
                    <a:pt x="4684" y="30503"/>
                    <a:pt x="4442" y="30503"/>
                  </a:cubicBezTo>
                  <a:cubicBezTo>
                    <a:pt x="4541" y="30085"/>
                    <a:pt x="4429" y="29695"/>
                    <a:pt x="4451" y="29302"/>
                  </a:cubicBezTo>
                  <a:cubicBezTo>
                    <a:pt x="4464" y="29122"/>
                    <a:pt x="4498" y="28943"/>
                    <a:pt x="4479" y="28763"/>
                  </a:cubicBezTo>
                  <a:cubicBezTo>
                    <a:pt x="4429" y="28271"/>
                    <a:pt x="4513" y="27779"/>
                    <a:pt x="4470" y="27287"/>
                  </a:cubicBezTo>
                  <a:cubicBezTo>
                    <a:pt x="4445" y="27027"/>
                    <a:pt x="4501" y="26764"/>
                    <a:pt x="4479" y="26498"/>
                  </a:cubicBezTo>
                  <a:cubicBezTo>
                    <a:pt x="4473" y="26430"/>
                    <a:pt x="4516" y="26395"/>
                    <a:pt x="4578" y="26380"/>
                  </a:cubicBezTo>
                  <a:cubicBezTo>
                    <a:pt x="4589" y="26375"/>
                    <a:pt x="4602" y="26373"/>
                    <a:pt x="4615" y="26373"/>
                  </a:cubicBezTo>
                  <a:close/>
                  <a:moveTo>
                    <a:pt x="12768" y="17664"/>
                  </a:moveTo>
                  <a:cubicBezTo>
                    <a:pt x="12786" y="17664"/>
                    <a:pt x="12807" y="17668"/>
                    <a:pt x="12830" y="17676"/>
                  </a:cubicBezTo>
                  <a:cubicBezTo>
                    <a:pt x="13038" y="17744"/>
                    <a:pt x="13261" y="17775"/>
                    <a:pt x="13456" y="17899"/>
                  </a:cubicBezTo>
                  <a:cubicBezTo>
                    <a:pt x="13743" y="18084"/>
                    <a:pt x="14019" y="18276"/>
                    <a:pt x="14260" y="18530"/>
                  </a:cubicBezTo>
                  <a:cubicBezTo>
                    <a:pt x="14468" y="18747"/>
                    <a:pt x="14712" y="18936"/>
                    <a:pt x="14886" y="19180"/>
                  </a:cubicBezTo>
                  <a:cubicBezTo>
                    <a:pt x="15071" y="19440"/>
                    <a:pt x="15254" y="19703"/>
                    <a:pt x="15424" y="19973"/>
                  </a:cubicBezTo>
                  <a:cubicBezTo>
                    <a:pt x="15526" y="20131"/>
                    <a:pt x="15591" y="20310"/>
                    <a:pt x="15715" y="20456"/>
                  </a:cubicBezTo>
                  <a:cubicBezTo>
                    <a:pt x="15752" y="20499"/>
                    <a:pt x="15777" y="20551"/>
                    <a:pt x="15796" y="20607"/>
                  </a:cubicBezTo>
                  <a:cubicBezTo>
                    <a:pt x="15892" y="20889"/>
                    <a:pt x="16028" y="21152"/>
                    <a:pt x="16133" y="21427"/>
                  </a:cubicBezTo>
                  <a:cubicBezTo>
                    <a:pt x="16263" y="21762"/>
                    <a:pt x="16408" y="22093"/>
                    <a:pt x="16458" y="22458"/>
                  </a:cubicBezTo>
                  <a:cubicBezTo>
                    <a:pt x="16501" y="22746"/>
                    <a:pt x="16600" y="23028"/>
                    <a:pt x="16684" y="23309"/>
                  </a:cubicBezTo>
                  <a:cubicBezTo>
                    <a:pt x="16715" y="23415"/>
                    <a:pt x="16743" y="23517"/>
                    <a:pt x="16743" y="23625"/>
                  </a:cubicBezTo>
                  <a:cubicBezTo>
                    <a:pt x="16740" y="23758"/>
                    <a:pt x="16761" y="23885"/>
                    <a:pt x="16829" y="24003"/>
                  </a:cubicBezTo>
                  <a:cubicBezTo>
                    <a:pt x="16848" y="24031"/>
                    <a:pt x="16867" y="24065"/>
                    <a:pt x="16867" y="24096"/>
                  </a:cubicBezTo>
                  <a:cubicBezTo>
                    <a:pt x="16891" y="24566"/>
                    <a:pt x="17096" y="24999"/>
                    <a:pt x="17154" y="25464"/>
                  </a:cubicBezTo>
                  <a:cubicBezTo>
                    <a:pt x="17210" y="25869"/>
                    <a:pt x="17353" y="26256"/>
                    <a:pt x="17421" y="26655"/>
                  </a:cubicBezTo>
                  <a:cubicBezTo>
                    <a:pt x="17486" y="27039"/>
                    <a:pt x="17606" y="27405"/>
                    <a:pt x="17699" y="27779"/>
                  </a:cubicBezTo>
                  <a:cubicBezTo>
                    <a:pt x="17786" y="28135"/>
                    <a:pt x="17792" y="28510"/>
                    <a:pt x="17913" y="28853"/>
                  </a:cubicBezTo>
                  <a:cubicBezTo>
                    <a:pt x="17984" y="29054"/>
                    <a:pt x="17972" y="29271"/>
                    <a:pt x="18077" y="29463"/>
                  </a:cubicBezTo>
                  <a:cubicBezTo>
                    <a:pt x="18167" y="29621"/>
                    <a:pt x="18080" y="29828"/>
                    <a:pt x="18204" y="29983"/>
                  </a:cubicBezTo>
                  <a:cubicBezTo>
                    <a:pt x="18188" y="30280"/>
                    <a:pt x="18355" y="30534"/>
                    <a:pt x="18417" y="30812"/>
                  </a:cubicBezTo>
                  <a:cubicBezTo>
                    <a:pt x="18476" y="31091"/>
                    <a:pt x="18405" y="31199"/>
                    <a:pt x="18167" y="31357"/>
                  </a:cubicBezTo>
                  <a:cubicBezTo>
                    <a:pt x="17953" y="31500"/>
                    <a:pt x="17699" y="31555"/>
                    <a:pt x="17492" y="31710"/>
                  </a:cubicBezTo>
                  <a:cubicBezTo>
                    <a:pt x="17408" y="31772"/>
                    <a:pt x="17263" y="31753"/>
                    <a:pt x="17164" y="31803"/>
                  </a:cubicBezTo>
                  <a:cubicBezTo>
                    <a:pt x="16966" y="31905"/>
                    <a:pt x="16758" y="31979"/>
                    <a:pt x="16548" y="32048"/>
                  </a:cubicBezTo>
                  <a:cubicBezTo>
                    <a:pt x="16374" y="32100"/>
                    <a:pt x="16207" y="32168"/>
                    <a:pt x="16022" y="32184"/>
                  </a:cubicBezTo>
                  <a:cubicBezTo>
                    <a:pt x="15885" y="32196"/>
                    <a:pt x="15762" y="32270"/>
                    <a:pt x="15625" y="32298"/>
                  </a:cubicBezTo>
                  <a:cubicBezTo>
                    <a:pt x="15319" y="32363"/>
                    <a:pt x="15006" y="32379"/>
                    <a:pt x="14700" y="32397"/>
                  </a:cubicBezTo>
                  <a:cubicBezTo>
                    <a:pt x="14379" y="32416"/>
                    <a:pt x="14058" y="32454"/>
                    <a:pt x="13739" y="32454"/>
                  </a:cubicBezTo>
                  <a:cubicBezTo>
                    <a:pt x="13592" y="32454"/>
                    <a:pt x="13446" y="32447"/>
                    <a:pt x="13301" y="32425"/>
                  </a:cubicBezTo>
                  <a:cubicBezTo>
                    <a:pt x="13121" y="32400"/>
                    <a:pt x="12945" y="32428"/>
                    <a:pt x="12765" y="32376"/>
                  </a:cubicBezTo>
                  <a:cubicBezTo>
                    <a:pt x="12589" y="32323"/>
                    <a:pt x="12468" y="32236"/>
                    <a:pt x="12443" y="32051"/>
                  </a:cubicBezTo>
                  <a:cubicBezTo>
                    <a:pt x="12391" y="31636"/>
                    <a:pt x="12255" y="31240"/>
                    <a:pt x="12180" y="30828"/>
                  </a:cubicBezTo>
                  <a:cubicBezTo>
                    <a:pt x="12125" y="30506"/>
                    <a:pt x="12060" y="30184"/>
                    <a:pt x="11973" y="29872"/>
                  </a:cubicBezTo>
                  <a:cubicBezTo>
                    <a:pt x="11877" y="29509"/>
                    <a:pt x="11784" y="29144"/>
                    <a:pt x="11645" y="28791"/>
                  </a:cubicBezTo>
                  <a:cubicBezTo>
                    <a:pt x="11527" y="28497"/>
                    <a:pt x="11450" y="28188"/>
                    <a:pt x="11363" y="27881"/>
                  </a:cubicBezTo>
                  <a:cubicBezTo>
                    <a:pt x="11252" y="27494"/>
                    <a:pt x="11100" y="27123"/>
                    <a:pt x="10951" y="26748"/>
                  </a:cubicBezTo>
                  <a:cubicBezTo>
                    <a:pt x="10886" y="26578"/>
                    <a:pt x="10828" y="26395"/>
                    <a:pt x="10756" y="26225"/>
                  </a:cubicBezTo>
                  <a:cubicBezTo>
                    <a:pt x="10651" y="25978"/>
                    <a:pt x="10592" y="25711"/>
                    <a:pt x="10434" y="25485"/>
                  </a:cubicBezTo>
                  <a:cubicBezTo>
                    <a:pt x="10397" y="25433"/>
                    <a:pt x="10366" y="25374"/>
                    <a:pt x="10345" y="25312"/>
                  </a:cubicBezTo>
                  <a:cubicBezTo>
                    <a:pt x="10243" y="24981"/>
                    <a:pt x="10069" y="24684"/>
                    <a:pt x="9887" y="24393"/>
                  </a:cubicBezTo>
                  <a:cubicBezTo>
                    <a:pt x="9797" y="24253"/>
                    <a:pt x="9747" y="24096"/>
                    <a:pt x="9676" y="23953"/>
                  </a:cubicBezTo>
                  <a:cubicBezTo>
                    <a:pt x="9515" y="23638"/>
                    <a:pt x="9280" y="23371"/>
                    <a:pt x="9150" y="23037"/>
                  </a:cubicBezTo>
                  <a:cubicBezTo>
                    <a:pt x="9060" y="22805"/>
                    <a:pt x="8939" y="22570"/>
                    <a:pt x="8778" y="22368"/>
                  </a:cubicBezTo>
                  <a:cubicBezTo>
                    <a:pt x="8754" y="22337"/>
                    <a:pt x="8723" y="22303"/>
                    <a:pt x="8710" y="22266"/>
                  </a:cubicBezTo>
                  <a:cubicBezTo>
                    <a:pt x="8562" y="21901"/>
                    <a:pt x="8450" y="21523"/>
                    <a:pt x="8447" y="21124"/>
                  </a:cubicBezTo>
                  <a:cubicBezTo>
                    <a:pt x="8444" y="21003"/>
                    <a:pt x="8565" y="20842"/>
                    <a:pt x="8679" y="20799"/>
                  </a:cubicBezTo>
                  <a:cubicBezTo>
                    <a:pt x="8716" y="20785"/>
                    <a:pt x="8751" y="20778"/>
                    <a:pt x="8782" y="20778"/>
                  </a:cubicBezTo>
                  <a:cubicBezTo>
                    <a:pt x="8862" y="20778"/>
                    <a:pt x="8923" y="20823"/>
                    <a:pt x="8958" y="20914"/>
                  </a:cubicBezTo>
                  <a:cubicBezTo>
                    <a:pt x="9094" y="21266"/>
                    <a:pt x="9271" y="21601"/>
                    <a:pt x="9410" y="21954"/>
                  </a:cubicBezTo>
                  <a:cubicBezTo>
                    <a:pt x="9487" y="22146"/>
                    <a:pt x="9642" y="22307"/>
                    <a:pt x="9775" y="22474"/>
                  </a:cubicBezTo>
                  <a:cubicBezTo>
                    <a:pt x="9911" y="22647"/>
                    <a:pt x="10085" y="22789"/>
                    <a:pt x="10202" y="22981"/>
                  </a:cubicBezTo>
                  <a:cubicBezTo>
                    <a:pt x="10254" y="23063"/>
                    <a:pt x="10338" y="23104"/>
                    <a:pt x="10413" y="23104"/>
                  </a:cubicBezTo>
                  <a:cubicBezTo>
                    <a:pt x="10446" y="23104"/>
                    <a:pt x="10477" y="23096"/>
                    <a:pt x="10503" y="23080"/>
                  </a:cubicBezTo>
                  <a:cubicBezTo>
                    <a:pt x="10602" y="23018"/>
                    <a:pt x="10651" y="22839"/>
                    <a:pt x="10599" y="22731"/>
                  </a:cubicBezTo>
                  <a:cubicBezTo>
                    <a:pt x="10568" y="22672"/>
                    <a:pt x="10540" y="22607"/>
                    <a:pt x="10493" y="22563"/>
                  </a:cubicBezTo>
                  <a:cubicBezTo>
                    <a:pt x="10236" y="22334"/>
                    <a:pt x="10100" y="22019"/>
                    <a:pt x="9880" y="21765"/>
                  </a:cubicBezTo>
                  <a:cubicBezTo>
                    <a:pt x="9788" y="21657"/>
                    <a:pt x="9781" y="21505"/>
                    <a:pt x="9713" y="21381"/>
                  </a:cubicBezTo>
                  <a:cubicBezTo>
                    <a:pt x="9524" y="21031"/>
                    <a:pt x="9441" y="20651"/>
                    <a:pt x="9394" y="20254"/>
                  </a:cubicBezTo>
                  <a:cubicBezTo>
                    <a:pt x="9348" y="19886"/>
                    <a:pt x="9373" y="19542"/>
                    <a:pt x="9534" y="19208"/>
                  </a:cubicBezTo>
                  <a:cubicBezTo>
                    <a:pt x="9573" y="19127"/>
                    <a:pt x="9614" y="19057"/>
                    <a:pt x="9701" y="19057"/>
                  </a:cubicBezTo>
                  <a:cubicBezTo>
                    <a:pt x="9711" y="19057"/>
                    <a:pt x="9721" y="19058"/>
                    <a:pt x="9732" y="19060"/>
                  </a:cubicBezTo>
                  <a:cubicBezTo>
                    <a:pt x="9831" y="19075"/>
                    <a:pt x="9890" y="19143"/>
                    <a:pt x="9902" y="19245"/>
                  </a:cubicBezTo>
                  <a:cubicBezTo>
                    <a:pt x="9905" y="19295"/>
                    <a:pt x="9911" y="19344"/>
                    <a:pt x="9914" y="19394"/>
                  </a:cubicBezTo>
                  <a:cubicBezTo>
                    <a:pt x="9918" y="19768"/>
                    <a:pt x="10035" y="20121"/>
                    <a:pt x="10091" y="20486"/>
                  </a:cubicBezTo>
                  <a:cubicBezTo>
                    <a:pt x="10122" y="20678"/>
                    <a:pt x="10224" y="20849"/>
                    <a:pt x="10326" y="21000"/>
                  </a:cubicBezTo>
                  <a:cubicBezTo>
                    <a:pt x="10469" y="21217"/>
                    <a:pt x="10589" y="21449"/>
                    <a:pt x="10763" y="21653"/>
                  </a:cubicBezTo>
                  <a:cubicBezTo>
                    <a:pt x="10911" y="21827"/>
                    <a:pt x="11109" y="21947"/>
                    <a:pt x="11233" y="22149"/>
                  </a:cubicBezTo>
                  <a:cubicBezTo>
                    <a:pt x="11279" y="22222"/>
                    <a:pt x="11373" y="22257"/>
                    <a:pt x="11464" y="22257"/>
                  </a:cubicBezTo>
                  <a:cubicBezTo>
                    <a:pt x="11538" y="22257"/>
                    <a:pt x="11611" y="22233"/>
                    <a:pt x="11654" y="22189"/>
                  </a:cubicBezTo>
                  <a:cubicBezTo>
                    <a:pt x="11753" y="22087"/>
                    <a:pt x="11713" y="21898"/>
                    <a:pt x="11577" y="21787"/>
                  </a:cubicBezTo>
                  <a:cubicBezTo>
                    <a:pt x="11245" y="21511"/>
                    <a:pt x="10995" y="21174"/>
                    <a:pt x="10778" y="20802"/>
                  </a:cubicBezTo>
                  <a:cubicBezTo>
                    <a:pt x="10577" y="20459"/>
                    <a:pt x="10534" y="20075"/>
                    <a:pt x="10425" y="19706"/>
                  </a:cubicBezTo>
                  <a:cubicBezTo>
                    <a:pt x="10366" y="19508"/>
                    <a:pt x="10397" y="19289"/>
                    <a:pt x="10407" y="19072"/>
                  </a:cubicBezTo>
                  <a:cubicBezTo>
                    <a:pt x="10416" y="18824"/>
                    <a:pt x="10506" y="18614"/>
                    <a:pt x="10599" y="18400"/>
                  </a:cubicBezTo>
                  <a:cubicBezTo>
                    <a:pt x="10648" y="18286"/>
                    <a:pt x="10732" y="18193"/>
                    <a:pt x="10831" y="18112"/>
                  </a:cubicBezTo>
                  <a:cubicBezTo>
                    <a:pt x="10888" y="18065"/>
                    <a:pt x="10946" y="18041"/>
                    <a:pt x="10999" y="18041"/>
                  </a:cubicBezTo>
                  <a:cubicBezTo>
                    <a:pt x="11074" y="18041"/>
                    <a:pt x="11142" y="18088"/>
                    <a:pt x="11193" y="18180"/>
                  </a:cubicBezTo>
                  <a:cubicBezTo>
                    <a:pt x="11267" y="18310"/>
                    <a:pt x="11289" y="18447"/>
                    <a:pt x="11286" y="18796"/>
                  </a:cubicBezTo>
                  <a:cubicBezTo>
                    <a:pt x="11351" y="19180"/>
                    <a:pt x="11372" y="19629"/>
                    <a:pt x="11527" y="20062"/>
                  </a:cubicBezTo>
                  <a:cubicBezTo>
                    <a:pt x="11611" y="20288"/>
                    <a:pt x="11716" y="20496"/>
                    <a:pt x="11809" y="20712"/>
                  </a:cubicBezTo>
                  <a:cubicBezTo>
                    <a:pt x="11852" y="20811"/>
                    <a:pt x="11930" y="20870"/>
                    <a:pt x="12004" y="20932"/>
                  </a:cubicBezTo>
                  <a:cubicBezTo>
                    <a:pt x="12283" y="21166"/>
                    <a:pt x="12573" y="21375"/>
                    <a:pt x="12960" y="21375"/>
                  </a:cubicBezTo>
                  <a:cubicBezTo>
                    <a:pt x="12968" y="21375"/>
                    <a:pt x="12977" y="21375"/>
                    <a:pt x="12985" y="21375"/>
                  </a:cubicBezTo>
                  <a:cubicBezTo>
                    <a:pt x="13440" y="21366"/>
                    <a:pt x="13917" y="21006"/>
                    <a:pt x="14047" y="20586"/>
                  </a:cubicBezTo>
                  <a:cubicBezTo>
                    <a:pt x="14068" y="20511"/>
                    <a:pt x="14087" y="20440"/>
                    <a:pt x="14078" y="20366"/>
                  </a:cubicBezTo>
                  <a:cubicBezTo>
                    <a:pt x="14022" y="19985"/>
                    <a:pt x="13985" y="19601"/>
                    <a:pt x="13768" y="19261"/>
                  </a:cubicBezTo>
                  <a:cubicBezTo>
                    <a:pt x="13607" y="19010"/>
                    <a:pt x="13428" y="18784"/>
                    <a:pt x="13211" y="18583"/>
                  </a:cubicBezTo>
                  <a:cubicBezTo>
                    <a:pt x="13047" y="18434"/>
                    <a:pt x="12960" y="18221"/>
                    <a:pt x="12771" y="18088"/>
                  </a:cubicBezTo>
                  <a:cubicBezTo>
                    <a:pt x="12710" y="18044"/>
                    <a:pt x="12697" y="17927"/>
                    <a:pt x="12672" y="17840"/>
                  </a:cubicBezTo>
                  <a:cubicBezTo>
                    <a:pt x="12647" y="17737"/>
                    <a:pt x="12686" y="17664"/>
                    <a:pt x="12768" y="17664"/>
                  </a:cubicBezTo>
                  <a:close/>
                  <a:moveTo>
                    <a:pt x="5764" y="485"/>
                  </a:moveTo>
                  <a:cubicBezTo>
                    <a:pt x="5800" y="485"/>
                    <a:pt x="5836" y="488"/>
                    <a:pt x="5872" y="494"/>
                  </a:cubicBezTo>
                  <a:cubicBezTo>
                    <a:pt x="6061" y="526"/>
                    <a:pt x="6251" y="540"/>
                    <a:pt x="6440" y="540"/>
                  </a:cubicBezTo>
                  <a:cubicBezTo>
                    <a:pt x="6635" y="540"/>
                    <a:pt x="6830" y="525"/>
                    <a:pt x="7026" y="500"/>
                  </a:cubicBezTo>
                  <a:cubicBezTo>
                    <a:pt x="7050" y="496"/>
                    <a:pt x="7074" y="495"/>
                    <a:pt x="7097" y="495"/>
                  </a:cubicBezTo>
                  <a:cubicBezTo>
                    <a:pt x="7114" y="495"/>
                    <a:pt x="7131" y="496"/>
                    <a:pt x="7147" y="497"/>
                  </a:cubicBezTo>
                  <a:cubicBezTo>
                    <a:pt x="7451" y="534"/>
                    <a:pt x="7751" y="528"/>
                    <a:pt x="8054" y="534"/>
                  </a:cubicBezTo>
                  <a:cubicBezTo>
                    <a:pt x="8059" y="534"/>
                    <a:pt x="8065" y="534"/>
                    <a:pt x="8070" y="534"/>
                  </a:cubicBezTo>
                  <a:cubicBezTo>
                    <a:pt x="8244" y="534"/>
                    <a:pt x="8413" y="495"/>
                    <a:pt x="8587" y="495"/>
                  </a:cubicBezTo>
                  <a:cubicBezTo>
                    <a:pt x="8630" y="495"/>
                    <a:pt x="8673" y="497"/>
                    <a:pt x="8717" y="503"/>
                  </a:cubicBezTo>
                  <a:cubicBezTo>
                    <a:pt x="8836" y="518"/>
                    <a:pt x="8956" y="523"/>
                    <a:pt x="9076" y="523"/>
                  </a:cubicBezTo>
                  <a:cubicBezTo>
                    <a:pt x="9277" y="523"/>
                    <a:pt x="9479" y="509"/>
                    <a:pt x="9681" y="509"/>
                  </a:cubicBezTo>
                  <a:cubicBezTo>
                    <a:pt x="9806" y="509"/>
                    <a:pt x="9931" y="514"/>
                    <a:pt x="10057" y="531"/>
                  </a:cubicBezTo>
                  <a:cubicBezTo>
                    <a:pt x="10098" y="536"/>
                    <a:pt x="10140" y="538"/>
                    <a:pt x="10181" y="538"/>
                  </a:cubicBezTo>
                  <a:cubicBezTo>
                    <a:pt x="10328" y="538"/>
                    <a:pt x="10476" y="512"/>
                    <a:pt x="10626" y="512"/>
                  </a:cubicBezTo>
                  <a:cubicBezTo>
                    <a:pt x="10632" y="512"/>
                    <a:pt x="10639" y="512"/>
                    <a:pt x="10645" y="512"/>
                  </a:cubicBezTo>
                  <a:cubicBezTo>
                    <a:pt x="11140" y="522"/>
                    <a:pt x="11639" y="515"/>
                    <a:pt x="12137" y="525"/>
                  </a:cubicBezTo>
                  <a:cubicBezTo>
                    <a:pt x="12213" y="527"/>
                    <a:pt x="12290" y="530"/>
                    <a:pt x="12367" y="530"/>
                  </a:cubicBezTo>
                  <a:cubicBezTo>
                    <a:pt x="12485" y="530"/>
                    <a:pt x="12605" y="524"/>
                    <a:pt x="12725" y="503"/>
                  </a:cubicBezTo>
                  <a:cubicBezTo>
                    <a:pt x="12757" y="498"/>
                    <a:pt x="12790" y="496"/>
                    <a:pt x="12822" y="496"/>
                  </a:cubicBezTo>
                  <a:cubicBezTo>
                    <a:pt x="12921" y="496"/>
                    <a:pt x="13022" y="514"/>
                    <a:pt x="13126" y="514"/>
                  </a:cubicBezTo>
                  <a:cubicBezTo>
                    <a:pt x="13145" y="514"/>
                    <a:pt x="13164" y="514"/>
                    <a:pt x="13183" y="512"/>
                  </a:cubicBezTo>
                  <a:cubicBezTo>
                    <a:pt x="13270" y="506"/>
                    <a:pt x="13356" y="504"/>
                    <a:pt x="13443" y="504"/>
                  </a:cubicBezTo>
                  <a:cubicBezTo>
                    <a:pt x="13685" y="504"/>
                    <a:pt x="13927" y="521"/>
                    <a:pt x="14170" y="521"/>
                  </a:cubicBezTo>
                  <a:cubicBezTo>
                    <a:pt x="14295" y="521"/>
                    <a:pt x="14420" y="517"/>
                    <a:pt x="14545" y="503"/>
                  </a:cubicBezTo>
                  <a:cubicBezTo>
                    <a:pt x="14585" y="499"/>
                    <a:pt x="14624" y="497"/>
                    <a:pt x="14664" y="497"/>
                  </a:cubicBezTo>
                  <a:cubicBezTo>
                    <a:pt x="14849" y="497"/>
                    <a:pt x="15036" y="536"/>
                    <a:pt x="15222" y="536"/>
                  </a:cubicBezTo>
                  <a:cubicBezTo>
                    <a:pt x="15275" y="536"/>
                    <a:pt x="15328" y="533"/>
                    <a:pt x="15381" y="525"/>
                  </a:cubicBezTo>
                  <a:cubicBezTo>
                    <a:pt x="15535" y="501"/>
                    <a:pt x="15690" y="492"/>
                    <a:pt x="15844" y="492"/>
                  </a:cubicBezTo>
                  <a:cubicBezTo>
                    <a:pt x="16051" y="492"/>
                    <a:pt x="16256" y="507"/>
                    <a:pt x="16458" y="522"/>
                  </a:cubicBezTo>
                  <a:cubicBezTo>
                    <a:pt x="16536" y="527"/>
                    <a:pt x="16613" y="529"/>
                    <a:pt x="16689" y="529"/>
                  </a:cubicBezTo>
                  <a:cubicBezTo>
                    <a:pt x="16916" y="529"/>
                    <a:pt x="17140" y="511"/>
                    <a:pt x="17362" y="506"/>
                  </a:cubicBezTo>
                  <a:cubicBezTo>
                    <a:pt x="17382" y="506"/>
                    <a:pt x="17403" y="505"/>
                    <a:pt x="17423" y="505"/>
                  </a:cubicBezTo>
                  <a:cubicBezTo>
                    <a:pt x="17682" y="505"/>
                    <a:pt x="17941" y="539"/>
                    <a:pt x="18200" y="539"/>
                  </a:cubicBezTo>
                  <a:cubicBezTo>
                    <a:pt x="18339" y="539"/>
                    <a:pt x="18477" y="530"/>
                    <a:pt x="18615" y="500"/>
                  </a:cubicBezTo>
                  <a:cubicBezTo>
                    <a:pt x="18718" y="533"/>
                    <a:pt x="18823" y="543"/>
                    <a:pt x="18928" y="543"/>
                  </a:cubicBezTo>
                  <a:cubicBezTo>
                    <a:pt x="19070" y="543"/>
                    <a:pt x="19212" y="524"/>
                    <a:pt x="19349" y="515"/>
                  </a:cubicBezTo>
                  <a:cubicBezTo>
                    <a:pt x="19381" y="514"/>
                    <a:pt x="19413" y="513"/>
                    <a:pt x="19446" y="513"/>
                  </a:cubicBezTo>
                  <a:cubicBezTo>
                    <a:pt x="19623" y="513"/>
                    <a:pt x="19801" y="537"/>
                    <a:pt x="19979" y="537"/>
                  </a:cubicBezTo>
                  <a:cubicBezTo>
                    <a:pt x="20086" y="537"/>
                    <a:pt x="20193" y="528"/>
                    <a:pt x="20299" y="500"/>
                  </a:cubicBezTo>
                  <a:cubicBezTo>
                    <a:pt x="20328" y="492"/>
                    <a:pt x="20358" y="489"/>
                    <a:pt x="20390" y="489"/>
                  </a:cubicBezTo>
                  <a:cubicBezTo>
                    <a:pt x="20417" y="489"/>
                    <a:pt x="20444" y="491"/>
                    <a:pt x="20470" y="494"/>
                  </a:cubicBezTo>
                  <a:cubicBezTo>
                    <a:pt x="20799" y="529"/>
                    <a:pt x="21129" y="544"/>
                    <a:pt x="21458" y="544"/>
                  </a:cubicBezTo>
                  <a:cubicBezTo>
                    <a:pt x="21828" y="544"/>
                    <a:pt x="22197" y="525"/>
                    <a:pt x="22565" y="494"/>
                  </a:cubicBezTo>
                  <a:cubicBezTo>
                    <a:pt x="22581" y="492"/>
                    <a:pt x="22598" y="492"/>
                    <a:pt x="22614" y="492"/>
                  </a:cubicBezTo>
                  <a:cubicBezTo>
                    <a:pt x="22672" y="492"/>
                    <a:pt x="22729" y="500"/>
                    <a:pt x="22785" y="509"/>
                  </a:cubicBezTo>
                  <a:cubicBezTo>
                    <a:pt x="22875" y="525"/>
                    <a:pt x="22965" y="539"/>
                    <a:pt x="23054" y="539"/>
                  </a:cubicBezTo>
                  <a:cubicBezTo>
                    <a:pt x="23127" y="539"/>
                    <a:pt x="23200" y="529"/>
                    <a:pt x="23274" y="503"/>
                  </a:cubicBezTo>
                  <a:cubicBezTo>
                    <a:pt x="23304" y="493"/>
                    <a:pt x="23336" y="489"/>
                    <a:pt x="23369" y="489"/>
                  </a:cubicBezTo>
                  <a:cubicBezTo>
                    <a:pt x="23395" y="489"/>
                    <a:pt x="23420" y="491"/>
                    <a:pt x="23444" y="494"/>
                  </a:cubicBezTo>
                  <a:cubicBezTo>
                    <a:pt x="23659" y="521"/>
                    <a:pt x="23879" y="549"/>
                    <a:pt x="24095" y="549"/>
                  </a:cubicBezTo>
                  <a:cubicBezTo>
                    <a:pt x="24196" y="549"/>
                    <a:pt x="24296" y="543"/>
                    <a:pt x="24394" y="528"/>
                  </a:cubicBezTo>
                  <a:cubicBezTo>
                    <a:pt x="24509" y="510"/>
                    <a:pt x="24624" y="505"/>
                    <a:pt x="24738" y="505"/>
                  </a:cubicBezTo>
                  <a:cubicBezTo>
                    <a:pt x="24901" y="505"/>
                    <a:pt x="25064" y="515"/>
                    <a:pt x="25224" y="515"/>
                  </a:cubicBezTo>
                  <a:cubicBezTo>
                    <a:pt x="25232" y="515"/>
                    <a:pt x="25239" y="515"/>
                    <a:pt x="25247" y="515"/>
                  </a:cubicBezTo>
                  <a:cubicBezTo>
                    <a:pt x="25447" y="515"/>
                    <a:pt x="25651" y="492"/>
                    <a:pt x="25854" y="492"/>
                  </a:cubicBezTo>
                  <a:cubicBezTo>
                    <a:pt x="25985" y="492"/>
                    <a:pt x="26116" y="502"/>
                    <a:pt x="26245" y="534"/>
                  </a:cubicBezTo>
                  <a:cubicBezTo>
                    <a:pt x="26269" y="539"/>
                    <a:pt x="26294" y="543"/>
                    <a:pt x="26319" y="543"/>
                  </a:cubicBezTo>
                  <a:cubicBezTo>
                    <a:pt x="26337" y="543"/>
                    <a:pt x="26354" y="541"/>
                    <a:pt x="26369" y="537"/>
                  </a:cubicBezTo>
                  <a:cubicBezTo>
                    <a:pt x="26505" y="504"/>
                    <a:pt x="26641" y="494"/>
                    <a:pt x="26776" y="494"/>
                  </a:cubicBezTo>
                  <a:cubicBezTo>
                    <a:pt x="26990" y="494"/>
                    <a:pt x="27204" y="519"/>
                    <a:pt x="27417" y="519"/>
                  </a:cubicBezTo>
                  <a:cubicBezTo>
                    <a:pt x="27459" y="519"/>
                    <a:pt x="27501" y="518"/>
                    <a:pt x="27542" y="515"/>
                  </a:cubicBezTo>
                  <a:cubicBezTo>
                    <a:pt x="27658" y="510"/>
                    <a:pt x="27773" y="507"/>
                    <a:pt x="27888" y="507"/>
                  </a:cubicBezTo>
                  <a:cubicBezTo>
                    <a:pt x="28203" y="507"/>
                    <a:pt x="28519" y="523"/>
                    <a:pt x="28834" y="523"/>
                  </a:cubicBezTo>
                  <a:cubicBezTo>
                    <a:pt x="28949" y="523"/>
                    <a:pt x="29065" y="521"/>
                    <a:pt x="29180" y="515"/>
                  </a:cubicBezTo>
                  <a:cubicBezTo>
                    <a:pt x="29238" y="512"/>
                    <a:pt x="29296" y="511"/>
                    <a:pt x="29354" y="511"/>
                  </a:cubicBezTo>
                  <a:cubicBezTo>
                    <a:pt x="29609" y="511"/>
                    <a:pt x="29866" y="536"/>
                    <a:pt x="30121" y="536"/>
                  </a:cubicBezTo>
                  <a:cubicBezTo>
                    <a:pt x="30199" y="536"/>
                    <a:pt x="30276" y="534"/>
                    <a:pt x="30353" y="528"/>
                  </a:cubicBezTo>
                  <a:cubicBezTo>
                    <a:pt x="30446" y="521"/>
                    <a:pt x="30539" y="518"/>
                    <a:pt x="30632" y="518"/>
                  </a:cubicBezTo>
                  <a:cubicBezTo>
                    <a:pt x="30807" y="518"/>
                    <a:pt x="30982" y="527"/>
                    <a:pt x="31157" y="527"/>
                  </a:cubicBezTo>
                  <a:cubicBezTo>
                    <a:pt x="31259" y="527"/>
                    <a:pt x="31360" y="524"/>
                    <a:pt x="31461" y="515"/>
                  </a:cubicBezTo>
                  <a:cubicBezTo>
                    <a:pt x="31550" y="508"/>
                    <a:pt x="31639" y="505"/>
                    <a:pt x="31730" y="505"/>
                  </a:cubicBezTo>
                  <a:cubicBezTo>
                    <a:pt x="31850" y="505"/>
                    <a:pt x="31972" y="509"/>
                    <a:pt x="32094" y="509"/>
                  </a:cubicBezTo>
                  <a:cubicBezTo>
                    <a:pt x="32168" y="509"/>
                    <a:pt x="32242" y="508"/>
                    <a:pt x="32315" y="503"/>
                  </a:cubicBezTo>
                  <a:cubicBezTo>
                    <a:pt x="32348" y="501"/>
                    <a:pt x="32380" y="500"/>
                    <a:pt x="32412" y="500"/>
                  </a:cubicBezTo>
                  <a:cubicBezTo>
                    <a:pt x="32582" y="500"/>
                    <a:pt x="32751" y="527"/>
                    <a:pt x="32921" y="527"/>
                  </a:cubicBezTo>
                  <a:cubicBezTo>
                    <a:pt x="33013" y="527"/>
                    <a:pt x="33105" y="519"/>
                    <a:pt x="33198" y="494"/>
                  </a:cubicBezTo>
                  <a:cubicBezTo>
                    <a:pt x="33214" y="489"/>
                    <a:pt x="33232" y="488"/>
                    <a:pt x="33250" y="488"/>
                  </a:cubicBezTo>
                  <a:cubicBezTo>
                    <a:pt x="33281" y="488"/>
                    <a:pt x="33313" y="493"/>
                    <a:pt x="33343" y="497"/>
                  </a:cubicBezTo>
                  <a:cubicBezTo>
                    <a:pt x="33393" y="503"/>
                    <a:pt x="33442" y="522"/>
                    <a:pt x="33489" y="525"/>
                  </a:cubicBezTo>
                  <a:cubicBezTo>
                    <a:pt x="33860" y="525"/>
                    <a:pt x="34228" y="525"/>
                    <a:pt x="34600" y="528"/>
                  </a:cubicBezTo>
                  <a:cubicBezTo>
                    <a:pt x="34713" y="528"/>
                    <a:pt x="34826" y="527"/>
                    <a:pt x="34939" y="527"/>
                  </a:cubicBezTo>
                  <a:cubicBezTo>
                    <a:pt x="35052" y="527"/>
                    <a:pt x="35165" y="528"/>
                    <a:pt x="35278" y="531"/>
                  </a:cubicBezTo>
                  <a:cubicBezTo>
                    <a:pt x="35344" y="531"/>
                    <a:pt x="35408" y="538"/>
                    <a:pt x="35473" y="538"/>
                  </a:cubicBezTo>
                  <a:cubicBezTo>
                    <a:pt x="35524" y="538"/>
                    <a:pt x="35574" y="533"/>
                    <a:pt x="35624" y="518"/>
                  </a:cubicBezTo>
                  <a:cubicBezTo>
                    <a:pt x="35665" y="508"/>
                    <a:pt x="35703" y="503"/>
                    <a:pt x="35741" y="503"/>
                  </a:cubicBezTo>
                  <a:cubicBezTo>
                    <a:pt x="35782" y="503"/>
                    <a:pt x="35822" y="509"/>
                    <a:pt x="35866" y="518"/>
                  </a:cubicBezTo>
                  <a:cubicBezTo>
                    <a:pt x="35919" y="530"/>
                    <a:pt x="35975" y="536"/>
                    <a:pt x="36031" y="536"/>
                  </a:cubicBezTo>
                  <a:cubicBezTo>
                    <a:pt x="36050" y="536"/>
                    <a:pt x="36070" y="536"/>
                    <a:pt x="36089" y="534"/>
                  </a:cubicBezTo>
                  <a:cubicBezTo>
                    <a:pt x="36252" y="518"/>
                    <a:pt x="36416" y="512"/>
                    <a:pt x="36580" y="512"/>
                  </a:cubicBezTo>
                  <a:cubicBezTo>
                    <a:pt x="36856" y="512"/>
                    <a:pt x="37133" y="527"/>
                    <a:pt x="37409" y="527"/>
                  </a:cubicBezTo>
                  <a:cubicBezTo>
                    <a:pt x="37592" y="527"/>
                    <a:pt x="37773" y="521"/>
                    <a:pt x="37955" y="500"/>
                  </a:cubicBezTo>
                  <a:cubicBezTo>
                    <a:pt x="38016" y="493"/>
                    <a:pt x="38077" y="490"/>
                    <a:pt x="38137" y="490"/>
                  </a:cubicBezTo>
                  <a:cubicBezTo>
                    <a:pt x="38266" y="490"/>
                    <a:pt x="38394" y="503"/>
                    <a:pt x="38519" y="515"/>
                  </a:cubicBezTo>
                  <a:cubicBezTo>
                    <a:pt x="38657" y="530"/>
                    <a:pt x="38796" y="534"/>
                    <a:pt x="38934" y="534"/>
                  </a:cubicBezTo>
                  <a:cubicBezTo>
                    <a:pt x="39056" y="534"/>
                    <a:pt x="39177" y="531"/>
                    <a:pt x="39297" y="531"/>
                  </a:cubicBezTo>
                  <a:cubicBezTo>
                    <a:pt x="39384" y="531"/>
                    <a:pt x="39470" y="532"/>
                    <a:pt x="39555" y="537"/>
                  </a:cubicBezTo>
                  <a:cubicBezTo>
                    <a:pt x="39575" y="538"/>
                    <a:pt x="39595" y="538"/>
                    <a:pt x="39615" y="538"/>
                  </a:cubicBezTo>
                  <a:cubicBezTo>
                    <a:pt x="39799" y="538"/>
                    <a:pt x="39984" y="503"/>
                    <a:pt x="40168" y="503"/>
                  </a:cubicBezTo>
                  <a:cubicBezTo>
                    <a:pt x="40184" y="503"/>
                    <a:pt x="40200" y="503"/>
                    <a:pt x="40216" y="503"/>
                  </a:cubicBezTo>
                  <a:cubicBezTo>
                    <a:pt x="40417" y="503"/>
                    <a:pt x="40619" y="492"/>
                    <a:pt x="40819" y="492"/>
                  </a:cubicBezTo>
                  <a:cubicBezTo>
                    <a:pt x="40930" y="492"/>
                    <a:pt x="41040" y="496"/>
                    <a:pt x="41150" y="506"/>
                  </a:cubicBezTo>
                  <a:cubicBezTo>
                    <a:pt x="41281" y="518"/>
                    <a:pt x="41410" y="526"/>
                    <a:pt x="41539" y="526"/>
                  </a:cubicBezTo>
                  <a:cubicBezTo>
                    <a:pt x="41668" y="526"/>
                    <a:pt x="41797" y="518"/>
                    <a:pt x="41927" y="500"/>
                  </a:cubicBezTo>
                  <a:cubicBezTo>
                    <a:pt x="41949" y="496"/>
                    <a:pt x="41971" y="495"/>
                    <a:pt x="41994" y="495"/>
                  </a:cubicBezTo>
                  <a:cubicBezTo>
                    <a:pt x="42092" y="495"/>
                    <a:pt x="42194" y="522"/>
                    <a:pt x="42295" y="522"/>
                  </a:cubicBezTo>
                  <a:cubicBezTo>
                    <a:pt x="42583" y="518"/>
                    <a:pt x="42868" y="497"/>
                    <a:pt x="43155" y="497"/>
                  </a:cubicBezTo>
                  <a:cubicBezTo>
                    <a:pt x="43457" y="500"/>
                    <a:pt x="43760" y="525"/>
                    <a:pt x="44062" y="525"/>
                  </a:cubicBezTo>
                  <a:cubicBezTo>
                    <a:pt x="44078" y="525"/>
                    <a:pt x="44095" y="525"/>
                    <a:pt x="44112" y="525"/>
                  </a:cubicBezTo>
                  <a:cubicBezTo>
                    <a:pt x="44126" y="525"/>
                    <a:pt x="44141" y="525"/>
                    <a:pt x="44155" y="525"/>
                  </a:cubicBezTo>
                  <a:cubicBezTo>
                    <a:pt x="44419" y="525"/>
                    <a:pt x="44683" y="543"/>
                    <a:pt x="44944" y="543"/>
                  </a:cubicBezTo>
                  <a:cubicBezTo>
                    <a:pt x="45052" y="543"/>
                    <a:pt x="45159" y="540"/>
                    <a:pt x="45266" y="531"/>
                  </a:cubicBezTo>
                  <a:cubicBezTo>
                    <a:pt x="45364" y="524"/>
                    <a:pt x="45462" y="521"/>
                    <a:pt x="45560" y="521"/>
                  </a:cubicBezTo>
                  <a:cubicBezTo>
                    <a:pt x="45709" y="521"/>
                    <a:pt x="45858" y="527"/>
                    <a:pt x="46007" y="527"/>
                  </a:cubicBezTo>
                  <a:cubicBezTo>
                    <a:pt x="46134" y="527"/>
                    <a:pt x="46260" y="523"/>
                    <a:pt x="46387" y="509"/>
                  </a:cubicBezTo>
                  <a:cubicBezTo>
                    <a:pt x="46420" y="505"/>
                    <a:pt x="46454" y="504"/>
                    <a:pt x="46488" y="504"/>
                  </a:cubicBezTo>
                  <a:cubicBezTo>
                    <a:pt x="46627" y="504"/>
                    <a:pt x="46768" y="530"/>
                    <a:pt x="46907" y="530"/>
                  </a:cubicBezTo>
                  <a:cubicBezTo>
                    <a:pt x="46927" y="530"/>
                    <a:pt x="46948" y="529"/>
                    <a:pt x="46969" y="528"/>
                  </a:cubicBezTo>
                  <a:cubicBezTo>
                    <a:pt x="47072" y="520"/>
                    <a:pt x="47176" y="516"/>
                    <a:pt x="47279" y="516"/>
                  </a:cubicBezTo>
                  <a:cubicBezTo>
                    <a:pt x="47413" y="516"/>
                    <a:pt x="47548" y="522"/>
                    <a:pt x="47681" y="531"/>
                  </a:cubicBezTo>
                  <a:cubicBezTo>
                    <a:pt x="47714" y="533"/>
                    <a:pt x="47748" y="534"/>
                    <a:pt x="47781" y="534"/>
                  </a:cubicBezTo>
                  <a:cubicBezTo>
                    <a:pt x="47998" y="534"/>
                    <a:pt x="48214" y="499"/>
                    <a:pt x="48429" y="499"/>
                  </a:cubicBezTo>
                  <a:cubicBezTo>
                    <a:pt x="48450" y="499"/>
                    <a:pt x="48471" y="499"/>
                    <a:pt x="48492" y="500"/>
                  </a:cubicBezTo>
                  <a:cubicBezTo>
                    <a:pt x="48712" y="506"/>
                    <a:pt x="48736" y="515"/>
                    <a:pt x="48708" y="723"/>
                  </a:cubicBezTo>
                  <a:cubicBezTo>
                    <a:pt x="48662" y="1082"/>
                    <a:pt x="48681" y="1444"/>
                    <a:pt x="48684" y="1800"/>
                  </a:cubicBezTo>
                  <a:cubicBezTo>
                    <a:pt x="48684" y="2094"/>
                    <a:pt x="48622" y="2391"/>
                    <a:pt x="48708" y="2682"/>
                  </a:cubicBezTo>
                  <a:cubicBezTo>
                    <a:pt x="48715" y="2698"/>
                    <a:pt x="48715" y="2716"/>
                    <a:pt x="48712" y="2732"/>
                  </a:cubicBezTo>
                  <a:cubicBezTo>
                    <a:pt x="48619" y="3205"/>
                    <a:pt x="48789" y="3685"/>
                    <a:pt x="48671" y="4156"/>
                  </a:cubicBezTo>
                  <a:cubicBezTo>
                    <a:pt x="48662" y="4196"/>
                    <a:pt x="48659" y="4242"/>
                    <a:pt x="48671" y="4279"/>
                  </a:cubicBezTo>
                  <a:cubicBezTo>
                    <a:pt x="48755" y="4564"/>
                    <a:pt x="48674" y="4855"/>
                    <a:pt x="48712" y="5140"/>
                  </a:cubicBezTo>
                  <a:cubicBezTo>
                    <a:pt x="48736" y="5313"/>
                    <a:pt x="48650" y="5477"/>
                    <a:pt x="48674" y="5654"/>
                  </a:cubicBezTo>
                  <a:cubicBezTo>
                    <a:pt x="48736" y="6124"/>
                    <a:pt x="48643" y="6601"/>
                    <a:pt x="48708" y="7074"/>
                  </a:cubicBezTo>
                  <a:cubicBezTo>
                    <a:pt x="48733" y="7248"/>
                    <a:pt x="48696" y="7433"/>
                    <a:pt x="48684" y="7613"/>
                  </a:cubicBezTo>
                  <a:cubicBezTo>
                    <a:pt x="48665" y="7876"/>
                    <a:pt x="48643" y="8139"/>
                    <a:pt x="48699" y="8402"/>
                  </a:cubicBezTo>
                  <a:cubicBezTo>
                    <a:pt x="48708" y="8443"/>
                    <a:pt x="48721" y="8486"/>
                    <a:pt x="48712" y="8523"/>
                  </a:cubicBezTo>
                  <a:cubicBezTo>
                    <a:pt x="48628" y="8938"/>
                    <a:pt x="48764" y="9356"/>
                    <a:pt x="48674" y="9770"/>
                  </a:cubicBezTo>
                  <a:cubicBezTo>
                    <a:pt x="48656" y="9854"/>
                    <a:pt x="48684" y="9950"/>
                    <a:pt x="48693" y="10040"/>
                  </a:cubicBezTo>
                  <a:cubicBezTo>
                    <a:pt x="48718" y="10229"/>
                    <a:pt x="48742" y="10414"/>
                    <a:pt x="48677" y="10603"/>
                  </a:cubicBezTo>
                  <a:cubicBezTo>
                    <a:pt x="48634" y="10724"/>
                    <a:pt x="48684" y="10848"/>
                    <a:pt x="48684" y="10971"/>
                  </a:cubicBezTo>
                  <a:cubicBezTo>
                    <a:pt x="48684" y="11371"/>
                    <a:pt x="48708" y="11770"/>
                    <a:pt x="48690" y="12169"/>
                  </a:cubicBezTo>
                  <a:cubicBezTo>
                    <a:pt x="48671" y="12507"/>
                    <a:pt x="48721" y="12838"/>
                    <a:pt x="48693" y="13175"/>
                  </a:cubicBezTo>
                  <a:cubicBezTo>
                    <a:pt x="48653" y="13649"/>
                    <a:pt x="48640" y="14129"/>
                    <a:pt x="48677" y="14599"/>
                  </a:cubicBezTo>
                  <a:cubicBezTo>
                    <a:pt x="48702" y="14921"/>
                    <a:pt x="48616" y="15240"/>
                    <a:pt x="48699" y="15556"/>
                  </a:cubicBezTo>
                  <a:cubicBezTo>
                    <a:pt x="48622" y="16088"/>
                    <a:pt x="48708" y="16620"/>
                    <a:pt x="48718" y="17153"/>
                  </a:cubicBezTo>
                  <a:cubicBezTo>
                    <a:pt x="48724" y="17385"/>
                    <a:pt x="48650" y="17608"/>
                    <a:pt x="48674" y="17843"/>
                  </a:cubicBezTo>
                  <a:cubicBezTo>
                    <a:pt x="48718" y="18208"/>
                    <a:pt x="48668" y="18583"/>
                    <a:pt x="48693" y="18945"/>
                  </a:cubicBezTo>
                  <a:cubicBezTo>
                    <a:pt x="48724" y="19366"/>
                    <a:pt x="48662" y="19778"/>
                    <a:pt x="48687" y="20199"/>
                  </a:cubicBezTo>
                  <a:cubicBezTo>
                    <a:pt x="48708" y="20595"/>
                    <a:pt x="48712" y="20997"/>
                    <a:pt x="48715" y="21396"/>
                  </a:cubicBezTo>
                  <a:cubicBezTo>
                    <a:pt x="48718" y="21530"/>
                    <a:pt x="48687" y="21657"/>
                    <a:pt x="48674" y="21787"/>
                  </a:cubicBezTo>
                  <a:cubicBezTo>
                    <a:pt x="48653" y="22074"/>
                    <a:pt x="48733" y="22362"/>
                    <a:pt x="48671" y="22647"/>
                  </a:cubicBezTo>
                  <a:cubicBezTo>
                    <a:pt x="48662" y="22687"/>
                    <a:pt x="48659" y="22731"/>
                    <a:pt x="48668" y="22771"/>
                  </a:cubicBezTo>
                  <a:cubicBezTo>
                    <a:pt x="48755" y="23096"/>
                    <a:pt x="48721" y="23427"/>
                    <a:pt x="48705" y="23752"/>
                  </a:cubicBezTo>
                  <a:cubicBezTo>
                    <a:pt x="48677" y="24275"/>
                    <a:pt x="48718" y="24798"/>
                    <a:pt x="48718" y="25321"/>
                  </a:cubicBezTo>
                  <a:cubicBezTo>
                    <a:pt x="48718" y="25501"/>
                    <a:pt x="48653" y="25677"/>
                    <a:pt x="48696" y="25860"/>
                  </a:cubicBezTo>
                  <a:cubicBezTo>
                    <a:pt x="48711" y="25915"/>
                    <a:pt x="48660" y="25938"/>
                    <a:pt x="48610" y="25938"/>
                  </a:cubicBezTo>
                  <a:cubicBezTo>
                    <a:pt x="48607" y="25938"/>
                    <a:pt x="48603" y="25938"/>
                    <a:pt x="48600" y="25937"/>
                  </a:cubicBezTo>
                  <a:cubicBezTo>
                    <a:pt x="48575" y="25937"/>
                    <a:pt x="48551" y="25931"/>
                    <a:pt x="48529" y="25922"/>
                  </a:cubicBezTo>
                  <a:cubicBezTo>
                    <a:pt x="48034" y="25687"/>
                    <a:pt x="47498" y="25584"/>
                    <a:pt x="46978" y="25439"/>
                  </a:cubicBezTo>
                  <a:cubicBezTo>
                    <a:pt x="46867" y="25408"/>
                    <a:pt x="46765" y="25334"/>
                    <a:pt x="46653" y="25318"/>
                  </a:cubicBezTo>
                  <a:cubicBezTo>
                    <a:pt x="46291" y="25266"/>
                    <a:pt x="45929" y="25207"/>
                    <a:pt x="45567" y="25133"/>
                  </a:cubicBezTo>
                  <a:cubicBezTo>
                    <a:pt x="45143" y="25043"/>
                    <a:pt x="44703" y="25049"/>
                    <a:pt x="44267" y="25015"/>
                  </a:cubicBezTo>
                  <a:cubicBezTo>
                    <a:pt x="43856" y="24981"/>
                    <a:pt x="43446" y="24956"/>
                    <a:pt x="43035" y="24956"/>
                  </a:cubicBezTo>
                  <a:cubicBezTo>
                    <a:pt x="42923" y="24956"/>
                    <a:pt x="42810" y="24958"/>
                    <a:pt x="42697" y="24962"/>
                  </a:cubicBezTo>
                  <a:cubicBezTo>
                    <a:pt x="42456" y="24972"/>
                    <a:pt x="42211" y="24972"/>
                    <a:pt x="41967" y="25003"/>
                  </a:cubicBezTo>
                  <a:cubicBezTo>
                    <a:pt x="41748" y="25028"/>
                    <a:pt x="41533" y="25081"/>
                    <a:pt x="41312" y="25081"/>
                  </a:cubicBezTo>
                  <a:cubicBezTo>
                    <a:pt x="41295" y="25081"/>
                    <a:pt x="41278" y="25081"/>
                    <a:pt x="41261" y="25080"/>
                  </a:cubicBezTo>
                  <a:cubicBezTo>
                    <a:pt x="41196" y="25077"/>
                    <a:pt x="41137" y="25083"/>
                    <a:pt x="41122" y="25015"/>
                  </a:cubicBezTo>
                  <a:cubicBezTo>
                    <a:pt x="41091" y="24860"/>
                    <a:pt x="40973" y="24739"/>
                    <a:pt x="40964" y="24575"/>
                  </a:cubicBezTo>
                  <a:cubicBezTo>
                    <a:pt x="40964" y="24520"/>
                    <a:pt x="40945" y="24455"/>
                    <a:pt x="40914" y="24411"/>
                  </a:cubicBezTo>
                  <a:cubicBezTo>
                    <a:pt x="40763" y="24219"/>
                    <a:pt x="40778" y="23975"/>
                    <a:pt x="40695" y="23761"/>
                  </a:cubicBezTo>
                  <a:cubicBezTo>
                    <a:pt x="40679" y="23724"/>
                    <a:pt x="40685" y="23681"/>
                    <a:pt x="40670" y="23641"/>
                  </a:cubicBezTo>
                  <a:cubicBezTo>
                    <a:pt x="40599" y="23433"/>
                    <a:pt x="40599" y="23439"/>
                    <a:pt x="40803" y="23334"/>
                  </a:cubicBezTo>
                  <a:cubicBezTo>
                    <a:pt x="41054" y="23210"/>
                    <a:pt x="41295" y="23068"/>
                    <a:pt x="41512" y="22892"/>
                  </a:cubicBezTo>
                  <a:cubicBezTo>
                    <a:pt x="41543" y="22867"/>
                    <a:pt x="41574" y="22836"/>
                    <a:pt x="41608" y="22814"/>
                  </a:cubicBezTo>
                  <a:cubicBezTo>
                    <a:pt x="42035" y="22557"/>
                    <a:pt x="42301" y="22149"/>
                    <a:pt x="42589" y="21762"/>
                  </a:cubicBezTo>
                  <a:cubicBezTo>
                    <a:pt x="42657" y="21669"/>
                    <a:pt x="42713" y="21573"/>
                    <a:pt x="42799" y="21492"/>
                  </a:cubicBezTo>
                  <a:cubicBezTo>
                    <a:pt x="42923" y="21375"/>
                    <a:pt x="42926" y="21192"/>
                    <a:pt x="43013" y="21050"/>
                  </a:cubicBezTo>
                  <a:cubicBezTo>
                    <a:pt x="43106" y="20898"/>
                    <a:pt x="43177" y="20728"/>
                    <a:pt x="43270" y="20573"/>
                  </a:cubicBezTo>
                  <a:cubicBezTo>
                    <a:pt x="43350" y="20443"/>
                    <a:pt x="43422" y="20298"/>
                    <a:pt x="43409" y="20134"/>
                  </a:cubicBezTo>
                  <a:cubicBezTo>
                    <a:pt x="43406" y="20041"/>
                    <a:pt x="43462" y="19960"/>
                    <a:pt x="43490" y="19874"/>
                  </a:cubicBezTo>
                  <a:cubicBezTo>
                    <a:pt x="43626" y="19428"/>
                    <a:pt x="43747" y="18976"/>
                    <a:pt x="43821" y="18515"/>
                  </a:cubicBezTo>
                  <a:cubicBezTo>
                    <a:pt x="43861" y="18255"/>
                    <a:pt x="43867" y="17992"/>
                    <a:pt x="43935" y="17735"/>
                  </a:cubicBezTo>
                  <a:cubicBezTo>
                    <a:pt x="44000" y="17484"/>
                    <a:pt x="43920" y="17230"/>
                    <a:pt x="43942" y="16976"/>
                  </a:cubicBezTo>
                  <a:cubicBezTo>
                    <a:pt x="43994" y="16410"/>
                    <a:pt x="43929" y="15847"/>
                    <a:pt x="43926" y="15280"/>
                  </a:cubicBezTo>
                  <a:cubicBezTo>
                    <a:pt x="43926" y="14989"/>
                    <a:pt x="43836" y="14698"/>
                    <a:pt x="43774" y="14410"/>
                  </a:cubicBezTo>
                  <a:cubicBezTo>
                    <a:pt x="43743" y="14268"/>
                    <a:pt x="43703" y="14129"/>
                    <a:pt x="43697" y="13977"/>
                  </a:cubicBezTo>
                  <a:cubicBezTo>
                    <a:pt x="43691" y="13850"/>
                    <a:pt x="43632" y="13726"/>
                    <a:pt x="43573" y="13606"/>
                  </a:cubicBezTo>
                  <a:cubicBezTo>
                    <a:pt x="43490" y="13438"/>
                    <a:pt x="43539" y="13346"/>
                    <a:pt x="43713" y="13290"/>
                  </a:cubicBezTo>
                  <a:cubicBezTo>
                    <a:pt x="43979" y="13209"/>
                    <a:pt x="44245" y="13135"/>
                    <a:pt x="44508" y="13045"/>
                  </a:cubicBezTo>
                  <a:cubicBezTo>
                    <a:pt x="44613" y="13008"/>
                    <a:pt x="44728" y="12977"/>
                    <a:pt x="44808" y="12881"/>
                  </a:cubicBezTo>
                  <a:cubicBezTo>
                    <a:pt x="44824" y="12863"/>
                    <a:pt x="44842" y="12841"/>
                    <a:pt x="44864" y="12835"/>
                  </a:cubicBezTo>
                  <a:cubicBezTo>
                    <a:pt x="45204" y="12726"/>
                    <a:pt x="45437" y="12466"/>
                    <a:pt x="45694" y="12244"/>
                  </a:cubicBezTo>
                  <a:cubicBezTo>
                    <a:pt x="45820" y="12132"/>
                    <a:pt x="45941" y="12005"/>
                    <a:pt x="46009" y="11841"/>
                  </a:cubicBezTo>
                  <a:cubicBezTo>
                    <a:pt x="46022" y="11810"/>
                    <a:pt x="46031" y="11776"/>
                    <a:pt x="46053" y="11751"/>
                  </a:cubicBezTo>
                  <a:cubicBezTo>
                    <a:pt x="46359" y="11420"/>
                    <a:pt x="46461" y="10990"/>
                    <a:pt x="46600" y="10581"/>
                  </a:cubicBezTo>
                  <a:cubicBezTo>
                    <a:pt x="46700" y="10300"/>
                    <a:pt x="46700" y="9990"/>
                    <a:pt x="46743" y="9690"/>
                  </a:cubicBezTo>
                  <a:cubicBezTo>
                    <a:pt x="46783" y="9380"/>
                    <a:pt x="46681" y="9105"/>
                    <a:pt x="46650" y="8817"/>
                  </a:cubicBezTo>
                  <a:cubicBezTo>
                    <a:pt x="46628" y="8619"/>
                    <a:pt x="46495" y="8439"/>
                    <a:pt x="46443" y="8241"/>
                  </a:cubicBezTo>
                  <a:cubicBezTo>
                    <a:pt x="46381" y="8015"/>
                    <a:pt x="46238" y="7833"/>
                    <a:pt x="46139" y="7628"/>
                  </a:cubicBezTo>
                  <a:cubicBezTo>
                    <a:pt x="46068" y="7486"/>
                    <a:pt x="45932" y="7378"/>
                    <a:pt x="45824" y="7254"/>
                  </a:cubicBezTo>
                  <a:cubicBezTo>
                    <a:pt x="45793" y="7217"/>
                    <a:pt x="45746" y="7192"/>
                    <a:pt x="45721" y="7152"/>
                  </a:cubicBezTo>
                  <a:cubicBezTo>
                    <a:pt x="45520" y="6855"/>
                    <a:pt x="45214" y="6697"/>
                    <a:pt x="44932" y="6502"/>
                  </a:cubicBezTo>
                  <a:cubicBezTo>
                    <a:pt x="44675" y="6325"/>
                    <a:pt x="44369" y="6273"/>
                    <a:pt x="44112" y="6112"/>
                  </a:cubicBezTo>
                  <a:cubicBezTo>
                    <a:pt x="44053" y="6072"/>
                    <a:pt x="43973" y="6056"/>
                    <a:pt x="43898" y="6050"/>
                  </a:cubicBezTo>
                  <a:cubicBezTo>
                    <a:pt x="43578" y="6033"/>
                    <a:pt x="43266" y="5968"/>
                    <a:pt x="42943" y="5968"/>
                  </a:cubicBezTo>
                  <a:cubicBezTo>
                    <a:pt x="42848" y="5968"/>
                    <a:pt x="42752" y="5974"/>
                    <a:pt x="42654" y="5988"/>
                  </a:cubicBezTo>
                  <a:cubicBezTo>
                    <a:pt x="42165" y="6059"/>
                    <a:pt x="41694" y="6167"/>
                    <a:pt x="41277" y="6412"/>
                  </a:cubicBezTo>
                  <a:cubicBezTo>
                    <a:pt x="41010" y="6567"/>
                    <a:pt x="40716" y="6709"/>
                    <a:pt x="40527" y="6982"/>
                  </a:cubicBezTo>
                  <a:cubicBezTo>
                    <a:pt x="40453" y="7084"/>
                    <a:pt x="40357" y="7180"/>
                    <a:pt x="40243" y="7254"/>
                  </a:cubicBezTo>
                  <a:cubicBezTo>
                    <a:pt x="40159" y="7307"/>
                    <a:pt x="40097" y="7390"/>
                    <a:pt x="40063" y="7486"/>
                  </a:cubicBezTo>
                  <a:cubicBezTo>
                    <a:pt x="40014" y="7628"/>
                    <a:pt x="39936" y="7762"/>
                    <a:pt x="39837" y="7867"/>
                  </a:cubicBezTo>
                  <a:cubicBezTo>
                    <a:pt x="39664" y="8059"/>
                    <a:pt x="39590" y="8300"/>
                    <a:pt x="39531" y="8532"/>
                  </a:cubicBezTo>
                  <a:cubicBezTo>
                    <a:pt x="39435" y="8932"/>
                    <a:pt x="39320" y="9337"/>
                    <a:pt x="39367" y="9761"/>
                  </a:cubicBezTo>
                  <a:cubicBezTo>
                    <a:pt x="39373" y="9811"/>
                    <a:pt x="39370" y="9860"/>
                    <a:pt x="39367" y="9910"/>
                  </a:cubicBezTo>
                  <a:cubicBezTo>
                    <a:pt x="39364" y="9982"/>
                    <a:pt x="39329" y="10019"/>
                    <a:pt x="39261" y="10019"/>
                  </a:cubicBezTo>
                  <a:cubicBezTo>
                    <a:pt x="39253" y="10019"/>
                    <a:pt x="39245" y="10019"/>
                    <a:pt x="39237" y="10018"/>
                  </a:cubicBezTo>
                  <a:cubicBezTo>
                    <a:pt x="39035" y="9990"/>
                    <a:pt x="38822" y="10046"/>
                    <a:pt x="38633" y="9928"/>
                  </a:cubicBezTo>
                  <a:cubicBezTo>
                    <a:pt x="38615" y="9919"/>
                    <a:pt x="38587" y="9916"/>
                    <a:pt x="38562" y="9916"/>
                  </a:cubicBezTo>
                  <a:cubicBezTo>
                    <a:pt x="38278" y="9916"/>
                    <a:pt x="37993" y="9890"/>
                    <a:pt x="37707" y="9890"/>
                  </a:cubicBezTo>
                  <a:cubicBezTo>
                    <a:pt x="37647" y="9890"/>
                    <a:pt x="37588" y="9892"/>
                    <a:pt x="37528" y="9894"/>
                  </a:cubicBezTo>
                  <a:cubicBezTo>
                    <a:pt x="37144" y="9913"/>
                    <a:pt x="36760" y="9975"/>
                    <a:pt x="36377" y="9990"/>
                  </a:cubicBezTo>
                  <a:cubicBezTo>
                    <a:pt x="36287" y="9993"/>
                    <a:pt x="36191" y="9996"/>
                    <a:pt x="36107" y="10027"/>
                  </a:cubicBezTo>
                  <a:cubicBezTo>
                    <a:pt x="35767" y="10160"/>
                    <a:pt x="35414" y="10232"/>
                    <a:pt x="35055" y="10272"/>
                  </a:cubicBezTo>
                  <a:cubicBezTo>
                    <a:pt x="34878" y="10290"/>
                    <a:pt x="34724" y="10368"/>
                    <a:pt x="34566" y="10430"/>
                  </a:cubicBezTo>
                  <a:cubicBezTo>
                    <a:pt x="34417" y="10485"/>
                    <a:pt x="34269" y="10538"/>
                    <a:pt x="34117" y="10566"/>
                  </a:cubicBezTo>
                  <a:cubicBezTo>
                    <a:pt x="33845" y="10619"/>
                    <a:pt x="33659" y="10795"/>
                    <a:pt x="33451" y="10956"/>
                  </a:cubicBezTo>
                  <a:cubicBezTo>
                    <a:pt x="33235" y="11117"/>
                    <a:pt x="33040" y="11306"/>
                    <a:pt x="32817" y="11454"/>
                  </a:cubicBezTo>
                  <a:cubicBezTo>
                    <a:pt x="32486" y="11674"/>
                    <a:pt x="32269" y="11987"/>
                    <a:pt x="32055" y="12312"/>
                  </a:cubicBezTo>
                  <a:cubicBezTo>
                    <a:pt x="31895" y="12553"/>
                    <a:pt x="31811" y="12829"/>
                    <a:pt x="31653" y="13070"/>
                  </a:cubicBezTo>
                  <a:cubicBezTo>
                    <a:pt x="31539" y="13253"/>
                    <a:pt x="31535" y="13479"/>
                    <a:pt x="31443" y="13674"/>
                  </a:cubicBezTo>
                  <a:cubicBezTo>
                    <a:pt x="31210" y="14160"/>
                    <a:pt x="31145" y="14701"/>
                    <a:pt x="30981" y="15209"/>
                  </a:cubicBezTo>
                  <a:cubicBezTo>
                    <a:pt x="30885" y="15512"/>
                    <a:pt x="30848" y="15828"/>
                    <a:pt x="30759" y="16134"/>
                  </a:cubicBezTo>
                  <a:cubicBezTo>
                    <a:pt x="30700" y="16345"/>
                    <a:pt x="30694" y="16571"/>
                    <a:pt x="30675" y="16791"/>
                  </a:cubicBezTo>
                  <a:cubicBezTo>
                    <a:pt x="30653" y="17029"/>
                    <a:pt x="30619" y="17264"/>
                    <a:pt x="30557" y="17496"/>
                  </a:cubicBezTo>
                  <a:cubicBezTo>
                    <a:pt x="30539" y="17568"/>
                    <a:pt x="30523" y="17642"/>
                    <a:pt x="30539" y="17716"/>
                  </a:cubicBezTo>
                  <a:cubicBezTo>
                    <a:pt x="30560" y="17809"/>
                    <a:pt x="30548" y="17896"/>
                    <a:pt x="30517" y="17982"/>
                  </a:cubicBezTo>
                  <a:cubicBezTo>
                    <a:pt x="30480" y="18094"/>
                    <a:pt x="30461" y="18205"/>
                    <a:pt x="30492" y="18323"/>
                  </a:cubicBezTo>
                  <a:cubicBezTo>
                    <a:pt x="30536" y="18490"/>
                    <a:pt x="30430" y="18639"/>
                    <a:pt x="30434" y="18806"/>
                  </a:cubicBezTo>
                  <a:cubicBezTo>
                    <a:pt x="30443" y="19487"/>
                    <a:pt x="30421" y="20165"/>
                    <a:pt x="30492" y="20846"/>
                  </a:cubicBezTo>
                  <a:cubicBezTo>
                    <a:pt x="30520" y="21121"/>
                    <a:pt x="30505" y="21403"/>
                    <a:pt x="30594" y="21672"/>
                  </a:cubicBezTo>
                  <a:cubicBezTo>
                    <a:pt x="30647" y="21830"/>
                    <a:pt x="30678" y="21991"/>
                    <a:pt x="30768" y="22133"/>
                  </a:cubicBezTo>
                  <a:cubicBezTo>
                    <a:pt x="30786" y="22161"/>
                    <a:pt x="30805" y="22192"/>
                    <a:pt x="30811" y="22223"/>
                  </a:cubicBezTo>
                  <a:cubicBezTo>
                    <a:pt x="30870" y="22548"/>
                    <a:pt x="31074" y="22799"/>
                    <a:pt x="31232" y="23074"/>
                  </a:cubicBezTo>
                  <a:cubicBezTo>
                    <a:pt x="31350" y="23275"/>
                    <a:pt x="31486" y="23446"/>
                    <a:pt x="31665" y="23597"/>
                  </a:cubicBezTo>
                  <a:cubicBezTo>
                    <a:pt x="31919" y="23811"/>
                    <a:pt x="32192" y="23993"/>
                    <a:pt x="32483" y="24148"/>
                  </a:cubicBezTo>
                  <a:cubicBezTo>
                    <a:pt x="32687" y="24257"/>
                    <a:pt x="32922" y="24331"/>
                    <a:pt x="33151" y="24380"/>
                  </a:cubicBezTo>
                  <a:cubicBezTo>
                    <a:pt x="33273" y="24404"/>
                    <a:pt x="33395" y="24453"/>
                    <a:pt x="33523" y="24453"/>
                  </a:cubicBezTo>
                  <a:cubicBezTo>
                    <a:pt x="33544" y="24453"/>
                    <a:pt x="33566" y="24452"/>
                    <a:pt x="33588" y="24448"/>
                  </a:cubicBezTo>
                  <a:cubicBezTo>
                    <a:pt x="33594" y="24448"/>
                    <a:pt x="33599" y="24447"/>
                    <a:pt x="33604" y="24447"/>
                  </a:cubicBezTo>
                  <a:cubicBezTo>
                    <a:pt x="33661" y="24447"/>
                    <a:pt x="33686" y="24491"/>
                    <a:pt x="33708" y="24548"/>
                  </a:cubicBezTo>
                  <a:cubicBezTo>
                    <a:pt x="33807" y="24835"/>
                    <a:pt x="33888" y="25133"/>
                    <a:pt x="34030" y="25399"/>
                  </a:cubicBezTo>
                  <a:cubicBezTo>
                    <a:pt x="34170" y="25653"/>
                    <a:pt x="34244" y="25928"/>
                    <a:pt x="34349" y="26194"/>
                  </a:cubicBezTo>
                  <a:cubicBezTo>
                    <a:pt x="34470" y="26501"/>
                    <a:pt x="34652" y="26776"/>
                    <a:pt x="34761" y="27089"/>
                  </a:cubicBezTo>
                  <a:cubicBezTo>
                    <a:pt x="34832" y="27290"/>
                    <a:pt x="34826" y="27361"/>
                    <a:pt x="34637" y="27439"/>
                  </a:cubicBezTo>
                  <a:cubicBezTo>
                    <a:pt x="34361" y="27550"/>
                    <a:pt x="34145" y="27757"/>
                    <a:pt x="33885" y="27891"/>
                  </a:cubicBezTo>
                  <a:cubicBezTo>
                    <a:pt x="33795" y="27934"/>
                    <a:pt x="33721" y="27999"/>
                    <a:pt x="33650" y="28070"/>
                  </a:cubicBezTo>
                  <a:cubicBezTo>
                    <a:pt x="33538" y="28175"/>
                    <a:pt x="33433" y="28299"/>
                    <a:pt x="33275" y="28346"/>
                  </a:cubicBezTo>
                  <a:cubicBezTo>
                    <a:pt x="33219" y="28361"/>
                    <a:pt x="33179" y="28407"/>
                    <a:pt x="33148" y="28460"/>
                  </a:cubicBezTo>
                  <a:cubicBezTo>
                    <a:pt x="33102" y="28541"/>
                    <a:pt x="33030" y="28599"/>
                    <a:pt x="32956" y="28646"/>
                  </a:cubicBezTo>
                  <a:cubicBezTo>
                    <a:pt x="32712" y="28801"/>
                    <a:pt x="32510" y="29002"/>
                    <a:pt x="32312" y="29212"/>
                  </a:cubicBezTo>
                  <a:cubicBezTo>
                    <a:pt x="32046" y="29500"/>
                    <a:pt x="31737" y="29751"/>
                    <a:pt x="31470" y="30042"/>
                  </a:cubicBezTo>
                  <a:cubicBezTo>
                    <a:pt x="31328" y="30197"/>
                    <a:pt x="31145" y="30320"/>
                    <a:pt x="31053" y="30522"/>
                  </a:cubicBezTo>
                  <a:cubicBezTo>
                    <a:pt x="31037" y="30549"/>
                    <a:pt x="31015" y="30580"/>
                    <a:pt x="30991" y="30599"/>
                  </a:cubicBezTo>
                  <a:cubicBezTo>
                    <a:pt x="30724" y="30809"/>
                    <a:pt x="30570" y="31119"/>
                    <a:pt x="30316" y="31342"/>
                  </a:cubicBezTo>
                  <a:cubicBezTo>
                    <a:pt x="30189" y="31450"/>
                    <a:pt x="30108" y="31614"/>
                    <a:pt x="30009" y="31753"/>
                  </a:cubicBezTo>
                  <a:cubicBezTo>
                    <a:pt x="29982" y="31791"/>
                    <a:pt x="29963" y="31846"/>
                    <a:pt x="29929" y="31874"/>
                  </a:cubicBezTo>
                  <a:cubicBezTo>
                    <a:pt x="29644" y="32100"/>
                    <a:pt x="29477" y="32428"/>
                    <a:pt x="29217" y="32679"/>
                  </a:cubicBezTo>
                  <a:cubicBezTo>
                    <a:pt x="29053" y="32840"/>
                    <a:pt x="28904" y="33035"/>
                    <a:pt x="28756" y="33218"/>
                  </a:cubicBezTo>
                  <a:cubicBezTo>
                    <a:pt x="28524" y="33502"/>
                    <a:pt x="28261" y="33762"/>
                    <a:pt x="28010" y="34032"/>
                  </a:cubicBezTo>
                  <a:cubicBezTo>
                    <a:pt x="27926" y="34121"/>
                    <a:pt x="27898" y="34251"/>
                    <a:pt x="27799" y="34335"/>
                  </a:cubicBezTo>
                  <a:cubicBezTo>
                    <a:pt x="27515" y="34567"/>
                    <a:pt x="27270" y="34843"/>
                    <a:pt x="27004" y="35096"/>
                  </a:cubicBezTo>
                  <a:cubicBezTo>
                    <a:pt x="26861" y="35233"/>
                    <a:pt x="26719" y="35390"/>
                    <a:pt x="26524" y="35474"/>
                  </a:cubicBezTo>
                  <a:cubicBezTo>
                    <a:pt x="26394" y="35533"/>
                    <a:pt x="26338" y="35678"/>
                    <a:pt x="26221" y="35759"/>
                  </a:cubicBezTo>
                  <a:cubicBezTo>
                    <a:pt x="26066" y="35867"/>
                    <a:pt x="25914" y="35979"/>
                    <a:pt x="25747" y="36068"/>
                  </a:cubicBezTo>
                  <a:cubicBezTo>
                    <a:pt x="25673" y="36109"/>
                    <a:pt x="25589" y="36140"/>
                    <a:pt x="25537" y="36201"/>
                  </a:cubicBezTo>
                  <a:cubicBezTo>
                    <a:pt x="25357" y="36403"/>
                    <a:pt x="25103" y="36492"/>
                    <a:pt x="24887" y="36635"/>
                  </a:cubicBezTo>
                  <a:cubicBezTo>
                    <a:pt x="24472" y="36907"/>
                    <a:pt x="24011" y="37081"/>
                    <a:pt x="23534" y="37198"/>
                  </a:cubicBezTo>
                  <a:cubicBezTo>
                    <a:pt x="23390" y="37236"/>
                    <a:pt x="23239" y="37272"/>
                    <a:pt x="23081" y="37272"/>
                  </a:cubicBezTo>
                  <a:cubicBezTo>
                    <a:pt x="23032" y="37272"/>
                    <a:pt x="22981" y="37268"/>
                    <a:pt x="22930" y="37260"/>
                  </a:cubicBezTo>
                  <a:cubicBezTo>
                    <a:pt x="22763" y="37232"/>
                    <a:pt x="22596" y="37245"/>
                    <a:pt x="22426" y="37198"/>
                  </a:cubicBezTo>
                  <a:cubicBezTo>
                    <a:pt x="22082" y="37102"/>
                    <a:pt x="21813" y="36889"/>
                    <a:pt x="21528" y="36697"/>
                  </a:cubicBezTo>
                  <a:cubicBezTo>
                    <a:pt x="21126" y="36427"/>
                    <a:pt x="20801" y="36084"/>
                    <a:pt x="20566" y="35666"/>
                  </a:cubicBezTo>
                  <a:cubicBezTo>
                    <a:pt x="20405" y="35375"/>
                    <a:pt x="20278" y="35065"/>
                    <a:pt x="20129" y="34765"/>
                  </a:cubicBezTo>
                  <a:cubicBezTo>
                    <a:pt x="20033" y="34573"/>
                    <a:pt x="19928" y="34388"/>
                    <a:pt x="19906" y="34168"/>
                  </a:cubicBezTo>
                  <a:cubicBezTo>
                    <a:pt x="19906" y="34146"/>
                    <a:pt x="19900" y="34118"/>
                    <a:pt x="19888" y="34097"/>
                  </a:cubicBezTo>
                  <a:cubicBezTo>
                    <a:pt x="19677" y="33700"/>
                    <a:pt x="19634" y="33249"/>
                    <a:pt x="19498" y="32828"/>
                  </a:cubicBezTo>
                  <a:cubicBezTo>
                    <a:pt x="19454" y="32701"/>
                    <a:pt x="19417" y="32577"/>
                    <a:pt x="19355" y="32459"/>
                  </a:cubicBezTo>
                  <a:cubicBezTo>
                    <a:pt x="19315" y="32379"/>
                    <a:pt x="19275" y="32295"/>
                    <a:pt x="19265" y="32202"/>
                  </a:cubicBezTo>
                  <a:cubicBezTo>
                    <a:pt x="19222" y="31735"/>
                    <a:pt x="19002" y="31311"/>
                    <a:pt x="18937" y="30847"/>
                  </a:cubicBezTo>
                  <a:cubicBezTo>
                    <a:pt x="18919" y="30710"/>
                    <a:pt x="18838" y="30583"/>
                    <a:pt x="18795" y="30453"/>
                  </a:cubicBezTo>
                  <a:cubicBezTo>
                    <a:pt x="18715" y="30200"/>
                    <a:pt x="18674" y="29940"/>
                    <a:pt x="18634" y="29680"/>
                  </a:cubicBezTo>
                  <a:cubicBezTo>
                    <a:pt x="18622" y="29608"/>
                    <a:pt x="18612" y="29534"/>
                    <a:pt x="18591" y="29463"/>
                  </a:cubicBezTo>
                  <a:cubicBezTo>
                    <a:pt x="18380" y="28745"/>
                    <a:pt x="18247" y="28008"/>
                    <a:pt x="18111" y="27271"/>
                  </a:cubicBezTo>
                  <a:cubicBezTo>
                    <a:pt x="18077" y="27092"/>
                    <a:pt x="17990" y="26934"/>
                    <a:pt x="17941" y="26758"/>
                  </a:cubicBezTo>
                  <a:cubicBezTo>
                    <a:pt x="17848" y="26417"/>
                    <a:pt x="17808" y="26067"/>
                    <a:pt x="17718" y="25724"/>
                  </a:cubicBezTo>
                  <a:cubicBezTo>
                    <a:pt x="17647" y="25454"/>
                    <a:pt x="17560" y="25176"/>
                    <a:pt x="17541" y="24885"/>
                  </a:cubicBezTo>
                  <a:cubicBezTo>
                    <a:pt x="17529" y="24674"/>
                    <a:pt x="17458" y="24467"/>
                    <a:pt x="17393" y="24266"/>
                  </a:cubicBezTo>
                  <a:cubicBezTo>
                    <a:pt x="17315" y="24031"/>
                    <a:pt x="17312" y="23783"/>
                    <a:pt x="17247" y="23548"/>
                  </a:cubicBezTo>
                  <a:cubicBezTo>
                    <a:pt x="17210" y="23415"/>
                    <a:pt x="17142" y="23285"/>
                    <a:pt x="17130" y="23148"/>
                  </a:cubicBezTo>
                  <a:cubicBezTo>
                    <a:pt x="17083" y="22715"/>
                    <a:pt x="16925" y="22310"/>
                    <a:pt x="16823" y="21892"/>
                  </a:cubicBezTo>
                  <a:cubicBezTo>
                    <a:pt x="16730" y="21523"/>
                    <a:pt x="16566" y="21171"/>
                    <a:pt x="16415" y="20815"/>
                  </a:cubicBezTo>
                  <a:cubicBezTo>
                    <a:pt x="16201" y="20319"/>
                    <a:pt x="15929" y="19858"/>
                    <a:pt x="15644" y="19409"/>
                  </a:cubicBezTo>
                  <a:cubicBezTo>
                    <a:pt x="15483" y="19159"/>
                    <a:pt x="15319" y="18902"/>
                    <a:pt x="15099" y="18688"/>
                  </a:cubicBezTo>
                  <a:cubicBezTo>
                    <a:pt x="14895" y="18490"/>
                    <a:pt x="14715" y="18267"/>
                    <a:pt x="14514" y="18063"/>
                  </a:cubicBezTo>
                  <a:cubicBezTo>
                    <a:pt x="14248" y="17797"/>
                    <a:pt x="13923" y="17602"/>
                    <a:pt x="13589" y="17425"/>
                  </a:cubicBezTo>
                  <a:cubicBezTo>
                    <a:pt x="13403" y="17329"/>
                    <a:pt x="13205" y="17280"/>
                    <a:pt x="13016" y="17196"/>
                  </a:cubicBezTo>
                  <a:cubicBezTo>
                    <a:pt x="12984" y="17183"/>
                    <a:pt x="12952" y="17178"/>
                    <a:pt x="12920" y="17178"/>
                  </a:cubicBezTo>
                  <a:cubicBezTo>
                    <a:pt x="12855" y="17178"/>
                    <a:pt x="12789" y="17197"/>
                    <a:pt x="12723" y="17197"/>
                  </a:cubicBezTo>
                  <a:cubicBezTo>
                    <a:pt x="12707" y="17197"/>
                    <a:pt x="12691" y="17196"/>
                    <a:pt x="12675" y="17193"/>
                  </a:cubicBezTo>
                  <a:cubicBezTo>
                    <a:pt x="12558" y="17174"/>
                    <a:pt x="12459" y="17150"/>
                    <a:pt x="12366" y="17063"/>
                  </a:cubicBezTo>
                  <a:cubicBezTo>
                    <a:pt x="12210" y="16916"/>
                    <a:pt x="12031" y="16847"/>
                    <a:pt x="11852" y="16847"/>
                  </a:cubicBezTo>
                  <a:cubicBezTo>
                    <a:pt x="11604" y="16847"/>
                    <a:pt x="11354" y="16979"/>
                    <a:pt x="11162" y="17218"/>
                  </a:cubicBezTo>
                  <a:cubicBezTo>
                    <a:pt x="11149" y="17230"/>
                    <a:pt x="11137" y="17246"/>
                    <a:pt x="11137" y="17261"/>
                  </a:cubicBezTo>
                  <a:cubicBezTo>
                    <a:pt x="11140" y="17530"/>
                    <a:pt x="10954" y="17549"/>
                    <a:pt x="10747" y="17602"/>
                  </a:cubicBezTo>
                  <a:cubicBezTo>
                    <a:pt x="10580" y="17648"/>
                    <a:pt x="10400" y="17741"/>
                    <a:pt x="10308" y="17930"/>
                  </a:cubicBezTo>
                  <a:cubicBezTo>
                    <a:pt x="10221" y="18106"/>
                    <a:pt x="10103" y="18270"/>
                    <a:pt x="10020" y="18447"/>
                  </a:cubicBezTo>
                  <a:cubicBezTo>
                    <a:pt x="9976" y="18540"/>
                    <a:pt x="9925" y="18572"/>
                    <a:pt x="9843" y="18572"/>
                  </a:cubicBezTo>
                  <a:cubicBezTo>
                    <a:pt x="9833" y="18572"/>
                    <a:pt x="9821" y="18572"/>
                    <a:pt x="9809" y="18570"/>
                  </a:cubicBezTo>
                  <a:cubicBezTo>
                    <a:pt x="9785" y="18568"/>
                    <a:pt x="9762" y="18567"/>
                    <a:pt x="9739" y="18567"/>
                  </a:cubicBezTo>
                  <a:cubicBezTo>
                    <a:pt x="9561" y="18567"/>
                    <a:pt x="9404" y="18630"/>
                    <a:pt x="9264" y="18756"/>
                  </a:cubicBezTo>
                  <a:cubicBezTo>
                    <a:pt x="9203" y="18815"/>
                    <a:pt x="9165" y="18880"/>
                    <a:pt x="9119" y="18948"/>
                  </a:cubicBezTo>
                  <a:cubicBezTo>
                    <a:pt x="8884" y="19292"/>
                    <a:pt x="8896" y="19691"/>
                    <a:pt x="8862" y="20078"/>
                  </a:cubicBezTo>
                  <a:cubicBezTo>
                    <a:pt x="8850" y="20202"/>
                    <a:pt x="8819" y="20233"/>
                    <a:pt x="8695" y="20257"/>
                  </a:cubicBezTo>
                  <a:cubicBezTo>
                    <a:pt x="8311" y="20338"/>
                    <a:pt x="7952" y="20681"/>
                    <a:pt x="7946" y="21099"/>
                  </a:cubicBezTo>
                  <a:cubicBezTo>
                    <a:pt x="7937" y="21570"/>
                    <a:pt x="8048" y="22019"/>
                    <a:pt x="8274" y="22446"/>
                  </a:cubicBezTo>
                  <a:cubicBezTo>
                    <a:pt x="8419" y="22718"/>
                    <a:pt x="8590" y="22984"/>
                    <a:pt x="8701" y="23278"/>
                  </a:cubicBezTo>
                  <a:cubicBezTo>
                    <a:pt x="8778" y="23480"/>
                    <a:pt x="8921" y="23644"/>
                    <a:pt x="9023" y="23829"/>
                  </a:cubicBezTo>
                  <a:cubicBezTo>
                    <a:pt x="9153" y="24068"/>
                    <a:pt x="9289" y="24297"/>
                    <a:pt x="9413" y="24538"/>
                  </a:cubicBezTo>
                  <a:cubicBezTo>
                    <a:pt x="9580" y="24866"/>
                    <a:pt x="9757" y="25188"/>
                    <a:pt x="9927" y="25516"/>
                  </a:cubicBezTo>
                  <a:cubicBezTo>
                    <a:pt x="9973" y="25603"/>
                    <a:pt x="10010" y="25696"/>
                    <a:pt x="10048" y="25786"/>
                  </a:cubicBezTo>
                  <a:cubicBezTo>
                    <a:pt x="10088" y="25882"/>
                    <a:pt x="10032" y="25903"/>
                    <a:pt x="9952" y="25903"/>
                  </a:cubicBezTo>
                  <a:cubicBezTo>
                    <a:pt x="9527" y="25901"/>
                    <a:pt x="9100" y="25898"/>
                    <a:pt x="8674" y="25898"/>
                  </a:cubicBezTo>
                  <a:cubicBezTo>
                    <a:pt x="8483" y="25898"/>
                    <a:pt x="8292" y="25898"/>
                    <a:pt x="8101" y="25900"/>
                  </a:cubicBezTo>
                  <a:cubicBezTo>
                    <a:pt x="7996" y="25902"/>
                    <a:pt x="7892" y="25902"/>
                    <a:pt x="7787" y="25902"/>
                  </a:cubicBezTo>
                  <a:cubicBezTo>
                    <a:pt x="7683" y="25902"/>
                    <a:pt x="7578" y="25902"/>
                    <a:pt x="7474" y="25902"/>
                  </a:cubicBezTo>
                  <a:cubicBezTo>
                    <a:pt x="7265" y="25902"/>
                    <a:pt x="7056" y="25903"/>
                    <a:pt x="6847" y="25913"/>
                  </a:cubicBezTo>
                  <a:cubicBezTo>
                    <a:pt x="6636" y="25922"/>
                    <a:pt x="6425" y="25930"/>
                    <a:pt x="6214" y="25930"/>
                  </a:cubicBezTo>
                  <a:cubicBezTo>
                    <a:pt x="6024" y="25930"/>
                    <a:pt x="5835" y="25924"/>
                    <a:pt x="5646" y="25906"/>
                  </a:cubicBezTo>
                  <a:cubicBezTo>
                    <a:pt x="5561" y="25899"/>
                    <a:pt x="5475" y="25896"/>
                    <a:pt x="5389" y="25896"/>
                  </a:cubicBezTo>
                  <a:cubicBezTo>
                    <a:pt x="5123" y="25896"/>
                    <a:pt x="4854" y="25924"/>
                    <a:pt x="4587" y="25931"/>
                  </a:cubicBezTo>
                  <a:cubicBezTo>
                    <a:pt x="4538" y="25933"/>
                    <a:pt x="4488" y="25933"/>
                    <a:pt x="4439" y="25933"/>
                  </a:cubicBezTo>
                  <a:cubicBezTo>
                    <a:pt x="4389" y="25933"/>
                    <a:pt x="4340" y="25933"/>
                    <a:pt x="4290" y="25931"/>
                  </a:cubicBezTo>
                  <a:cubicBezTo>
                    <a:pt x="4280" y="25931"/>
                    <a:pt x="4270" y="25930"/>
                    <a:pt x="4261" y="25930"/>
                  </a:cubicBezTo>
                  <a:cubicBezTo>
                    <a:pt x="4090" y="25930"/>
                    <a:pt x="3986" y="26009"/>
                    <a:pt x="3974" y="26191"/>
                  </a:cubicBezTo>
                  <a:cubicBezTo>
                    <a:pt x="3956" y="26476"/>
                    <a:pt x="3965" y="26764"/>
                    <a:pt x="3978" y="27052"/>
                  </a:cubicBezTo>
                  <a:cubicBezTo>
                    <a:pt x="3993" y="27395"/>
                    <a:pt x="4039" y="27739"/>
                    <a:pt x="3981" y="28082"/>
                  </a:cubicBezTo>
                  <a:cubicBezTo>
                    <a:pt x="3962" y="28197"/>
                    <a:pt x="3959" y="28315"/>
                    <a:pt x="3965" y="28429"/>
                  </a:cubicBezTo>
                  <a:cubicBezTo>
                    <a:pt x="4009" y="29200"/>
                    <a:pt x="3937" y="29971"/>
                    <a:pt x="3959" y="30744"/>
                  </a:cubicBezTo>
                  <a:cubicBezTo>
                    <a:pt x="3962" y="30871"/>
                    <a:pt x="4009" y="30939"/>
                    <a:pt x="4132" y="30973"/>
                  </a:cubicBezTo>
                  <a:cubicBezTo>
                    <a:pt x="4254" y="31007"/>
                    <a:pt x="4377" y="31027"/>
                    <a:pt x="4500" y="31027"/>
                  </a:cubicBezTo>
                  <a:cubicBezTo>
                    <a:pt x="4549" y="31027"/>
                    <a:pt x="4598" y="31024"/>
                    <a:pt x="4646" y="31017"/>
                  </a:cubicBezTo>
                  <a:cubicBezTo>
                    <a:pt x="4746" y="31002"/>
                    <a:pt x="4846" y="30999"/>
                    <a:pt x="4945" y="30999"/>
                  </a:cubicBezTo>
                  <a:cubicBezTo>
                    <a:pt x="5027" y="30999"/>
                    <a:pt x="5108" y="31001"/>
                    <a:pt x="5189" y="31001"/>
                  </a:cubicBezTo>
                  <a:cubicBezTo>
                    <a:pt x="5301" y="31001"/>
                    <a:pt x="5414" y="30997"/>
                    <a:pt x="5525" y="30977"/>
                  </a:cubicBezTo>
                  <a:cubicBezTo>
                    <a:pt x="5556" y="30971"/>
                    <a:pt x="5588" y="30969"/>
                    <a:pt x="5620" y="30969"/>
                  </a:cubicBezTo>
                  <a:cubicBezTo>
                    <a:pt x="5727" y="30969"/>
                    <a:pt x="5837" y="30993"/>
                    <a:pt x="5941" y="30993"/>
                  </a:cubicBezTo>
                  <a:cubicBezTo>
                    <a:pt x="5950" y="30993"/>
                    <a:pt x="5959" y="30992"/>
                    <a:pt x="5968" y="30992"/>
                  </a:cubicBezTo>
                  <a:cubicBezTo>
                    <a:pt x="6032" y="30989"/>
                    <a:pt x="6096" y="30987"/>
                    <a:pt x="6161" y="30987"/>
                  </a:cubicBezTo>
                  <a:cubicBezTo>
                    <a:pt x="6411" y="30987"/>
                    <a:pt x="6661" y="31007"/>
                    <a:pt x="6910" y="31007"/>
                  </a:cubicBezTo>
                  <a:cubicBezTo>
                    <a:pt x="7021" y="31007"/>
                    <a:pt x="7132" y="31003"/>
                    <a:pt x="7243" y="30992"/>
                  </a:cubicBezTo>
                  <a:cubicBezTo>
                    <a:pt x="7273" y="30989"/>
                    <a:pt x="7304" y="30979"/>
                    <a:pt x="7332" y="30979"/>
                  </a:cubicBezTo>
                  <a:cubicBezTo>
                    <a:pt x="7335" y="30979"/>
                    <a:pt x="7339" y="30979"/>
                    <a:pt x="7342" y="30980"/>
                  </a:cubicBezTo>
                  <a:cubicBezTo>
                    <a:pt x="7480" y="31000"/>
                    <a:pt x="7617" y="31007"/>
                    <a:pt x="7754" y="31007"/>
                  </a:cubicBezTo>
                  <a:cubicBezTo>
                    <a:pt x="8063" y="31007"/>
                    <a:pt x="8371" y="30972"/>
                    <a:pt x="8679" y="30972"/>
                  </a:cubicBezTo>
                  <a:cubicBezTo>
                    <a:pt x="8741" y="30972"/>
                    <a:pt x="8803" y="30973"/>
                    <a:pt x="8865" y="30977"/>
                  </a:cubicBezTo>
                  <a:cubicBezTo>
                    <a:pt x="9013" y="30984"/>
                    <a:pt x="9160" y="30986"/>
                    <a:pt x="9308" y="30986"/>
                  </a:cubicBezTo>
                  <a:cubicBezTo>
                    <a:pt x="9443" y="30986"/>
                    <a:pt x="9578" y="30985"/>
                    <a:pt x="9712" y="30985"/>
                  </a:cubicBezTo>
                  <a:cubicBezTo>
                    <a:pt x="9846" y="30985"/>
                    <a:pt x="9979" y="30986"/>
                    <a:pt x="10113" y="30992"/>
                  </a:cubicBezTo>
                  <a:cubicBezTo>
                    <a:pt x="10376" y="31005"/>
                    <a:pt x="10639" y="31010"/>
                    <a:pt x="10902" y="31010"/>
                  </a:cubicBezTo>
                  <a:cubicBezTo>
                    <a:pt x="11017" y="31010"/>
                    <a:pt x="11131" y="31009"/>
                    <a:pt x="11245" y="31008"/>
                  </a:cubicBezTo>
                  <a:cubicBezTo>
                    <a:pt x="11295" y="31004"/>
                    <a:pt x="11341" y="31004"/>
                    <a:pt x="11391" y="30998"/>
                  </a:cubicBezTo>
                  <a:cubicBezTo>
                    <a:pt x="11453" y="30988"/>
                    <a:pt x="11504" y="30982"/>
                    <a:pt x="11545" y="30982"/>
                  </a:cubicBezTo>
                  <a:cubicBezTo>
                    <a:pt x="11682" y="30982"/>
                    <a:pt x="11723" y="31047"/>
                    <a:pt x="11769" y="31249"/>
                  </a:cubicBezTo>
                  <a:cubicBezTo>
                    <a:pt x="11880" y="31732"/>
                    <a:pt x="12019" y="32212"/>
                    <a:pt x="12121" y="32694"/>
                  </a:cubicBezTo>
                  <a:cubicBezTo>
                    <a:pt x="12251" y="33301"/>
                    <a:pt x="12409" y="33902"/>
                    <a:pt x="12499" y="34521"/>
                  </a:cubicBezTo>
                  <a:cubicBezTo>
                    <a:pt x="12552" y="34914"/>
                    <a:pt x="12672" y="35307"/>
                    <a:pt x="12756" y="35700"/>
                  </a:cubicBezTo>
                  <a:cubicBezTo>
                    <a:pt x="12833" y="36068"/>
                    <a:pt x="12942" y="36431"/>
                    <a:pt x="13019" y="36799"/>
                  </a:cubicBezTo>
                  <a:cubicBezTo>
                    <a:pt x="13084" y="37099"/>
                    <a:pt x="13192" y="37384"/>
                    <a:pt x="13257" y="37681"/>
                  </a:cubicBezTo>
                  <a:cubicBezTo>
                    <a:pt x="13288" y="37830"/>
                    <a:pt x="13270" y="37867"/>
                    <a:pt x="13124" y="37870"/>
                  </a:cubicBezTo>
                  <a:cubicBezTo>
                    <a:pt x="13050" y="37872"/>
                    <a:pt x="12975" y="37874"/>
                    <a:pt x="12900" y="37874"/>
                  </a:cubicBezTo>
                  <a:cubicBezTo>
                    <a:pt x="12794" y="37874"/>
                    <a:pt x="12688" y="37871"/>
                    <a:pt x="12583" y="37864"/>
                  </a:cubicBezTo>
                  <a:cubicBezTo>
                    <a:pt x="12414" y="37851"/>
                    <a:pt x="12246" y="37847"/>
                    <a:pt x="12078" y="37847"/>
                  </a:cubicBezTo>
                  <a:cubicBezTo>
                    <a:pt x="11911" y="37847"/>
                    <a:pt x="11744" y="37851"/>
                    <a:pt x="11577" y="37854"/>
                  </a:cubicBezTo>
                  <a:cubicBezTo>
                    <a:pt x="11320" y="37860"/>
                    <a:pt x="11062" y="37868"/>
                    <a:pt x="10803" y="37868"/>
                  </a:cubicBezTo>
                  <a:cubicBezTo>
                    <a:pt x="10668" y="37868"/>
                    <a:pt x="10532" y="37866"/>
                    <a:pt x="10397" y="37861"/>
                  </a:cubicBezTo>
                  <a:cubicBezTo>
                    <a:pt x="10119" y="37850"/>
                    <a:pt x="9839" y="37836"/>
                    <a:pt x="9559" y="37836"/>
                  </a:cubicBezTo>
                  <a:cubicBezTo>
                    <a:pt x="9438" y="37836"/>
                    <a:pt x="9317" y="37839"/>
                    <a:pt x="9196" y="37845"/>
                  </a:cubicBezTo>
                  <a:cubicBezTo>
                    <a:pt x="9003" y="37856"/>
                    <a:pt x="8811" y="37858"/>
                    <a:pt x="8620" y="37858"/>
                  </a:cubicBezTo>
                  <a:cubicBezTo>
                    <a:pt x="8492" y="37858"/>
                    <a:pt x="8364" y="37857"/>
                    <a:pt x="8237" y="37857"/>
                  </a:cubicBezTo>
                  <a:cubicBezTo>
                    <a:pt x="8037" y="37857"/>
                    <a:pt x="7837" y="37845"/>
                    <a:pt x="7637" y="37845"/>
                  </a:cubicBezTo>
                  <a:cubicBezTo>
                    <a:pt x="7617" y="37845"/>
                    <a:pt x="7597" y="37845"/>
                    <a:pt x="7577" y="37845"/>
                  </a:cubicBezTo>
                  <a:cubicBezTo>
                    <a:pt x="7467" y="37847"/>
                    <a:pt x="7356" y="37857"/>
                    <a:pt x="7244" y="37857"/>
                  </a:cubicBezTo>
                  <a:cubicBezTo>
                    <a:pt x="7177" y="37857"/>
                    <a:pt x="7109" y="37854"/>
                    <a:pt x="7042" y="37842"/>
                  </a:cubicBezTo>
                  <a:cubicBezTo>
                    <a:pt x="7002" y="37835"/>
                    <a:pt x="6962" y="37832"/>
                    <a:pt x="6923" y="37832"/>
                  </a:cubicBezTo>
                  <a:cubicBezTo>
                    <a:pt x="6808" y="37832"/>
                    <a:pt x="6693" y="37854"/>
                    <a:pt x="6578" y="37854"/>
                  </a:cubicBezTo>
                  <a:cubicBezTo>
                    <a:pt x="6566" y="37854"/>
                    <a:pt x="6555" y="37855"/>
                    <a:pt x="6543" y="37855"/>
                  </a:cubicBezTo>
                  <a:cubicBezTo>
                    <a:pt x="6291" y="37855"/>
                    <a:pt x="6038" y="37831"/>
                    <a:pt x="5787" y="37831"/>
                  </a:cubicBezTo>
                  <a:cubicBezTo>
                    <a:pt x="5699" y="37831"/>
                    <a:pt x="5610" y="37834"/>
                    <a:pt x="5522" y="37842"/>
                  </a:cubicBezTo>
                  <a:cubicBezTo>
                    <a:pt x="5421" y="37851"/>
                    <a:pt x="5319" y="37854"/>
                    <a:pt x="5218" y="37854"/>
                  </a:cubicBezTo>
                  <a:cubicBezTo>
                    <a:pt x="4958" y="37854"/>
                    <a:pt x="4699" y="37833"/>
                    <a:pt x="4439" y="37833"/>
                  </a:cubicBezTo>
                  <a:cubicBezTo>
                    <a:pt x="4350" y="37833"/>
                    <a:pt x="4262" y="37835"/>
                    <a:pt x="4173" y="37842"/>
                  </a:cubicBezTo>
                  <a:cubicBezTo>
                    <a:pt x="4100" y="37847"/>
                    <a:pt x="4027" y="37849"/>
                    <a:pt x="3954" y="37849"/>
                  </a:cubicBezTo>
                  <a:cubicBezTo>
                    <a:pt x="3775" y="37849"/>
                    <a:pt x="3592" y="37838"/>
                    <a:pt x="3411" y="37838"/>
                  </a:cubicBezTo>
                  <a:cubicBezTo>
                    <a:pt x="3354" y="37838"/>
                    <a:pt x="3297" y="37839"/>
                    <a:pt x="3241" y="37842"/>
                  </a:cubicBezTo>
                  <a:cubicBezTo>
                    <a:pt x="3144" y="37846"/>
                    <a:pt x="3048" y="37847"/>
                    <a:pt x="2951" y="37847"/>
                  </a:cubicBezTo>
                  <a:cubicBezTo>
                    <a:pt x="2726" y="37847"/>
                    <a:pt x="2502" y="37840"/>
                    <a:pt x="2278" y="37840"/>
                  </a:cubicBezTo>
                  <a:cubicBezTo>
                    <a:pt x="2214" y="37840"/>
                    <a:pt x="2150" y="37840"/>
                    <a:pt x="2086" y="37842"/>
                  </a:cubicBezTo>
                  <a:cubicBezTo>
                    <a:pt x="1937" y="37844"/>
                    <a:pt x="1788" y="37861"/>
                    <a:pt x="1639" y="37861"/>
                  </a:cubicBezTo>
                  <a:cubicBezTo>
                    <a:pt x="1559" y="37861"/>
                    <a:pt x="1480" y="37856"/>
                    <a:pt x="1399" y="37842"/>
                  </a:cubicBezTo>
                  <a:cubicBezTo>
                    <a:pt x="1378" y="37838"/>
                    <a:pt x="1356" y="37837"/>
                    <a:pt x="1334" y="37837"/>
                  </a:cubicBezTo>
                  <a:cubicBezTo>
                    <a:pt x="1220" y="37837"/>
                    <a:pt x="1101" y="37880"/>
                    <a:pt x="980" y="37880"/>
                  </a:cubicBezTo>
                  <a:cubicBezTo>
                    <a:pt x="973" y="37880"/>
                    <a:pt x="966" y="37879"/>
                    <a:pt x="960" y="37879"/>
                  </a:cubicBezTo>
                  <a:cubicBezTo>
                    <a:pt x="625" y="37864"/>
                    <a:pt x="579" y="37817"/>
                    <a:pt x="567" y="37486"/>
                  </a:cubicBezTo>
                  <a:cubicBezTo>
                    <a:pt x="551" y="37118"/>
                    <a:pt x="570" y="36746"/>
                    <a:pt x="573" y="36226"/>
                  </a:cubicBezTo>
                  <a:cubicBezTo>
                    <a:pt x="582" y="35923"/>
                    <a:pt x="585" y="35471"/>
                    <a:pt x="582" y="35019"/>
                  </a:cubicBezTo>
                  <a:cubicBezTo>
                    <a:pt x="579" y="34654"/>
                    <a:pt x="576" y="34282"/>
                    <a:pt x="567" y="33917"/>
                  </a:cubicBezTo>
                  <a:cubicBezTo>
                    <a:pt x="560" y="33580"/>
                    <a:pt x="542" y="33245"/>
                    <a:pt x="588" y="32908"/>
                  </a:cubicBezTo>
                  <a:cubicBezTo>
                    <a:pt x="607" y="32756"/>
                    <a:pt x="613" y="32592"/>
                    <a:pt x="582" y="32441"/>
                  </a:cubicBezTo>
                  <a:cubicBezTo>
                    <a:pt x="514" y="32103"/>
                    <a:pt x="594" y="31769"/>
                    <a:pt x="582" y="31432"/>
                  </a:cubicBezTo>
                  <a:cubicBezTo>
                    <a:pt x="570" y="31054"/>
                    <a:pt x="567" y="30676"/>
                    <a:pt x="563" y="30299"/>
                  </a:cubicBezTo>
                  <a:cubicBezTo>
                    <a:pt x="560" y="30085"/>
                    <a:pt x="557" y="29872"/>
                    <a:pt x="567" y="29658"/>
                  </a:cubicBezTo>
                  <a:cubicBezTo>
                    <a:pt x="582" y="29076"/>
                    <a:pt x="582" y="28494"/>
                    <a:pt x="570" y="27912"/>
                  </a:cubicBezTo>
                  <a:cubicBezTo>
                    <a:pt x="560" y="27485"/>
                    <a:pt x="588" y="27058"/>
                    <a:pt x="601" y="26634"/>
                  </a:cubicBezTo>
                  <a:cubicBezTo>
                    <a:pt x="610" y="26272"/>
                    <a:pt x="557" y="25913"/>
                    <a:pt x="573" y="25550"/>
                  </a:cubicBezTo>
                  <a:cubicBezTo>
                    <a:pt x="597" y="25012"/>
                    <a:pt x="570" y="24470"/>
                    <a:pt x="576" y="23932"/>
                  </a:cubicBezTo>
                  <a:cubicBezTo>
                    <a:pt x="585" y="23176"/>
                    <a:pt x="560" y="22418"/>
                    <a:pt x="557" y="21663"/>
                  </a:cubicBezTo>
                  <a:cubicBezTo>
                    <a:pt x="557" y="21304"/>
                    <a:pt x="622" y="20945"/>
                    <a:pt x="557" y="20586"/>
                  </a:cubicBezTo>
                  <a:cubicBezTo>
                    <a:pt x="672" y="20301"/>
                    <a:pt x="532" y="20016"/>
                    <a:pt x="563" y="19728"/>
                  </a:cubicBezTo>
                  <a:cubicBezTo>
                    <a:pt x="610" y="19298"/>
                    <a:pt x="613" y="18858"/>
                    <a:pt x="588" y="18428"/>
                  </a:cubicBezTo>
                  <a:cubicBezTo>
                    <a:pt x="560" y="17973"/>
                    <a:pt x="570" y="17521"/>
                    <a:pt x="570" y="17069"/>
                  </a:cubicBezTo>
                  <a:cubicBezTo>
                    <a:pt x="570" y="16791"/>
                    <a:pt x="567" y="16509"/>
                    <a:pt x="582" y="16230"/>
                  </a:cubicBezTo>
                  <a:cubicBezTo>
                    <a:pt x="594" y="16023"/>
                    <a:pt x="616" y="15806"/>
                    <a:pt x="573" y="15593"/>
                  </a:cubicBezTo>
                  <a:cubicBezTo>
                    <a:pt x="548" y="15453"/>
                    <a:pt x="573" y="15311"/>
                    <a:pt x="585" y="15175"/>
                  </a:cubicBezTo>
                  <a:cubicBezTo>
                    <a:pt x="619" y="14872"/>
                    <a:pt x="573" y="14568"/>
                    <a:pt x="576" y="14268"/>
                  </a:cubicBezTo>
                  <a:cubicBezTo>
                    <a:pt x="579" y="14150"/>
                    <a:pt x="582" y="14036"/>
                    <a:pt x="582" y="13921"/>
                  </a:cubicBezTo>
                  <a:cubicBezTo>
                    <a:pt x="579" y="13429"/>
                    <a:pt x="554" y="12934"/>
                    <a:pt x="576" y="12445"/>
                  </a:cubicBezTo>
                  <a:cubicBezTo>
                    <a:pt x="588" y="12126"/>
                    <a:pt x="594" y="11804"/>
                    <a:pt x="591" y="11488"/>
                  </a:cubicBezTo>
                  <a:cubicBezTo>
                    <a:pt x="591" y="11145"/>
                    <a:pt x="579" y="10801"/>
                    <a:pt x="576" y="10458"/>
                  </a:cubicBezTo>
                  <a:cubicBezTo>
                    <a:pt x="573" y="9990"/>
                    <a:pt x="613" y="9520"/>
                    <a:pt x="585" y="9055"/>
                  </a:cubicBezTo>
                  <a:cubicBezTo>
                    <a:pt x="563" y="8678"/>
                    <a:pt x="678" y="8300"/>
                    <a:pt x="554" y="7929"/>
                  </a:cubicBezTo>
                  <a:cubicBezTo>
                    <a:pt x="554" y="7923"/>
                    <a:pt x="551" y="7913"/>
                    <a:pt x="554" y="7904"/>
                  </a:cubicBezTo>
                  <a:cubicBezTo>
                    <a:pt x="644" y="7489"/>
                    <a:pt x="548" y="7071"/>
                    <a:pt x="554" y="6653"/>
                  </a:cubicBezTo>
                  <a:cubicBezTo>
                    <a:pt x="557" y="6279"/>
                    <a:pt x="610" y="5901"/>
                    <a:pt x="542" y="5524"/>
                  </a:cubicBezTo>
                  <a:cubicBezTo>
                    <a:pt x="536" y="5502"/>
                    <a:pt x="529" y="5471"/>
                    <a:pt x="539" y="5452"/>
                  </a:cubicBezTo>
                  <a:cubicBezTo>
                    <a:pt x="647" y="5192"/>
                    <a:pt x="551" y="4932"/>
                    <a:pt x="557" y="4672"/>
                  </a:cubicBezTo>
                  <a:cubicBezTo>
                    <a:pt x="557" y="4623"/>
                    <a:pt x="554" y="4573"/>
                    <a:pt x="563" y="4527"/>
                  </a:cubicBezTo>
                  <a:cubicBezTo>
                    <a:pt x="632" y="4199"/>
                    <a:pt x="551" y="3871"/>
                    <a:pt x="563" y="3546"/>
                  </a:cubicBezTo>
                  <a:cubicBezTo>
                    <a:pt x="579" y="3174"/>
                    <a:pt x="545" y="2806"/>
                    <a:pt x="567" y="2438"/>
                  </a:cubicBezTo>
                  <a:cubicBezTo>
                    <a:pt x="582" y="2150"/>
                    <a:pt x="570" y="1859"/>
                    <a:pt x="563" y="1574"/>
                  </a:cubicBezTo>
                  <a:cubicBezTo>
                    <a:pt x="560" y="1292"/>
                    <a:pt x="619" y="1014"/>
                    <a:pt x="579" y="735"/>
                  </a:cubicBezTo>
                  <a:cubicBezTo>
                    <a:pt x="561" y="610"/>
                    <a:pt x="624" y="536"/>
                    <a:pt x="745" y="536"/>
                  </a:cubicBezTo>
                  <a:cubicBezTo>
                    <a:pt x="753" y="536"/>
                    <a:pt x="760" y="537"/>
                    <a:pt x="768" y="537"/>
                  </a:cubicBezTo>
                  <a:cubicBezTo>
                    <a:pt x="839" y="541"/>
                    <a:pt x="910" y="542"/>
                    <a:pt x="982" y="542"/>
                  </a:cubicBezTo>
                  <a:cubicBezTo>
                    <a:pt x="1298" y="542"/>
                    <a:pt x="1614" y="512"/>
                    <a:pt x="1932" y="512"/>
                  </a:cubicBezTo>
                  <a:cubicBezTo>
                    <a:pt x="2011" y="512"/>
                    <a:pt x="2091" y="514"/>
                    <a:pt x="2170" y="518"/>
                  </a:cubicBezTo>
                  <a:cubicBezTo>
                    <a:pt x="2327" y="526"/>
                    <a:pt x="2486" y="537"/>
                    <a:pt x="2647" y="537"/>
                  </a:cubicBezTo>
                  <a:cubicBezTo>
                    <a:pt x="2765" y="537"/>
                    <a:pt x="2884" y="531"/>
                    <a:pt x="3003" y="512"/>
                  </a:cubicBezTo>
                  <a:cubicBezTo>
                    <a:pt x="3090" y="499"/>
                    <a:pt x="3178" y="495"/>
                    <a:pt x="3267" y="495"/>
                  </a:cubicBezTo>
                  <a:cubicBezTo>
                    <a:pt x="3413" y="495"/>
                    <a:pt x="3560" y="506"/>
                    <a:pt x="3707" y="506"/>
                  </a:cubicBezTo>
                  <a:cubicBezTo>
                    <a:pt x="3717" y="506"/>
                    <a:pt x="3728" y="506"/>
                    <a:pt x="3739" y="506"/>
                  </a:cubicBezTo>
                  <a:cubicBezTo>
                    <a:pt x="4074" y="506"/>
                    <a:pt x="4408" y="500"/>
                    <a:pt x="4742" y="500"/>
                  </a:cubicBezTo>
                  <a:cubicBezTo>
                    <a:pt x="4767" y="500"/>
                    <a:pt x="4792" y="500"/>
                    <a:pt x="4816" y="500"/>
                  </a:cubicBezTo>
                  <a:cubicBezTo>
                    <a:pt x="4891" y="500"/>
                    <a:pt x="4964" y="501"/>
                    <a:pt x="5036" y="515"/>
                  </a:cubicBezTo>
                  <a:cubicBezTo>
                    <a:pt x="5130" y="533"/>
                    <a:pt x="5223" y="543"/>
                    <a:pt x="5316" y="543"/>
                  </a:cubicBezTo>
                  <a:cubicBezTo>
                    <a:pt x="5419" y="543"/>
                    <a:pt x="5522" y="531"/>
                    <a:pt x="5624" y="503"/>
                  </a:cubicBezTo>
                  <a:cubicBezTo>
                    <a:pt x="5670" y="491"/>
                    <a:pt x="5717" y="485"/>
                    <a:pt x="5764" y="485"/>
                  </a:cubicBezTo>
                  <a:close/>
                  <a:moveTo>
                    <a:pt x="47638" y="34729"/>
                  </a:moveTo>
                  <a:cubicBezTo>
                    <a:pt x="47659" y="34729"/>
                    <a:pt x="47682" y="34734"/>
                    <a:pt x="47709" y="34744"/>
                  </a:cubicBezTo>
                  <a:cubicBezTo>
                    <a:pt x="47826" y="34793"/>
                    <a:pt x="47953" y="34830"/>
                    <a:pt x="48068" y="34886"/>
                  </a:cubicBezTo>
                  <a:cubicBezTo>
                    <a:pt x="48560" y="35130"/>
                    <a:pt x="49055" y="35372"/>
                    <a:pt x="49532" y="35641"/>
                  </a:cubicBezTo>
                  <a:cubicBezTo>
                    <a:pt x="49792" y="35787"/>
                    <a:pt x="50061" y="35948"/>
                    <a:pt x="50185" y="36254"/>
                  </a:cubicBezTo>
                  <a:cubicBezTo>
                    <a:pt x="50219" y="36338"/>
                    <a:pt x="50268" y="36415"/>
                    <a:pt x="50324" y="36486"/>
                  </a:cubicBezTo>
                  <a:cubicBezTo>
                    <a:pt x="50470" y="36672"/>
                    <a:pt x="50519" y="36882"/>
                    <a:pt x="50516" y="37111"/>
                  </a:cubicBezTo>
                  <a:cubicBezTo>
                    <a:pt x="50522" y="37427"/>
                    <a:pt x="50386" y="37703"/>
                    <a:pt x="50225" y="37960"/>
                  </a:cubicBezTo>
                  <a:cubicBezTo>
                    <a:pt x="50002" y="38325"/>
                    <a:pt x="49649" y="38548"/>
                    <a:pt x="49303" y="38780"/>
                  </a:cubicBezTo>
                  <a:cubicBezTo>
                    <a:pt x="49145" y="38888"/>
                    <a:pt x="48978" y="38969"/>
                    <a:pt x="48811" y="39052"/>
                  </a:cubicBezTo>
                  <a:cubicBezTo>
                    <a:pt x="48776" y="39068"/>
                    <a:pt x="48748" y="39079"/>
                    <a:pt x="48724" y="39079"/>
                  </a:cubicBezTo>
                  <a:cubicBezTo>
                    <a:pt x="48687" y="39079"/>
                    <a:pt x="48660" y="39054"/>
                    <a:pt x="48634" y="38981"/>
                  </a:cubicBezTo>
                  <a:cubicBezTo>
                    <a:pt x="48501" y="38616"/>
                    <a:pt x="48442" y="38235"/>
                    <a:pt x="48337" y="37864"/>
                  </a:cubicBezTo>
                  <a:cubicBezTo>
                    <a:pt x="48247" y="37536"/>
                    <a:pt x="48161" y="37201"/>
                    <a:pt x="48055" y="36876"/>
                  </a:cubicBezTo>
                  <a:cubicBezTo>
                    <a:pt x="48021" y="36774"/>
                    <a:pt x="48018" y="36663"/>
                    <a:pt x="47984" y="36564"/>
                  </a:cubicBezTo>
                  <a:cubicBezTo>
                    <a:pt x="47863" y="36201"/>
                    <a:pt x="47814" y="35815"/>
                    <a:pt x="47662" y="35459"/>
                  </a:cubicBezTo>
                  <a:cubicBezTo>
                    <a:pt x="47582" y="35276"/>
                    <a:pt x="47600" y="35069"/>
                    <a:pt x="47554" y="34877"/>
                  </a:cubicBezTo>
                  <a:cubicBezTo>
                    <a:pt x="47532" y="34785"/>
                    <a:pt x="47567" y="34729"/>
                    <a:pt x="47638" y="34729"/>
                  </a:cubicBezTo>
                  <a:close/>
                  <a:moveTo>
                    <a:pt x="34903" y="1"/>
                  </a:moveTo>
                  <a:cubicBezTo>
                    <a:pt x="34832" y="1"/>
                    <a:pt x="34762" y="9"/>
                    <a:pt x="34693" y="26"/>
                  </a:cubicBezTo>
                  <a:cubicBezTo>
                    <a:pt x="34587" y="53"/>
                    <a:pt x="34483" y="61"/>
                    <a:pt x="34379" y="61"/>
                  </a:cubicBezTo>
                  <a:cubicBezTo>
                    <a:pt x="34170" y="61"/>
                    <a:pt x="33962" y="26"/>
                    <a:pt x="33754" y="26"/>
                  </a:cubicBezTo>
                  <a:cubicBezTo>
                    <a:pt x="33748" y="26"/>
                    <a:pt x="33742" y="26"/>
                    <a:pt x="33736" y="26"/>
                  </a:cubicBezTo>
                  <a:cubicBezTo>
                    <a:pt x="33724" y="26"/>
                    <a:pt x="33712" y="27"/>
                    <a:pt x="33699" y="27"/>
                  </a:cubicBezTo>
                  <a:cubicBezTo>
                    <a:pt x="33567" y="27"/>
                    <a:pt x="33432" y="18"/>
                    <a:pt x="33298" y="18"/>
                  </a:cubicBezTo>
                  <a:cubicBezTo>
                    <a:pt x="33215" y="18"/>
                    <a:pt x="33132" y="21"/>
                    <a:pt x="33052" y="33"/>
                  </a:cubicBezTo>
                  <a:cubicBezTo>
                    <a:pt x="32926" y="51"/>
                    <a:pt x="32801" y="57"/>
                    <a:pt x="32675" y="57"/>
                  </a:cubicBezTo>
                  <a:cubicBezTo>
                    <a:pt x="32425" y="57"/>
                    <a:pt x="32175" y="33"/>
                    <a:pt x="31925" y="33"/>
                  </a:cubicBezTo>
                  <a:cubicBezTo>
                    <a:pt x="31894" y="33"/>
                    <a:pt x="31862" y="33"/>
                    <a:pt x="31831" y="33"/>
                  </a:cubicBezTo>
                  <a:cubicBezTo>
                    <a:pt x="31605" y="33"/>
                    <a:pt x="31379" y="27"/>
                    <a:pt x="31152" y="27"/>
                  </a:cubicBezTo>
                  <a:cubicBezTo>
                    <a:pt x="31017" y="27"/>
                    <a:pt x="30882" y="29"/>
                    <a:pt x="30746" y="36"/>
                  </a:cubicBezTo>
                  <a:cubicBezTo>
                    <a:pt x="30608" y="42"/>
                    <a:pt x="30468" y="66"/>
                    <a:pt x="30329" y="66"/>
                  </a:cubicBezTo>
                  <a:cubicBezTo>
                    <a:pt x="30272" y="66"/>
                    <a:pt x="30215" y="62"/>
                    <a:pt x="30158" y="51"/>
                  </a:cubicBezTo>
                  <a:cubicBezTo>
                    <a:pt x="29966" y="15"/>
                    <a:pt x="29774" y="4"/>
                    <a:pt x="29582" y="4"/>
                  </a:cubicBezTo>
                  <a:cubicBezTo>
                    <a:pt x="29291" y="4"/>
                    <a:pt x="29000" y="31"/>
                    <a:pt x="28709" y="42"/>
                  </a:cubicBezTo>
                  <a:cubicBezTo>
                    <a:pt x="28700" y="42"/>
                    <a:pt x="28690" y="42"/>
                    <a:pt x="28681" y="42"/>
                  </a:cubicBezTo>
                  <a:cubicBezTo>
                    <a:pt x="28583" y="42"/>
                    <a:pt x="28486" y="23"/>
                    <a:pt x="28389" y="23"/>
                  </a:cubicBezTo>
                  <a:cubicBezTo>
                    <a:pt x="28349" y="23"/>
                    <a:pt x="28310" y="26"/>
                    <a:pt x="28270" y="36"/>
                  </a:cubicBezTo>
                  <a:cubicBezTo>
                    <a:pt x="28187" y="56"/>
                    <a:pt x="28103" y="65"/>
                    <a:pt x="28021" y="65"/>
                  </a:cubicBezTo>
                  <a:cubicBezTo>
                    <a:pt x="27955" y="65"/>
                    <a:pt x="27890" y="59"/>
                    <a:pt x="27827" y="51"/>
                  </a:cubicBezTo>
                  <a:cubicBezTo>
                    <a:pt x="27694" y="32"/>
                    <a:pt x="27561" y="27"/>
                    <a:pt x="27428" y="27"/>
                  </a:cubicBezTo>
                  <a:cubicBezTo>
                    <a:pt x="27257" y="27"/>
                    <a:pt x="27087" y="36"/>
                    <a:pt x="26917" y="36"/>
                  </a:cubicBezTo>
                  <a:cubicBezTo>
                    <a:pt x="26830" y="36"/>
                    <a:pt x="26743" y="33"/>
                    <a:pt x="26657" y="26"/>
                  </a:cubicBezTo>
                  <a:cubicBezTo>
                    <a:pt x="26639" y="25"/>
                    <a:pt x="26621" y="25"/>
                    <a:pt x="26603" y="25"/>
                  </a:cubicBezTo>
                  <a:cubicBezTo>
                    <a:pt x="26467" y="25"/>
                    <a:pt x="26336" y="56"/>
                    <a:pt x="26203" y="56"/>
                  </a:cubicBezTo>
                  <a:cubicBezTo>
                    <a:pt x="26175" y="56"/>
                    <a:pt x="26147" y="55"/>
                    <a:pt x="26119" y="51"/>
                  </a:cubicBezTo>
                  <a:cubicBezTo>
                    <a:pt x="25857" y="20"/>
                    <a:pt x="25595" y="5"/>
                    <a:pt x="25333" y="5"/>
                  </a:cubicBezTo>
                  <a:cubicBezTo>
                    <a:pt x="25078" y="5"/>
                    <a:pt x="24823" y="19"/>
                    <a:pt x="24568" y="45"/>
                  </a:cubicBezTo>
                  <a:cubicBezTo>
                    <a:pt x="24467" y="55"/>
                    <a:pt x="24366" y="63"/>
                    <a:pt x="24266" y="63"/>
                  </a:cubicBezTo>
                  <a:cubicBezTo>
                    <a:pt x="24177" y="63"/>
                    <a:pt x="24088" y="56"/>
                    <a:pt x="23998" y="39"/>
                  </a:cubicBezTo>
                  <a:cubicBezTo>
                    <a:pt x="23900" y="21"/>
                    <a:pt x="23802" y="15"/>
                    <a:pt x="23704" y="15"/>
                  </a:cubicBezTo>
                  <a:cubicBezTo>
                    <a:pt x="23647" y="15"/>
                    <a:pt x="23591" y="17"/>
                    <a:pt x="23534" y="20"/>
                  </a:cubicBezTo>
                  <a:cubicBezTo>
                    <a:pt x="23384" y="30"/>
                    <a:pt x="23232" y="58"/>
                    <a:pt x="23085" y="58"/>
                  </a:cubicBezTo>
                  <a:cubicBezTo>
                    <a:pt x="23038" y="58"/>
                    <a:pt x="22992" y="55"/>
                    <a:pt x="22946" y="48"/>
                  </a:cubicBezTo>
                  <a:cubicBezTo>
                    <a:pt x="22874" y="36"/>
                    <a:pt x="22803" y="31"/>
                    <a:pt x="22732" y="31"/>
                  </a:cubicBezTo>
                  <a:cubicBezTo>
                    <a:pt x="22554" y="31"/>
                    <a:pt x="22378" y="59"/>
                    <a:pt x="22202" y="59"/>
                  </a:cubicBezTo>
                  <a:cubicBezTo>
                    <a:pt x="22131" y="59"/>
                    <a:pt x="22060" y="54"/>
                    <a:pt x="21989" y="42"/>
                  </a:cubicBezTo>
                  <a:cubicBezTo>
                    <a:pt x="21939" y="32"/>
                    <a:pt x="21889" y="29"/>
                    <a:pt x="21839" y="29"/>
                  </a:cubicBezTo>
                  <a:cubicBezTo>
                    <a:pt x="21739" y="29"/>
                    <a:pt x="21639" y="42"/>
                    <a:pt x="21538" y="42"/>
                  </a:cubicBezTo>
                  <a:cubicBezTo>
                    <a:pt x="21479" y="42"/>
                    <a:pt x="21420" y="37"/>
                    <a:pt x="21361" y="23"/>
                  </a:cubicBezTo>
                  <a:cubicBezTo>
                    <a:pt x="21329" y="14"/>
                    <a:pt x="21296" y="11"/>
                    <a:pt x="21262" y="11"/>
                  </a:cubicBezTo>
                  <a:cubicBezTo>
                    <a:pt x="21212" y="11"/>
                    <a:pt x="21161" y="18"/>
                    <a:pt x="21113" y="29"/>
                  </a:cubicBezTo>
                  <a:cubicBezTo>
                    <a:pt x="21024" y="50"/>
                    <a:pt x="20935" y="60"/>
                    <a:pt x="20845" y="60"/>
                  </a:cubicBezTo>
                  <a:cubicBezTo>
                    <a:pt x="20756" y="60"/>
                    <a:pt x="20666" y="50"/>
                    <a:pt x="20575" y="29"/>
                  </a:cubicBezTo>
                  <a:cubicBezTo>
                    <a:pt x="20513" y="15"/>
                    <a:pt x="20449" y="5"/>
                    <a:pt x="20385" y="5"/>
                  </a:cubicBezTo>
                  <a:cubicBezTo>
                    <a:pt x="20326" y="5"/>
                    <a:pt x="20267" y="13"/>
                    <a:pt x="20210" y="33"/>
                  </a:cubicBezTo>
                  <a:cubicBezTo>
                    <a:pt x="20151" y="50"/>
                    <a:pt x="20093" y="57"/>
                    <a:pt x="20035" y="57"/>
                  </a:cubicBezTo>
                  <a:cubicBezTo>
                    <a:pt x="19971" y="57"/>
                    <a:pt x="19907" y="49"/>
                    <a:pt x="19841" y="39"/>
                  </a:cubicBezTo>
                  <a:cubicBezTo>
                    <a:pt x="19783" y="28"/>
                    <a:pt x="19727" y="17"/>
                    <a:pt x="19668" y="17"/>
                  </a:cubicBezTo>
                  <a:cubicBezTo>
                    <a:pt x="19661" y="17"/>
                    <a:pt x="19653" y="17"/>
                    <a:pt x="19646" y="17"/>
                  </a:cubicBezTo>
                  <a:cubicBezTo>
                    <a:pt x="19420" y="29"/>
                    <a:pt x="19194" y="29"/>
                    <a:pt x="18965" y="42"/>
                  </a:cubicBezTo>
                  <a:cubicBezTo>
                    <a:pt x="18951" y="42"/>
                    <a:pt x="18937" y="43"/>
                    <a:pt x="18924" y="43"/>
                  </a:cubicBezTo>
                  <a:cubicBezTo>
                    <a:pt x="18811" y="43"/>
                    <a:pt x="18697" y="23"/>
                    <a:pt x="18583" y="23"/>
                  </a:cubicBezTo>
                  <a:cubicBezTo>
                    <a:pt x="18517" y="23"/>
                    <a:pt x="18450" y="30"/>
                    <a:pt x="18383" y="51"/>
                  </a:cubicBezTo>
                  <a:cubicBezTo>
                    <a:pt x="18354" y="60"/>
                    <a:pt x="18323" y="63"/>
                    <a:pt x="18291" y="63"/>
                  </a:cubicBezTo>
                  <a:cubicBezTo>
                    <a:pt x="18255" y="63"/>
                    <a:pt x="18219" y="59"/>
                    <a:pt x="18185" y="54"/>
                  </a:cubicBezTo>
                  <a:cubicBezTo>
                    <a:pt x="18058" y="38"/>
                    <a:pt x="17931" y="34"/>
                    <a:pt x="17803" y="34"/>
                  </a:cubicBezTo>
                  <a:cubicBezTo>
                    <a:pt x="17622" y="34"/>
                    <a:pt x="17441" y="43"/>
                    <a:pt x="17260" y="43"/>
                  </a:cubicBezTo>
                  <a:cubicBezTo>
                    <a:pt x="17196" y="43"/>
                    <a:pt x="17132" y="42"/>
                    <a:pt x="17068" y="39"/>
                  </a:cubicBezTo>
                  <a:cubicBezTo>
                    <a:pt x="17055" y="38"/>
                    <a:pt x="17042" y="38"/>
                    <a:pt x="17029" y="38"/>
                  </a:cubicBezTo>
                  <a:cubicBezTo>
                    <a:pt x="16900" y="38"/>
                    <a:pt x="16773" y="65"/>
                    <a:pt x="16646" y="65"/>
                  </a:cubicBezTo>
                  <a:cubicBezTo>
                    <a:pt x="16591" y="65"/>
                    <a:pt x="16535" y="60"/>
                    <a:pt x="16480" y="45"/>
                  </a:cubicBezTo>
                  <a:cubicBezTo>
                    <a:pt x="16340" y="8"/>
                    <a:pt x="16201" y="23"/>
                    <a:pt x="16062" y="8"/>
                  </a:cubicBezTo>
                  <a:cubicBezTo>
                    <a:pt x="16029" y="5"/>
                    <a:pt x="15996" y="3"/>
                    <a:pt x="15962" y="3"/>
                  </a:cubicBezTo>
                  <a:cubicBezTo>
                    <a:pt x="15765" y="3"/>
                    <a:pt x="15568" y="52"/>
                    <a:pt x="15370" y="52"/>
                  </a:cubicBezTo>
                  <a:cubicBezTo>
                    <a:pt x="15282" y="52"/>
                    <a:pt x="15194" y="42"/>
                    <a:pt x="15105" y="14"/>
                  </a:cubicBezTo>
                  <a:cubicBezTo>
                    <a:pt x="15101" y="13"/>
                    <a:pt x="15096" y="12"/>
                    <a:pt x="15092" y="12"/>
                  </a:cubicBezTo>
                  <a:cubicBezTo>
                    <a:pt x="15073" y="12"/>
                    <a:pt x="15051" y="20"/>
                    <a:pt x="15031" y="20"/>
                  </a:cubicBezTo>
                  <a:cubicBezTo>
                    <a:pt x="14790" y="29"/>
                    <a:pt x="14545" y="45"/>
                    <a:pt x="14304" y="45"/>
                  </a:cubicBezTo>
                  <a:cubicBezTo>
                    <a:pt x="14055" y="45"/>
                    <a:pt x="13806" y="25"/>
                    <a:pt x="13558" y="25"/>
                  </a:cubicBezTo>
                  <a:cubicBezTo>
                    <a:pt x="13480" y="25"/>
                    <a:pt x="13401" y="27"/>
                    <a:pt x="13322" y="33"/>
                  </a:cubicBezTo>
                  <a:cubicBezTo>
                    <a:pt x="13039" y="51"/>
                    <a:pt x="12754" y="61"/>
                    <a:pt x="12469" y="61"/>
                  </a:cubicBezTo>
                  <a:cubicBezTo>
                    <a:pt x="12219" y="61"/>
                    <a:pt x="11970" y="53"/>
                    <a:pt x="11722" y="36"/>
                  </a:cubicBezTo>
                  <a:cubicBezTo>
                    <a:pt x="11666" y="31"/>
                    <a:pt x="11611" y="29"/>
                    <a:pt x="11556" y="29"/>
                  </a:cubicBezTo>
                  <a:cubicBezTo>
                    <a:pt x="11368" y="29"/>
                    <a:pt x="11183" y="49"/>
                    <a:pt x="10995" y="49"/>
                  </a:cubicBezTo>
                  <a:cubicBezTo>
                    <a:pt x="10934" y="49"/>
                    <a:pt x="10873" y="47"/>
                    <a:pt x="10812" y="42"/>
                  </a:cubicBezTo>
                  <a:cubicBezTo>
                    <a:pt x="10668" y="31"/>
                    <a:pt x="10522" y="9"/>
                    <a:pt x="10373" y="9"/>
                  </a:cubicBezTo>
                  <a:cubicBezTo>
                    <a:pt x="10349" y="9"/>
                    <a:pt x="10325" y="10"/>
                    <a:pt x="10301" y="11"/>
                  </a:cubicBezTo>
                  <a:cubicBezTo>
                    <a:pt x="10191" y="18"/>
                    <a:pt x="10080" y="20"/>
                    <a:pt x="9969" y="20"/>
                  </a:cubicBezTo>
                  <a:cubicBezTo>
                    <a:pt x="9899" y="20"/>
                    <a:pt x="9829" y="19"/>
                    <a:pt x="9759" y="19"/>
                  </a:cubicBezTo>
                  <a:cubicBezTo>
                    <a:pt x="9563" y="19"/>
                    <a:pt x="9367" y="23"/>
                    <a:pt x="9172" y="57"/>
                  </a:cubicBezTo>
                  <a:cubicBezTo>
                    <a:pt x="9142" y="61"/>
                    <a:pt x="9111" y="63"/>
                    <a:pt x="9080" y="63"/>
                  </a:cubicBezTo>
                  <a:cubicBezTo>
                    <a:pt x="9035" y="63"/>
                    <a:pt x="8990" y="59"/>
                    <a:pt x="8949" y="48"/>
                  </a:cubicBezTo>
                  <a:cubicBezTo>
                    <a:pt x="8815" y="16"/>
                    <a:pt x="8680" y="9"/>
                    <a:pt x="8544" y="9"/>
                  </a:cubicBezTo>
                  <a:cubicBezTo>
                    <a:pt x="8429" y="9"/>
                    <a:pt x="8314" y="14"/>
                    <a:pt x="8199" y="14"/>
                  </a:cubicBezTo>
                  <a:cubicBezTo>
                    <a:pt x="8186" y="14"/>
                    <a:pt x="8173" y="14"/>
                    <a:pt x="8159" y="14"/>
                  </a:cubicBezTo>
                  <a:cubicBezTo>
                    <a:pt x="8149" y="14"/>
                    <a:pt x="8139" y="14"/>
                    <a:pt x="8130" y="14"/>
                  </a:cubicBezTo>
                  <a:cubicBezTo>
                    <a:pt x="8000" y="14"/>
                    <a:pt x="7870" y="26"/>
                    <a:pt x="7739" y="26"/>
                  </a:cubicBezTo>
                  <a:cubicBezTo>
                    <a:pt x="7674" y="26"/>
                    <a:pt x="7609" y="23"/>
                    <a:pt x="7543" y="14"/>
                  </a:cubicBezTo>
                  <a:cubicBezTo>
                    <a:pt x="7492" y="8"/>
                    <a:pt x="7440" y="5"/>
                    <a:pt x="7389" y="5"/>
                  </a:cubicBezTo>
                  <a:cubicBezTo>
                    <a:pt x="7218" y="5"/>
                    <a:pt x="7047" y="32"/>
                    <a:pt x="6873" y="32"/>
                  </a:cubicBezTo>
                  <a:cubicBezTo>
                    <a:pt x="6844" y="32"/>
                    <a:pt x="6814" y="31"/>
                    <a:pt x="6785" y="29"/>
                  </a:cubicBezTo>
                  <a:cubicBezTo>
                    <a:pt x="6772" y="28"/>
                    <a:pt x="6758" y="28"/>
                    <a:pt x="6745" y="28"/>
                  </a:cubicBezTo>
                  <a:cubicBezTo>
                    <a:pt x="6622" y="28"/>
                    <a:pt x="6491" y="63"/>
                    <a:pt x="6365" y="63"/>
                  </a:cubicBezTo>
                  <a:cubicBezTo>
                    <a:pt x="6326" y="63"/>
                    <a:pt x="6287" y="60"/>
                    <a:pt x="6250" y="51"/>
                  </a:cubicBezTo>
                  <a:cubicBezTo>
                    <a:pt x="6129" y="24"/>
                    <a:pt x="6010" y="16"/>
                    <a:pt x="5890" y="16"/>
                  </a:cubicBezTo>
                  <a:cubicBezTo>
                    <a:pt x="5685" y="16"/>
                    <a:pt x="5481" y="41"/>
                    <a:pt x="5275" y="41"/>
                  </a:cubicBezTo>
                  <a:cubicBezTo>
                    <a:pt x="5225" y="41"/>
                    <a:pt x="5174" y="39"/>
                    <a:pt x="5123" y="36"/>
                  </a:cubicBezTo>
                  <a:cubicBezTo>
                    <a:pt x="4943" y="21"/>
                    <a:pt x="4758" y="6"/>
                    <a:pt x="4572" y="6"/>
                  </a:cubicBezTo>
                  <a:cubicBezTo>
                    <a:pt x="4413" y="6"/>
                    <a:pt x="4254" y="17"/>
                    <a:pt x="4095" y="48"/>
                  </a:cubicBezTo>
                  <a:cubicBezTo>
                    <a:pt x="4026" y="62"/>
                    <a:pt x="3956" y="67"/>
                    <a:pt x="3886" y="67"/>
                  </a:cubicBezTo>
                  <a:cubicBezTo>
                    <a:pt x="3686" y="67"/>
                    <a:pt x="3484" y="26"/>
                    <a:pt x="3282" y="26"/>
                  </a:cubicBezTo>
                  <a:cubicBezTo>
                    <a:pt x="3268" y="26"/>
                    <a:pt x="3253" y="26"/>
                    <a:pt x="3238" y="26"/>
                  </a:cubicBezTo>
                  <a:cubicBezTo>
                    <a:pt x="3125" y="31"/>
                    <a:pt x="3010" y="65"/>
                    <a:pt x="2897" y="65"/>
                  </a:cubicBezTo>
                  <a:cubicBezTo>
                    <a:pt x="2856" y="65"/>
                    <a:pt x="2814" y="60"/>
                    <a:pt x="2773" y="48"/>
                  </a:cubicBezTo>
                  <a:cubicBezTo>
                    <a:pt x="2694" y="23"/>
                    <a:pt x="2613" y="16"/>
                    <a:pt x="2533" y="16"/>
                  </a:cubicBezTo>
                  <a:cubicBezTo>
                    <a:pt x="2434" y="16"/>
                    <a:pt x="2335" y="26"/>
                    <a:pt x="2238" y="26"/>
                  </a:cubicBezTo>
                  <a:cubicBezTo>
                    <a:pt x="2068" y="25"/>
                    <a:pt x="1898" y="15"/>
                    <a:pt x="1728" y="15"/>
                  </a:cubicBezTo>
                  <a:cubicBezTo>
                    <a:pt x="1571" y="15"/>
                    <a:pt x="1415" y="23"/>
                    <a:pt x="1260" y="54"/>
                  </a:cubicBezTo>
                  <a:cubicBezTo>
                    <a:pt x="1232" y="61"/>
                    <a:pt x="1203" y="63"/>
                    <a:pt x="1174" y="63"/>
                  </a:cubicBezTo>
                  <a:cubicBezTo>
                    <a:pt x="1120" y="63"/>
                    <a:pt x="1065" y="54"/>
                    <a:pt x="1012" y="42"/>
                  </a:cubicBezTo>
                  <a:cubicBezTo>
                    <a:pt x="952" y="28"/>
                    <a:pt x="893" y="23"/>
                    <a:pt x="833" y="23"/>
                  </a:cubicBezTo>
                  <a:cubicBezTo>
                    <a:pt x="687" y="23"/>
                    <a:pt x="543" y="56"/>
                    <a:pt x="402" y="82"/>
                  </a:cubicBezTo>
                  <a:cubicBezTo>
                    <a:pt x="176" y="119"/>
                    <a:pt x="71" y="268"/>
                    <a:pt x="65" y="503"/>
                  </a:cubicBezTo>
                  <a:cubicBezTo>
                    <a:pt x="59" y="676"/>
                    <a:pt x="99" y="850"/>
                    <a:pt x="77" y="1020"/>
                  </a:cubicBezTo>
                  <a:cubicBezTo>
                    <a:pt x="43" y="1274"/>
                    <a:pt x="127" y="1528"/>
                    <a:pt x="56" y="1778"/>
                  </a:cubicBezTo>
                  <a:cubicBezTo>
                    <a:pt x="46" y="1815"/>
                    <a:pt x="56" y="1862"/>
                    <a:pt x="65" y="1902"/>
                  </a:cubicBezTo>
                  <a:cubicBezTo>
                    <a:pt x="121" y="2171"/>
                    <a:pt x="108" y="2441"/>
                    <a:pt x="81" y="2713"/>
                  </a:cubicBezTo>
                  <a:cubicBezTo>
                    <a:pt x="34" y="3112"/>
                    <a:pt x="71" y="3515"/>
                    <a:pt x="96" y="3914"/>
                  </a:cubicBezTo>
                  <a:cubicBezTo>
                    <a:pt x="102" y="4004"/>
                    <a:pt x="93" y="4094"/>
                    <a:pt x="93" y="4183"/>
                  </a:cubicBezTo>
                  <a:cubicBezTo>
                    <a:pt x="87" y="4462"/>
                    <a:pt x="28" y="4741"/>
                    <a:pt x="68" y="5019"/>
                  </a:cubicBezTo>
                  <a:cubicBezTo>
                    <a:pt x="96" y="5183"/>
                    <a:pt x="102" y="5344"/>
                    <a:pt x="99" y="5511"/>
                  </a:cubicBezTo>
                  <a:cubicBezTo>
                    <a:pt x="90" y="5815"/>
                    <a:pt x="115" y="6118"/>
                    <a:pt x="62" y="6421"/>
                  </a:cubicBezTo>
                  <a:cubicBezTo>
                    <a:pt x="25" y="6635"/>
                    <a:pt x="84" y="6848"/>
                    <a:pt x="99" y="7062"/>
                  </a:cubicBezTo>
                  <a:cubicBezTo>
                    <a:pt x="115" y="7242"/>
                    <a:pt x="53" y="7424"/>
                    <a:pt x="77" y="7601"/>
                  </a:cubicBezTo>
                  <a:cubicBezTo>
                    <a:pt x="118" y="7898"/>
                    <a:pt x="56" y="8189"/>
                    <a:pt x="68" y="8483"/>
                  </a:cubicBezTo>
                  <a:cubicBezTo>
                    <a:pt x="77" y="8777"/>
                    <a:pt x="81" y="9068"/>
                    <a:pt x="87" y="9362"/>
                  </a:cubicBezTo>
                  <a:cubicBezTo>
                    <a:pt x="93" y="9591"/>
                    <a:pt x="124" y="9823"/>
                    <a:pt x="96" y="10049"/>
                  </a:cubicBezTo>
                  <a:cubicBezTo>
                    <a:pt x="68" y="10294"/>
                    <a:pt x="90" y="10541"/>
                    <a:pt x="65" y="10783"/>
                  </a:cubicBezTo>
                  <a:cubicBezTo>
                    <a:pt x="40" y="11024"/>
                    <a:pt x="87" y="11259"/>
                    <a:pt x="93" y="11498"/>
                  </a:cubicBezTo>
                  <a:cubicBezTo>
                    <a:pt x="99" y="11748"/>
                    <a:pt x="68" y="12002"/>
                    <a:pt x="59" y="12256"/>
                  </a:cubicBezTo>
                  <a:cubicBezTo>
                    <a:pt x="50" y="12420"/>
                    <a:pt x="124" y="12578"/>
                    <a:pt x="90" y="12745"/>
                  </a:cubicBezTo>
                  <a:cubicBezTo>
                    <a:pt x="50" y="12940"/>
                    <a:pt x="65" y="13138"/>
                    <a:pt x="77" y="13330"/>
                  </a:cubicBezTo>
                  <a:cubicBezTo>
                    <a:pt x="99" y="13640"/>
                    <a:pt x="16" y="13952"/>
                    <a:pt x="96" y="14259"/>
                  </a:cubicBezTo>
                  <a:cubicBezTo>
                    <a:pt x="105" y="14290"/>
                    <a:pt x="96" y="14327"/>
                    <a:pt x="90" y="14358"/>
                  </a:cubicBezTo>
                  <a:cubicBezTo>
                    <a:pt x="25" y="14642"/>
                    <a:pt x="74" y="14930"/>
                    <a:pt x="71" y="15218"/>
                  </a:cubicBezTo>
                  <a:cubicBezTo>
                    <a:pt x="65" y="15472"/>
                    <a:pt x="121" y="15729"/>
                    <a:pt x="96" y="15977"/>
                  </a:cubicBezTo>
                  <a:cubicBezTo>
                    <a:pt x="40" y="16500"/>
                    <a:pt x="121" y="17023"/>
                    <a:pt x="77" y="17546"/>
                  </a:cubicBezTo>
                  <a:cubicBezTo>
                    <a:pt x="65" y="17682"/>
                    <a:pt x="93" y="17821"/>
                    <a:pt x="65" y="17961"/>
                  </a:cubicBezTo>
                  <a:cubicBezTo>
                    <a:pt x="40" y="18072"/>
                    <a:pt x="40" y="18193"/>
                    <a:pt x="65" y="18304"/>
                  </a:cubicBezTo>
                  <a:cubicBezTo>
                    <a:pt x="130" y="18632"/>
                    <a:pt x="77" y="18960"/>
                    <a:pt x="96" y="19289"/>
                  </a:cubicBezTo>
                  <a:cubicBezTo>
                    <a:pt x="102" y="19422"/>
                    <a:pt x="99" y="19552"/>
                    <a:pt x="87" y="19685"/>
                  </a:cubicBezTo>
                  <a:cubicBezTo>
                    <a:pt x="65" y="19926"/>
                    <a:pt x="99" y="20171"/>
                    <a:pt x="81" y="20415"/>
                  </a:cubicBezTo>
                  <a:cubicBezTo>
                    <a:pt x="71" y="20570"/>
                    <a:pt x="96" y="20725"/>
                    <a:pt x="74" y="20880"/>
                  </a:cubicBezTo>
                  <a:cubicBezTo>
                    <a:pt x="31" y="21208"/>
                    <a:pt x="121" y="21536"/>
                    <a:pt x="68" y="21861"/>
                  </a:cubicBezTo>
                  <a:cubicBezTo>
                    <a:pt x="68" y="21870"/>
                    <a:pt x="71" y="21876"/>
                    <a:pt x="74" y="21886"/>
                  </a:cubicBezTo>
                  <a:cubicBezTo>
                    <a:pt x="121" y="22074"/>
                    <a:pt x="105" y="22263"/>
                    <a:pt x="74" y="22449"/>
                  </a:cubicBezTo>
                  <a:cubicBezTo>
                    <a:pt x="59" y="22542"/>
                    <a:pt x="40" y="22635"/>
                    <a:pt x="62" y="22718"/>
                  </a:cubicBezTo>
                  <a:cubicBezTo>
                    <a:pt x="118" y="22916"/>
                    <a:pt x="87" y="23114"/>
                    <a:pt x="71" y="23309"/>
                  </a:cubicBezTo>
                  <a:cubicBezTo>
                    <a:pt x="62" y="23433"/>
                    <a:pt x="68" y="23554"/>
                    <a:pt x="74" y="23678"/>
                  </a:cubicBezTo>
                  <a:cubicBezTo>
                    <a:pt x="93" y="23972"/>
                    <a:pt x="139" y="24269"/>
                    <a:pt x="84" y="24563"/>
                  </a:cubicBezTo>
                  <a:cubicBezTo>
                    <a:pt x="19" y="24916"/>
                    <a:pt x="87" y="25266"/>
                    <a:pt x="84" y="25615"/>
                  </a:cubicBezTo>
                  <a:cubicBezTo>
                    <a:pt x="81" y="25764"/>
                    <a:pt x="90" y="25909"/>
                    <a:pt x="77" y="26058"/>
                  </a:cubicBezTo>
                  <a:cubicBezTo>
                    <a:pt x="62" y="26284"/>
                    <a:pt x="46" y="26519"/>
                    <a:pt x="74" y="26745"/>
                  </a:cubicBezTo>
                  <a:cubicBezTo>
                    <a:pt x="105" y="26977"/>
                    <a:pt x="108" y="27200"/>
                    <a:pt x="71" y="27432"/>
                  </a:cubicBezTo>
                  <a:cubicBezTo>
                    <a:pt x="59" y="27513"/>
                    <a:pt x="50" y="27596"/>
                    <a:pt x="62" y="27677"/>
                  </a:cubicBezTo>
                  <a:cubicBezTo>
                    <a:pt x="102" y="27996"/>
                    <a:pt x="124" y="28318"/>
                    <a:pt x="90" y="28633"/>
                  </a:cubicBezTo>
                  <a:cubicBezTo>
                    <a:pt x="56" y="28952"/>
                    <a:pt x="111" y="29271"/>
                    <a:pt x="56" y="29584"/>
                  </a:cubicBezTo>
                  <a:cubicBezTo>
                    <a:pt x="25" y="29757"/>
                    <a:pt x="90" y="29927"/>
                    <a:pt x="87" y="30101"/>
                  </a:cubicBezTo>
                  <a:cubicBezTo>
                    <a:pt x="84" y="30419"/>
                    <a:pt x="22" y="30738"/>
                    <a:pt x="65" y="31060"/>
                  </a:cubicBezTo>
                  <a:cubicBezTo>
                    <a:pt x="96" y="31289"/>
                    <a:pt x="90" y="31518"/>
                    <a:pt x="87" y="31747"/>
                  </a:cubicBezTo>
                  <a:cubicBezTo>
                    <a:pt x="87" y="31856"/>
                    <a:pt x="40" y="31964"/>
                    <a:pt x="68" y="32063"/>
                  </a:cubicBezTo>
                  <a:cubicBezTo>
                    <a:pt x="152" y="32376"/>
                    <a:pt x="40" y="32685"/>
                    <a:pt x="71" y="32995"/>
                  </a:cubicBezTo>
                  <a:cubicBezTo>
                    <a:pt x="81" y="33106"/>
                    <a:pt x="111" y="33224"/>
                    <a:pt x="90" y="33335"/>
                  </a:cubicBezTo>
                  <a:cubicBezTo>
                    <a:pt x="0" y="33818"/>
                    <a:pt x="105" y="34301"/>
                    <a:pt x="90" y="34787"/>
                  </a:cubicBezTo>
                  <a:cubicBezTo>
                    <a:pt x="77" y="35217"/>
                    <a:pt x="105" y="35654"/>
                    <a:pt x="74" y="36084"/>
                  </a:cubicBezTo>
                  <a:cubicBezTo>
                    <a:pt x="56" y="36347"/>
                    <a:pt x="62" y="36610"/>
                    <a:pt x="84" y="36867"/>
                  </a:cubicBezTo>
                  <a:cubicBezTo>
                    <a:pt x="115" y="37195"/>
                    <a:pt x="25" y="37520"/>
                    <a:pt x="99" y="37845"/>
                  </a:cubicBezTo>
                  <a:cubicBezTo>
                    <a:pt x="108" y="37882"/>
                    <a:pt x="96" y="37926"/>
                    <a:pt x="90" y="37969"/>
                  </a:cubicBezTo>
                  <a:cubicBezTo>
                    <a:pt x="56" y="38199"/>
                    <a:pt x="152" y="38320"/>
                    <a:pt x="366" y="38320"/>
                  </a:cubicBezTo>
                  <a:cubicBezTo>
                    <a:pt x="388" y="38320"/>
                    <a:pt x="412" y="38318"/>
                    <a:pt x="436" y="38316"/>
                  </a:cubicBezTo>
                  <a:cubicBezTo>
                    <a:pt x="477" y="38312"/>
                    <a:pt x="518" y="38311"/>
                    <a:pt x="559" y="38311"/>
                  </a:cubicBezTo>
                  <a:cubicBezTo>
                    <a:pt x="601" y="38311"/>
                    <a:pt x="642" y="38312"/>
                    <a:pt x="684" y="38316"/>
                  </a:cubicBezTo>
                  <a:cubicBezTo>
                    <a:pt x="994" y="38331"/>
                    <a:pt x="1303" y="38359"/>
                    <a:pt x="1616" y="38359"/>
                  </a:cubicBezTo>
                  <a:cubicBezTo>
                    <a:pt x="1818" y="38357"/>
                    <a:pt x="2027" y="38310"/>
                    <a:pt x="2226" y="38310"/>
                  </a:cubicBezTo>
                  <a:cubicBezTo>
                    <a:pt x="2286" y="38310"/>
                    <a:pt x="2344" y="38314"/>
                    <a:pt x="2402" y="38325"/>
                  </a:cubicBezTo>
                  <a:cubicBezTo>
                    <a:pt x="2532" y="38349"/>
                    <a:pt x="2661" y="38357"/>
                    <a:pt x="2789" y="38357"/>
                  </a:cubicBezTo>
                  <a:cubicBezTo>
                    <a:pt x="3013" y="38357"/>
                    <a:pt x="3235" y="38333"/>
                    <a:pt x="3458" y="38333"/>
                  </a:cubicBezTo>
                  <a:cubicBezTo>
                    <a:pt x="3481" y="38333"/>
                    <a:pt x="3505" y="38334"/>
                    <a:pt x="3529" y="38334"/>
                  </a:cubicBezTo>
                  <a:cubicBezTo>
                    <a:pt x="3696" y="38337"/>
                    <a:pt x="3864" y="38341"/>
                    <a:pt x="4033" y="38341"/>
                  </a:cubicBezTo>
                  <a:cubicBezTo>
                    <a:pt x="4242" y="38341"/>
                    <a:pt x="4451" y="38335"/>
                    <a:pt x="4659" y="38312"/>
                  </a:cubicBezTo>
                  <a:cubicBezTo>
                    <a:pt x="4681" y="38310"/>
                    <a:pt x="4703" y="38309"/>
                    <a:pt x="4725" y="38309"/>
                  </a:cubicBezTo>
                  <a:cubicBezTo>
                    <a:pt x="4874" y="38309"/>
                    <a:pt x="5018" y="38359"/>
                    <a:pt x="5165" y="38359"/>
                  </a:cubicBezTo>
                  <a:cubicBezTo>
                    <a:pt x="5184" y="38359"/>
                    <a:pt x="5203" y="38358"/>
                    <a:pt x="5222" y="38356"/>
                  </a:cubicBezTo>
                  <a:cubicBezTo>
                    <a:pt x="5397" y="38337"/>
                    <a:pt x="5573" y="38332"/>
                    <a:pt x="5749" y="38332"/>
                  </a:cubicBezTo>
                  <a:cubicBezTo>
                    <a:pt x="5960" y="38332"/>
                    <a:pt x="6171" y="38339"/>
                    <a:pt x="6382" y="38339"/>
                  </a:cubicBezTo>
                  <a:cubicBezTo>
                    <a:pt x="6575" y="38339"/>
                    <a:pt x="6769" y="38333"/>
                    <a:pt x="6961" y="38309"/>
                  </a:cubicBezTo>
                  <a:cubicBezTo>
                    <a:pt x="7011" y="38303"/>
                    <a:pt x="7062" y="38299"/>
                    <a:pt x="7112" y="38299"/>
                  </a:cubicBezTo>
                  <a:cubicBezTo>
                    <a:pt x="7179" y="38299"/>
                    <a:pt x="7245" y="38305"/>
                    <a:pt x="7308" y="38316"/>
                  </a:cubicBezTo>
                  <a:cubicBezTo>
                    <a:pt x="7437" y="38340"/>
                    <a:pt x="7566" y="38351"/>
                    <a:pt x="7694" y="38351"/>
                  </a:cubicBezTo>
                  <a:cubicBezTo>
                    <a:pt x="7827" y="38351"/>
                    <a:pt x="7959" y="38339"/>
                    <a:pt x="8091" y="38319"/>
                  </a:cubicBezTo>
                  <a:cubicBezTo>
                    <a:pt x="8136" y="38313"/>
                    <a:pt x="8184" y="38305"/>
                    <a:pt x="8228" y="38305"/>
                  </a:cubicBezTo>
                  <a:cubicBezTo>
                    <a:pt x="8258" y="38305"/>
                    <a:pt x="8286" y="38309"/>
                    <a:pt x="8311" y="38319"/>
                  </a:cubicBezTo>
                  <a:cubicBezTo>
                    <a:pt x="8390" y="38350"/>
                    <a:pt x="8468" y="38358"/>
                    <a:pt x="8546" y="38358"/>
                  </a:cubicBezTo>
                  <a:cubicBezTo>
                    <a:pt x="8624" y="38358"/>
                    <a:pt x="8701" y="38350"/>
                    <a:pt x="8778" y="38347"/>
                  </a:cubicBezTo>
                  <a:cubicBezTo>
                    <a:pt x="8873" y="38342"/>
                    <a:pt x="8967" y="38340"/>
                    <a:pt x="9060" y="38340"/>
                  </a:cubicBezTo>
                  <a:cubicBezTo>
                    <a:pt x="9154" y="38340"/>
                    <a:pt x="9247" y="38342"/>
                    <a:pt x="9342" y="38347"/>
                  </a:cubicBezTo>
                  <a:cubicBezTo>
                    <a:pt x="9505" y="38357"/>
                    <a:pt x="9669" y="38369"/>
                    <a:pt x="9833" y="38369"/>
                  </a:cubicBezTo>
                  <a:cubicBezTo>
                    <a:pt x="9950" y="38369"/>
                    <a:pt x="10066" y="38363"/>
                    <a:pt x="10181" y="38347"/>
                  </a:cubicBezTo>
                  <a:cubicBezTo>
                    <a:pt x="10261" y="38335"/>
                    <a:pt x="10339" y="38330"/>
                    <a:pt x="10417" y="38330"/>
                  </a:cubicBezTo>
                  <a:cubicBezTo>
                    <a:pt x="10501" y="38330"/>
                    <a:pt x="10585" y="38335"/>
                    <a:pt x="10670" y="38343"/>
                  </a:cubicBezTo>
                  <a:cubicBezTo>
                    <a:pt x="10734" y="38349"/>
                    <a:pt x="10799" y="38351"/>
                    <a:pt x="10863" y="38351"/>
                  </a:cubicBezTo>
                  <a:cubicBezTo>
                    <a:pt x="11047" y="38351"/>
                    <a:pt x="11232" y="38334"/>
                    <a:pt x="11416" y="38334"/>
                  </a:cubicBezTo>
                  <a:cubicBezTo>
                    <a:pt x="11486" y="38334"/>
                    <a:pt x="11556" y="38337"/>
                    <a:pt x="11626" y="38343"/>
                  </a:cubicBezTo>
                  <a:cubicBezTo>
                    <a:pt x="11629" y="38344"/>
                    <a:pt x="11632" y="38344"/>
                    <a:pt x="11635" y="38344"/>
                  </a:cubicBezTo>
                  <a:cubicBezTo>
                    <a:pt x="11663" y="38344"/>
                    <a:pt x="11694" y="38331"/>
                    <a:pt x="11722" y="38325"/>
                  </a:cubicBezTo>
                  <a:cubicBezTo>
                    <a:pt x="11773" y="38311"/>
                    <a:pt x="11827" y="38302"/>
                    <a:pt x="11879" y="38302"/>
                  </a:cubicBezTo>
                  <a:cubicBezTo>
                    <a:pt x="11918" y="38302"/>
                    <a:pt x="11956" y="38307"/>
                    <a:pt x="11991" y="38319"/>
                  </a:cubicBezTo>
                  <a:cubicBezTo>
                    <a:pt x="12052" y="38338"/>
                    <a:pt x="12112" y="38345"/>
                    <a:pt x="12171" y="38345"/>
                  </a:cubicBezTo>
                  <a:cubicBezTo>
                    <a:pt x="12243" y="38345"/>
                    <a:pt x="12314" y="38335"/>
                    <a:pt x="12381" y="38325"/>
                  </a:cubicBezTo>
                  <a:cubicBezTo>
                    <a:pt x="12462" y="38313"/>
                    <a:pt x="12542" y="38309"/>
                    <a:pt x="12621" y="38309"/>
                  </a:cubicBezTo>
                  <a:cubicBezTo>
                    <a:pt x="12730" y="38309"/>
                    <a:pt x="12839" y="38317"/>
                    <a:pt x="12948" y="38328"/>
                  </a:cubicBezTo>
                  <a:cubicBezTo>
                    <a:pt x="13009" y="38333"/>
                    <a:pt x="13069" y="38344"/>
                    <a:pt x="13131" y="38344"/>
                  </a:cubicBezTo>
                  <a:cubicBezTo>
                    <a:pt x="13174" y="38344"/>
                    <a:pt x="13218" y="38339"/>
                    <a:pt x="13264" y="38322"/>
                  </a:cubicBezTo>
                  <a:cubicBezTo>
                    <a:pt x="13287" y="38313"/>
                    <a:pt x="13309" y="38309"/>
                    <a:pt x="13331" y="38309"/>
                  </a:cubicBezTo>
                  <a:cubicBezTo>
                    <a:pt x="13411" y="38309"/>
                    <a:pt x="13473" y="38366"/>
                    <a:pt x="13493" y="38452"/>
                  </a:cubicBezTo>
                  <a:cubicBezTo>
                    <a:pt x="13530" y="38607"/>
                    <a:pt x="13613" y="38740"/>
                    <a:pt x="13666" y="38888"/>
                  </a:cubicBezTo>
                  <a:cubicBezTo>
                    <a:pt x="13824" y="39325"/>
                    <a:pt x="13935" y="39780"/>
                    <a:pt x="14164" y="40198"/>
                  </a:cubicBezTo>
                  <a:cubicBezTo>
                    <a:pt x="14260" y="40371"/>
                    <a:pt x="14325" y="40569"/>
                    <a:pt x="14403" y="40758"/>
                  </a:cubicBezTo>
                  <a:cubicBezTo>
                    <a:pt x="14462" y="40903"/>
                    <a:pt x="14530" y="41039"/>
                    <a:pt x="14619" y="41169"/>
                  </a:cubicBezTo>
                  <a:cubicBezTo>
                    <a:pt x="14768" y="41386"/>
                    <a:pt x="14907" y="41609"/>
                    <a:pt x="15016" y="41850"/>
                  </a:cubicBezTo>
                  <a:cubicBezTo>
                    <a:pt x="15102" y="42045"/>
                    <a:pt x="15204" y="42234"/>
                    <a:pt x="15341" y="42395"/>
                  </a:cubicBezTo>
                  <a:cubicBezTo>
                    <a:pt x="15536" y="42624"/>
                    <a:pt x="15675" y="42900"/>
                    <a:pt x="15926" y="43079"/>
                  </a:cubicBezTo>
                  <a:cubicBezTo>
                    <a:pt x="15950" y="43098"/>
                    <a:pt x="15969" y="43132"/>
                    <a:pt x="15981" y="43160"/>
                  </a:cubicBezTo>
                  <a:cubicBezTo>
                    <a:pt x="16136" y="43506"/>
                    <a:pt x="16467" y="43692"/>
                    <a:pt x="16715" y="43952"/>
                  </a:cubicBezTo>
                  <a:cubicBezTo>
                    <a:pt x="16879" y="44129"/>
                    <a:pt x="17093" y="44265"/>
                    <a:pt x="17272" y="44435"/>
                  </a:cubicBezTo>
                  <a:cubicBezTo>
                    <a:pt x="17452" y="44605"/>
                    <a:pt x="17665" y="44729"/>
                    <a:pt x="17866" y="44868"/>
                  </a:cubicBezTo>
                  <a:cubicBezTo>
                    <a:pt x="18145" y="45070"/>
                    <a:pt x="18451" y="45231"/>
                    <a:pt x="18752" y="45398"/>
                  </a:cubicBezTo>
                  <a:cubicBezTo>
                    <a:pt x="19089" y="45583"/>
                    <a:pt x="19442" y="45741"/>
                    <a:pt x="19810" y="45843"/>
                  </a:cubicBezTo>
                  <a:cubicBezTo>
                    <a:pt x="20024" y="45902"/>
                    <a:pt x="20241" y="45952"/>
                    <a:pt x="20445" y="46038"/>
                  </a:cubicBezTo>
                  <a:cubicBezTo>
                    <a:pt x="20631" y="46119"/>
                    <a:pt x="20835" y="46107"/>
                    <a:pt x="21017" y="46162"/>
                  </a:cubicBezTo>
                  <a:cubicBezTo>
                    <a:pt x="21225" y="46227"/>
                    <a:pt x="21442" y="46261"/>
                    <a:pt x="21643" y="46264"/>
                  </a:cubicBezTo>
                  <a:cubicBezTo>
                    <a:pt x="21940" y="46271"/>
                    <a:pt x="22234" y="46317"/>
                    <a:pt x="22525" y="46348"/>
                  </a:cubicBezTo>
                  <a:cubicBezTo>
                    <a:pt x="22645" y="46360"/>
                    <a:pt x="22765" y="46366"/>
                    <a:pt x="22884" y="46366"/>
                  </a:cubicBezTo>
                  <a:cubicBezTo>
                    <a:pt x="23299" y="46366"/>
                    <a:pt x="23707" y="46303"/>
                    <a:pt x="24116" y="46264"/>
                  </a:cubicBezTo>
                  <a:cubicBezTo>
                    <a:pt x="24299" y="46246"/>
                    <a:pt x="24497" y="46271"/>
                    <a:pt x="24673" y="46193"/>
                  </a:cubicBezTo>
                  <a:cubicBezTo>
                    <a:pt x="25079" y="46011"/>
                    <a:pt x="25534" y="46011"/>
                    <a:pt x="25951" y="45847"/>
                  </a:cubicBezTo>
                  <a:cubicBezTo>
                    <a:pt x="26459" y="45645"/>
                    <a:pt x="26979" y="45475"/>
                    <a:pt x="27487" y="45271"/>
                  </a:cubicBezTo>
                  <a:cubicBezTo>
                    <a:pt x="27750" y="45166"/>
                    <a:pt x="27997" y="45036"/>
                    <a:pt x="28233" y="44896"/>
                  </a:cubicBezTo>
                  <a:cubicBezTo>
                    <a:pt x="28740" y="44599"/>
                    <a:pt x="29276" y="44348"/>
                    <a:pt x="29756" y="43999"/>
                  </a:cubicBezTo>
                  <a:cubicBezTo>
                    <a:pt x="30090" y="43754"/>
                    <a:pt x="30443" y="43531"/>
                    <a:pt x="30799" y="43315"/>
                  </a:cubicBezTo>
                  <a:cubicBezTo>
                    <a:pt x="30876" y="43271"/>
                    <a:pt x="30938" y="43197"/>
                    <a:pt x="31009" y="43147"/>
                  </a:cubicBezTo>
                  <a:cubicBezTo>
                    <a:pt x="31032" y="43132"/>
                    <a:pt x="31056" y="43124"/>
                    <a:pt x="31078" y="43124"/>
                  </a:cubicBezTo>
                  <a:cubicBezTo>
                    <a:pt x="31113" y="43124"/>
                    <a:pt x="31141" y="43146"/>
                    <a:pt x="31139" y="43194"/>
                  </a:cubicBezTo>
                  <a:cubicBezTo>
                    <a:pt x="31136" y="43392"/>
                    <a:pt x="31269" y="43553"/>
                    <a:pt x="31285" y="43739"/>
                  </a:cubicBezTo>
                  <a:cubicBezTo>
                    <a:pt x="31303" y="43980"/>
                    <a:pt x="31405" y="44200"/>
                    <a:pt x="31467" y="44426"/>
                  </a:cubicBezTo>
                  <a:cubicBezTo>
                    <a:pt x="31560" y="44757"/>
                    <a:pt x="31647" y="45091"/>
                    <a:pt x="31765" y="45413"/>
                  </a:cubicBezTo>
                  <a:cubicBezTo>
                    <a:pt x="31817" y="45549"/>
                    <a:pt x="31882" y="45689"/>
                    <a:pt x="31888" y="45840"/>
                  </a:cubicBezTo>
                  <a:cubicBezTo>
                    <a:pt x="31898" y="46048"/>
                    <a:pt x="31981" y="46240"/>
                    <a:pt x="32040" y="46435"/>
                  </a:cubicBezTo>
                  <a:cubicBezTo>
                    <a:pt x="32130" y="46732"/>
                    <a:pt x="32235" y="47023"/>
                    <a:pt x="32288" y="47335"/>
                  </a:cubicBezTo>
                  <a:cubicBezTo>
                    <a:pt x="32325" y="47549"/>
                    <a:pt x="32371" y="47772"/>
                    <a:pt x="32492" y="47964"/>
                  </a:cubicBezTo>
                  <a:cubicBezTo>
                    <a:pt x="32542" y="48043"/>
                    <a:pt x="32589" y="48078"/>
                    <a:pt x="32649" y="48078"/>
                  </a:cubicBezTo>
                  <a:cubicBezTo>
                    <a:pt x="32682" y="48078"/>
                    <a:pt x="32720" y="48067"/>
                    <a:pt x="32764" y="48047"/>
                  </a:cubicBezTo>
                  <a:cubicBezTo>
                    <a:pt x="32922" y="47976"/>
                    <a:pt x="32972" y="47902"/>
                    <a:pt x="32931" y="47763"/>
                  </a:cubicBezTo>
                  <a:cubicBezTo>
                    <a:pt x="32854" y="47515"/>
                    <a:pt x="32774" y="47270"/>
                    <a:pt x="32733" y="47010"/>
                  </a:cubicBezTo>
                  <a:cubicBezTo>
                    <a:pt x="32715" y="46893"/>
                    <a:pt x="32634" y="46784"/>
                    <a:pt x="32610" y="46664"/>
                  </a:cubicBezTo>
                  <a:cubicBezTo>
                    <a:pt x="32517" y="46230"/>
                    <a:pt x="32380" y="45809"/>
                    <a:pt x="32247" y="45388"/>
                  </a:cubicBezTo>
                  <a:cubicBezTo>
                    <a:pt x="32117" y="44983"/>
                    <a:pt x="32052" y="44562"/>
                    <a:pt x="31922" y="44153"/>
                  </a:cubicBezTo>
                  <a:cubicBezTo>
                    <a:pt x="31873" y="43999"/>
                    <a:pt x="31795" y="43853"/>
                    <a:pt x="31765" y="43689"/>
                  </a:cubicBezTo>
                  <a:cubicBezTo>
                    <a:pt x="31746" y="43599"/>
                    <a:pt x="31718" y="43506"/>
                    <a:pt x="31789" y="43432"/>
                  </a:cubicBezTo>
                  <a:cubicBezTo>
                    <a:pt x="31947" y="43265"/>
                    <a:pt x="32052" y="43051"/>
                    <a:pt x="32254" y="42921"/>
                  </a:cubicBezTo>
                  <a:cubicBezTo>
                    <a:pt x="32303" y="42890"/>
                    <a:pt x="32346" y="42856"/>
                    <a:pt x="32377" y="42804"/>
                  </a:cubicBezTo>
                  <a:cubicBezTo>
                    <a:pt x="32473" y="42627"/>
                    <a:pt x="32625" y="42497"/>
                    <a:pt x="32761" y="42355"/>
                  </a:cubicBezTo>
                  <a:cubicBezTo>
                    <a:pt x="32925" y="42185"/>
                    <a:pt x="33099" y="42018"/>
                    <a:pt x="33241" y="41829"/>
                  </a:cubicBezTo>
                  <a:cubicBezTo>
                    <a:pt x="33349" y="41683"/>
                    <a:pt x="33464" y="41544"/>
                    <a:pt x="33603" y="41426"/>
                  </a:cubicBezTo>
                  <a:cubicBezTo>
                    <a:pt x="33653" y="41386"/>
                    <a:pt x="33696" y="41340"/>
                    <a:pt x="33736" y="41287"/>
                  </a:cubicBezTo>
                  <a:cubicBezTo>
                    <a:pt x="33860" y="41123"/>
                    <a:pt x="33975" y="40947"/>
                    <a:pt x="34123" y="40807"/>
                  </a:cubicBezTo>
                  <a:cubicBezTo>
                    <a:pt x="34315" y="40625"/>
                    <a:pt x="34306" y="40411"/>
                    <a:pt x="34266" y="40191"/>
                  </a:cubicBezTo>
                  <a:cubicBezTo>
                    <a:pt x="34250" y="40105"/>
                    <a:pt x="34187" y="40053"/>
                    <a:pt x="34114" y="40053"/>
                  </a:cubicBezTo>
                  <a:cubicBezTo>
                    <a:pt x="34083" y="40053"/>
                    <a:pt x="34050" y="40063"/>
                    <a:pt x="34018" y="40083"/>
                  </a:cubicBezTo>
                  <a:cubicBezTo>
                    <a:pt x="33854" y="40191"/>
                    <a:pt x="33665" y="40263"/>
                    <a:pt x="33535" y="40420"/>
                  </a:cubicBezTo>
                  <a:cubicBezTo>
                    <a:pt x="33281" y="40721"/>
                    <a:pt x="32956" y="40950"/>
                    <a:pt x="32678" y="41228"/>
                  </a:cubicBezTo>
                  <a:cubicBezTo>
                    <a:pt x="32315" y="41594"/>
                    <a:pt x="31910" y="41922"/>
                    <a:pt x="31461" y="42185"/>
                  </a:cubicBezTo>
                  <a:cubicBezTo>
                    <a:pt x="31412" y="42213"/>
                    <a:pt x="31378" y="42265"/>
                    <a:pt x="31337" y="42305"/>
                  </a:cubicBezTo>
                  <a:cubicBezTo>
                    <a:pt x="31294" y="42346"/>
                    <a:pt x="31260" y="42398"/>
                    <a:pt x="31210" y="42420"/>
                  </a:cubicBezTo>
                  <a:cubicBezTo>
                    <a:pt x="30889" y="42572"/>
                    <a:pt x="30653" y="42847"/>
                    <a:pt x="30334" y="43008"/>
                  </a:cubicBezTo>
                  <a:cubicBezTo>
                    <a:pt x="30009" y="43169"/>
                    <a:pt x="29771" y="43479"/>
                    <a:pt x="29418" y="43612"/>
                  </a:cubicBezTo>
                  <a:cubicBezTo>
                    <a:pt x="29390" y="43621"/>
                    <a:pt x="29366" y="43652"/>
                    <a:pt x="29344" y="43677"/>
                  </a:cubicBezTo>
                  <a:cubicBezTo>
                    <a:pt x="29248" y="43782"/>
                    <a:pt x="29127" y="43853"/>
                    <a:pt x="28997" y="43909"/>
                  </a:cubicBezTo>
                  <a:cubicBezTo>
                    <a:pt x="28818" y="43986"/>
                    <a:pt x="28666" y="44110"/>
                    <a:pt x="28496" y="44209"/>
                  </a:cubicBezTo>
                  <a:cubicBezTo>
                    <a:pt x="28199" y="44379"/>
                    <a:pt x="27905" y="44556"/>
                    <a:pt x="27592" y="44698"/>
                  </a:cubicBezTo>
                  <a:cubicBezTo>
                    <a:pt x="27416" y="44779"/>
                    <a:pt x="27227" y="44844"/>
                    <a:pt x="27044" y="44918"/>
                  </a:cubicBezTo>
                  <a:cubicBezTo>
                    <a:pt x="26636" y="45088"/>
                    <a:pt x="26249" y="45323"/>
                    <a:pt x="25797" y="45370"/>
                  </a:cubicBezTo>
                  <a:cubicBezTo>
                    <a:pt x="25766" y="45373"/>
                    <a:pt x="25729" y="45385"/>
                    <a:pt x="25707" y="45407"/>
                  </a:cubicBezTo>
                  <a:cubicBezTo>
                    <a:pt x="25586" y="45509"/>
                    <a:pt x="25428" y="45537"/>
                    <a:pt x="25289" y="45537"/>
                  </a:cubicBezTo>
                  <a:cubicBezTo>
                    <a:pt x="25068" y="45540"/>
                    <a:pt x="24877" y="45669"/>
                    <a:pt x="24659" y="45669"/>
                  </a:cubicBezTo>
                  <a:cubicBezTo>
                    <a:pt x="24645" y="45669"/>
                    <a:pt x="24631" y="45668"/>
                    <a:pt x="24617" y="45667"/>
                  </a:cubicBezTo>
                  <a:cubicBezTo>
                    <a:pt x="24299" y="45843"/>
                    <a:pt x="23939" y="45766"/>
                    <a:pt x="23602" y="45822"/>
                  </a:cubicBezTo>
                  <a:cubicBezTo>
                    <a:pt x="23410" y="45855"/>
                    <a:pt x="23214" y="45865"/>
                    <a:pt x="23018" y="45865"/>
                  </a:cubicBezTo>
                  <a:cubicBezTo>
                    <a:pt x="22740" y="45865"/>
                    <a:pt x="22460" y="45845"/>
                    <a:pt x="22181" y="45843"/>
                  </a:cubicBezTo>
                  <a:cubicBezTo>
                    <a:pt x="21878" y="45840"/>
                    <a:pt x="21584" y="45782"/>
                    <a:pt x="21287" y="45735"/>
                  </a:cubicBezTo>
                  <a:cubicBezTo>
                    <a:pt x="20962" y="45686"/>
                    <a:pt x="20643" y="45611"/>
                    <a:pt x="20333" y="45494"/>
                  </a:cubicBezTo>
                  <a:cubicBezTo>
                    <a:pt x="20157" y="45426"/>
                    <a:pt x="19956" y="45422"/>
                    <a:pt x="19795" y="45333"/>
                  </a:cubicBezTo>
                  <a:cubicBezTo>
                    <a:pt x="19445" y="45138"/>
                    <a:pt x="19058" y="45020"/>
                    <a:pt x="18718" y="44800"/>
                  </a:cubicBezTo>
                  <a:cubicBezTo>
                    <a:pt x="18538" y="44686"/>
                    <a:pt x="18337" y="44602"/>
                    <a:pt x="18160" y="44481"/>
                  </a:cubicBezTo>
                  <a:cubicBezTo>
                    <a:pt x="17941" y="44330"/>
                    <a:pt x="17730" y="44163"/>
                    <a:pt x="17523" y="43996"/>
                  </a:cubicBezTo>
                  <a:cubicBezTo>
                    <a:pt x="17068" y="43624"/>
                    <a:pt x="16631" y="43240"/>
                    <a:pt x="16260" y="42785"/>
                  </a:cubicBezTo>
                  <a:cubicBezTo>
                    <a:pt x="16099" y="42587"/>
                    <a:pt x="15997" y="42346"/>
                    <a:pt x="15789" y="42188"/>
                  </a:cubicBezTo>
                  <a:cubicBezTo>
                    <a:pt x="15746" y="42154"/>
                    <a:pt x="15718" y="42095"/>
                    <a:pt x="15700" y="42042"/>
                  </a:cubicBezTo>
                  <a:cubicBezTo>
                    <a:pt x="15650" y="41925"/>
                    <a:pt x="15576" y="41829"/>
                    <a:pt x="15492" y="41739"/>
                  </a:cubicBezTo>
                  <a:cubicBezTo>
                    <a:pt x="15449" y="41689"/>
                    <a:pt x="15402" y="41631"/>
                    <a:pt x="15390" y="41572"/>
                  </a:cubicBezTo>
                  <a:cubicBezTo>
                    <a:pt x="15331" y="41306"/>
                    <a:pt x="15124" y="41126"/>
                    <a:pt x="15022" y="40882"/>
                  </a:cubicBezTo>
                  <a:cubicBezTo>
                    <a:pt x="14898" y="40581"/>
                    <a:pt x="14734" y="40294"/>
                    <a:pt x="14604" y="39993"/>
                  </a:cubicBezTo>
                  <a:cubicBezTo>
                    <a:pt x="14424" y="39572"/>
                    <a:pt x="14220" y="39158"/>
                    <a:pt x="14118" y="38706"/>
                  </a:cubicBezTo>
                  <a:cubicBezTo>
                    <a:pt x="14072" y="38492"/>
                    <a:pt x="13935" y="38319"/>
                    <a:pt x="13876" y="38111"/>
                  </a:cubicBezTo>
                  <a:cubicBezTo>
                    <a:pt x="13756" y="37693"/>
                    <a:pt x="13638" y="37276"/>
                    <a:pt x="13517" y="36858"/>
                  </a:cubicBezTo>
                  <a:cubicBezTo>
                    <a:pt x="13508" y="36827"/>
                    <a:pt x="13502" y="36793"/>
                    <a:pt x="13502" y="36762"/>
                  </a:cubicBezTo>
                  <a:cubicBezTo>
                    <a:pt x="13496" y="36595"/>
                    <a:pt x="13440" y="36440"/>
                    <a:pt x="13394" y="36282"/>
                  </a:cubicBezTo>
                  <a:cubicBezTo>
                    <a:pt x="13344" y="36118"/>
                    <a:pt x="13288" y="35945"/>
                    <a:pt x="13276" y="35784"/>
                  </a:cubicBezTo>
                  <a:cubicBezTo>
                    <a:pt x="13261" y="35524"/>
                    <a:pt x="13140" y="35298"/>
                    <a:pt x="13106" y="35047"/>
                  </a:cubicBezTo>
                  <a:cubicBezTo>
                    <a:pt x="13069" y="34781"/>
                    <a:pt x="12973" y="34521"/>
                    <a:pt x="12936" y="34255"/>
                  </a:cubicBezTo>
                  <a:cubicBezTo>
                    <a:pt x="12908" y="34047"/>
                    <a:pt x="12852" y="33840"/>
                    <a:pt x="12833" y="33626"/>
                  </a:cubicBezTo>
                  <a:cubicBezTo>
                    <a:pt x="12818" y="33468"/>
                    <a:pt x="12799" y="33301"/>
                    <a:pt x="12728" y="33146"/>
                  </a:cubicBezTo>
                  <a:cubicBezTo>
                    <a:pt x="12633" y="32937"/>
                    <a:pt x="12658" y="32879"/>
                    <a:pt x="12862" y="32879"/>
                  </a:cubicBezTo>
                  <a:cubicBezTo>
                    <a:pt x="12878" y="32879"/>
                    <a:pt x="12895" y="32879"/>
                    <a:pt x="12914" y="32880"/>
                  </a:cubicBezTo>
                  <a:cubicBezTo>
                    <a:pt x="12954" y="32883"/>
                    <a:pt x="12994" y="32886"/>
                    <a:pt x="13038" y="32893"/>
                  </a:cubicBezTo>
                  <a:cubicBezTo>
                    <a:pt x="13226" y="32916"/>
                    <a:pt x="13422" y="32939"/>
                    <a:pt x="13611" y="32939"/>
                  </a:cubicBezTo>
                  <a:cubicBezTo>
                    <a:pt x="13650" y="32939"/>
                    <a:pt x="13687" y="32938"/>
                    <a:pt x="13725" y="32936"/>
                  </a:cubicBezTo>
                  <a:cubicBezTo>
                    <a:pt x="13808" y="32932"/>
                    <a:pt x="13891" y="32932"/>
                    <a:pt x="13975" y="32932"/>
                  </a:cubicBezTo>
                  <a:cubicBezTo>
                    <a:pt x="14008" y="32932"/>
                    <a:pt x="14042" y="32932"/>
                    <a:pt x="14075" y="32932"/>
                  </a:cubicBezTo>
                  <a:cubicBezTo>
                    <a:pt x="14251" y="32932"/>
                    <a:pt x="14427" y="32930"/>
                    <a:pt x="14604" y="32902"/>
                  </a:cubicBezTo>
                  <a:cubicBezTo>
                    <a:pt x="14985" y="32840"/>
                    <a:pt x="15368" y="32837"/>
                    <a:pt x="15749" y="32766"/>
                  </a:cubicBezTo>
                  <a:cubicBezTo>
                    <a:pt x="16399" y="32645"/>
                    <a:pt x="17015" y="32410"/>
                    <a:pt x="17625" y="32168"/>
                  </a:cubicBezTo>
                  <a:cubicBezTo>
                    <a:pt x="17907" y="32057"/>
                    <a:pt x="18191" y="31914"/>
                    <a:pt x="18448" y="31738"/>
                  </a:cubicBezTo>
                  <a:cubicBezTo>
                    <a:pt x="18492" y="31709"/>
                    <a:pt x="18530" y="31694"/>
                    <a:pt x="18562" y="31694"/>
                  </a:cubicBezTo>
                  <a:cubicBezTo>
                    <a:pt x="18618" y="31694"/>
                    <a:pt x="18658" y="31739"/>
                    <a:pt x="18690" y="31831"/>
                  </a:cubicBezTo>
                  <a:cubicBezTo>
                    <a:pt x="18721" y="31924"/>
                    <a:pt x="18749" y="32020"/>
                    <a:pt x="18758" y="32116"/>
                  </a:cubicBezTo>
                  <a:cubicBezTo>
                    <a:pt x="18786" y="32373"/>
                    <a:pt x="18857" y="32620"/>
                    <a:pt x="18950" y="32852"/>
                  </a:cubicBezTo>
                  <a:cubicBezTo>
                    <a:pt x="19101" y="33239"/>
                    <a:pt x="19200" y="33635"/>
                    <a:pt x="19324" y="34029"/>
                  </a:cubicBezTo>
                  <a:cubicBezTo>
                    <a:pt x="19433" y="34369"/>
                    <a:pt x="19532" y="34716"/>
                    <a:pt x="19686" y="35035"/>
                  </a:cubicBezTo>
                  <a:cubicBezTo>
                    <a:pt x="19841" y="35353"/>
                    <a:pt x="19993" y="35675"/>
                    <a:pt x="20179" y="35972"/>
                  </a:cubicBezTo>
                  <a:cubicBezTo>
                    <a:pt x="20535" y="36539"/>
                    <a:pt x="20996" y="37019"/>
                    <a:pt x="21602" y="37325"/>
                  </a:cubicBezTo>
                  <a:cubicBezTo>
                    <a:pt x="21726" y="37387"/>
                    <a:pt x="21794" y="37511"/>
                    <a:pt x="21924" y="37548"/>
                  </a:cubicBezTo>
                  <a:cubicBezTo>
                    <a:pt x="22253" y="37635"/>
                    <a:pt x="22565" y="37746"/>
                    <a:pt x="22921" y="37749"/>
                  </a:cubicBezTo>
                  <a:cubicBezTo>
                    <a:pt x="22926" y="37749"/>
                    <a:pt x="22931" y="37749"/>
                    <a:pt x="22935" y="37749"/>
                  </a:cubicBezTo>
                  <a:cubicBezTo>
                    <a:pt x="23332" y="37749"/>
                    <a:pt x="23693" y="37622"/>
                    <a:pt x="24073" y="37573"/>
                  </a:cubicBezTo>
                  <a:cubicBezTo>
                    <a:pt x="24264" y="37421"/>
                    <a:pt x="24506" y="37384"/>
                    <a:pt x="24723" y="37291"/>
                  </a:cubicBezTo>
                  <a:cubicBezTo>
                    <a:pt x="24791" y="37260"/>
                    <a:pt x="24868" y="37242"/>
                    <a:pt x="24924" y="37195"/>
                  </a:cubicBezTo>
                  <a:cubicBezTo>
                    <a:pt x="25209" y="36960"/>
                    <a:pt x="25571" y="36839"/>
                    <a:pt x="25837" y="36576"/>
                  </a:cubicBezTo>
                  <a:cubicBezTo>
                    <a:pt x="25886" y="36526"/>
                    <a:pt x="25958" y="36489"/>
                    <a:pt x="26026" y="36461"/>
                  </a:cubicBezTo>
                  <a:cubicBezTo>
                    <a:pt x="26153" y="36415"/>
                    <a:pt x="26249" y="36328"/>
                    <a:pt x="26354" y="36248"/>
                  </a:cubicBezTo>
                  <a:cubicBezTo>
                    <a:pt x="26648" y="36022"/>
                    <a:pt x="26892" y="35737"/>
                    <a:pt x="27224" y="35561"/>
                  </a:cubicBezTo>
                  <a:cubicBezTo>
                    <a:pt x="27301" y="35517"/>
                    <a:pt x="27375" y="35455"/>
                    <a:pt x="27428" y="35384"/>
                  </a:cubicBezTo>
                  <a:cubicBezTo>
                    <a:pt x="27595" y="35168"/>
                    <a:pt x="27796" y="34985"/>
                    <a:pt x="28001" y="34809"/>
                  </a:cubicBezTo>
                  <a:cubicBezTo>
                    <a:pt x="28202" y="34638"/>
                    <a:pt x="28366" y="34428"/>
                    <a:pt x="28514" y="34227"/>
                  </a:cubicBezTo>
                  <a:cubicBezTo>
                    <a:pt x="28694" y="33988"/>
                    <a:pt x="28914" y="33796"/>
                    <a:pt x="29093" y="33561"/>
                  </a:cubicBezTo>
                  <a:cubicBezTo>
                    <a:pt x="29301" y="33292"/>
                    <a:pt x="29517" y="33019"/>
                    <a:pt x="29774" y="32790"/>
                  </a:cubicBezTo>
                  <a:cubicBezTo>
                    <a:pt x="29904" y="32673"/>
                    <a:pt x="29969" y="32503"/>
                    <a:pt x="30102" y="32397"/>
                  </a:cubicBezTo>
                  <a:cubicBezTo>
                    <a:pt x="30217" y="32308"/>
                    <a:pt x="30303" y="32196"/>
                    <a:pt x="30378" y="32082"/>
                  </a:cubicBezTo>
                  <a:cubicBezTo>
                    <a:pt x="30486" y="31914"/>
                    <a:pt x="30610" y="31766"/>
                    <a:pt x="30749" y="31627"/>
                  </a:cubicBezTo>
                  <a:cubicBezTo>
                    <a:pt x="30833" y="31537"/>
                    <a:pt x="30926" y="31450"/>
                    <a:pt x="30972" y="31333"/>
                  </a:cubicBezTo>
                  <a:cubicBezTo>
                    <a:pt x="31000" y="31258"/>
                    <a:pt x="31059" y="31212"/>
                    <a:pt x="31118" y="31168"/>
                  </a:cubicBezTo>
                  <a:cubicBezTo>
                    <a:pt x="31313" y="31014"/>
                    <a:pt x="31439" y="30803"/>
                    <a:pt x="31604" y="30624"/>
                  </a:cubicBezTo>
                  <a:cubicBezTo>
                    <a:pt x="31777" y="30438"/>
                    <a:pt x="31984" y="30286"/>
                    <a:pt x="32105" y="30054"/>
                  </a:cubicBezTo>
                  <a:cubicBezTo>
                    <a:pt x="32111" y="30048"/>
                    <a:pt x="32117" y="30045"/>
                    <a:pt x="32127" y="30042"/>
                  </a:cubicBezTo>
                  <a:cubicBezTo>
                    <a:pt x="32297" y="29940"/>
                    <a:pt x="32411" y="29776"/>
                    <a:pt x="32566" y="29655"/>
                  </a:cubicBezTo>
                  <a:cubicBezTo>
                    <a:pt x="32783" y="29482"/>
                    <a:pt x="32919" y="29221"/>
                    <a:pt x="33170" y="29082"/>
                  </a:cubicBezTo>
                  <a:cubicBezTo>
                    <a:pt x="33284" y="29017"/>
                    <a:pt x="33374" y="28921"/>
                    <a:pt x="33467" y="28825"/>
                  </a:cubicBezTo>
                  <a:cubicBezTo>
                    <a:pt x="33551" y="28736"/>
                    <a:pt x="33646" y="28655"/>
                    <a:pt x="33764" y="28609"/>
                  </a:cubicBezTo>
                  <a:cubicBezTo>
                    <a:pt x="33826" y="28581"/>
                    <a:pt x="33876" y="28541"/>
                    <a:pt x="33916" y="28488"/>
                  </a:cubicBezTo>
                  <a:cubicBezTo>
                    <a:pt x="33996" y="28389"/>
                    <a:pt x="34108" y="28330"/>
                    <a:pt x="34201" y="28253"/>
                  </a:cubicBezTo>
                  <a:cubicBezTo>
                    <a:pt x="34464" y="28033"/>
                    <a:pt x="34782" y="27909"/>
                    <a:pt x="35077" y="27751"/>
                  </a:cubicBezTo>
                  <a:cubicBezTo>
                    <a:pt x="35593" y="27470"/>
                    <a:pt x="36132" y="27225"/>
                    <a:pt x="36664" y="26968"/>
                  </a:cubicBezTo>
                  <a:cubicBezTo>
                    <a:pt x="36949" y="26832"/>
                    <a:pt x="37256" y="26758"/>
                    <a:pt x="37544" y="26643"/>
                  </a:cubicBezTo>
                  <a:cubicBezTo>
                    <a:pt x="38023" y="26451"/>
                    <a:pt x="38525" y="26327"/>
                    <a:pt x="39001" y="26129"/>
                  </a:cubicBezTo>
                  <a:cubicBezTo>
                    <a:pt x="39212" y="26039"/>
                    <a:pt x="39453" y="26021"/>
                    <a:pt x="39664" y="25947"/>
                  </a:cubicBezTo>
                  <a:cubicBezTo>
                    <a:pt x="40054" y="25804"/>
                    <a:pt x="40453" y="25724"/>
                    <a:pt x="40856" y="25640"/>
                  </a:cubicBezTo>
                  <a:cubicBezTo>
                    <a:pt x="41663" y="25470"/>
                    <a:pt x="42484" y="25461"/>
                    <a:pt x="43304" y="25433"/>
                  </a:cubicBezTo>
                  <a:cubicBezTo>
                    <a:pt x="43312" y="25432"/>
                    <a:pt x="43319" y="25432"/>
                    <a:pt x="43327" y="25432"/>
                  </a:cubicBezTo>
                  <a:cubicBezTo>
                    <a:pt x="43444" y="25432"/>
                    <a:pt x="43559" y="25470"/>
                    <a:pt x="43672" y="25470"/>
                  </a:cubicBezTo>
                  <a:cubicBezTo>
                    <a:pt x="43688" y="25470"/>
                    <a:pt x="43705" y="25469"/>
                    <a:pt x="43722" y="25467"/>
                  </a:cubicBezTo>
                  <a:cubicBezTo>
                    <a:pt x="43779" y="25459"/>
                    <a:pt x="43837" y="25455"/>
                    <a:pt x="43894" y="25455"/>
                  </a:cubicBezTo>
                  <a:cubicBezTo>
                    <a:pt x="44099" y="25455"/>
                    <a:pt x="44302" y="25497"/>
                    <a:pt x="44505" y="25504"/>
                  </a:cubicBezTo>
                  <a:cubicBezTo>
                    <a:pt x="44774" y="25513"/>
                    <a:pt x="45040" y="25560"/>
                    <a:pt x="45307" y="25603"/>
                  </a:cubicBezTo>
                  <a:cubicBezTo>
                    <a:pt x="45582" y="25643"/>
                    <a:pt x="45867" y="25615"/>
                    <a:pt x="46127" y="25752"/>
                  </a:cubicBezTo>
                  <a:cubicBezTo>
                    <a:pt x="46169" y="25773"/>
                    <a:pt x="46222" y="25780"/>
                    <a:pt x="46271" y="25780"/>
                  </a:cubicBezTo>
                  <a:cubicBezTo>
                    <a:pt x="46280" y="25780"/>
                    <a:pt x="46289" y="25780"/>
                    <a:pt x="46297" y="25779"/>
                  </a:cubicBezTo>
                  <a:cubicBezTo>
                    <a:pt x="46306" y="25779"/>
                    <a:pt x="46316" y="25779"/>
                    <a:pt x="46325" y="25779"/>
                  </a:cubicBezTo>
                  <a:cubicBezTo>
                    <a:pt x="46466" y="25779"/>
                    <a:pt x="46597" y="25823"/>
                    <a:pt x="46731" y="25866"/>
                  </a:cubicBezTo>
                  <a:cubicBezTo>
                    <a:pt x="46885" y="25919"/>
                    <a:pt x="47040" y="25978"/>
                    <a:pt x="47201" y="26009"/>
                  </a:cubicBezTo>
                  <a:cubicBezTo>
                    <a:pt x="47644" y="26095"/>
                    <a:pt x="48055" y="26281"/>
                    <a:pt x="48489" y="26399"/>
                  </a:cubicBezTo>
                  <a:cubicBezTo>
                    <a:pt x="48606" y="26430"/>
                    <a:pt x="48705" y="26535"/>
                    <a:pt x="48820" y="26560"/>
                  </a:cubicBezTo>
                  <a:cubicBezTo>
                    <a:pt x="49312" y="26655"/>
                    <a:pt x="49736" y="26919"/>
                    <a:pt x="50176" y="27129"/>
                  </a:cubicBezTo>
                  <a:cubicBezTo>
                    <a:pt x="50553" y="27305"/>
                    <a:pt x="50928" y="27494"/>
                    <a:pt x="51290" y="27702"/>
                  </a:cubicBezTo>
                  <a:cubicBezTo>
                    <a:pt x="51389" y="27760"/>
                    <a:pt x="51519" y="27754"/>
                    <a:pt x="51606" y="27838"/>
                  </a:cubicBezTo>
                  <a:cubicBezTo>
                    <a:pt x="51726" y="27952"/>
                    <a:pt x="51881" y="28017"/>
                    <a:pt x="52024" y="28098"/>
                  </a:cubicBezTo>
                  <a:cubicBezTo>
                    <a:pt x="52265" y="28237"/>
                    <a:pt x="52531" y="28330"/>
                    <a:pt x="52763" y="28491"/>
                  </a:cubicBezTo>
                  <a:cubicBezTo>
                    <a:pt x="52884" y="28571"/>
                    <a:pt x="52986" y="28677"/>
                    <a:pt x="53122" y="28748"/>
                  </a:cubicBezTo>
                  <a:cubicBezTo>
                    <a:pt x="53351" y="28869"/>
                    <a:pt x="53577" y="29011"/>
                    <a:pt x="53779" y="29178"/>
                  </a:cubicBezTo>
                  <a:cubicBezTo>
                    <a:pt x="53906" y="29283"/>
                    <a:pt x="54026" y="29401"/>
                    <a:pt x="54172" y="29472"/>
                  </a:cubicBezTo>
                  <a:cubicBezTo>
                    <a:pt x="54330" y="29550"/>
                    <a:pt x="54463" y="29655"/>
                    <a:pt x="54590" y="29772"/>
                  </a:cubicBezTo>
                  <a:cubicBezTo>
                    <a:pt x="54698" y="29875"/>
                    <a:pt x="54816" y="29964"/>
                    <a:pt x="54924" y="30063"/>
                  </a:cubicBezTo>
                  <a:cubicBezTo>
                    <a:pt x="55076" y="30203"/>
                    <a:pt x="55271" y="30292"/>
                    <a:pt x="55404" y="30447"/>
                  </a:cubicBezTo>
                  <a:cubicBezTo>
                    <a:pt x="55648" y="30735"/>
                    <a:pt x="55939" y="30973"/>
                    <a:pt x="56202" y="31243"/>
                  </a:cubicBezTo>
                  <a:cubicBezTo>
                    <a:pt x="56487" y="31531"/>
                    <a:pt x="56701" y="31865"/>
                    <a:pt x="56930" y="32190"/>
                  </a:cubicBezTo>
                  <a:cubicBezTo>
                    <a:pt x="57004" y="32298"/>
                    <a:pt x="57115" y="32385"/>
                    <a:pt x="57159" y="32509"/>
                  </a:cubicBezTo>
                  <a:cubicBezTo>
                    <a:pt x="57224" y="32704"/>
                    <a:pt x="57357" y="32862"/>
                    <a:pt x="57443" y="33047"/>
                  </a:cubicBezTo>
                  <a:cubicBezTo>
                    <a:pt x="57620" y="33409"/>
                    <a:pt x="57753" y="33787"/>
                    <a:pt x="57895" y="34162"/>
                  </a:cubicBezTo>
                  <a:cubicBezTo>
                    <a:pt x="58016" y="34480"/>
                    <a:pt x="58050" y="34818"/>
                    <a:pt x="58103" y="35149"/>
                  </a:cubicBezTo>
                  <a:cubicBezTo>
                    <a:pt x="58137" y="35381"/>
                    <a:pt x="58230" y="35613"/>
                    <a:pt x="58171" y="35858"/>
                  </a:cubicBezTo>
                  <a:cubicBezTo>
                    <a:pt x="58159" y="35901"/>
                    <a:pt x="58177" y="35954"/>
                    <a:pt x="58189" y="36003"/>
                  </a:cubicBezTo>
                  <a:cubicBezTo>
                    <a:pt x="58224" y="36124"/>
                    <a:pt x="58230" y="36248"/>
                    <a:pt x="58199" y="36369"/>
                  </a:cubicBezTo>
                  <a:cubicBezTo>
                    <a:pt x="58143" y="36585"/>
                    <a:pt x="58146" y="36808"/>
                    <a:pt x="58134" y="37028"/>
                  </a:cubicBezTo>
                  <a:cubicBezTo>
                    <a:pt x="58112" y="37449"/>
                    <a:pt x="57979" y="37842"/>
                    <a:pt x="57905" y="38251"/>
                  </a:cubicBezTo>
                  <a:cubicBezTo>
                    <a:pt x="57840" y="38591"/>
                    <a:pt x="57685" y="38901"/>
                    <a:pt x="57577" y="39229"/>
                  </a:cubicBezTo>
                  <a:cubicBezTo>
                    <a:pt x="57558" y="39281"/>
                    <a:pt x="57524" y="39331"/>
                    <a:pt x="57496" y="39380"/>
                  </a:cubicBezTo>
                  <a:cubicBezTo>
                    <a:pt x="57382" y="39585"/>
                    <a:pt x="57261" y="39786"/>
                    <a:pt x="57149" y="39993"/>
                  </a:cubicBezTo>
                  <a:cubicBezTo>
                    <a:pt x="57106" y="40074"/>
                    <a:pt x="57060" y="40148"/>
                    <a:pt x="57001" y="40219"/>
                  </a:cubicBezTo>
                  <a:cubicBezTo>
                    <a:pt x="56862" y="40386"/>
                    <a:pt x="56713" y="40554"/>
                    <a:pt x="56602" y="40742"/>
                  </a:cubicBezTo>
                  <a:cubicBezTo>
                    <a:pt x="56540" y="40848"/>
                    <a:pt x="56478" y="40959"/>
                    <a:pt x="56385" y="41036"/>
                  </a:cubicBezTo>
                  <a:cubicBezTo>
                    <a:pt x="56208" y="41185"/>
                    <a:pt x="56075" y="41368"/>
                    <a:pt x="55917" y="41532"/>
                  </a:cubicBezTo>
                  <a:cubicBezTo>
                    <a:pt x="55490" y="41977"/>
                    <a:pt x="55026" y="42377"/>
                    <a:pt x="54552" y="42770"/>
                  </a:cubicBezTo>
                  <a:cubicBezTo>
                    <a:pt x="54169" y="43092"/>
                    <a:pt x="53711" y="43315"/>
                    <a:pt x="53355" y="43674"/>
                  </a:cubicBezTo>
                  <a:cubicBezTo>
                    <a:pt x="53271" y="43754"/>
                    <a:pt x="53147" y="43766"/>
                    <a:pt x="53060" y="43850"/>
                  </a:cubicBezTo>
                  <a:cubicBezTo>
                    <a:pt x="52760" y="44150"/>
                    <a:pt x="52349" y="44280"/>
                    <a:pt x="52008" y="44522"/>
                  </a:cubicBezTo>
                  <a:cubicBezTo>
                    <a:pt x="51813" y="44661"/>
                    <a:pt x="51578" y="44748"/>
                    <a:pt x="51389" y="44909"/>
                  </a:cubicBezTo>
                  <a:cubicBezTo>
                    <a:pt x="51327" y="44961"/>
                    <a:pt x="51253" y="44995"/>
                    <a:pt x="51172" y="45020"/>
                  </a:cubicBezTo>
                  <a:cubicBezTo>
                    <a:pt x="51116" y="45039"/>
                    <a:pt x="51077" y="45051"/>
                    <a:pt x="51047" y="45051"/>
                  </a:cubicBezTo>
                  <a:cubicBezTo>
                    <a:pt x="50994" y="45051"/>
                    <a:pt x="50969" y="45015"/>
                    <a:pt x="50934" y="44918"/>
                  </a:cubicBezTo>
                  <a:cubicBezTo>
                    <a:pt x="50860" y="44720"/>
                    <a:pt x="50773" y="44519"/>
                    <a:pt x="50714" y="44317"/>
                  </a:cubicBezTo>
                  <a:cubicBezTo>
                    <a:pt x="50662" y="44132"/>
                    <a:pt x="50525" y="43989"/>
                    <a:pt x="50491" y="43804"/>
                  </a:cubicBezTo>
                  <a:cubicBezTo>
                    <a:pt x="50439" y="43506"/>
                    <a:pt x="50306" y="43243"/>
                    <a:pt x="50185" y="42977"/>
                  </a:cubicBezTo>
                  <a:cubicBezTo>
                    <a:pt x="50157" y="42918"/>
                    <a:pt x="50148" y="42850"/>
                    <a:pt x="50129" y="42785"/>
                  </a:cubicBezTo>
                  <a:cubicBezTo>
                    <a:pt x="50070" y="42556"/>
                    <a:pt x="50012" y="42324"/>
                    <a:pt x="49925" y="42104"/>
                  </a:cubicBezTo>
                  <a:cubicBezTo>
                    <a:pt x="49804" y="41807"/>
                    <a:pt x="49674" y="41513"/>
                    <a:pt x="49588" y="41204"/>
                  </a:cubicBezTo>
                  <a:cubicBezTo>
                    <a:pt x="49504" y="40913"/>
                    <a:pt x="49423" y="40622"/>
                    <a:pt x="49293" y="40343"/>
                  </a:cubicBezTo>
                  <a:cubicBezTo>
                    <a:pt x="49191" y="40129"/>
                    <a:pt x="49123" y="39897"/>
                    <a:pt x="49055" y="39668"/>
                  </a:cubicBezTo>
                  <a:cubicBezTo>
                    <a:pt x="49012" y="39520"/>
                    <a:pt x="49043" y="39470"/>
                    <a:pt x="49185" y="39393"/>
                  </a:cubicBezTo>
                  <a:cubicBezTo>
                    <a:pt x="49238" y="39365"/>
                    <a:pt x="49290" y="39343"/>
                    <a:pt x="49343" y="39318"/>
                  </a:cubicBezTo>
                  <a:cubicBezTo>
                    <a:pt x="49572" y="39207"/>
                    <a:pt x="49801" y="39096"/>
                    <a:pt x="49987" y="38919"/>
                  </a:cubicBezTo>
                  <a:cubicBezTo>
                    <a:pt x="50228" y="38690"/>
                    <a:pt x="50498" y="38486"/>
                    <a:pt x="50658" y="38179"/>
                  </a:cubicBezTo>
                  <a:cubicBezTo>
                    <a:pt x="50677" y="38145"/>
                    <a:pt x="50717" y="38124"/>
                    <a:pt x="50748" y="38096"/>
                  </a:cubicBezTo>
                  <a:cubicBezTo>
                    <a:pt x="50792" y="38056"/>
                    <a:pt x="50832" y="38012"/>
                    <a:pt x="50844" y="37953"/>
                  </a:cubicBezTo>
                  <a:cubicBezTo>
                    <a:pt x="50909" y="37635"/>
                    <a:pt x="51064" y="37334"/>
                    <a:pt x="51014" y="36991"/>
                  </a:cubicBezTo>
                  <a:cubicBezTo>
                    <a:pt x="50996" y="36848"/>
                    <a:pt x="50940" y="36721"/>
                    <a:pt x="50912" y="36585"/>
                  </a:cubicBezTo>
                  <a:cubicBezTo>
                    <a:pt x="50835" y="36211"/>
                    <a:pt x="50593" y="35926"/>
                    <a:pt x="50346" y="35657"/>
                  </a:cubicBezTo>
                  <a:cubicBezTo>
                    <a:pt x="50234" y="35539"/>
                    <a:pt x="50092" y="35449"/>
                    <a:pt x="49968" y="35338"/>
                  </a:cubicBezTo>
                  <a:cubicBezTo>
                    <a:pt x="49903" y="35279"/>
                    <a:pt x="49832" y="35217"/>
                    <a:pt x="49752" y="35177"/>
                  </a:cubicBezTo>
                  <a:cubicBezTo>
                    <a:pt x="49408" y="35004"/>
                    <a:pt x="49055" y="34846"/>
                    <a:pt x="48721" y="34660"/>
                  </a:cubicBezTo>
                  <a:cubicBezTo>
                    <a:pt x="48523" y="34549"/>
                    <a:pt x="48322" y="34468"/>
                    <a:pt x="48108" y="34409"/>
                  </a:cubicBezTo>
                  <a:cubicBezTo>
                    <a:pt x="48040" y="34394"/>
                    <a:pt x="47978" y="34369"/>
                    <a:pt x="47941" y="34313"/>
                  </a:cubicBezTo>
                  <a:cubicBezTo>
                    <a:pt x="47783" y="34066"/>
                    <a:pt x="47572" y="33852"/>
                    <a:pt x="47430" y="33589"/>
                  </a:cubicBezTo>
                  <a:cubicBezTo>
                    <a:pt x="47300" y="33351"/>
                    <a:pt x="47179" y="33109"/>
                    <a:pt x="47052" y="32868"/>
                  </a:cubicBezTo>
                  <a:cubicBezTo>
                    <a:pt x="47000" y="32769"/>
                    <a:pt x="46919" y="32704"/>
                    <a:pt x="46839" y="32633"/>
                  </a:cubicBezTo>
                  <a:cubicBezTo>
                    <a:pt x="46803" y="32602"/>
                    <a:pt x="46763" y="32589"/>
                    <a:pt x="46722" y="32589"/>
                  </a:cubicBezTo>
                  <a:cubicBezTo>
                    <a:pt x="46684" y="32589"/>
                    <a:pt x="46645" y="32599"/>
                    <a:pt x="46607" y="32617"/>
                  </a:cubicBezTo>
                  <a:cubicBezTo>
                    <a:pt x="46523" y="32657"/>
                    <a:pt x="46486" y="32729"/>
                    <a:pt x="46492" y="32821"/>
                  </a:cubicBezTo>
                  <a:cubicBezTo>
                    <a:pt x="46501" y="32893"/>
                    <a:pt x="46520" y="32967"/>
                    <a:pt x="46526" y="33038"/>
                  </a:cubicBezTo>
                  <a:cubicBezTo>
                    <a:pt x="46551" y="33304"/>
                    <a:pt x="46675" y="33539"/>
                    <a:pt x="46731" y="33796"/>
                  </a:cubicBezTo>
                  <a:cubicBezTo>
                    <a:pt x="46771" y="33979"/>
                    <a:pt x="46823" y="34162"/>
                    <a:pt x="46876" y="34341"/>
                  </a:cubicBezTo>
                  <a:cubicBezTo>
                    <a:pt x="46947" y="34595"/>
                    <a:pt x="47021" y="34849"/>
                    <a:pt x="47071" y="35103"/>
                  </a:cubicBezTo>
                  <a:cubicBezTo>
                    <a:pt x="47151" y="35505"/>
                    <a:pt x="47306" y="35886"/>
                    <a:pt x="47393" y="36285"/>
                  </a:cubicBezTo>
                  <a:cubicBezTo>
                    <a:pt x="47473" y="36663"/>
                    <a:pt x="47569" y="37046"/>
                    <a:pt x="47718" y="37409"/>
                  </a:cubicBezTo>
                  <a:cubicBezTo>
                    <a:pt x="47730" y="37440"/>
                    <a:pt x="47733" y="37474"/>
                    <a:pt x="47727" y="37508"/>
                  </a:cubicBezTo>
                  <a:cubicBezTo>
                    <a:pt x="47715" y="37628"/>
                    <a:pt x="47764" y="37734"/>
                    <a:pt x="47805" y="37842"/>
                  </a:cubicBezTo>
                  <a:cubicBezTo>
                    <a:pt x="47845" y="37947"/>
                    <a:pt x="47894" y="38056"/>
                    <a:pt x="47922" y="38167"/>
                  </a:cubicBezTo>
                  <a:cubicBezTo>
                    <a:pt x="48027" y="38619"/>
                    <a:pt x="48139" y="39071"/>
                    <a:pt x="48269" y="39520"/>
                  </a:cubicBezTo>
                  <a:cubicBezTo>
                    <a:pt x="48374" y="39882"/>
                    <a:pt x="48452" y="40253"/>
                    <a:pt x="48547" y="40619"/>
                  </a:cubicBezTo>
                  <a:cubicBezTo>
                    <a:pt x="48674" y="41108"/>
                    <a:pt x="48851" y="41584"/>
                    <a:pt x="48937" y="42086"/>
                  </a:cubicBezTo>
                  <a:cubicBezTo>
                    <a:pt x="48981" y="42318"/>
                    <a:pt x="49095" y="42538"/>
                    <a:pt x="49136" y="42764"/>
                  </a:cubicBezTo>
                  <a:cubicBezTo>
                    <a:pt x="49194" y="43104"/>
                    <a:pt x="49331" y="43420"/>
                    <a:pt x="49389" y="43760"/>
                  </a:cubicBezTo>
                  <a:cubicBezTo>
                    <a:pt x="49417" y="43943"/>
                    <a:pt x="49473" y="44126"/>
                    <a:pt x="49535" y="44299"/>
                  </a:cubicBezTo>
                  <a:cubicBezTo>
                    <a:pt x="49588" y="44447"/>
                    <a:pt x="49637" y="44590"/>
                    <a:pt x="49665" y="44745"/>
                  </a:cubicBezTo>
                  <a:cubicBezTo>
                    <a:pt x="49696" y="44930"/>
                    <a:pt x="49742" y="45113"/>
                    <a:pt x="49795" y="45292"/>
                  </a:cubicBezTo>
                  <a:cubicBezTo>
                    <a:pt x="49854" y="45506"/>
                    <a:pt x="49956" y="45710"/>
                    <a:pt x="49984" y="45924"/>
                  </a:cubicBezTo>
                  <a:cubicBezTo>
                    <a:pt x="50027" y="46221"/>
                    <a:pt x="50176" y="46484"/>
                    <a:pt x="50182" y="46788"/>
                  </a:cubicBezTo>
                  <a:cubicBezTo>
                    <a:pt x="50187" y="46920"/>
                    <a:pt x="50283" y="46982"/>
                    <a:pt x="50424" y="46982"/>
                  </a:cubicBezTo>
                  <a:cubicBezTo>
                    <a:pt x="50448" y="46982"/>
                    <a:pt x="50474" y="46980"/>
                    <a:pt x="50501" y="46976"/>
                  </a:cubicBezTo>
                  <a:cubicBezTo>
                    <a:pt x="50618" y="46961"/>
                    <a:pt x="50677" y="46871"/>
                    <a:pt x="50668" y="46719"/>
                  </a:cubicBezTo>
                  <a:cubicBezTo>
                    <a:pt x="50655" y="46521"/>
                    <a:pt x="50615" y="46329"/>
                    <a:pt x="50559" y="46141"/>
                  </a:cubicBezTo>
                  <a:cubicBezTo>
                    <a:pt x="50501" y="45942"/>
                    <a:pt x="50504" y="45936"/>
                    <a:pt x="50686" y="45840"/>
                  </a:cubicBezTo>
                  <a:cubicBezTo>
                    <a:pt x="50984" y="45682"/>
                    <a:pt x="51278" y="45518"/>
                    <a:pt x="51578" y="45373"/>
                  </a:cubicBezTo>
                  <a:cubicBezTo>
                    <a:pt x="51739" y="45296"/>
                    <a:pt x="51838" y="45150"/>
                    <a:pt x="51996" y="45073"/>
                  </a:cubicBezTo>
                  <a:cubicBezTo>
                    <a:pt x="52237" y="44952"/>
                    <a:pt x="52482" y="44825"/>
                    <a:pt x="52701" y="44667"/>
                  </a:cubicBezTo>
                  <a:cubicBezTo>
                    <a:pt x="53187" y="44321"/>
                    <a:pt x="53717" y="44030"/>
                    <a:pt x="54178" y="43646"/>
                  </a:cubicBezTo>
                  <a:cubicBezTo>
                    <a:pt x="54333" y="43516"/>
                    <a:pt x="54540" y="43457"/>
                    <a:pt x="54667" y="43315"/>
                  </a:cubicBezTo>
                  <a:cubicBezTo>
                    <a:pt x="54850" y="43107"/>
                    <a:pt x="55103" y="42996"/>
                    <a:pt x="55289" y="42801"/>
                  </a:cubicBezTo>
                  <a:cubicBezTo>
                    <a:pt x="55521" y="42556"/>
                    <a:pt x="55806" y="42364"/>
                    <a:pt x="56041" y="42126"/>
                  </a:cubicBezTo>
                  <a:cubicBezTo>
                    <a:pt x="56119" y="42042"/>
                    <a:pt x="56168" y="41928"/>
                    <a:pt x="56264" y="41866"/>
                  </a:cubicBezTo>
                  <a:cubicBezTo>
                    <a:pt x="56459" y="41736"/>
                    <a:pt x="56583" y="41538"/>
                    <a:pt x="56738" y="41374"/>
                  </a:cubicBezTo>
                  <a:cubicBezTo>
                    <a:pt x="56961" y="41135"/>
                    <a:pt x="57143" y="40860"/>
                    <a:pt x="57344" y="40606"/>
                  </a:cubicBezTo>
                  <a:cubicBezTo>
                    <a:pt x="57546" y="40352"/>
                    <a:pt x="57710" y="40074"/>
                    <a:pt x="57840" y="39783"/>
                  </a:cubicBezTo>
                  <a:cubicBezTo>
                    <a:pt x="57994" y="39442"/>
                    <a:pt x="58171" y="39111"/>
                    <a:pt x="58264" y="38740"/>
                  </a:cubicBezTo>
                  <a:cubicBezTo>
                    <a:pt x="58323" y="38504"/>
                    <a:pt x="58406" y="38269"/>
                    <a:pt x="58459" y="38031"/>
                  </a:cubicBezTo>
                  <a:cubicBezTo>
                    <a:pt x="58474" y="37966"/>
                    <a:pt x="58484" y="37901"/>
                    <a:pt x="58505" y="37839"/>
                  </a:cubicBezTo>
                  <a:cubicBezTo>
                    <a:pt x="58604" y="37557"/>
                    <a:pt x="58632" y="37266"/>
                    <a:pt x="58644" y="36969"/>
                  </a:cubicBezTo>
                  <a:cubicBezTo>
                    <a:pt x="58648" y="36799"/>
                    <a:pt x="58617" y="36622"/>
                    <a:pt x="58682" y="36455"/>
                  </a:cubicBezTo>
                  <a:lnTo>
                    <a:pt x="58682" y="35564"/>
                  </a:lnTo>
                  <a:cubicBezTo>
                    <a:pt x="58669" y="35508"/>
                    <a:pt x="58654" y="35452"/>
                    <a:pt x="58644" y="35397"/>
                  </a:cubicBezTo>
                  <a:cubicBezTo>
                    <a:pt x="58617" y="35211"/>
                    <a:pt x="58635" y="35007"/>
                    <a:pt x="58573" y="34840"/>
                  </a:cubicBezTo>
                  <a:cubicBezTo>
                    <a:pt x="58434" y="34453"/>
                    <a:pt x="58406" y="34035"/>
                    <a:pt x="58217" y="33663"/>
                  </a:cubicBezTo>
                  <a:cubicBezTo>
                    <a:pt x="58134" y="33502"/>
                    <a:pt x="58140" y="33307"/>
                    <a:pt x="58047" y="33149"/>
                  </a:cubicBezTo>
                  <a:cubicBezTo>
                    <a:pt x="57793" y="32719"/>
                    <a:pt x="57608" y="32249"/>
                    <a:pt x="57295" y="31853"/>
                  </a:cubicBezTo>
                  <a:cubicBezTo>
                    <a:pt x="57168" y="31692"/>
                    <a:pt x="57084" y="31490"/>
                    <a:pt x="56942" y="31348"/>
                  </a:cubicBezTo>
                  <a:cubicBezTo>
                    <a:pt x="56592" y="30992"/>
                    <a:pt x="56323" y="30559"/>
                    <a:pt x="55905" y="30268"/>
                  </a:cubicBezTo>
                  <a:cubicBezTo>
                    <a:pt x="55865" y="30243"/>
                    <a:pt x="55837" y="30197"/>
                    <a:pt x="55815" y="30153"/>
                  </a:cubicBezTo>
                  <a:cubicBezTo>
                    <a:pt x="55775" y="30076"/>
                    <a:pt x="55710" y="30023"/>
                    <a:pt x="55642" y="29977"/>
                  </a:cubicBezTo>
                  <a:cubicBezTo>
                    <a:pt x="55422" y="29834"/>
                    <a:pt x="55233" y="29652"/>
                    <a:pt x="55029" y="29491"/>
                  </a:cubicBezTo>
                  <a:cubicBezTo>
                    <a:pt x="54825" y="29330"/>
                    <a:pt x="54602" y="29191"/>
                    <a:pt x="54404" y="29020"/>
                  </a:cubicBezTo>
                  <a:cubicBezTo>
                    <a:pt x="54196" y="28847"/>
                    <a:pt x="53961" y="28714"/>
                    <a:pt x="53726" y="28578"/>
                  </a:cubicBezTo>
                  <a:cubicBezTo>
                    <a:pt x="53358" y="28361"/>
                    <a:pt x="53039" y="28073"/>
                    <a:pt x="52655" y="27875"/>
                  </a:cubicBezTo>
                  <a:cubicBezTo>
                    <a:pt x="52510" y="27801"/>
                    <a:pt x="52352" y="27745"/>
                    <a:pt x="52225" y="27637"/>
                  </a:cubicBezTo>
                  <a:cubicBezTo>
                    <a:pt x="52058" y="27488"/>
                    <a:pt x="51841" y="27417"/>
                    <a:pt x="51652" y="27309"/>
                  </a:cubicBezTo>
                  <a:cubicBezTo>
                    <a:pt x="51312" y="27114"/>
                    <a:pt x="50956" y="26946"/>
                    <a:pt x="50590" y="26798"/>
                  </a:cubicBezTo>
                  <a:cubicBezTo>
                    <a:pt x="50142" y="26618"/>
                    <a:pt x="49733" y="26352"/>
                    <a:pt x="49272" y="26194"/>
                  </a:cubicBezTo>
                  <a:cubicBezTo>
                    <a:pt x="49207" y="26169"/>
                    <a:pt x="49182" y="26123"/>
                    <a:pt x="49188" y="26061"/>
                  </a:cubicBezTo>
                  <a:cubicBezTo>
                    <a:pt x="49216" y="25643"/>
                    <a:pt x="49151" y="25225"/>
                    <a:pt x="49197" y="24808"/>
                  </a:cubicBezTo>
                  <a:cubicBezTo>
                    <a:pt x="49216" y="24637"/>
                    <a:pt x="49225" y="24461"/>
                    <a:pt x="49194" y="24294"/>
                  </a:cubicBezTo>
                  <a:cubicBezTo>
                    <a:pt x="49167" y="24127"/>
                    <a:pt x="49163" y="23966"/>
                    <a:pt x="49176" y="23805"/>
                  </a:cubicBezTo>
                  <a:cubicBezTo>
                    <a:pt x="49219" y="23198"/>
                    <a:pt x="49176" y="22591"/>
                    <a:pt x="49179" y="21988"/>
                  </a:cubicBezTo>
                  <a:cubicBezTo>
                    <a:pt x="49182" y="21660"/>
                    <a:pt x="49197" y="21331"/>
                    <a:pt x="49179" y="21003"/>
                  </a:cubicBezTo>
                  <a:cubicBezTo>
                    <a:pt x="49154" y="20629"/>
                    <a:pt x="49170" y="20248"/>
                    <a:pt x="49176" y="19870"/>
                  </a:cubicBezTo>
                  <a:cubicBezTo>
                    <a:pt x="49185" y="19282"/>
                    <a:pt x="49151" y="18691"/>
                    <a:pt x="49194" y="18103"/>
                  </a:cubicBezTo>
                  <a:cubicBezTo>
                    <a:pt x="49210" y="17883"/>
                    <a:pt x="49182" y="17664"/>
                    <a:pt x="49179" y="17444"/>
                  </a:cubicBezTo>
                  <a:cubicBezTo>
                    <a:pt x="49173" y="16899"/>
                    <a:pt x="49170" y="16354"/>
                    <a:pt x="49167" y="15813"/>
                  </a:cubicBezTo>
                  <a:cubicBezTo>
                    <a:pt x="49167" y="15713"/>
                    <a:pt x="49216" y="15608"/>
                    <a:pt x="49194" y="15522"/>
                  </a:cubicBezTo>
                  <a:cubicBezTo>
                    <a:pt x="49108" y="15178"/>
                    <a:pt x="49191" y="14834"/>
                    <a:pt x="49170" y="14491"/>
                  </a:cubicBezTo>
                  <a:cubicBezTo>
                    <a:pt x="49139" y="13962"/>
                    <a:pt x="49176" y="13426"/>
                    <a:pt x="49197" y="12894"/>
                  </a:cubicBezTo>
                  <a:cubicBezTo>
                    <a:pt x="49204" y="12754"/>
                    <a:pt x="49145" y="12624"/>
                    <a:pt x="49163" y="12479"/>
                  </a:cubicBezTo>
                  <a:cubicBezTo>
                    <a:pt x="49191" y="12228"/>
                    <a:pt x="49213" y="11971"/>
                    <a:pt x="49204" y="11720"/>
                  </a:cubicBezTo>
                  <a:cubicBezTo>
                    <a:pt x="49188" y="11327"/>
                    <a:pt x="49126" y="10940"/>
                    <a:pt x="49194" y="10544"/>
                  </a:cubicBezTo>
                  <a:cubicBezTo>
                    <a:pt x="49219" y="10405"/>
                    <a:pt x="49216" y="10250"/>
                    <a:pt x="49197" y="10102"/>
                  </a:cubicBezTo>
                  <a:cubicBezTo>
                    <a:pt x="49145" y="9668"/>
                    <a:pt x="49170" y="9229"/>
                    <a:pt x="49176" y="8795"/>
                  </a:cubicBezTo>
                  <a:cubicBezTo>
                    <a:pt x="49179" y="8452"/>
                    <a:pt x="49173" y="8105"/>
                    <a:pt x="49201" y="7762"/>
                  </a:cubicBezTo>
                  <a:cubicBezTo>
                    <a:pt x="49213" y="7567"/>
                    <a:pt x="49216" y="7368"/>
                    <a:pt x="49204" y="7173"/>
                  </a:cubicBezTo>
                  <a:cubicBezTo>
                    <a:pt x="49173" y="6737"/>
                    <a:pt x="49154" y="6301"/>
                    <a:pt x="49188" y="5864"/>
                  </a:cubicBezTo>
                  <a:cubicBezTo>
                    <a:pt x="49213" y="5514"/>
                    <a:pt x="49213" y="5158"/>
                    <a:pt x="49197" y="4809"/>
                  </a:cubicBezTo>
                  <a:cubicBezTo>
                    <a:pt x="49182" y="4471"/>
                    <a:pt x="49151" y="4134"/>
                    <a:pt x="49173" y="3803"/>
                  </a:cubicBezTo>
                  <a:cubicBezTo>
                    <a:pt x="49197" y="3394"/>
                    <a:pt x="49194" y="2982"/>
                    <a:pt x="49188" y="2577"/>
                  </a:cubicBezTo>
                  <a:cubicBezTo>
                    <a:pt x="49179" y="2162"/>
                    <a:pt x="49228" y="1744"/>
                    <a:pt x="49179" y="1326"/>
                  </a:cubicBezTo>
                  <a:cubicBezTo>
                    <a:pt x="49151" y="1073"/>
                    <a:pt x="49191" y="822"/>
                    <a:pt x="49201" y="568"/>
                  </a:cubicBezTo>
                  <a:cubicBezTo>
                    <a:pt x="49213" y="231"/>
                    <a:pt x="49084" y="26"/>
                    <a:pt x="48833" y="26"/>
                  </a:cubicBezTo>
                  <a:cubicBezTo>
                    <a:pt x="48826" y="26"/>
                    <a:pt x="48818" y="26"/>
                    <a:pt x="48811" y="26"/>
                  </a:cubicBezTo>
                  <a:cubicBezTo>
                    <a:pt x="48770" y="28"/>
                    <a:pt x="48730" y="28"/>
                    <a:pt x="48690" y="28"/>
                  </a:cubicBezTo>
                  <a:cubicBezTo>
                    <a:pt x="48536" y="28"/>
                    <a:pt x="48383" y="20"/>
                    <a:pt x="48231" y="20"/>
                  </a:cubicBezTo>
                  <a:cubicBezTo>
                    <a:pt x="48181" y="20"/>
                    <a:pt x="48130" y="21"/>
                    <a:pt x="48080" y="23"/>
                  </a:cubicBezTo>
                  <a:cubicBezTo>
                    <a:pt x="47808" y="40"/>
                    <a:pt x="47535" y="41"/>
                    <a:pt x="47263" y="41"/>
                  </a:cubicBezTo>
                  <a:cubicBezTo>
                    <a:pt x="47208" y="41"/>
                    <a:pt x="47154" y="41"/>
                    <a:pt x="47099" y="41"/>
                  </a:cubicBezTo>
                  <a:cubicBezTo>
                    <a:pt x="47018" y="41"/>
                    <a:pt x="46936" y="41"/>
                    <a:pt x="46854" y="42"/>
                  </a:cubicBezTo>
                  <a:cubicBezTo>
                    <a:pt x="46620" y="42"/>
                    <a:pt x="46385" y="65"/>
                    <a:pt x="46150" y="65"/>
                  </a:cubicBezTo>
                  <a:cubicBezTo>
                    <a:pt x="45984" y="65"/>
                    <a:pt x="45818" y="54"/>
                    <a:pt x="45653" y="14"/>
                  </a:cubicBezTo>
                  <a:cubicBezTo>
                    <a:pt x="45633" y="9"/>
                    <a:pt x="45611" y="7"/>
                    <a:pt x="45589" y="7"/>
                  </a:cubicBezTo>
                  <a:cubicBezTo>
                    <a:pt x="45530" y="7"/>
                    <a:pt x="45468" y="21"/>
                    <a:pt x="45409" y="23"/>
                  </a:cubicBezTo>
                  <a:cubicBezTo>
                    <a:pt x="45262" y="30"/>
                    <a:pt x="45114" y="35"/>
                    <a:pt x="44968" y="35"/>
                  </a:cubicBezTo>
                  <a:cubicBezTo>
                    <a:pt x="44912" y="35"/>
                    <a:pt x="44855" y="34"/>
                    <a:pt x="44799" y="33"/>
                  </a:cubicBezTo>
                  <a:cubicBezTo>
                    <a:pt x="44696" y="29"/>
                    <a:pt x="44592" y="23"/>
                    <a:pt x="44489" y="23"/>
                  </a:cubicBezTo>
                  <a:cubicBezTo>
                    <a:pt x="44413" y="23"/>
                    <a:pt x="44337" y="26"/>
                    <a:pt x="44260" y="36"/>
                  </a:cubicBezTo>
                  <a:cubicBezTo>
                    <a:pt x="44187" y="42"/>
                    <a:pt x="44112" y="58"/>
                    <a:pt x="44041" y="58"/>
                  </a:cubicBezTo>
                  <a:cubicBezTo>
                    <a:pt x="44015" y="58"/>
                    <a:pt x="43991" y="56"/>
                    <a:pt x="43966" y="51"/>
                  </a:cubicBezTo>
                  <a:cubicBezTo>
                    <a:pt x="43850" y="30"/>
                    <a:pt x="43733" y="24"/>
                    <a:pt x="43617" y="24"/>
                  </a:cubicBezTo>
                  <a:cubicBezTo>
                    <a:pt x="43461" y="24"/>
                    <a:pt x="43305" y="35"/>
                    <a:pt x="43149" y="35"/>
                  </a:cubicBezTo>
                  <a:cubicBezTo>
                    <a:pt x="43079" y="35"/>
                    <a:pt x="43009" y="33"/>
                    <a:pt x="42939" y="26"/>
                  </a:cubicBezTo>
                  <a:cubicBezTo>
                    <a:pt x="42846" y="17"/>
                    <a:pt x="42747" y="6"/>
                    <a:pt x="42650" y="6"/>
                  </a:cubicBezTo>
                  <a:cubicBezTo>
                    <a:pt x="42592" y="6"/>
                    <a:pt x="42535" y="10"/>
                    <a:pt x="42481" y="20"/>
                  </a:cubicBezTo>
                  <a:cubicBezTo>
                    <a:pt x="42407" y="34"/>
                    <a:pt x="42335" y="39"/>
                    <a:pt x="42263" y="39"/>
                  </a:cubicBezTo>
                  <a:cubicBezTo>
                    <a:pt x="42139" y="39"/>
                    <a:pt x="42016" y="24"/>
                    <a:pt x="41892" y="14"/>
                  </a:cubicBezTo>
                  <a:cubicBezTo>
                    <a:pt x="41860" y="10"/>
                    <a:pt x="41826" y="7"/>
                    <a:pt x="41792" y="7"/>
                  </a:cubicBezTo>
                  <a:cubicBezTo>
                    <a:pt x="41767" y="7"/>
                    <a:pt x="41743" y="9"/>
                    <a:pt x="41719" y="14"/>
                  </a:cubicBezTo>
                  <a:cubicBezTo>
                    <a:pt x="41614" y="43"/>
                    <a:pt x="41507" y="52"/>
                    <a:pt x="41400" y="52"/>
                  </a:cubicBezTo>
                  <a:cubicBezTo>
                    <a:pt x="41230" y="52"/>
                    <a:pt x="41058" y="29"/>
                    <a:pt x="40890" y="29"/>
                  </a:cubicBezTo>
                  <a:cubicBezTo>
                    <a:pt x="40657" y="29"/>
                    <a:pt x="40422" y="42"/>
                    <a:pt x="40187" y="42"/>
                  </a:cubicBezTo>
                  <a:cubicBezTo>
                    <a:pt x="40037" y="42"/>
                    <a:pt x="39887" y="37"/>
                    <a:pt x="39738" y="20"/>
                  </a:cubicBezTo>
                  <a:cubicBezTo>
                    <a:pt x="39683" y="13"/>
                    <a:pt x="39628" y="10"/>
                    <a:pt x="39573" y="10"/>
                  </a:cubicBezTo>
                  <a:cubicBezTo>
                    <a:pt x="39359" y="10"/>
                    <a:pt x="39144" y="53"/>
                    <a:pt x="38930" y="60"/>
                  </a:cubicBezTo>
                  <a:cubicBezTo>
                    <a:pt x="38923" y="61"/>
                    <a:pt x="38916" y="61"/>
                    <a:pt x="38909" y="61"/>
                  </a:cubicBezTo>
                  <a:cubicBezTo>
                    <a:pt x="38778" y="61"/>
                    <a:pt x="38651" y="16"/>
                    <a:pt x="38526" y="16"/>
                  </a:cubicBezTo>
                  <a:cubicBezTo>
                    <a:pt x="38505" y="16"/>
                    <a:pt x="38484" y="17"/>
                    <a:pt x="38463" y="20"/>
                  </a:cubicBezTo>
                  <a:cubicBezTo>
                    <a:pt x="38263" y="47"/>
                    <a:pt x="38061" y="55"/>
                    <a:pt x="37860" y="55"/>
                  </a:cubicBezTo>
                  <a:cubicBezTo>
                    <a:pt x="37733" y="55"/>
                    <a:pt x="37607" y="52"/>
                    <a:pt x="37482" y="48"/>
                  </a:cubicBezTo>
                  <a:cubicBezTo>
                    <a:pt x="37264" y="41"/>
                    <a:pt x="37044" y="22"/>
                    <a:pt x="36828" y="22"/>
                  </a:cubicBezTo>
                  <a:cubicBezTo>
                    <a:pt x="36770" y="22"/>
                    <a:pt x="36712" y="23"/>
                    <a:pt x="36655" y="26"/>
                  </a:cubicBezTo>
                  <a:cubicBezTo>
                    <a:pt x="36593" y="30"/>
                    <a:pt x="36530" y="32"/>
                    <a:pt x="36467" y="32"/>
                  </a:cubicBezTo>
                  <a:cubicBezTo>
                    <a:pt x="36275" y="32"/>
                    <a:pt x="36082" y="18"/>
                    <a:pt x="35890" y="18"/>
                  </a:cubicBezTo>
                  <a:cubicBezTo>
                    <a:pt x="35743" y="18"/>
                    <a:pt x="35597" y="26"/>
                    <a:pt x="35451" y="54"/>
                  </a:cubicBezTo>
                  <a:cubicBezTo>
                    <a:pt x="35423" y="61"/>
                    <a:pt x="35392" y="63"/>
                    <a:pt x="35361" y="63"/>
                  </a:cubicBezTo>
                  <a:cubicBezTo>
                    <a:pt x="35301" y="63"/>
                    <a:pt x="35239" y="53"/>
                    <a:pt x="35182" y="39"/>
                  </a:cubicBezTo>
                  <a:cubicBezTo>
                    <a:pt x="35089" y="14"/>
                    <a:pt x="34996" y="1"/>
                    <a:pt x="3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8"/>
            <p:cNvSpPr/>
            <p:nvPr/>
          </p:nvSpPr>
          <p:spPr>
            <a:xfrm>
              <a:off x="3394014" y="2700861"/>
              <a:ext cx="17131" cy="15195"/>
            </a:xfrm>
            <a:custGeom>
              <a:rect b="b" l="l" r="r" t="t"/>
              <a:pathLst>
                <a:path extrusionOk="0" h="432" w="487">
                  <a:moveTo>
                    <a:pt x="266" y="0"/>
                  </a:moveTo>
                  <a:cubicBezTo>
                    <a:pt x="164" y="0"/>
                    <a:pt x="9" y="139"/>
                    <a:pt x="3" y="245"/>
                  </a:cubicBezTo>
                  <a:cubicBezTo>
                    <a:pt x="0" y="347"/>
                    <a:pt x="87" y="415"/>
                    <a:pt x="248" y="430"/>
                  </a:cubicBezTo>
                  <a:cubicBezTo>
                    <a:pt x="255" y="431"/>
                    <a:pt x="263" y="432"/>
                    <a:pt x="270" y="432"/>
                  </a:cubicBezTo>
                  <a:cubicBezTo>
                    <a:pt x="382" y="432"/>
                    <a:pt x="477" y="346"/>
                    <a:pt x="480" y="239"/>
                  </a:cubicBezTo>
                  <a:cubicBezTo>
                    <a:pt x="486" y="133"/>
                    <a:pt x="378" y="10"/>
                    <a:pt x="273" y="0"/>
                  </a:cubicBezTo>
                  <a:cubicBezTo>
                    <a:pt x="270" y="0"/>
                    <a:pt x="268" y="0"/>
                    <a:pt x="2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8"/>
            <p:cNvSpPr/>
            <p:nvPr/>
          </p:nvSpPr>
          <p:spPr>
            <a:xfrm>
              <a:off x="2767994" y="1494872"/>
              <a:ext cx="349348" cy="438073"/>
            </a:xfrm>
            <a:custGeom>
              <a:rect b="b" l="l" r="r" t="t"/>
              <a:pathLst>
                <a:path extrusionOk="0" h="12455" w="9931">
                  <a:moveTo>
                    <a:pt x="4107" y="493"/>
                  </a:moveTo>
                  <a:cubicBezTo>
                    <a:pt x="4110" y="493"/>
                    <a:pt x="4112" y="493"/>
                    <a:pt x="4115" y="493"/>
                  </a:cubicBezTo>
                  <a:cubicBezTo>
                    <a:pt x="4192" y="497"/>
                    <a:pt x="4313" y="639"/>
                    <a:pt x="4313" y="719"/>
                  </a:cubicBezTo>
                  <a:cubicBezTo>
                    <a:pt x="4310" y="803"/>
                    <a:pt x="4223" y="883"/>
                    <a:pt x="4130" y="890"/>
                  </a:cubicBezTo>
                  <a:cubicBezTo>
                    <a:pt x="4129" y="890"/>
                    <a:pt x="4127" y="890"/>
                    <a:pt x="4126" y="890"/>
                  </a:cubicBezTo>
                  <a:cubicBezTo>
                    <a:pt x="4031" y="890"/>
                    <a:pt x="3941" y="795"/>
                    <a:pt x="3944" y="701"/>
                  </a:cubicBezTo>
                  <a:cubicBezTo>
                    <a:pt x="3947" y="593"/>
                    <a:pt x="4026" y="493"/>
                    <a:pt x="4107" y="493"/>
                  </a:cubicBezTo>
                  <a:close/>
                  <a:moveTo>
                    <a:pt x="7101" y="1480"/>
                  </a:moveTo>
                  <a:cubicBezTo>
                    <a:pt x="7237" y="1480"/>
                    <a:pt x="7368" y="1536"/>
                    <a:pt x="7503" y="1536"/>
                  </a:cubicBezTo>
                  <a:cubicBezTo>
                    <a:pt x="7519" y="1536"/>
                    <a:pt x="7535" y="1535"/>
                    <a:pt x="7551" y="1533"/>
                  </a:cubicBezTo>
                  <a:cubicBezTo>
                    <a:pt x="7555" y="1533"/>
                    <a:pt x="7559" y="1533"/>
                    <a:pt x="7563" y="1533"/>
                  </a:cubicBezTo>
                  <a:cubicBezTo>
                    <a:pt x="7637" y="1533"/>
                    <a:pt x="7658" y="1608"/>
                    <a:pt x="7646" y="1676"/>
                  </a:cubicBezTo>
                  <a:cubicBezTo>
                    <a:pt x="7619" y="1855"/>
                    <a:pt x="7677" y="2038"/>
                    <a:pt x="7634" y="2208"/>
                  </a:cubicBezTo>
                  <a:cubicBezTo>
                    <a:pt x="7634" y="2530"/>
                    <a:pt x="7656" y="2843"/>
                    <a:pt x="7628" y="3149"/>
                  </a:cubicBezTo>
                  <a:cubicBezTo>
                    <a:pt x="7603" y="3415"/>
                    <a:pt x="7668" y="3675"/>
                    <a:pt x="7622" y="3935"/>
                  </a:cubicBezTo>
                  <a:cubicBezTo>
                    <a:pt x="7606" y="4028"/>
                    <a:pt x="7569" y="4034"/>
                    <a:pt x="7489" y="4065"/>
                  </a:cubicBezTo>
                  <a:cubicBezTo>
                    <a:pt x="7413" y="4092"/>
                    <a:pt x="7339" y="4101"/>
                    <a:pt x="7265" y="4101"/>
                  </a:cubicBezTo>
                  <a:cubicBezTo>
                    <a:pt x="7092" y="4101"/>
                    <a:pt x="6922" y="4051"/>
                    <a:pt x="6750" y="4051"/>
                  </a:cubicBezTo>
                  <a:cubicBezTo>
                    <a:pt x="6729" y="4051"/>
                    <a:pt x="6708" y="4051"/>
                    <a:pt x="6687" y="4053"/>
                  </a:cubicBezTo>
                  <a:cubicBezTo>
                    <a:pt x="6319" y="4081"/>
                    <a:pt x="5947" y="4078"/>
                    <a:pt x="5579" y="4096"/>
                  </a:cubicBezTo>
                  <a:cubicBezTo>
                    <a:pt x="5574" y="4097"/>
                    <a:pt x="5570" y="4097"/>
                    <a:pt x="5566" y="4097"/>
                  </a:cubicBezTo>
                  <a:cubicBezTo>
                    <a:pt x="5495" y="4097"/>
                    <a:pt x="5429" y="4077"/>
                    <a:pt x="5359" y="4077"/>
                  </a:cubicBezTo>
                  <a:cubicBezTo>
                    <a:pt x="5351" y="4077"/>
                    <a:pt x="5343" y="4077"/>
                    <a:pt x="5334" y="4078"/>
                  </a:cubicBezTo>
                  <a:cubicBezTo>
                    <a:pt x="5223" y="4086"/>
                    <a:pt x="5112" y="4089"/>
                    <a:pt x="5001" y="4089"/>
                  </a:cubicBezTo>
                  <a:cubicBezTo>
                    <a:pt x="4644" y="4089"/>
                    <a:pt x="4288" y="4058"/>
                    <a:pt x="3931" y="4058"/>
                  </a:cubicBezTo>
                  <a:cubicBezTo>
                    <a:pt x="3784" y="4058"/>
                    <a:pt x="3637" y="4063"/>
                    <a:pt x="3489" y="4078"/>
                  </a:cubicBezTo>
                  <a:cubicBezTo>
                    <a:pt x="3457" y="4081"/>
                    <a:pt x="3426" y="4083"/>
                    <a:pt x="3394" y="4083"/>
                  </a:cubicBezTo>
                  <a:cubicBezTo>
                    <a:pt x="3328" y="4083"/>
                    <a:pt x="3263" y="4075"/>
                    <a:pt x="3198" y="4056"/>
                  </a:cubicBezTo>
                  <a:cubicBezTo>
                    <a:pt x="3139" y="4039"/>
                    <a:pt x="3079" y="4034"/>
                    <a:pt x="3019" y="4034"/>
                  </a:cubicBezTo>
                  <a:cubicBezTo>
                    <a:pt x="2887" y="4034"/>
                    <a:pt x="2753" y="4061"/>
                    <a:pt x="2619" y="4061"/>
                  </a:cubicBezTo>
                  <a:cubicBezTo>
                    <a:pt x="2599" y="4061"/>
                    <a:pt x="2578" y="4061"/>
                    <a:pt x="2558" y="4059"/>
                  </a:cubicBezTo>
                  <a:cubicBezTo>
                    <a:pt x="2522" y="4057"/>
                    <a:pt x="2486" y="4056"/>
                    <a:pt x="2450" y="4056"/>
                  </a:cubicBezTo>
                  <a:cubicBezTo>
                    <a:pt x="2275" y="4056"/>
                    <a:pt x="2096" y="4077"/>
                    <a:pt x="1919" y="4077"/>
                  </a:cubicBezTo>
                  <a:cubicBezTo>
                    <a:pt x="1871" y="4077"/>
                    <a:pt x="1823" y="4076"/>
                    <a:pt x="1775" y="4072"/>
                  </a:cubicBezTo>
                  <a:cubicBezTo>
                    <a:pt x="1669" y="4062"/>
                    <a:pt x="1563" y="4058"/>
                    <a:pt x="1457" y="4058"/>
                  </a:cubicBezTo>
                  <a:cubicBezTo>
                    <a:pt x="1236" y="4058"/>
                    <a:pt x="1015" y="4074"/>
                    <a:pt x="793" y="4078"/>
                  </a:cubicBezTo>
                  <a:cubicBezTo>
                    <a:pt x="753" y="4078"/>
                    <a:pt x="713" y="4072"/>
                    <a:pt x="670" y="4065"/>
                  </a:cubicBezTo>
                  <a:cubicBezTo>
                    <a:pt x="580" y="4056"/>
                    <a:pt x="536" y="4007"/>
                    <a:pt x="558" y="3914"/>
                  </a:cubicBezTo>
                  <a:cubicBezTo>
                    <a:pt x="614" y="3660"/>
                    <a:pt x="583" y="3409"/>
                    <a:pt x="558" y="3155"/>
                  </a:cubicBezTo>
                  <a:cubicBezTo>
                    <a:pt x="536" y="2911"/>
                    <a:pt x="632" y="2663"/>
                    <a:pt x="580" y="2419"/>
                  </a:cubicBezTo>
                  <a:cubicBezTo>
                    <a:pt x="524" y="2146"/>
                    <a:pt x="555" y="1877"/>
                    <a:pt x="543" y="1608"/>
                  </a:cubicBezTo>
                  <a:cubicBezTo>
                    <a:pt x="543" y="1539"/>
                    <a:pt x="564" y="1482"/>
                    <a:pt x="617" y="1482"/>
                  </a:cubicBezTo>
                  <a:cubicBezTo>
                    <a:pt x="628" y="1482"/>
                    <a:pt x="640" y="1485"/>
                    <a:pt x="654" y="1490"/>
                  </a:cubicBezTo>
                  <a:cubicBezTo>
                    <a:pt x="735" y="1522"/>
                    <a:pt x="815" y="1532"/>
                    <a:pt x="896" y="1532"/>
                  </a:cubicBezTo>
                  <a:cubicBezTo>
                    <a:pt x="1040" y="1532"/>
                    <a:pt x="1184" y="1499"/>
                    <a:pt x="1328" y="1499"/>
                  </a:cubicBezTo>
                  <a:cubicBezTo>
                    <a:pt x="1340" y="1499"/>
                    <a:pt x="1351" y="1499"/>
                    <a:pt x="1363" y="1499"/>
                  </a:cubicBezTo>
                  <a:cubicBezTo>
                    <a:pt x="1838" y="1516"/>
                    <a:pt x="2314" y="1534"/>
                    <a:pt x="2789" y="1534"/>
                  </a:cubicBezTo>
                  <a:cubicBezTo>
                    <a:pt x="2945" y="1534"/>
                    <a:pt x="3101" y="1532"/>
                    <a:pt x="3257" y="1527"/>
                  </a:cubicBezTo>
                  <a:cubicBezTo>
                    <a:pt x="3420" y="1523"/>
                    <a:pt x="3583" y="1522"/>
                    <a:pt x="3746" y="1522"/>
                  </a:cubicBezTo>
                  <a:cubicBezTo>
                    <a:pt x="4086" y="1522"/>
                    <a:pt x="4425" y="1528"/>
                    <a:pt x="4764" y="1528"/>
                  </a:cubicBezTo>
                  <a:cubicBezTo>
                    <a:pt x="4901" y="1528"/>
                    <a:pt x="5039" y="1527"/>
                    <a:pt x="5176" y="1524"/>
                  </a:cubicBezTo>
                  <a:cubicBezTo>
                    <a:pt x="5594" y="1515"/>
                    <a:pt x="6012" y="1533"/>
                    <a:pt x="6430" y="1490"/>
                  </a:cubicBezTo>
                  <a:cubicBezTo>
                    <a:pt x="6440" y="1489"/>
                    <a:pt x="6449" y="1489"/>
                    <a:pt x="6459" y="1489"/>
                  </a:cubicBezTo>
                  <a:cubicBezTo>
                    <a:pt x="6537" y="1489"/>
                    <a:pt x="6619" y="1519"/>
                    <a:pt x="6696" y="1524"/>
                  </a:cubicBezTo>
                  <a:cubicBezTo>
                    <a:pt x="6740" y="1526"/>
                    <a:pt x="6786" y="1531"/>
                    <a:pt x="6830" y="1531"/>
                  </a:cubicBezTo>
                  <a:cubicBezTo>
                    <a:pt x="6870" y="1531"/>
                    <a:pt x="6908" y="1527"/>
                    <a:pt x="6941" y="1512"/>
                  </a:cubicBezTo>
                  <a:cubicBezTo>
                    <a:pt x="6995" y="1489"/>
                    <a:pt x="7048" y="1480"/>
                    <a:pt x="7101" y="1480"/>
                  </a:cubicBezTo>
                  <a:close/>
                  <a:moveTo>
                    <a:pt x="8288" y="3099"/>
                  </a:moveTo>
                  <a:cubicBezTo>
                    <a:pt x="8295" y="3099"/>
                    <a:pt x="8302" y="3099"/>
                    <a:pt x="8309" y="3100"/>
                  </a:cubicBezTo>
                  <a:cubicBezTo>
                    <a:pt x="8362" y="3102"/>
                    <a:pt x="8414" y="3102"/>
                    <a:pt x="8466" y="3102"/>
                  </a:cubicBezTo>
                  <a:cubicBezTo>
                    <a:pt x="8570" y="3102"/>
                    <a:pt x="8674" y="3100"/>
                    <a:pt x="8779" y="3100"/>
                  </a:cubicBezTo>
                  <a:lnTo>
                    <a:pt x="8779" y="3106"/>
                  </a:lnTo>
                  <a:cubicBezTo>
                    <a:pt x="8878" y="3106"/>
                    <a:pt x="8976" y="3104"/>
                    <a:pt x="9074" y="3104"/>
                  </a:cubicBezTo>
                  <a:cubicBezTo>
                    <a:pt x="9123" y="3104"/>
                    <a:pt x="9172" y="3105"/>
                    <a:pt x="9222" y="3106"/>
                  </a:cubicBezTo>
                  <a:cubicBezTo>
                    <a:pt x="9374" y="3109"/>
                    <a:pt x="9448" y="3174"/>
                    <a:pt x="9414" y="3319"/>
                  </a:cubicBezTo>
                  <a:cubicBezTo>
                    <a:pt x="9340" y="3617"/>
                    <a:pt x="9439" y="3908"/>
                    <a:pt x="9414" y="4205"/>
                  </a:cubicBezTo>
                  <a:cubicBezTo>
                    <a:pt x="9398" y="4390"/>
                    <a:pt x="9426" y="4579"/>
                    <a:pt x="9386" y="4768"/>
                  </a:cubicBezTo>
                  <a:cubicBezTo>
                    <a:pt x="9346" y="4960"/>
                    <a:pt x="9408" y="5158"/>
                    <a:pt x="9414" y="5356"/>
                  </a:cubicBezTo>
                  <a:cubicBezTo>
                    <a:pt x="9423" y="5625"/>
                    <a:pt x="9423" y="5901"/>
                    <a:pt x="9411" y="6167"/>
                  </a:cubicBezTo>
                  <a:cubicBezTo>
                    <a:pt x="9395" y="6545"/>
                    <a:pt x="9439" y="6922"/>
                    <a:pt x="9389" y="7297"/>
                  </a:cubicBezTo>
                  <a:cubicBezTo>
                    <a:pt x="9355" y="7579"/>
                    <a:pt x="9429" y="7854"/>
                    <a:pt x="9423" y="8133"/>
                  </a:cubicBezTo>
                  <a:cubicBezTo>
                    <a:pt x="9417" y="8495"/>
                    <a:pt x="9423" y="8857"/>
                    <a:pt x="9377" y="9216"/>
                  </a:cubicBezTo>
                  <a:cubicBezTo>
                    <a:pt x="9361" y="9358"/>
                    <a:pt x="9398" y="9495"/>
                    <a:pt x="9408" y="9631"/>
                  </a:cubicBezTo>
                  <a:cubicBezTo>
                    <a:pt x="9436" y="9978"/>
                    <a:pt x="9367" y="10318"/>
                    <a:pt x="9377" y="10665"/>
                  </a:cubicBezTo>
                  <a:cubicBezTo>
                    <a:pt x="9386" y="10949"/>
                    <a:pt x="9445" y="11234"/>
                    <a:pt x="9417" y="11522"/>
                  </a:cubicBezTo>
                  <a:cubicBezTo>
                    <a:pt x="9414" y="11547"/>
                    <a:pt x="9423" y="11572"/>
                    <a:pt x="9420" y="11596"/>
                  </a:cubicBezTo>
                  <a:cubicBezTo>
                    <a:pt x="9405" y="11863"/>
                    <a:pt x="9346" y="11940"/>
                    <a:pt x="9080" y="11943"/>
                  </a:cubicBezTo>
                  <a:cubicBezTo>
                    <a:pt x="9016" y="11944"/>
                    <a:pt x="8953" y="11944"/>
                    <a:pt x="8889" y="11944"/>
                  </a:cubicBezTo>
                  <a:cubicBezTo>
                    <a:pt x="8826" y="11944"/>
                    <a:pt x="8762" y="11944"/>
                    <a:pt x="8699" y="11944"/>
                  </a:cubicBezTo>
                  <a:cubicBezTo>
                    <a:pt x="8572" y="11944"/>
                    <a:pt x="8445" y="11945"/>
                    <a:pt x="8318" y="11949"/>
                  </a:cubicBezTo>
                  <a:cubicBezTo>
                    <a:pt x="8293" y="11950"/>
                    <a:pt x="8267" y="11950"/>
                    <a:pt x="8242" y="11950"/>
                  </a:cubicBezTo>
                  <a:cubicBezTo>
                    <a:pt x="8072" y="11950"/>
                    <a:pt x="7900" y="11933"/>
                    <a:pt x="7732" y="11933"/>
                  </a:cubicBezTo>
                  <a:cubicBezTo>
                    <a:pt x="7658" y="11933"/>
                    <a:pt x="7585" y="11937"/>
                    <a:pt x="7513" y="11946"/>
                  </a:cubicBezTo>
                  <a:cubicBezTo>
                    <a:pt x="7479" y="11950"/>
                    <a:pt x="7445" y="11952"/>
                    <a:pt x="7411" y="11952"/>
                  </a:cubicBezTo>
                  <a:cubicBezTo>
                    <a:pt x="7297" y="11952"/>
                    <a:pt x="7185" y="11934"/>
                    <a:pt x="7073" y="11934"/>
                  </a:cubicBezTo>
                  <a:cubicBezTo>
                    <a:pt x="6994" y="11934"/>
                    <a:pt x="6914" y="11943"/>
                    <a:pt x="6835" y="11974"/>
                  </a:cubicBezTo>
                  <a:cubicBezTo>
                    <a:pt x="6812" y="11984"/>
                    <a:pt x="6786" y="11988"/>
                    <a:pt x="6759" y="11988"/>
                  </a:cubicBezTo>
                  <a:cubicBezTo>
                    <a:pt x="6719" y="11988"/>
                    <a:pt x="6678" y="11978"/>
                    <a:pt x="6640" y="11962"/>
                  </a:cubicBezTo>
                  <a:cubicBezTo>
                    <a:pt x="6579" y="11934"/>
                    <a:pt x="6517" y="11931"/>
                    <a:pt x="6449" y="11931"/>
                  </a:cubicBezTo>
                  <a:lnTo>
                    <a:pt x="3558" y="11931"/>
                  </a:lnTo>
                  <a:cubicBezTo>
                    <a:pt x="3409" y="11931"/>
                    <a:pt x="3259" y="11937"/>
                    <a:pt x="3109" y="11937"/>
                  </a:cubicBezTo>
                  <a:cubicBezTo>
                    <a:pt x="3053" y="11937"/>
                    <a:pt x="2997" y="11936"/>
                    <a:pt x="2942" y="11934"/>
                  </a:cubicBezTo>
                  <a:cubicBezTo>
                    <a:pt x="2743" y="11928"/>
                    <a:pt x="2747" y="11887"/>
                    <a:pt x="2740" y="11686"/>
                  </a:cubicBezTo>
                  <a:cubicBezTo>
                    <a:pt x="2731" y="11420"/>
                    <a:pt x="2793" y="11154"/>
                    <a:pt x="2737" y="10881"/>
                  </a:cubicBezTo>
                  <a:cubicBezTo>
                    <a:pt x="2694" y="10677"/>
                    <a:pt x="2722" y="10454"/>
                    <a:pt x="2743" y="10244"/>
                  </a:cubicBezTo>
                  <a:cubicBezTo>
                    <a:pt x="2781" y="9906"/>
                    <a:pt x="2731" y="9569"/>
                    <a:pt x="2753" y="9238"/>
                  </a:cubicBezTo>
                  <a:cubicBezTo>
                    <a:pt x="2777" y="8854"/>
                    <a:pt x="2709" y="8473"/>
                    <a:pt x="2756" y="8086"/>
                  </a:cubicBezTo>
                  <a:cubicBezTo>
                    <a:pt x="2793" y="7758"/>
                    <a:pt x="2762" y="7415"/>
                    <a:pt x="2753" y="7080"/>
                  </a:cubicBezTo>
                  <a:cubicBezTo>
                    <a:pt x="2743" y="6696"/>
                    <a:pt x="2725" y="6313"/>
                    <a:pt x="2753" y="5926"/>
                  </a:cubicBezTo>
                  <a:cubicBezTo>
                    <a:pt x="2781" y="5582"/>
                    <a:pt x="2747" y="5239"/>
                    <a:pt x="2740" y="4892"/>
                  </a:cubicBezTo>
                  <a:cubicBezTo>
                    <a:pt x="2740" y="4852"/>
                    <a:pt x="2728" y="4811"/>
                    <a:pt x="2728" y="4771"/>
                  </a:cubicBezTo>
                  <a:cubicBezTo>
                    <a:pt x="2736" y="4599"/>
                    <a:pt x="2794" y="4537"/>
                    <a:pt x="2950" y="4537"/>
                  </a:cubicBezTo>
                  <a:cubicBezTo>
                    <a:pt x="2965" y="4537"/>
                    <a:pt x="2981" y="4538"/>
                    <a:pt x="2997" y="4539"/>
                  </a:cubicBezTo>
                  <a:cubicBezTo>
                    <a:pt x="3240" y="4556"/>
                    <a:pt x="3483" y="4579"/>
                    <a:pt x="3727" y="4579"/>
                  </a:cubicBezTo>
                  <a:cubicBezTo>
                    <a:pt x="3875" y="4579"/>
                    <a:pt x="4022" y="4570"/>
                    <a:pt x="4170" y="4548"/>
                  </a:cubicBezTo>
                  <a:cubicBezTo>
                    <a:pt x="4243" y="4537"/>
                    <a:pt x="4317" y="4533"/>
                    <a:pt x="4392" y="4533"/>
                  </a:cubicBezTo>
                  <a:cubicBezTo>
                    <a:pt x="4507" y="4533"/>
                    <a:pt x="4622" y="4543"/>
                    <a:pt x="4737" y="4554"/>
                  </a:cubicBezTo>
                  <a:cubicBezTo>
                    <a:pt x="4788" y="4561"/>
                    <a:pt x="4839" y="4566"/>
                    <a:pt x="4889" y="4566"/>
                  </a:cubicBezTo>
                  <a:cubicBezTo>
                    <a:pt x="4935" y="4566"/>
                    <a:pt x="4982" y="4562"/>
                    <a:pt x="5028" y="4548"/>
                  </a:cubicBezTo>
                  <a:cubicBezTo>
                    <a:pt x="5047" y="4544"/>
                    <a:pt x="5069" y="4540"/>
                    <a:pt x="5091" y="4540"/>
                  </a:cubicBezTo>
                  <a:cubicBezTo>
                    <a:pt x="5103" y="4540"/>
                    <a:pt x="5115" y="4542"/>
                    <a:pt x="5127" y="4545"/>
                  </a:cubicBezTo>
                  <a:cubicBezTo>
                    <a:pt x="5233" y="4569"/>
                    <a:pt x="5340" y="4577"/>
                    <a:pt x="5448" y="4577"/>
                  </a:cubicBezTo>
                  <a:cubicBezTo>
                    <a:pt x="5619" y="4577"/>
                    <a:pt x="5790" y="4557"/>
                    <a:pt x="5960" y="4551"/>
                  </a:cubicBezTo>
                  <a:cubicBezTo>
                    <a:pt x="5992" y="4550"/>
                    <a:pt x="6025" y="4550"/>
                    <a:pt x="6058" y="4550"/>
                  </a:cubicBezTo>
                  <a:cubicBezTo>
                    <a:pt x="6212" y="4550"/>
                    <a:pt x="6365" y="4560"/>
                    <a:pt x="6518" y="4560"/>
                  </a:cubicBezTo>
                  <a:cubicBezTo>
                    <a:pt x="6608" y="4560"/>
                    <a:pt x="6699" y="4556"/>
                    <a:pt x="6789" y="4545"/>
                  </a:cubicBezTo>
                  <a:cubicBezTo>
                    <a:pt x="6824" y="4541"/>
                    <a:pt x="6858" y="4539"/>
                    <a:pt x="6893" y="4539"/>
                  </a:cubicBezTo>
                  <a:cubicBezTo>
                    <a:pt x="6941" y="4539"/>
                    <a:pt x="6990" y="4544"/>
                    <a:pt x="7037" y="4554"/>
                  </a:cubicBezTo>
                  <a:cubicBezTo>
                    <a:pt x="7099" y="4568"/>
                    <a:pt x="7159" y="4576"/>
                    <a:pt x="7219" y="4576"/>
                  </a:cubicBezTo>
                  <a:cubicBezTo>
                    <a:pt x="7280" y="4576"/>
                    <a:pt x="7340" y="4568"/>
                    <a:pt x="7402" y="4551"/>
                  </a:cubicBezTo>
                  <a:cubicBezTo>
                    <a:pt x="7433" y="4543"/>
                    <a:pt x="7464" y="4540"/>
                    <a:pt x="7497" y="4540"/>
                  </a:cubicBezTo>
                  <a:cubicBezTo>
                    <a:pt x="7546" y="4540"/>
                    <a:pt x="7596" y="4547"/>
                    <a:pt x="7646" y="4554"/>
                  </a:cubicBezTo>
                  <a:cubicBezTo>
                    <a:pt x="7704" y="4564"/>
                    <a:pt x="7755" y="4569"/>
                    <a:pt x="7802" y="4569"/>
                  </a:cubicBezTo>
                  <a:cubicBezTo>
                    <a:pt x="8072" y="4569"/>
                    <a:pt x="8173" y="4409"/>
                    <a:pt x="8139" y="4084"/>
                  </a:cubicBezTo>
                  <a:cubicBezTo>
                    <a:pt x="8111" y="3809"/>
                    <a:pt x="8120" y="3527"/>
                    <a:pt x="8136" y="3251"/>
                  </a:cubicBezTo>
                  <a:cubicBezTo>
                    <a:pt x="8144" y="3141"/>
                    <a:pt x="8191" y="3099"/>
                    <a:pt x="8288" y="3099"/>
                  </a:cubicBezTo>
                  <a:close/>
                  <a:moveTo>
                    <a:pt x="4070" y="0"/>
                  </a:moveTo>
                  <a:cubicBezTo>
                    <a:pt x="4000" y="0"/>
                    <a:pt x="3932" y="14"/>
                    <a:pt x="3867" y="45"/>
                  </a:cubicBezTo>
                  <a:cubicBezTo>
                    <a:pt x="3675" y="137"/>
                    <a:pt x="3567" y="317"/>
                    <a:pt x="3455" y="490"/>
                  </a:cubicBezTo>
                  <a:cubicBezTo>
                    <a:pt x="3375" y="620"/>
                    <a:pt x="3428" y="747"/>
                    <a:pt x="3471" y="871"/>
                  </a:cubicBezTo>
                  <a:cubicBezTo>
                    <a:pt x="3483" y="908"/>
                    <a:pt x="3489" y="952"/>
                    <a:pt x="3505" y="1017"/>
                  </a:cubicBezTo>
                  <a:cubicBezTo>
                    <a:pt x="3480" y="1016"/>
                    <a:pt x="3456" y="1016"/>
                    <a:pt x="3431" y="1016"/>
                  </a:cubicBezTo>
                  <a:cubicBezTo>
                    <a:pt x="3110" y="1016"/>
                    <a:pt x="2809" y="1045"/>
                    <a:pt x="2507" y="1045"/>
                  </a:cubicBezTo>
                  <a:cubicBezTo>
                    <a:pt x="2446" y="1045"/>
                    <a:pt x="2384" y="1044"/>
                    <a:pt x="2322" y="1041"/>
                  </a:cubicBezTo>
                  <a:cubicBezTo>
                    <a:pt x="2052" y="1029"/>
                    <a:pt x="1779" y="1002"/>
                    <a:pt x="1506" y="1002"/>
                  </a:cubicBezTo>
                  <a:cubicBezTo>
                    <a:pt x="1426" y="1002"/>
                    <a:pt x="1347" y="1005"/>
                    <a:pt x="1267" y="1010"/>
                  </a:cubicBezTo>
                  <a:cubicBezTo>
                    <a:pt x="1184" y="1018"/>
                    <a:pt x="1096" y="1045"/>
                    <a:pt x="1014" y="1045"/>
                  </a:cubicBezTo>
                  <a:cubicBezTo>
                    <a:pt x="993" y="1045"/>
                    <a:pt x="972" y="1043"/>
                    <a:pt x="951" y="1038"/>
                  </a:cubicBezTo>
                  <a:cubicBezTo>
                    <a:pt x="831" y="1013"/>
                    <a:pt x="713" y="1006"/>
                    <a:pt x="594" y="1006"/>
                  </a:cubicBezTo>
                  <a:cubicBezTo>
                    <a:pt x="525" y="1006"/>
                    <a:pt x="457" y="1008"/>
                    <a:pt x="388" y="1010"/>
                  </a:cubicBezTo>
                  <a:cubicBezTo>
                    <a:pt x="187" y="1020"/>
                    <a:pt x="153" y="1035"/>
                    <a:pt x="81" y="1221"/>
                  </a:cubicBezTo>
                  <a:cubicBezTo>
                    <a:pt x="35" y="1332"/>
                    <a:pt x="38" y="1444"/>
                    <a:pt x="60" y="1561"/>
                  </a:cubicBezTo>
                  <a:cubicBezTo>
                    <a:pt x="75" y="1642"/>
                    <a:pt x="122" y="1719"/>
                    <a:pt x="97" y="1803"/>
                  </a:cubicBezTo>
                  <a:cubicBezTo>
                    <a:pt x="1" y="2094"/>
                    <a:pt x="81" y="2391"/>
                    <a:pt x="72" y="2685"/>
                  </a:cubicBezTo>
                  <a:cubicBezTo>
                    <a:pt x="69" y="2833"/>
                    <a:pt x="20" y="2994"/>
                    <a:pt x="57" y="3124"/>
                  </a:cubicBezTo>
                  <a:cubicBezTo>
                    <a:pt x="137" y="3409"/>
                    <a:pt x="63" y="3679"/>
                    <a:pt x="47" y="3954"/>
                  </a:cubicBezTo>
                  <a:cubicBezTo>
                    <a:pt x="38" y="4075"/>
                    <a:pt x="66" y="4186"/>
                    <a:pt x="100" y="4294"/>
                  </a:cubicBezTo>
                  <a:cubicBezTo>
                    <a:pt x="150" y="4449"/>
                    <a:pt x="249" y="4530"/>
                    <a:pt x="425" y="4545"/>
                  </a:cubicBezTo>
                  <a:cubicBezTo>
                    <a:pt x="500" y="4551"/>
                    <a:pt x="575" y="4553"/>
                    <a:pt x="650" y="4553"/>
                  </a:cubicBezTo>
                  <a:cubicBezTo>
                    <a:pt x="879" y="4553"/>
                    <a:pt x="1106" y="4534"/>
                    <a:pt x="1334" y="4534"/>
                  </a:cubicBezTo>
                  <a:cubicBezTo>
                    <a:pt x="1375" y="4534"/>
                    <a:pt x="1417" y="4534"/>
                    <a:pt x="1459" y="4536"/>
                  </a:cubicBezTo>
                  <a:cubicBezTo>
                    <a:pt x="1604" y="4540"/>
                    <a:pt x="1749" y="4562"/>
                    <a:pt x="1895" y="4562"/>
                  </a:cubicBezTo>
                  <a:cubicBezTo>
                    <a:pt x="1954" y="4562"/>
                    <a:pt x="2015" y="4558"/>
                    <a:pt x="2075" y="4548"/>
                  </a:cubicBezTo>
                  <a:cubicBezTo>
                    <a:pt x="2090" y="4546"/>
                    <a:pt x="2104" y="4544"/>
                    <a:pt x="2117" y="4544"/>
                  </a:cubicBezTo>
                  <a:cubicBezTo>
                    <a:pt x="2212" y="4544"/>
                    <a:pt x="2257" y="4614"/>
                    <a:pt x="2257" y="4753"/>
                  </a:cubicBezTo>
                  <a:cubicBezTo>
                    <a:pt x="2257" y="5013"/>
                    <a:pt x="2295" y="5276"/>
                    <a:pt x="2279" y="5533"/>
                  </a:cubicBezTo>
                  <a:cubicBezTo>
                    <a:pt x="2261" y="5861"/>
                    <a:pt x="2245" y="6186"/>
                    <a:pt x="2245" y="6511"/>
                  </a:cubicBezTo>
                  <a:cubicBezTo>
                    <a:pt x="2245" y="6768"/>
                    <a:pt x="2273" y="7021"/>
                    <a:pt x="2276" y="7275"/>
                  </a:cubicBezTo>
                  <a:cubicBezTo>
                    <a:pt x="2279" y="7576"/>
                    <a:pt x="2338" y="7882"/>
                    <a:pt x="2261" y="8185"/>
                  </a:cubicBezTo>
                  <a:cubicBezTo>
                    <a:pt x="2223" y="8337"/>
                    <a:pt x="2233" y="8498"/>
                    <a:pt x="2254" y="8653"/>
                  </a:cubicBezTo>
                  <a:cubicBezTo>
                    <a:pt x="2298" y="8959"/>
                    <a:pt x="2270" y="9272"/>
                    <a:pt x="2270" y="9578"/>
                  </a:cubicBezTo>
                  <a:cubicBezTo>
                    <a:pt x="2267" y="9841"/>
                    <a:pt x="2329" y="10117"/>
                    <a:pt x="2248" y="10383"/>
                  </a:cubicBezTo>
                  <a:cubicBezTo>
                    <a:pt x="2236" y="10426"/>
                    <a:pt x="2245" y="10482"/>
                    <a:pt x="2264" y="10528"/>
                  </a:cubicBezTo>
                  <a:cubicBezTo>
                    <a:pt x="2295" y="10618"/>
                    <a:pt x="2282" y="10702"/>
                    <a:pt x="2264" y="10795"/>
                  </a:cubicBezTo>
                  <a:cubicBezTo>
                    <a:pt x="2245" y="10891"/>
                    <a:pt x="2230" y="10996"/>
                    <a:pt x="2251" y="11089"/>
                  </a:cubicBezTo>
                  <a:cubicBezTo>
                    <a:pt x="2301" y="11293"/>
                    <a:pt x="2239" y="11494"/>
                    <a:pt x="2257" y="11699"/>
                  </a:cubicBezTo>
                  <a:cubicBezTo>
                    <a:pt x="2267" y="11807"/>
                    <a:pt x="2273" y="11928"/>
                    <a:pt x="2245" y="12042"/>
                  </a:cubicBezTo>
                  <a:cubicBezTo>
                    <a:pt x="2199" y="12231"/>
                    <a:pt x="2307" y="12389"/>
                    <a:pt x="2496" y="12401"/>
                  </a:cubicBezTo>
                  <a:cubicBezTo>
                    <a:pt x="2827" y="12427"/>
                    <a:pt x="3161" y="12452"/>
                    <a:pt x="3494" y="12452"/>
                  </a:cubicBezTo>
                  <a:cubicBezTo>
                    <a:pt x="3594" y="12452"/>
                    <a:pt x="3693" y="12449"/>
                    <a:pt x="3793" y="12444"/>
                  </a:cubicBezTo>
                  <a:cubicBezTo>
                    <a:pt x="4112" y="12429"/>
                    <a:pt x="4430" y="12410"/>
                    <a:pt x="4749" y="12410"/>
                  </a:cubicBezTo>
                  <a:cubicBezTo>
                    <a:pt x="5007" y="12413"/>
                    <a:pt x="5267" y="12441"/>
                    <a:pt x="5522" y="12441"/>
                  </a:cubicBezTo>
                  <a:cubicBezTo>
                    <a:pt x="5598" y="12441"/>
                    <a:pt x="5674" y="12438"/>
                    <a:pt x="5749" y="12432"/>
                  </a:cubicBezTo>
                  <a:cubicBezTo>
                    <a:pt x="5896" y="12419"/>
                    <a:pt x="6042" y="12414"/>
                    <a:pt x="6188" y="12414"/>
                  </a:cubicBezTo>
                  <a:cubicBezTo>
                    <a:pt x="6574" y="12414"/>
                    <a:pt x="6959" y="12448"/>
                    <a:pt x="7344" y="12448"/>
                  </a:cubicBezTo>
                  <a:cubicBezTo>
                    <a:pt x="7411" y="12448"/>
                    <a:pt x="7478" y="12447"/>
                    <a:pt x="7544" y="12444"/>
                  </a:cubicBezTo>
                  <a:cubicBezTo>
                    <a:pt x="7631" y="12441"/>
                    <a:pt x="7718" y="12439"/>
                    <a:pt x="7804" y="12439"/>
                  </a:cubicBezTo>
                  <a:cubicBezTo>
                    <a:pt x="8005" y="12439"/>
                    <a:pt x="8206" y="12447"/>
                    <a:pt x="8405" y="12454"/>
                  </a:cubicBezTo>
                  <a:cubicBezTo>
                    <a:pt x="8410" y="12454"/>
                    <a:pt x="8416" y="12454"/>
                    <a:pt x="8421" y="12454"/>
                  </a:cubicBezTo>
                  <a:cubicBezTo>
                    <a:pt x="8530" y="12454"/>
                    <a:pt x="8633" y="12410"/>
                    <a:pt x="8740" y="12410"/>
                  </a:cubicBezTo>
                  <a:cubicBezTo>
                    <a:pt x="8768" y="12410"/>
                    <a:pt x="8795" y="12412"/>
                    <a:pt x="8823" y="12420"/>
                  </a:cubicBezTo>
                  <a:cubicBezTo>
                    <a:pt x="8909" y="12443"/>
                    <a:pt x="8996" y="12453"/>
                    <a:pt x="9081" y="12453"/>
                  </a:cubicBezTo>
                  <a:cubicBezTo>
                    <a:pt x="9264" y="12453"/>
                    <a:pt x="9445" y="12409"/>
                    <a:pt x="9624" y="12367"/>
                  </a:cubicBezTo>
                  <a:cubicBezTo>
                    <a:pt x="9813" y="12324"/>
                    <a:pt x="9866" y="12249"/>
                    <a:pt x="9884" y="12061"/>
                  </a:cubicBezTo>
                  <a:cubicBezTo>
                    <a:pt x="9891" y="11952"/>
                    <a:pt x="9884" y="11847"/>
                    <a:pt x="9891" y="11739"/>
                  </a:cubicBezTo>
                  <a:cubicBezTo>
                    <a:pt x="9906" y="11355"/>
                    <a:pt x="9918" y="10968"/>
                    <a:pt x="9888" y="10584"/>
                  </a:cubicBezTo>
                  <a:cubicBezTo>
                    <a:pt x="9872" y="10395"/>
                    <a:pt x="9841" y="10210"/>
                    <a:pt x="9909" y="10021"/>
                  </a:cubicBezTo>
                  <a:cubicBezTo>
                    <a:pt x="9931" y="9962"/>
                    <a:pt x="9925" y="9894"/>
                    <a:pt x="9912" y="9826"/>
                  </a:cubicBezTo>
                  <a:cubicBezTo>
                    <a:pt x="9853" y="9504"/>
                    <a:pt x="9891" y="9179"/>
                    <a:pt x="9888" y="8854"/>
                  </a:cubicBezTo>
                  <a:cubicBezTo>
                    <a:pt x="9881" y="8445"/>
                    <a:pt x="9922" y="8037"/>
                    <a:pt x="9900" y="7628"/>
                  </a:cubicBezTo>
                  <a:cubicBezTo>
                    <a:pt x="9888" y="7442"/>
                    <a:pt x="9866" y="7247"/>
                    <a:pt x="9884" y="7068"/>
                  </a:cubicBezTo>
                  <a:cubicBezTo>
                    <a:pt x="9906" y="6805"/>
                    <a:pt x="9897" y="6542"/>
                    <a:pt x="9900" y="6282"/>
                  </a:cubicBezTo>
                  <a:cubicBezTo>
                    <a:pt x="9912" y="5709"/>
                    <a:pt x="9875" y="5136"/>
                    <a:pt x="9900" y="4564"/>
                  </a:cubicBezTo>
                  <a:cubicBezTo>
                    <a:pt x="9918" y="4124"/>
                    <a:pt x="9850" y="3685"/>
                    <a:pt x="9906" y="3242"/>
                  </a:cubicBezTo>
                  <a:cubicBezTo>
                    <a:pt x="9918" y="3131"/>
                    <a:pt x="9894" y="3013"/>
                    <a:pt x="9872" y="2898"/>
                  </a:cubicBezTo>
                  <a:cubicBezTo>
                    <a:pt x="9850" y="2781"/>
                    <a:pt x="9785" y="2685"/>
                    <a:pt x="9665" y="2645"/>
                  </a:cubicBezTo>
                  <a:cubicBezTo>
                    <a:pt x="9574" y="2616"/>
                    <a:pt x="9480" y="2582"/>
                    <a:pt x="9385" y="2582"/>
                  </a:cubicBezTo>
                  <a:cubicBezTo>
                    <a:pt x="9356" y="2582"/>
                    <a:pt x="9328" y="2585"/>
                    <a:pt x="9299" y="2592"/>
                  </a:cubicBezTo>
                  <a:cubicBezTo>
                    <a:pt x="9190" y="2620"/>
                    <a:pt x="9080" y="2628"/>
                    <a:pt x="8971" y="2628"/>
                  </a:cubicBezTo>
                  <a:cubicBezTo>
                    <a:pt x="8839" y="2628"/>
                    <a:pt x="8707" y="2617"/>
                    <a:pt x="8575" y="2617"/>
                  </a:cubicBezTo>
                  <a:cubicBezTo>
                    <a:pt x="8514" y="2617"/>
                    <a:pt x="8453" y="2619"/>
                    <a:pt x="8392" y="2626"/>
                  </a:cubicBezTo>
                  <a:cubicBezTo>
                    <a:pt x="8367" y="2629"/>
                    <a:pt x="8343" y="2631"/>
                    <a:pt x="8322" y="2631"/>
                  </a:cubicBezTo>
                  <a:cubicBezTo>
                    <a:pt x="8145" y="2631"/>
                    <a:pt x="8090" y="2530"/>
                    <a:pt x="8126" y="2332"/>
                  </a:cubicBezTo>
                  <a:cubicBezTo>
                    <a:pt x="8185" y="2004"/>
                    <a:pt x="8151" y="1676"/>
                    <a:pt x="8108" y="1351"/>
                  </a:cubicBezTo>
                  <a:cubicBezTo>
                    <a:pt x="8087" y="1192"/>
                    <a:pt x="7911" y="1014"/>
                    <a:pt x="7771" y="1014"/>
                  </a:cubicBezTo>
                  <a:cubicBezTo>
                    <a:pt x="7761" y="1014"/>
                    <a:pt x="7752" y="1015"/>
                    <a:pt x="7742" y="1017"/>
                  </a:cubicBezTo>
                  <a:cubicBezTo>
                    <a:pt x="7633" y="1038"/>
                    <a:pt x="7522" y="1044"/>
                    <a:pt x="7411" y="1044"/>
                  </a:cubicBezTo>
                  <a:cubicBezTo>
                    <a:pt x="7298" y="1044"/>
                    <a:pt x="7184" y="1038"/>
                    <a:pt x="7070" y="1038"/>
                  </a:cubicBezTo>
                  <a:cubicBezTo>
                    <a:pt x="7057" y="1038"/>
                    <a:pt x="7044" y="1038"/>
                    <a:pt x="7031" y="1038"/>
                  </a:cubicBezTo>
                  <a:cubicBezTo>
                    <a:pt x="6962" y="1040"/>
                    <a:pt x="6893" y="1040"/>
                    <a:pt x="6825" y="1040"/>
                  </a:cubicBezTo>
                  <a:cubicBezTo>
                    <a:pt x="6452" y="1040"/>
                    <a:pt x="6080" y="1022"/>
                    <a:pt x="5706" y="1017"/>
                  </a:cubicBezTo>
                  <a:cubicBezTo>
                    <a:pt x="5568" y="1017"/>
                    <a:pt x="5428" y="1046"/>
                    <a:pt x="5290" y="1046"/>
                  </a:cubicBezTo>
                  <a:cubicBezTo>
                    <a:pt x="5273" y="1046"/>
                    <a:pt x="5255" y="1045"/>
                    <a:pt x="5238" y="1044"/>
                  </a:cubicBezTo>
                  <a:cubicBezTo>
                    <a:pt x="4768" y="1013"/>
                    <a:pt x="4799" y="1007"/>
                    <a:pt x="4799" y="617"/>
                  </a:cubicBezTo>
                  <a:cubicBezTo>
                    <a:pt x="4799" y="444"/>
                    <a:pt x="4737" y="320"/>
                    <a:pt x="4601" y="218"/>
                  </a:cubicBezTo>
                  <a:cubicBezTo>
                    <a:pt x="4505" y="150"/>
                    <a:pt x="4409" y="88"/>
                    <a:pt x="4300" y="45"/>
                  </a:cubicBezTo>
                  <a:cubicBezTo>
                    <a:pt x="4225" y="17"/>
                    <a:pt x="4147" y="0"/>
                    <a:pt x="40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8"/>
            <p:cNvSpPr/>
            <p:nvPr/>
          </p:nvSpPr>
          <p:spPr>
            <a:xfrm>
              <a:off x="2302736" y="1423964"/>
              <a:ext cx="325278" cy="389647"/>
            </a:xfrm>
            <a:custGeom>
              <a:rect b="b" l="l" r="r" t="t"/>
              <a:pathLst>
                <a:path extrusionOk="0" h="11078" w="9247">
                  <a:moveTo>
                    <a:pt x="6985" y="501"/>
                  </a:moveTo>
                  <a:cubicBezTo>
                    <a:pt x="7126" y="501"/>
                    <a:pt x="7268" y="536"/>
                    <a:pt x="7413" y="536"/>
                  </a:cubicBezTo>
                  <a:cubicBezTo>
                    <a:pt x="7427" y="536"/>
                    <a:pt x="7441" y="535"/>
                    <a:pt x="7454" y="535"/>
                  </a:cubicBezTo>
                  <a:cubicBezTo>
                    <a:pt x="7504" y="531"/>
                    <a:pt x="7554" y="530"/>
                    <a:pt x="7605" y="530"/>
                  </a:cubicBezTo>
                  <a:cubicBezTo>
                    <a:pt x="7746" y="530"/>
                    <a:pt x="7889" y="540"/>
                    <a:pt x="8032" y="540"/>
                  </a:cubicBezTo>
                  <a:cubicBezTo>
                    <a:pt x="8132" y="540"/>
                    <a:pt x="8233" y="535"/>
                    <a:pt x="8333" y="519"/>
                  </a:cubicBezTo>
                  <a:cubicBezTo>
                    <a:pt x="8356" y="514"/>
                    <a:pt x="8381" y="513"/>
                    <a:pt x="8406" y="513"/>
                  </a:cubicBezTo>
                  <a:cubicBezTo>
                    <a:pt x="8432" y="513"/>
                    <a:pt x="8457" y="514"/>
                    <a:pt x="8482" y="516"/>
                  </a:cubicBezTo>
                  <a:cubicBezTo>
                    <a:pt x="8708" y="525"/>
                    <a:pt x="8754" y="578"/>
                    <a:pt x="8720" y="810"/>
                  </a:cubicBezTo>
                  <a:cubicBezTo>
                    <a:pt x="8698" y="990"/>
                    <a:pt x="8711" y="1169"/>
                    <a:pt x="8708" y="1349"/>
                  </a:cubicBezTo>
                  <a:cubicBezTo>
                    <a:pt x="8705" y="1578"/>
                    <a:pt x="8668" y="1807"/>
                    <a:pt x="8692" y="2033"/>
                  </a:cubicBezTo>
                  <a:cubicBezTo>
                    <a:pt x="8720" y="2268"/>
                    <a:pt x="8686" y="2503"/>
                    <a:pt x="8714" y="2742"/>
                  </a:cubicBezTo>
                  <a:cubicBezTo>
                    <a:pt x="8739" y="2968"/>
                    <a:pt x="8692" y="3200"/>
                    <a:pt x="8714" y="3429"/>
                  </a:cubicBezTo>
                  <a:cubicBezTo>
                    <a:pt x="8757" y="3878"/>
                    <a:pt x="8615" y="4329"/>
                    <a:pt x="8733" y="4778"/>
                  </a:cubicBezTo>
                  <a:cubicBezTo>
                    <a:pt x="8739" y="4794"/>
                    <a:pt x="8739" y="4809"/>
                    <a:pt x="8736" y="4828"/>
                  </a:cubicBezTo>
                  <a:cubicBezTo>
                    <a:pt x="8677" y="5159"/>
                    <a:pt x="8705" y="5496"/>
                    <a:pt x="8714" y="5828"/>
                  </a:cubicBezTo>
                  <a:cubicBezTo>
                    <a:pt x="8723" y="6072"/>
                    <a:pt x="8711" y="6317"/>
                    <a:pt x="8717" y="6561"/>
                  </a:cubicBezTo>
                  <a:cubicBezTo>
                    <a:pt x="8726" y="6815"/>
                    <a:pt x="8739" y="7078"/>
                    <a:pt x="8717" y="7323"/>
                  </a:cubicBezTo>
                  <a:cubicBezTo>
                    <a:pt x="8683" y="7654"/>
                    <a:pt x="8711" y="7979"/>
                    <a:pt x="8702" y="8304"/>
                  </a:cubicBezTo>
                  <a:cubicBezTo>
                    <a:pt x="8698" y="8372"/>
                    <a:pt x="8695" y="8437"/>
                    <a:pt x="8702" y="8502"/>
                  </a:cubicBezTo>
                  <a:cubicBezTo>
                    <a:pt x="8754" y="8895"/>
                    <a:pt x="8683" y="9285"/>
                    <a:pt x="8695" y="9675"/>
                  </a:cubicBezTo>
                  <a:cubicBezTo>
                    <a:pt x="8702" y="9917"/>
                    <a:pt x="8668" y="10149"/>
                    <a:pt x="8664" y="10387"/>
                  </a:cubicBezTo>
                  <a:cubicBezTo>
                    <a:pt x="8664" y="10546"/>
                    <a:pt x="8658" y="10588"/>
                    <a:pt x="8547" y="10588"/>
                  </a:cubicBezTo>
                  <a:cubicBezTo>
                    <a:pt x="8522" y="10588"/>
                    <a:pt x="8491" y="10585"/>
                    <a:pt x="8454" y="10582"/>
                  </a:cubicBezTo>
                  <a:cubicBezTo>
                    <a:pt x="8321" y="10570"/>
                    <a:pt x="8188" y="10568"/>
                    <a:pt x="8055" y="10568"/>
                  </a:cubicBezTo>
                  <a:cubicBezTo>
                    <a:pt x="7960" y="10568"/>
                    <a:pt x="7864" y="10569"/>
                    <a:pt x="7768" y="10569"/>
                  </a:cubicBezTo>
                  <a:cubicBezTo>
                    <a:pt x="7644" y="10569"/>
                    <a:pt x="7520" y="10567"/>
                    <a:pt x="7395" y="10557"/>
                  </a:cubicBezTo>
                  <a:cubicBezTo>
                    <a:pt x="7341" y="10553"/>
                    <a:pt x="7285" y="10551"/>
                    <a:pt x="7230" y="10551"/>
                  </a:cubicBezTo>
                  <a:cubicBezTo>
                    <a:pt x="6993" y="10551"/>
                    <a:pt x="6751" y="10585"/>
                    <a:pt x="6513" y="10585"/>
                  </a:cubicBezTo>
                  <a:cubicBezTo>
                    <a:pt x="6443" y="10585"/>
                    <a:pt x="6374" y="10586"/>
                    <a:pt x="6304" y="10586"/>
                  </a:cubicBezTo>
                  <a:cubicBezTo>
                    <a:pt x="6177" y="10586"/>
                    <a:pt x="6050" y="10582"/>
                    <a:pt x="5922" y="10560"/>
                  </a:cubicBezTo>
                  <a:cubicBezTo>
                    <a:pt x="5904" y="10557"/>
                    <a:pt x="5885" y="10556"/>
                    <a:pt x="5867" y="10556"/>
                  </a:cubicBezTo>
                  <a:cubicBezTo>
                    <a:pt x="5785" y="10556"/>
                    <a:pt x="5700" y="10582"/>
                    <a:pt x="5614" y="10582"/>
                  </a:cubicBezTo>
                  <a:cubicBezTo>
                    <a:pt x="5611" y="10582"/>
                    <a:pt x="5607" y="10582"/>
                    <a:pt x="5603" y="10582"/>
                  </a:cubicBezTo>
                  <a:cubicBezTo>
                    <a:pt x="5581" y="10582"/>
                    <a:pt x="5560" y="10582"/>
                    <a:pt x="5538" y="10582"/>
                  </a:cubicBezTo>
                  <a:cubicBezTo>
                    <a:pt x="5321" y="10582"/>
                    <a:pt x="5105" y="10588"/>
                    <a:pt x="4888" y="10588"/>
                  </a:cubicBezTo>
                  <a:cubicBezTo>
                    <a:pt x="4650" y="10588"/>
                    <a:pt x="4411" y="10580"/>
                    <a:pt x="4173" y="10548"/>
                  </a:cubicBezTo>
                  <a:cubicBezTo>
                    <a:pt x="4134" y="10544"/>
                    <a:pt x="4093" y="10538"/>
                    <a:pt x="4053" y="10538"/>
                  </a:cubicBezTo>
                  <a:cubicBezTo>
                    <a:pt x="4036" y="10538"/>
                    <a:pt x="4019" y="10539"/>
                    <a:pt x="4003" y="10542"/>
                  </a:cubicBezTo>
                  <a:cubicBezTo>
                    <a:pt x="3871" y="10564"/>
                    <a:pt x="3739" y="10570"/>
                    <a:pt x="3607" y="10570"/>
                  </a:cubicBezTo>
                  <a:cubicBezTo>
                    <a:pt x="3440" y="10570"/>
                    <a:pt x="3272" y="10560"/>
                    <a:pt x="3104" y="10560"/>
                  </a:cubicBezTo>
                  <a:cubicBezTo>
                    <a:pt x="3036" y="10560"/>
                    <a:pt x="2969" y="10562"/>
                    <a:pt x="2901" y="10567"/>
                  </a:cubicBezTo>
                  <a:cubicBezTo>
                    <a:pt x="2860" y="10569"/>
                    <a:pt x="2819" y="10570"/>
                    <a:pt x="2777" y="10570"/>
                  </a:cubicBezTo>
                  <a:cubicBezTo>
                    <a:pt x="2603" y="10570"/>
                    <a:pt x="2424" y="10552"/>
                    <a:pt x="2245" y="10552"/>
                  </a:cubicBezTo>
                  <a:cubicBezTo>
                    <a:pt x="2210" y="10552"/>
                    <a:pt x="2175" y="10552"/>
                    <a:pt x="2139" y="10554"/>
                  </a:cubicBezTo>
                  <a:cubicBezTo>
                    <a:pt x="2034" y="10560"/>
                    <a:pt x="1932" y="10557"/>
                    <a:pt x="1824" y="10573"/>
                  </a:cubicBezTo>
                  <a:cubicBezTo>
                    <a:pt x="1736" y="10585"/>
                    <a:pt x="1648" y="10592"/>
                    <a:pt x="1560" y="10592"/>
                  </a:cubicBezTo>
                  <a:cubicBezTo>
                    <a:pt x="1467" y="10592"/>
                    <a:pt x="1374" y="10584"/>
                    <a:pt x="1282" y="10567"/>
                  </a:cubicBezTo>
                  <a:cubicBezTo>
                    <a:pt x="1190" y="10549"/>
                    <a:pt x="1098" y="10541"/>
                    <a:pt x="1006" y="10541"/>
                  </a:cubicBezTo>
                  <a:cubicBezTo>
                    <a:pt x="919" y="10541"/>
                    <a:pt x="831" y="10548"/>
                    <a:pt x="743" y="10563"/>
                  </a:cubicBezTo>
                  <a:cubicBezTo>
                    <a:pt x="701" y="10572"/>
                    <a:pt x="668" y="10577"/>
                    <a:pt x="644" y="10577"/>
                  </a:cubicBezTo>
                  <a:cubicBezTo>
                    <a:pt x="574" y="10577"/>
                    <a:pt x="569" y="10535"/>
                    <a:pt x="573" y="10403"/>
                  </a:cubicBezTo>
                  <a:cubicBezTo>
                    <a:pt x="579" y="10093"/>
                    <a:pt x="595" y="9783"/>
                    <a:pt x="595" y="9474"/>
                  </a:cubicBezTo>
                  <a:cubicBezTo>
                    <a:pt x="598" y="9081"/>
                    <a:pt x="607" y="8685"/>
                    <a:pt x="579" y="8291"/>
                  </a:cubicBezTo>
                  <a:cubicBezTo>
                    <a:pt x="558" y="7988"/>
                    <a:pt x="623" y="7688"/>
                    <a:pt x="589" y="7385"/>
                  </a:cubicBezTo>
                  <a:cubicBezTo>
                    <a:pt x="539" y="6951"/>
                    <a:pt x="613" y="6518"/>
                    <a:pt x="582" y="6085"/>
                  </a:cubicBezTo>
                  <a:cubicBezTo>
                    <a:pt x="561" y="5797"/>
                    <a:pt x="595" y="5496"/>
                    <a:pt x="601" y="5202"/>
                  </a:cubicBezTo>
                  <a:cubicBezTo>
                    <a:pt x="604" y="5054"/>
                    <a:pt x="620" y="4905"/>
                    <a:pt x="567" y="4763"/>
                  </a:cubicBezTo>
                  <a:cubicBezTo>
                    <a:pt x="539" y="4682"/>
                    <a:pt x="564" y="4599"/>
                    <a:pt x="576" y="4518"/>
                  </a:cubicBezTo>
                  <a:cubicBezTo>
                    <a:pt x="613" y="4280"/>
                    <a:pt x="620" y="4042"/>
                    <a:pt x="570" y="3803"/>
                  </a:cubicBezTo>
                  <a:cubicBezTo>
                    <a:pt x="548" y="3689"/>
                    <a:pt x="539" y="3574"/>
                    <a:pt x="573" y="3460"/>
                  </a:cubicBezTo>
                  <a:cubicBezTo>
                    <a:pt x="592" y="3385"/>
                    <a:pt x="592" y="3314"/>
                    <a:pt x="573" y="3243"/>
                  </a:cubicBezTo>
                  <a:cubicBezTo>
                    <a:pt x="561" y="3193"/>
                    <a:pt x="548" y="3141"/>
                    <a:pt x="555" y="3094"/>
                  </a:cubicBezTo>
                  <a:cubicBezTo>
                    <a:pt x="629" y="2639"/>
                    <a:pt x="521" y="2181"/>
                    <a:pt x="579" y="1723"/>
                  </a:cubicBezTo>
                  <a:cubicBezTo>
                    <a:pt x="607" y="1500"/>
                    <a:pt x="589" y="1265"/>
                    <a:pt x="589" y="1036"/>
                  </a:cubicBezTo>
                  <a:cubicBezTo>
                    <a:pt x="589" y="1002"/>
                    <a:pt x="579" y="968"/>
                    <a:pt x="579" y="937"/>
                  </a:cubicBezTo>
                  <a:cubicBezTo>
                    <a:pt x="564" y="538"/>
                    <a:pt x="579" y="519"/>
                    <a:pt x="972" y="513"/>
                  </a:cubicBezTo>
                  <a:cubicBezTo>
                    <a:pt x="1030" y="512"/>
                    <a:pt x="1088" y="512"/>
                    <a:pt x="1147" y="512"/>
                  </a:cubicBezTo>
                  <a:cubicBezTo>
                    <a:pt x="1263" y="512"/>
                    <a:pt x="1383" y="513"/>
                    <a:pt x="1511" y="513"/>
                  </a:cubicBezTo>
                  <a:cubicBezTo>
                    <a:pt x="1604" y="506"/>
                    <a:pt x="1698" y="503"/>
                    <a:pt x="1793" y="503"/>
                  </a:cubicBezTo>
                  <a:cubicBezTo>
                    <a:pt x="2065" y="503"/>
                    <a:pt x="2345" y="528"/>
                    <a:pt x="2622" y="553"/>
                  </a:cubicBezTo>
                  <a:cubicBezTo>
                    <a:pt x="2649" y="557"/>
                    <a:pt x="2678" y="559"/>
                    <a:pt x="2705" y="559"/>
                  </a:cubicBezTo>
                  <a:cubicBezTo>
                    <a:pt x="2728" y="559"/>
                    <a:pt x="2750" y="557"/>
                    <a:pt x="2771" y="553"/>
                  </a:cubicBezTo>
                  <a:cubicBezTo>
                    <a:pt x="3019" y="515"/>
                    <a:pt x="3268" y="502"/>
                    <a:pt x="3517" y="502"/>
                  </a:cubicBezTo>
                  <a:cubicBezTo>
                    <a:pt x="3827" y="502"/>
                    <a:pt x="4137" y="521"/>
                    <a:pt x="4445" y="531"/>
                  </a:cubicBezTo>
                  <a:cubicBezTo>
                    <a:pt x="4544" y="535"/>
                    <a:pt x="4642" y="543"/>
                    <a:pt x="4740" y="543"/>
                  </a:cubicBezTo>
                  <a:cubicBezTo>
                    <a:pt x="4821" y="543"/>
                    <a:pt x="4903" y="537"/>
                    <a:pt x="4984" y="519"/>
                  </a:cubicBezTo>
                  <a:cubicBezTo>
                    <a:pt x="5039" y="507"/>
                    <a:pt x="5096" y="503"/>
                    <a:pt x="5154" y="503"/>
                  </a:cubicBezTo>
                  <a:cubicBezTo>
                    <a:pt x="5230" y="503"/>
                    <a:pt x="5306" y="510"/>
                    <a:pt x="5380" y="519"/>
                  </a:cubicBezTo>
                  <a:cubicBezTo>
                    <a:pt x="5470" y="529"/>
                    <a:pt x="5560" y="537"/>
                    <a:pt x="5650" y="537"/>
                  </a:cubicBezTo>
                  <a:cubicBezTo>
                    <a:pt x="5707" y="537"/>
                    <a:pt x="5764" y="534"/>
                    <a:pt x="5820" y="525"/>
                  </a:cubicBezTo>
                  <a:cubicBezTo>
                    <a:pt x="5875" y="518"/>
                    <a:pt x="5928" y="515"/>
                    <a:pt x="5982" y="515"/>
                  </a:cubicBezTo>
                  <a:cubicBezTo>
                    <a:pt x="6065" y="515"/>
                    <a:pt x="6147" y="522"/>
                    <a:pt x="6231" y="531"/>
                  </a:cubicBezTo>
                  <a:cubicBezTo>
                    <a:pt x="6302" y="539"/>
                    <a:pt x="6373" y="543"/>
                    <a:pt x="6444" y="543"/>
                  </a:cubicBezTo>
                  <a:cubicBezTo>
                    <a:pt x="6593" y="543"/>
                    <a:pt x="6742" y="528"/>
                    <a:pt x="6891" y="507"/>
                  </a:cubicBezTo>
                  <a:cubicBezTo>
                    <a:pt x="6922" y="503"/>
                    <a:pt x="6953" y="501"/>
                    <a:pt x="6985" y="501"/>
                  </a:cubicBezTo>
                  <a:close/>
                  <a:moveTo>
                    <a:pt x="2812" y="0"/>
                  </a:moveTo>
                  <a:cubicBezTo>
                    <a:pt x="2765" y="0"/>
                    <a:pt x="2716" y="10"/>
                    <a:pt x="2672" y="21"/>
                  </a:cubicBezTo>
                  <a:cubicBezTo>
                    <a:pt x="2588" y="41"/>
                    <a:pt x="2504" y="50"/>
                    <a:pt x="2420" y="50"/>
                  </a:cubicBezTo>
                  <a:cubicBezTo>
                    <a:pt x="2340" y="50"/>
                    <a:pt x="2260" y="42"/>
                    <a:pt x="2180" y="30"/>
                  </a:cubicBezTo>
                  <a:cubicBezTo>
                    <a:pt x="2132" y="21"/>
                    <a:pt x="2083" y="10"/>
                    <a:pt x="2035" y="10"/>
                  </a:cubicBezTo>
                  <a:cubicBezTo>
                    <a:pt x="2018" y="10"/>
                    <a:pt x="2002" y="11"/>
                    <a:pt x="1985" y="15"/>
                  </a:cubicBezTo>
                  <a:cubicBezTo>
                    <a:pt x="1890" y="30"/>
                    <a:pt x="1795" y="35"/>
                    <a:pt x="1700" y="35"/>
                  </a:cubicBezTo>
                  <a:cubicBezTo>
                    <a:pt x="1533" y="35"/>
                    <a:pt x="1363" y="20"/>
                    <a:pt x="1188" y="20"/>
                  </a:cubicBezTo>
                  <a:cubicBezTo>
                    <a:pt x="1126" y="20"/>
                    <a:pt x="1064" y="22"/>
                    <a:pt x="1000" y="27"/>
                  </a:cubicBezTo>
                  <a:cubicBezTo>
                    <a:pt x="988" y="27"/>
                    <a:pt x="948" y="21"/>
                    <a:pt x="907" y="21"/>
                  </a:cubicBezTo>
                  <a:cubicBezTo>
                    <a:pt x="712" y="24"/>
                    <a:pt x="514" y="27"/>
                    <a:pt x="326" y="92"/>
                  </a:cubicBezTo>
                  <a:cubicBezTo>
                    <a:pt x="149" y="154"/>
                    <a:pt x="72" y="247"/>
                    <a:pt x="97" y="395"/>
                  </a:cubicBezTo>
                  <a:cubicBezTo>
                    <a:pt x="174" y="819"/>
                    <a:pt x="1" y="1243"/>
                    <a:pt x="118" y="1667"/>
                  </a:cubicBezTo>
                  <a:cubicBezTo>
                    <a:pt x="53" y="2017"/>
                    <a:pt x="90" y="2370"/>
                    <a:pt x="97" y="2726"/>
                  </a:cubicBezTo>
                  <a:cubicBezTo>
                    <a:pt x="100" y="3101"/>
                    <a:pt x="56" y="3478"/>
                    <a:pt x="78" y="3856"/>
                  </a:cubicBezTo>
                  <a:cubicBezTo>
                    <a:pt x="90" y="4045"/>
                    <a:pt x="127" y="4243"/>
                    <a:pt x="90" y="4422"/>
                  </a:cubicBezTo>
                  <a:cubicBezTo>
                    <a:pt x="22" y="4750"/>
                    <a:pt x="106" y="5072"/>
                    <a:pt x="97" y="5397"/>
                  </a:cubicBezTo>
                  <a:cubicBezTo>
                    <a:pt x="84" y="5821"/>
                    <a:pt x="109" y="6249"/>
                    <a:pt x="106" y="6673"/>
                  </a:cubicBezTo>
                  <a:cubicBezTo>
                    <a:pt x="103" y="6803"/>
                    <a:pt x="56" y="6936"/>
                    <a:pt x="75" y="7066"/>
                  </a:cubicBezTo>
                  <a:cubicBezTo>
                    <a:pt x="146" y="7589"/>
                    <a:pt x="35" y="8112"/>
                    <a:pt x="112" y="8635"/>
                  </a:cubicBezTo>
                  <a:cubicBezTo>
                    <a:pt x="155" y="8923"/>
                    <a:pt x="75" y="9208"/>
                    <a:pt x="72" y="9496"/>
                  </a:cubicBezTo>
                  <a:cubicBezTo>
                    <a:pt x="72" y="9653"/>
                    <a:pt x="146" y="9805"/>
                    <a:pt x="112" y="9960"/>
                  </a:cubicBezTo>
                  <a:cubicBezTo>
                    <a:pt x="62" y="10173"/>
                    <a:pt x="100" y="10384"/>
                    <a:pt x="93" y="10594"/>
                  </a:cubicBezTo>
                  <a:cubicBezTo>
                    <a:pt x="83" y="10949"/>
                    <a:pt x="294" y="11060"/>
                    <a:pt x="544" y="11060"/>
                  </a:cubicBezTo>
                  <a:cubicBezTo>
                    <a:pt x="597" y="11060"/>
                    <a:pt x="652" y="11055"/>
                    <a:pt x="706" y="11046"/>
                  </a:cubicBezTo>
                  <a:cubicBezTo>
                    <a:pt x="755" y="11038"/>
                    <a:pt x="804" y="11020"/>
                    <a:pt x="855" y="11020"/>
                  </a:cubicBezTo>
                  <a:cubicBezTo>
                    <a:pt x="862" y="11020"/>
                    <a:pt x="869" y="11021"/>
                    <a:pt x="877" y="11022"/>
                  </a:cubicBezTo>
                  <a:cubicBezTo>
                    <a:pt x="1114" y="11043"/>
                    <a:pt x="1352" y="11053"/>
                    <a:pt x="1591" y="11053"/>
                  </a:cubicBezTo>
                  <a:cubicBezTo>
                    <a:pt x="1810" y="11053"/>
                    <a:pt x="2030" y="11044"/>
                    <a:pt x="2248" y="11028"/>
                  </a:cubicBezTo>
                  <a:cubicBezTo>
                    <a:pt x="2282" y="11026"/>
                    <a:pt x="2316" y="11025"/>
                    <a:pt x="2350" y="11025"/>
                  </a:cubicBezTo>
                  <a:cubicBezTo>
                    <a:pt x="2567" y="11025"/>
                    <a:pt x="2783" y="11064"/>
                    <a:pt x="3001" y="11064"/>
                  </a:cubicBezTo>
                  <a:cubicBezTo>
                    <a:pt x="3083" y="11064"/>
                    <a:pt x="3165" y="11058"/>
                    <a:pt x="3248" y="11043"/>
                  </a:cubicBezTo>
                  <a:cubicBezTo>
                    <a:pt x="3328" y="11029"/>
                    <a:pt x="3415" y="11013"/>
                    <a:pt x="3504" y="11013"/>
                  </a:cubicBezTo>
                  <a:cubicBezTo>
                    <a:pt x="3532" y="11013"/>
                    <a:pt x="3560" y="11015"/>
                    <a:pt x="3588" y="11018"/>
                  </a:cubicBezTo>
                  <a:cubicBezTo>
                    <a:pt x="3846" y="11052"/>
                    <a:pt x="4106" y="11060"/>
                    <a:pt x="4366" y="11060"/>
                  </a:cubicBezTo>
                  <a:cubicBezTo>
                    <a:pt x="4565" y="11060"/>
                    <a:pt x="4764" y="11055"/>
                    <a:pt x="4962" y="11055"/>
                  </a:cubicBezTo>
                  <a:cubicBezTo>
                    <a:pt x="5052" y="11055"/>
                    <a:pt x="5142" y="11056"/>
                    <a:pt x="5232" y="11059"/>
                  </a:cubicBezTo>
                  <a:cubicBezTo>
                    <a:pt x="5259" y="11060"/>
                    <a:pt x="5286" y="11060"/>
                    <a:pt x="5313" y="11060"/>
                  </a:cubicBezTo>
                  <a:cubicBezTo>
                    <a:pt x="5459" y="11060"/>
                    <a:pt x="5606" y="11050"/>
                    <a:pt x="5753" y="11050"/>
                  </a:cubicBezTo>
                  <a:cubicBezTo>
                    <a:pt x="5792" y="11050"/>
                    <a:pt x="5831" y="11051"/>
                    <a:pt x="5869" y="11053"/>
                  </a:cubicBezTo>
                  <a:cubicBezTo>
                    <a:pt x="6080" y="11059"/>
                    <a:pt x="6292" y="11072"/>
                    <a:pt x="6505" y="11072"/>
                  </a:cubicBezTo>
                  <a:cubicBezTo>
                    <a:pt x="6589" y="11072"/>
                    <a:pt x="6674" y="11070"/>
                    <a:pt x="6758" y="11065"/>
                  </a:cubicBezTo>
                  <a:cubicBezTo>
                    <a:pt x="6988" y="11052"/>
                    <a:pt x="7218" y="11026"/>
                    <a:pt x="7448" y="11026"/>
                  </a:cubicBezTo>
                  <a:cubicBezTo>
                    <a:pt x="7595" y="11026"/>
                    <a:pt x="7743" y="11037"/>
                    <a:pt x="7891" y="11068"/>
                  </a:cubicBezTo>
                  <a:cubicBezTo>
                    <a:pt x="7909" y="11072"/>
                    <a:pt x="7929" y="11073"/>
                    <a:pt x="7948" y="11073"/>
                  </a:cubicBezTo>
                  <a:cubicBezTo>
                    <a:pt x="8010" y="11073"/>
                    <a:pt x="8074" y="11058"/>
                    <a:pt x="8135" y="11046"/>
                  </a:cubicBezTo>
                  <a:cubicBezTo>
                    <a:pt x="8215" y="11032"/>
                    <a:pt x="8293" y="11024"/>
                    <a:pt x="8371" y="11024"/>
                  </a:cubicBezTo>
                  <a:cubicBezTo>
                    <a:pt x="8463" y="11024"/>
                    <a:pt x="8555" y="11035"/>
                    <a:pt x="8649" y="11059"/>
                  </a:cubicBezTo>
                  <a:cubicBezTo>
                    <a:pt x="8696" y="11071"/>
                    <a:pt x="8741" y="11077"/>
                    <a:pt x="8784" y="11077"/>
                  </a:cubicBezTo>
                  <a:cubicBezTo>
                    <a:pt x="8994" y="11077"/>
                    <a:pt x="9140" y="10929"/>
                    <a:pt x="9163" y="10687"/>
                  </a:cubicBezTo>
                  <a:cubicBezTo>
                    <a:pt x="9191" y="10409"/>
                    <a:pt x="9246" y="10133"/>
                    <a:pt x="9175" y="9852"/>
                  </a:cubicBezTo>
                  <a:cubicBezTo>
                    <a:pt x="9160" y="9783"/>
                    <a:pt x="9166" y="9700"/>
                    <a:pt x="9188" y="9632"/>
                  </a:cubicBezTo>
                  <a:cubicBezTo>
                    <a:pt x="9240" y="9468"/>
                    <a:pt x="9215" y="9304"/>
                    <a:pt x="9206" y="9143"/>
                  </a:cubicBezTo>
                  <a:cubicBezTo>
                    <a:pt x="9197" y="8938"/>
                    <a:pt x="9178" y="8731"/>
                    <a:pt x="9175" y="8530"/>
                  </a:cubicBezTo>
                  <a:cubicBezTo>
                    <a:pt x="9169" y="8096"/>
                    <a:pt x="9203" y="7663"/>
                    <a:pt x="9191" y="7227"/>
                  </a:cubicBezTo>
                  <a:cubicBezTo>
                    <a:pt x="9184" y="6957"/>
                    <a:pt x="9222" y="6685"/>
                    <a:pt x="9203" y="6419"/>
                  </a:cubicBezTo>
                  <a:cubicBezTo>
                    <a:pt x="9181" y="6180"/>
                    <a:pt x="9178" y="5939"/>
                    <a:pt x="9191" y="5710"/>
                  </a:cubicBezTo>
                  <a:cubicBezTo>
                    <a:pt x="9212" y="5243"/>
                    <a:pt x="9178" y="4775"/>
                    <a:pt x="9203" y="4311"/>
                  </a:cubicBezTo>
                  <a:cubicBezTo>
                    <a:pt x="9218" y="4020"/>
                    <a:pt x="9212" y="3723"/>
                    <a:pt x="9194" y="3432"/>
                  </a:cubicBezTo>
                  <a:cubicBezTo>
                    <a:pt x="9178" y="3200"/>
                    <a:pt x="9215" y="2974"/>
                    <a:pt x="9209" y="2745"/>
                  </a:cubicBezTo>
                  <a:cubicBezTo>
                    <a:pt x="9197" y="2395"/>
                    <a:pt x="9194" y="2042"/>
                    <a:pt x="9178" y="1692"/>
                  </a:cubicBezTo>
                  <a:cubicBezTo>
                    <a:pt x="9157" y="1259"/>
                    <a:pt x="9206" y="822"/>
                    <a:pt x="9225" y="389"/>
                  </a:cubicBezTo>
                  <a:cubicBezTo>
                    <a:pt x="9234" y="141"/>
                    <a:pt x="9172" y="64"/>
                    <a:pt x="8931" y="39"/>
                  </a:cubicBezTo>
                  <a:cubicBezTo>
                    <a:pt x="8870" y="33"/>
                    <a:pt x="8810" y="30"/>
                    <a:pt x="8749" y="30"/>
                  </a:cubicBezTo>
                  <a:cubicBezTo>
                    <a:pt x="8587" y="30"/>
                    <a:pt x="8424" y="48"/>
                    <a:pt x="8262" y="48"/>
                  </a:cubicBezTo>
                  <a:cubicBezTo>
                    <a:pt x="8231" y="48"/>
                    <a:pt x="8200" y="47"/>
                    <a:pt x="8169" y="46"/>
                  </a:cubicBezTo>
                  <a:cubicBezTo>
                    <a:pt x="7890" y="36"/>
                    <a:pt x="7607" y="25"/>
                    <a:pt x="7328" y="25"/>
                  </a:cubicBezTo>
                  <a:cubicBezTo>
                    <a:pt x="7230" y="25"/>
                    <a:pt x="7133" y="27"/>
                    <a:pt x="7036" y="30"/>
                  </a:cubicBezTo>
                  <a:cubicBezTo>
                    <a:pt x="6988" y="32"/>
                    <a:pt x="6940" y="32"/>
                    <a:pt x="6892" y="32"/>
                  </a:cubicBezTo>
                  <a:cubicBezTo>
                    <a:pt x="6649" y="32"/>
                    <a:pt x="6407" y="16"/>
                    <a:pt x="6164" y="16"/>
                  </a:cubicBezTo>
                  <a:cubicBezTo>
                    <a:pt x="6062" y="16"/>
                    <a:pt x="5960" y="19"/>
                    <a:pt x="5857" y="27"/>
                  </a:cubicBezTo>
                  <a:cubicBezTo>
                    <a:pt x="5688" y="40"/>
                    <a:pt x="5518" y="43"/>
                    <a:pt x="5348" y="43"/>
                  </a:cubicBezTo>
                  <a:cubicBezTo>
                    <a:pt x="5176" y="43"/>
                    <a:pt x="5004" y="40"/>
                    <a:pt x="4832" y="40"/>
                  </a:cubicBezTo>
                  <a:cubicBezTo>
                    <a:pt x="4682" y="40"/>
                    <a:pt x="4531" y="42"/>
                    <a:pt x="4380" y="52"/>
                  </a:cubicBezTo>
                  <a:cubicBezTo>
                    <a:pt x="4364" y="53"/>
                    <a:pt x="4348" y="53"/>
                    <a:pt x="4332" y="53"/>
                  </a:cubicBezTo>
                  <a:cubicBezTo>
                    <a:pt x="4192" y="53"/>
                    <a:pt x="4055" y="20"/>
                    <a:pt x="3916" y="11"/>
                  </a:cubicBezTo>
                  <a:cubicBezTo>
                    <a:pt x="3883" y="10"/>
                    <a:pt x="3850" y="9"/>
                    <a:pt x="3817" y="9"/>
                  </a:cubicBezTo>
                  <a:cubicBezTo>
                    <a:pt x="3610" y="9"/>
                    <a:pt x="3404" y="34"/>
                    <a:pt x="3198" y="34"/>
                  </a:cubicBezTo>
                  <a:cubicBezTo>
                    <a:pt x="3088" y="34"/>
                    <a:pt x="2977" y="27"/>
                    <a:pt x="2867" y="5"/>
                  </a:cubicBezTo>
                  <a:cubicBezTo>
                    <a:pt x="2849" y="2"/>
                    <a:pt x="2831" y="0"/>
                    <a:pt x="2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8"/>
            <p:cNvSpPr/>
            <p:nvPr/>
          </p:nvSpPr>
          <p:spPr>
            <a:xfrm>
              <a:off x="2981979" y="2106237"/>
              <a:ext cx="215638" cy="246770"/>
            </a:xfrm>
            <a:custGeom>
              <a:rect b="b" l="l" r="r" t="t"/>
              <a:pathLst>
                <a:path extrusionOk="0" h="7016" w="6130">
                  <a:moveTo>
                    <a:pt x="2505" y="520"/>
                  </a:moveTo>
                  <a:cubicBezTo>
                    <a:pt x="2677" y="520"/>
                    <a:pt x="2848" y="546"/>
                    <a:pt x="3019" y="546"/>
                  </a:cubicBezTo>
                  <a:cubicBezTo>
                    <a:pt x="3058" y="546"/>
                    <a:pt x="3097" y="545"/>
                    <a:pt x="3136" y="541"/>
                  </a:cubicBezTo>
                  <a:cubicBezTo>
                    <a:pt x="3205" y="535"/>
                    <a:pt x="3275" y="532"/>
                    <a:pt x="3344" y="532"/>
                  </a:cubicBezTo>
                  <a:cubicBezTo>
                    <a:pt x="3558" y="532"/>
                    <a:pt x="3772" y="555"/>
                    <a:pt x="3984" y="555"/>
                  </a:cubicBezTo>
                  <a:cubicBezTo>
                    <a:pt x="4036" y="555"/>
                    <a:pt x="4087" y="554"/>
                    <a:pt x="4139" y="551"/>
                  </a:cubicBezTo>
                  <a:cubicBezTo>
                    <a:pt x="4204" y="546"/>
                    <a:pt x="4269" y="544"/>
                    <a:pt x="4334" y="544"/>
                  </a:cubicBezTo>
                  <a:cubicBezTo>
                    <a:pt x="4450" y="544"/>
                    <a:pt x="4565" y="549"/>
                    <a:pt x="4680" y="549"/>
                  </a:cubicBezTo>
                  <a:cubicBezTo>
                    <a:pt x="4786" y="549"/>
                    <a:pt x="4891" y="545"/>
                    <a:pt x="4996" y="529"/>
                  </a:cubicBezTo>
                  <a:cubicBezTo>
                    <a:pt x="5026" y="524"/>
                    <a:pt x="5056" y="522"/>
                    <a:pt x="5086" y="522"/>
                  </a:cubicBezTo>
                  <a:cubicBezTo>
                    <a:pt x="5168" y="522"/>
                    <a:pt x="5250" y="536"/>
                    <a:pt x="5332" y="536"/>
                  </a:cubicBezTo>
                  <a:cubicBezTo>
                    <a:pt x="5367" y="536"/>
                    <a:pt x="5403" y="533"/>
                    <a:pt x="5439" y="526"/>
                  </a:cubicBezTo>
                  <a:cubicBezTo>
                    <a:pt x="5446" y="524"/>
                    <a:pt x="5454" y="523"/>
                    <a:pt x="5461" y="523"/>
                  </a:cubicBezTo>
                  <a:cubicBezTo>
                    <a:pt x="5505" y="523"/>
                    <a:pt x="5534" y="556"/>
                    <a:pt x="5532" y="612"/>
                  </a:cubicBezTo>
                  <a:cubicBezTo>
                    <a:pt x="5522" y="817"/>
                    <a:pt x="5578" y="1018"/>
                    <a:pt x="5544" y="1225"/>
                  </a:cubicBezTo>
                  <a:cubicBezTo>
                    <a:pt x="5529" y="1312"/>
                    <a:pt x="5519" y="1408"/>
                    <a:pt x="5538" y="1495"/>
                  </a:cubicBezTo>
                  <a:cubicBezTo>
                    <a:pt x="5606" y="1838"/>
                    <a:pt x="5560" y="2185"/>
                    <a:pt x="5572" y="2528"/>
                  </a:cubicBezTo>
                  <a:cubicBezTo>
                    <a:pt x="5584" y="2980"/>
                    <a:pt x="5575" y="3432"/>
                    <a:pt x="5569" y="3881"/>
                  </a:cubicBezTo>
                  <a:cubicBezTo>
                    <a:pt x="5563" y="4218"/>
                    <a:pt x="5560" y="4553"/>
                    <a:pt x="5575" y="4890"/>
                  </a:cubicBezTo>
                  <a:cubicBezTo>
                    <a:pt x="5581" y="4971"/>
                    <a:pt x="5578" y="5054"/>
                    <a:pt x="5566" y="5135"/>
                  </a:cubicBezTo>
                  <a:cubicBezTo>
                    <a:pt x="5513" y="5447"/>
                    <a:pt x="5541" y="5757"/>
                    <a:pt x="5569" y="6063"/>
                  </a:cubicBezTo>
                  <a:cubicBezTo>
                    <a:pt x="5597" y="6395"/>
                    <a:pt x="5525" y="6539"/>
                    <a:pt x="5278" y="6539"/>
                  </a:cubicBezTo>
                  <a:cubicBezTo>
                    <a:pt x="5227" y="6539"/>
                    <a:pt x="5170" y="6533"/>
                    <a:pt x="5105" y="6521"/>
                  </a:cubicBezTo>
                  <a:cubicBezTo>
                    <a:pt x="5055" y="6512"/>
                    <a:pt x="5006" y="6509"/>
                    <a:pt x="4958" y="6509"/>
                  </a:cubicBezTo>
                  <a:cubicBezTo>
                    <a:pt x="4882" y="6509"/>
                    <a:pt x="4808" y="6516"/>
                    <a:pt x="4733" y="6516"/>
                  </a:cubicBezTo>
                  <a:cubicBezTo>
                    <a:pt x="4719" y="6516"/>
                    <a:pt x="4704" y="6516"/>
                    <a:pt x="4690" y="6515"/>
                  </a:cubicBezTo>
                  <a:cubicBezTo>
                    <a:pt x="4408" y="6506"/>
                    <a:pt x="4127" y="6478"/>
                    <a:pt x="3843" y="6478"/>
                  </a:cubicBezTo>
                  <a:cubicBezTo>
                    <a:pt x="3756" y="6478"/>
                    <a:pt x="3669" y="6481"/>
                    <a:pt x="3582" y="6487"/>
                  </a:cubicBezTo>
                  <a:cubicBezTo>
                    <a:pt x="3381" y="6504"/>
                    <a:pt x="3182" y="6514"/>
                    <a:pt x="2981" y="6514"/>
                  </a:cubicBezTo>
                  <a:cubicBezTo>
                    <a:pt x="2847" y="6514"/>
                    <a:pt x="2712" y="6510"/>
                    <a:pt x="2576" y="6500"/>
                  </a:cubicBezTo>
                  <a:cubicBezTo>
                    <a:pt x="2445" y="6490"/>
                    <a:pt x="2312" y="6478"/>
                    <a:pt x="2178" y="6478"/>
                  </a:cubicBezTo>
                  <a:cubicBezTo>
                    <a:pt x="2058" y="6478"/>
                    <a:pt x="1937" y="6488"/>
                    <a:pt x="1817" y="6518"/>
                  </a:cubicBezTo>
                  <a:cubicBezTo>
                    <a:pt x="1759" y="6533"/>
                    <a:pt x="1701" y="6538"/>
                    <a:pt x="1643" y="6538"/>
                  </a:cubicBezTo>
                  <a:cubicBezTo>
                    <a:pt x="1467" y="6538"/>
                    <a:pt x="1290" y="6489"/>
                    <a:pt x="1112" y="6489"/>
                  </a:cubicBezTo>
                  <a:cubicBezTo>
                    <a:pt x="1094" y="6489"/>
                    <a:pt x="1077" y="6489"/>
                    <a:pt x="1059" y="6490"/>
                  </a:cubicBezTo>
                  <a:cubicBezTo>
                    <a:pt x="975" y="6495"/>
                    <a:pt x="889" y="6504"/>
                    <a:pt x="805" y="6504"/>
                  </a:cubicBezTo>
                  <a:cubicBezTo>
                    <a:pt x="728" y="6504"/>
                    <a:pt x="651" y="6497"/>
                    <a:pt x="576" y="6472"/>
                  </a:cubicBezTo>
                  <a:cubicBezTo>
                    <a:pt x="576" y="6032"/>
                    <a:pt x="576" y="5593"/>
                    <a:pt x="576" y="5150"/>
                  </a:cubicBezTo>
                  <a:cubicBezTo>
                    <a:pt x="576" y="4717"/>
                    <a:pt x="607" y="4283"/>
                    <a:pt x="570" y="3853"/>
                  </a:cubicBezTo>
                  <a:cubicBezTo>
                    <a:pt x="539" y="3485"/>
                    <a:pt x="579" y="3117"/>
                    <a:pt x="561" y="2748"/>
                  </a:cubicBezTo>
                  <a:cubicBezTo>
                    <a:pt x="548" y="2535"/>
                    <a:pt x="570" y="2306"/>
                    <a:pt x="567" y="2092"/>
                  </a:cubicBezTo>
                  <a:cubicBezTo>
                    <a:pt x="561" y="1668"/>
                    <a:pt x="629" y="1241"/>
                    <a:pt x="554" y="817"/>
                  </a:cubicBezTo>
                  <a:cubicBezTo>
                    <a:pt x="545" y="761"/>
                    <a:pt x="545" y="702"/>
                    <a:pt x="551" y="643"/>
                  </a:cubicBezTo>
                  <a:cubicBezTo>
                    <a:pt x="560" y="574"/>
                    <a:pt x="597" y="530"/>
                    <a:pt x="660" y="530"/>
                  </a:cubicBezTo>
                  <a:cubicBezTo>
                    <a:pt x="668" y="530"/>
                    <a:pt x="676" y="531"/>
                    <a:pt x="684" y="532"/>
                  </a:cubicBezTo>
                  <a:cubicBezTo>
                    <a:pt x="765" y="546"/>
                    <a:pt x="845" y="551"/>
                    <a:pt x="924" y="551"/>
                  </a:cubicBezTo>
                  <a:cubicBezTo>
                    <a:pt x="1086" y="551"/>
                    <a:pt x="1247" y="532"/>
                    <a:pt x="1409" y="532"/>
                  </a:cubicBezTo>
                  <a:cubicBezTo>
                    <a:pt x="1446" y="532"/>
                    <a:pt x="1483" y="533"/>
                    <a:pt x="1520" y="535"/>
                  </a:cubicBezTo>
                  <a:cubicBezTo>
                    <a:pt x="1647" y="545"/>
                    <a:pt x="1777" y="550"/>
                    <a:pt x="1907" y="550"/>
                  </a:cubicBezTo>
                  <a:cubicBezTo>
                    <a:pt x="2063" y="550"/>
                    <a:pt x="2219" y="543"/>
                    <a:pt x="2374" y="526"/>
                  </a:cubicBezTo>
                  <a:cubicBezTo>
                    <a:pt x="2418" y="521"/>
                    <a:pt x="2462" y="520"/>
                    <a:pt x="2505" y="520"/>
                  </a:cubicBezTo>
                  <a:close/>
                  <a:moveTo>
                    <a:pt x="5007" y="0"/>
                  </a:moveTo>
                  <a:cubicBezTo>
                    <a:pt x="4795" y="0"/>
                    <a:pt x="4583" y="42"/>
                    <a:pt x="4370" y="42"/>
                  </a:cubicBezTo>
                  <a:cubicBezTo>
                    <a:pt x="4344" y="42"/>
                    <a:pt x="4319" y="41"/>
                    <a:pt x="4294" y="40"/>
                  </a:cubicBezTo>
                  <a:cubicBezTo>
                    <a:pt x="4162" y="32"/>
                    <a:pt x="4028" y="29"/>
                    <a:pt x="3894" y="29"/>
                  </a:cubicBezTo>
                  <a:cubicBezTo>
                    <a:pt x="3611" y="29"/>
                    <a:pt x="3324" y="42"/>
                    <a:pt x="3040" y="46"/>
                  </a:cubicBezTo>
                  <a:cubicBezTo>
                    <a:pt x="2863" y="48"/>
                    <a:pt x="2686" y="49"/>
                    <a:pt x="2509" y="49"/>
                  </a:cubicBezTo>
                  <a:cubicBezTo>
                    <a:pt x="2113" y="49"/>
                    <a:pt x="1718" y="43"/>
                    <a:pt x="1322" y="21"/>
                  </a:cubicBezTo>
                  <a:cubicBezTo>
                    <a:pt x="1299" y="20"/>
                    <a:pt x="1275" y="19"/>
                    <a:pt x="1252" y="19"/>
                  </a:cubicBezTo>
                  <a:cubicBezTo>
                    <a:pt x="1075" y="19"/>
                    <a:pt x="898" y="50"/>
                    <a:pt x="722" y="50"/>
                  </a:cubicBezTo>
                  <a:cubicBezTo>
                    <a:pt x="629" y="50"/>
                    <a:pt x="536" y="42"/>
                    <a:pt x="443" y="15"/>
                  </a:cubicBezTo>
                  <a:cubicBezTo>
                    <a:pt x="428" y="11"/>
                    <a:pt x="411" y="8"/>
                    <a:pt x="394" y="8"/>
                  </a:cubicBezTo>
                  <a:cubicBezTo>
                    <a:pt x="341" y="8"/>
                    <a:pt x="286" y="31"/>
                    <a:pt x="260" y="71"/>
                  </a:cubicBezTo>
                  <a:cubicBezTo>
                    <a:pt x="167" y="219"/>
                    <a:pt x="34" y="349"/>
                    <a:pt x="47" y="554"/>
                  </a:cubicBezTo>
                  <a:cubicBezTo>
                    <a:pt x="62" y="848"/>
                    <a:pt x="81" y="1142"/>
                    <a:pt x="72" y="1436"/>
                  </a:cubicBezTo>
                  <a:cubicBezTo>
                    <a:pt x="59" y="1804"/>
                    <a:pt x="41" y="2169"/>
                    <a:pt x="47" y="2541"/>
                  </a:cubicBezTo>
                  <a:cubicBezTo>
                    <a:pt x="53" y="2835"/>
                    <a:pt x="93" y="3129"/>
                    <a:pt x="78" y="3426"/>
                  </a:cubicBezTo>
                  <a:cubicBezTo>
                    <a:pt x="65" y="3640"/>
                    <a:pt x="0" y="3853"/>
                    <a:pt x="37" y="4064"/>
                  </a:cubicBezTo>
                  <a:cubicBezTo>
                    <a:pt x="84" y="4352"/>
                    <a:pt x="65" y="4636"/>
                    <a:pt x="50" y="4924"/>
                  </a:cubicBezTo>
                  <a:cubicBezTo>
                    <a:pt x="44" y="5005"/>
                    <a:pt x="31" y="5085"/>
                    <a:pt x="50" y="5169"/>
                  </a:cubicBezTo>
                  <a:cubicBezTo>
                    <a:pt x="109" y="5444"/>
                    <a:pt x="96" y="5729"/>
                    <a:pt x="75" y="6004"/>
                  </a:cubicBezTo>
                  <a:cubicBezTo>
                    <a:pt x="56" y="6221"/>
                    <a:pt x="41" y="6429"/>
                    <a:pt x="81" y="6642"/>
                  </a:cubicBezTo>
                  <a:cubicBezTo>
                    <a:pt x="127" y="6878"/>
                    <a:pt x="264" y="7015"/>
                    <a:pt x="497" y="7015"/>
                  </a:cubicBezTo>
                  <a:cubicBezTo>
                    <a:pt x="512" y="7015"/>
                    <a:pt x="527" y="7015"/>
                    <a:pt x="542" y="7014"/>
                  </a:cubicBezTo>
                  <a:cubicBezTo>
                    <a:pt x="755" y="6996"/>
                    <a:pt x="968" y="6989"/>
                    <a:pt x="1181" y="6989"/>
                  </a:cubicBezTo>
                  <a:cubicBezTo>
                    <a:pt x="1415" y="6989"/>
                    <a:pt x="1650" y="6997"/>
                    <a:pt x="1885" y="7010"/>
                  </a:cubicBezTo>
                  <a:cubicBezTo>
                    <a:pt x="1912" y="7011"/>
                    <a:pt x="1938" y="7012"/>
                    <a:pt x="1965" y="7012"/>
                  </a:cubicBezTo>
                  <a:cubicBezTo>
                    <a:pt x="2038" y="7012"/>
                    <a:pt x="2110" y="7009"/>
                    <a:pt x="2183" y="7004"/>
                  </a:cubicBezTo>
                  <a:cubicBezTo>
                    <a:pt x="2340" y="6997"/>
                    <a:pt x="2498" y="6992"/>
                    <a:pt x="2656" y="6992"/>
                  </a:cubicBezTo>
                  <a:cubicBezTo>
                    <a:pt x="2770" y="6992"/>
                    <a:pt x="2883" y="6995"/>
                    <a:pt x="2997" y="7001"/>
                  </a:cubicBezTo>
                  <a:cubicBezTo>
                    <a:pt x="3092" y="7007"/>
                    <a:pt x="3188" y="7009"/>
                    <a:pt x="3284" y="7009"/>
                  </a:cubicBezTo>
                  <a:cubicBezTo>
                    <a:pt x="3580" y="7009"/>
                    <a:pt x="3876" y="6989"/>
                    <a:pt x="4173" y="6989"/>
                  </a:cubicBezTo>
                  <a:cubicBezTo>
                    <a:pt x="4305" y="6989"/>
                    <a:pt x="4437" y="6993"/>
                    <a:pt x="4569" y="7004"/>
                  </a:cubicBezTo>
                  <a:cubicBezTo>
                    <a:pt x="4630" y="7010"/>
                    <a:pt x="4691" y="7012"/>
                    <a:pt x="4752" y="7012"/>
                  </a:cubicBezTo>
                  <a:cubicBezTo>
                    <a:pt x="4974" y="7012"/>
                    <a:pt x="5196" y="6983"/>
                    <a:pt x="5419" y="6983"/>
                  </a:cubicBezTo>
                  <a:cubicBezTo>
                    <a:pt x="5502" y="6983"/>
                    <a:pt x="5585" y="6987"/>
                    <a:pt x="5668" y="6998"/>
                  </a:cubicBezTo>
                  <a:cubicBezTo>
                    <a:pt x="5704" y="7003"/>
                    <a:pt x="5739" y="7005"/>
                    <a:pt x="5776" y="7005"/>
                  </a:cubicBezTo>
                  <a:cubicBezTo>
                    <a:pt x="5805" y="7005"/>
                    <a:pt x="5835" y="7004"/>
                    <a:pt x="5866" y="7001"/>
                  </a:cubicBezTo>
                  <a:cubicBezTo>
                    <a:pt x="5999" y="6989"/>
                    <a:pt x="6055" y="6930"/>
                    <a:pt x="6049" y="6794"/>
                  </a:cubicBezTo>
                  <a:cubicBezTo>
                    <a:pt x="6042" y="6676"/>
                    <a:pt x="6055" y="6562"/>
                    <a:pt x="6052" y="6447"/>
                  </a:cubicBezTo>
                  <a:cubicBezTo>
                    <a:pt x="6042" y="6249"/>
                    <a:pt x="6092" y="6051"/>
                    <a:pt x="6070" y="5859"/>
                  </a:cubicBezTo>
                  <a:cubicBezTo>
                    <a:pt x="6018" y="5419"/>
                    <a:pt x="6080" y="4977"/>
                    <a:pt x="6042" y="4534"/>
                  </a:cubicBezTo>
                  <a:cubicBezTo>
                    <a:pt x="6018" y="4203"/>
                    <a:pt x="6067" y="3866"/>
                    <a:pt x="6076" y="3531"/>
                  </a:cubicBezTo>
                  <a:cubicBezTo>
                    <a:pt x="6080" y="3398"/>
                    <a:pt x="6061" y="3268"/>
                    <a:pt x="6058" y="3138"/>
                  </a:cubicBezTo>
                  <a:cubicBezTo>
                    <a:pt x="6055" y="2829"/>
                    <a:pt x="6073" y="2519"/>
                    <a:pt x="6070" y="2207"/>
                  </a:cubicBezTo>
                  <a:cubicBezTo>
                    <a:pt x="6064" y="1922"/>
                    <a:pt x="6027" y="1634"/>
                    <a:pt x="6039" y="1349"/>
                  </a:cubicBezTo>
                  <a:cubicBezTo>
                    <a:pt x="6052" y="1086"/>
                    <a:pt x="6030" y="823"/>
                    <a:pt x="6083" y="600"/>
                  </a:cubicBezTo>
                  <a:cubicBezTo>
                    <a:pt x="6067" y="436"/>
                    <a:pt x="6129" y="275"/>
                    <a:pt x="5993" y="198"/>
                  </a:cubicBezTo>
                  <a:cubicBezTo>
                    <a:pt x="5868" y="124"/>
                    <a:pt x="5749" y="3"/>
                    <a:pt x="5600" y="3"/>
                  </a:cubicBezTo>
                  <a:cubicBezTo>
                    <a:pt x="5549" y="3"/>
                    <a:pt x="5495" y="18"/>
                    <a:pt x="5436" y="52"/>
                  </a:cubicBezTo>
                  <a:cubicBezTo>
                    <a:pt x="5426" y="59"/>
                    <a:pt x="5412" y="62"/>
                    <a:pt x="5399" y="62"/>
                  </a:cubicBezTo>
                  <a:cubicBezTo>
                    <a:pt x="5387" y="62"/>
                    <a:pt x="5375" y="60"/>
                    <a:pt x="5365" y="55"/>
                  </a:cubicBezTo>
                  <a:cubicBezTo>
                    <a:pt x="5246" y="14"/>
                    <a:pt x="5127" y="0"/>
                    <a:pt x="50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8"/>
            <p:cNvSpPr/>
            <p:nvPr/>
          </p:nvSpPr>
          <p:spPr>
            <a:xfrm>
              <a:off x="3507989" y="1931994"/>
              <a:ext cx="40454" cy="28701"/>
            </a:xfrm>
            <a:custGeom>
              <a:rect b="b" l="l" r="r" t="t"/>
              <a:pathLst>
                <a:path extrusionOk="0" h="816" w="1150">
                  <a:moveTo>
                    <a:pt x="903" y="1"/>
                  </a:moveTo>
                  <a:cubicBezTo>
                    <a:pt x="897" y="1"/>
                    <a:pt x="892" y="1"/>
                    <a:pt x="886" y="1"/>
                  </a:cubicBezTo>
                  <a:cubicBezTo>
                    <a:pt x="877" y="1"/>
                    <a:pt x="868" y="1"/>
                    <a:pt x="859" y="1"/>
                  </a:cubicBezTo>
                  <a:cubicBezTo>
                    <a:pt x="782" y="1"/>
                    <a:pt x="710" y="3"/>
                    <a:pt x="663" y="51"/>
                  </a:cubicBezTo>
                  <a:cubicBezTo>
                    <a:pt x="502" y="205"/>
                    <a:pt x="301" y="301"/>
                    <a:pt x="122" y="428"/>
                  </a:cubicBezTo>
                  <a:cubicBezTo>
                    <a:pt x="26" y="496"/>
                    <a:pt x="1" y="586"/>
                    <a:pt x="41" y="685"/>
                  </a:cubicBezTo>
                  <a:cubicBezTo>
                    <a:pt x="78" y="775"/>
                    <a:pt x="154" y="815"/>
                    <a:pt x="241" y="815"/>
                  </a:cubicBezTo>
                  <a:cubicBezTo>
                    <a:pt x="256" y="815"/>
                    <a:pt x="271" y="814"/>
                    <a:pt x="286" y="812"/>
                  </a:cubicBezTo>
                  <a:cubicBezTo>
                    <a:pt x="366" y="800"/>
                    <a:pt x="456" y="784"/>
                    <a:pt x="515" y="735"/>
                  </a:cubicBezTo>
                  <a:cubicBezTo>
                    <a:pt x="645" y="629"/>
                    <a:pt x="793" y="561"/>
                    <a:pt x="930" y="475"/>
                  </a:cubicBezTo>
                  <a:cubicBezTo>
                    <a:pt x="979" y="441"/>
                    <a:pt x="1019" y="403"/>
                    <a:pt x="1056" y="360"/>
                  </a:cubicBezTo>
                  <a:cubicBezTo>
                    <a:pt x="1115" y="283"/>
                    <a:pt x="1149" y="208"/>
                    <a:pt x="1100" y="112"/>
                  </a:cubicBezTo>
                  <a:cubicBezTo>
                    <a:pt x="1054" y="23"/>
                    <a:pt x="980" y="1"/>
                    <a:pt x="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8"/>
            <p:cNvSpPr/>
            <p:nvPr/>
          </p:nvSpPr>
          <p:spPr>
            <a:xfrm>
              <a:off x="3334986" y="1882471"/>
              <a:ext cx="20192" cy="21385"/>
            </a:xfrm>
            <a:custGeom>
              <a:rect b="b" l="l" r="r" t="t"/>
              <a:pathLst>
                <a:path extrusionOk="0" h="608" w="574">
                  <a:moveTo>
                    <a:pt x="251" y="0"/>
                  </a:moveTo>
                  <a:cubicBezTo>
                    <a:pt x="247" y="0"/>
                    <a:pt x="243" y="0"/>
                    <a:pt x="239" y="1"/>
                  </a:cubicBezTo>
                  <a:cubicBezTo>
                    <a:pt x="96" y="7"/>
                    <a:pt x="0" y="158"/>
                    <a:pt x="0" y="378"/>
                  </a:cubicBezTo>
                  <a:cubicBezTo>
                    <a:pt x="0" y="494"/>
                    <a:pt x="127" y="608"/>
                    <a:pt x="252" y="608"/>
                  </a:cubicBezTo>
                  <a:cubicBezTo>
                    <a:pt x="257" y="608"/>
                    <a:pt x="262" y="608"/>
                    <a:pt x="267" y="607"/>
                  </a:cubicBezTo>
                  <a:cubicBezTo>
                    <a:pt x="384" y="598"/>
                    <a:pt x="573" y="366"/>
                    <a:pt x="570" y="230"/>
                  </a:cubicBezTo>
                  <a:cubicBezTo>
                    <a:pt x="567" y="112"/>
                    <a:pt x="408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8"/>
            <p:cNvSpPr/>
            <p:nvPr/>
          </p:nvSpPr>
          <p:spPr>
            <a:xfrm>
              <a:off x="3427749" y="2145173"/>
              <a:ext cx="15513" cy="16848"/>
            </a:xfrm>
            <a:custGeom>
              <a:rect b="b" l="l" r="r" t="t"/>
              <a:pathLst>
                <a:path extrusionOk="0" h="479" w="441">
                  <a:moveTo>
                    <a:pt x="241" y="0"/>
                  </a:moveTo>
                  <a:cubicBezTo>
                    <a:pt x="133" y="0"/>
                    <a:pt x="1" y="124"/>
                    <a:pt x="7" y="230"/>
                  </a:cubicBezTo>
                  <a:cubicBezTo>
                    <a:pt x="10" y="326"/>
                    <a:pt x="152" y="471"/>
                    <a:pt x="248" y="477"/>
                  </a:cubicBezTo>
                  <a:cubicBezTo>
                    <a:pt x="254" y="478"/>
                    <a:pt x="260" y="478"/>
                    <a:pt x="266" y="478"/>
                  </a:cubicBezTo>
                  <a:cubicBezTo>
                    <a:pt x="373" y="478"/>
                    <a:pt x="437" y="395"/>
                    <a:pt x="437" y="248"/>
                  </a:cubicBezTo>
                  <a:cubicBezTo>
                    <a:pt x="440" y="118"/>
                    <a:pt x="357" y="10"/>
                    <a:pt x="248" y="1"/>
                  </a:cubicBezTo>
                  <a:cubicBezTo>
                    <a:pt x="246" y="1"/>
                    <a:pt x="243" y="0"/>
                    <a:pt x="2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8"/>
            <p:cNvSpPr/>
            <p:nvPr/>
          </p:nvSpPr>
          <p:spPr>
            <a:xfrm>
              <a:off x="2380478" y="2294339"/>
              <a:ext cx="124490" cy="19029"/>
            </a:xfrm>
            <a:custGeom>
              <a:rect b="b" l="l" r="r" t="t"/>
              <a:pathLst>
                <a:path extrusionOk="0" h="541" w="3539">
                  <a:moveTo>
                    <a:pt x="2003" y="1"/>
                  </a:moveTo>
                  <a:cubicBezTo>
                    <a:pt x="1883" y="1"/>
                    <a:pt x="1763" y="12"/>
                    <a:pt x="1644" y="16"/>
                  </a:cubicBezTo>
                  <a:cubicBezTo>
                    <a:pt x="1535" y="20"/>
                    <a:pt x="1425" y="42"/>
                    <a:pt x="1315" y="42"/>
                  </a:cubicBezTo>
                  <a:cubicBezTo>
                    <a:pt x="1270" y="42"/>
                    <a:pt x="1225" y="38"/>
                    <a:pt x="1180" y="28"/>
                  </a:cubicBezTo>
                  <a:cubicBezTo>
                    <a:pt x="1090" y="9"/>
                    <a:pt x="1000" y="2"/>
                    <a:pt x="911" y="2"/>
                  </a:cubicBezTo>
                  <a:cubicBezTo>
                    <a:pt x="672" y="2"/>
                    <a:pt x="435" y="53"/>
                    <a:pt x="199" y="62"/>
                  </a:cubicBezTo>
                  <a:cubicBezTo>
                    <a:pt x="78" y="68"/>
                    <a:pt x="1" y="177"/>
                    <a:pt x="1" y="279"/>
                  </a:cubicBezTo>
                  <a:cubicBezTo>
                    <a:pt x="1" y="384"/>
                    <a:pt x="84" y="492"/>
                    <a:pt x="196" y="505"/>
                  </a:cubicBezTo>
                  <a:cubicBezTo>
                    <a:pt x="320" y="518"/>
                    <a:pt x="451" y="540"/>
                    <a:pt x="577" y="540"/>
                  </a:cubicBezTo>
                  <a:cubicBezTo>
                    <a:pt x="630" y="540"/>
                    <a:pt x="681" y="536"/>
                    <a:pt x="731" y="526"/>
                  </a:cubicBezTo>
                  <a:cubicBezTo>
                    <a:pt x="793" y="515"/>
                    <a:pt x="855" y="511"/>
                    <a:pt x="916" y="511"/>
                  </a:cubicBezTo>
                  <a:cubicBezTo>
                    <a:pt x="1056" y="511"/>
                    <a:pt x="1196" y="532"/>
                    <a:pt x="1334" y="532"/>
                  </a:cubicBezTo>
                  <a:cubicBezTo>
                    <a:pt x="1426" y="532"/>
                    <a:pt x="1517" y="523"/>
                    <a:pt x="1607" y="492"/>
                  </a:cubicBezTo>
                  <a:cubicBezTo>
                    <a:pt x="1794" y="517"/>
                    <a:pt x="1981" y="524"/>
                    <a:pt x="2169" y="524"/>
                  </a:cubicBezTo>
                  <a:cubicBezTo>
                    <a:pt x="2368" y="524"/>
                    <a:pt x="2567" y="516"/>
                    <a:pt x="2765" y="516"/>
                  </a:cubicBezTo>
                  <a:cubicBezTo>
                    <a:pt x="2895" y="516"/>
                    <a:pt x="3025" y="519"/>
                    <a:pt x="3155" y="530"/>
                  </a:cubicBezTo>
                  <a:cubicBezTo>
                    <a:pt x="3180" y="530"/>
                    <a:pt x="3204" y="533"/>
                    <a:pt x="3229" y="533"/>
                  </a:cubicBezTo>
                  <a:cubicBezTo>
                    <a:pt x="3234" y="533"/>
                    <a:pt x="3239" y="533"/>
                    <a:pt x="3243" y="533"/>
                  </a:cubicBezTo>
                  <a:cubicBezTo>
                    <a:pt x="3418" y="533"/>
                    <a:pt x="3487" y="476"/>
                    <a:pt x="3517" y="307"/>
                  </a:cubicBezTo>
                  <a:cubicBezTo>
                    <a:pt x="3539" y="177"/>
                    <a:pt x="3458" y="90"/>
                    <a:pt x="3282" y="50"/>
                  </a:cubicBezTo>
                  <a:cubicBezTo>
                    <a:pt x="3152" y="22"/>
                    <a:pt x="3022" y="7"/>
                    <a:pt x="2888" y="7"/>
                  </a:cubicBezTo>
                  <a:cubicBezTo>
                    <a:pt x="2857" y="7"/>
                    <a:pt x="2825" y="8"/>
                    <a:pt x="2793" y="10"/>
                  </a:cubicBezTo>
                  <a:cubicBezTo>
                    <a:pt x="2673" y="16"/>
                    <a:pt x="2553" y="53"/>
                    <a:pt x="2430" y="53"/>
                  </a:cubicBezTo>
                  <a:cubicBezTo>
                    <a:pt x="2388" y="53"/>
                    <a:pt x="2346" y="48"/>
                    <a:pt x="2304" y="37"/>
                  </a:cubicBezTo>
                  <a:cubicBezTo>
                    <a:pt x="2204" y="9"/>
                    <a:pt x="2104" y="1"/>
                    <a:pt x="20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8"/>
            <p:cNvSpPr/>
            <p:nvPr/>
          </p:nvSpPr>
          <p:spPr>
            <a:xfrm>
              <a:off x="2906066" y="1818668"/>
              <a:ext cx="152811" cy="18817"/>
            </a:xfrm>
            <a:custGeom>
              <a:rect b="b" l="l" r="r" t="t"/>
              <a:pathLst>
                <a:path extrusionOk="0" h="535" w="4344">
                  <a:moveTo>
                    <a:pt x="323" y="1"/>
                  </a:moveTo>
                  <a:cubicBezTo>
                    <a:pt x="240" y="1"/>
                    <a:pt x="169" y="40"/>
                    <a:pt x="112" y="97"/>
                  </a:cubicBezTo>
                  <a:cubicBezTo>
                    <a:pt x="50" y="156"/>
                    <a:pt x="1" y="224"/>
                    <a:pt x="32" y="313"/>
                  </a:cubicBezTo>
                  <a:cubicBezTo>
                    <a:pt x="62" y="404"/>
                    <a:pt x="122" y="478"/>
                    <a:pt x="221" y="478"/>
                  </a:cubicBezTo>
                  <a:cubicBezTo>
                    <a:pt x="223" y="478"/>
                    <a:pt x="225" y="478"/>
                    <a:pt x="227" y="477"/>
                  </a:cubicBezTo>
                  <a:cubicBezTo>
                    <a:pt x="236" y="477"/>
                    <a:pt x="245" y="477"/>
                    <a:pt x="254" y="477"/>
                  </a:cubicBezTo>
                  <a:cubicBezTo>
                    <a:pt x="408" y="477"/>
                    <a:pt x="560" y="527"/>
                    <a:pt x="714" y="527"/>
                  </a:cubicBezTo>
                  <a:cubicBezTo>
                    <a:pt x="779" y="527"/>
                    <a:pt x="845" y="518"/>
                    <a:pt x="911" y="493"/>
                  </a:cubicBezTo>
                  <a:cubicBezTo>
                    <a:pt x="935" y="483"/>
                    <a:pt x="963" y="478"/>
                    <a:pt x="991" y="478"/>
                  </a:cubicBezTo>
                  <a:cubicBezTo>
                    <a:pt x="1014" y="478"/>
                    <a:pt x="1037" y="481"/>
                    <a:pt x="1056" y="487"/>
                  </a:cubicBezTo>
                  <a:cubicBezTo>
                    <a:pt x="1152" y="516"/>
                    <a:pt x="1247" y="526"/>
                    <a:pt x="1343" y="526"/>
                  </a:cubicBezTo>
                  <a:cubicBezTo>
                    <a:pt x="1518" y="526"/>
                    <a:pt x="1694" y="494"/>
                    <a:pt x="1870" y="494"/>
                  </a:cubicBezTo>
                  <a:cubicBezTo>
                    <a:pt x="1910" y="494"/>
                    <a:pt x="1949" y="495"/>
                    <a:pt x="1988" y="499"/>
                  </a:cubicBezTo>
                  <a:cubicBezTo>
                    <a:pt x="2115" y="513"/>
                    <a:pt x="2245" y="534"/>
                    <a:pt x="2376" y="534"/>
                  </a:cubicBezTo>
                  <a:cubicBezTo>
                    <a:pt x="2418" y="534"/>
                    <a:pt x="2460" y="532"/>
                    <a:pt x="2502" y="527"/>
                  </a:cubicBezTo>
                  <a:cubicBezTo>
                    <a:pt x="2602" y="516"/>
                    <a:pt x="2705" y="492"/>
                    <a:pt x="2809" y="492"/>
                  </a:cubicBezTo>
                  <a:cubicBezTo>
                    <a:pt x="2820" y="492"/>
                    <a:pt x="2831" y="492"/>
                    <a:pt x="2842" y="493"/>
                  </a:cubicBezTo>
                  <a:cubicBezTo>
                    <a:pt x="2886" y="495"/>
                    <a:pt x="2930" y="496"/>
                    <a:pt x="2973" y="496"/>
                  </a:cubicBezTo>
                  <a:cubicBezTo>
                    <a:pt x="3129" y="496"/>
                    <a:pt x="3284" y="484"/>
                    <a:pt x="3432" y="484"/>
                  </a:cubicBezTo>
                  <a:cubicBezTo>
                    <a:pt x="3561" y="484"/>
                    <a:pt x="3684" y="493"/>
                    <a:pt x="3799" y="527"/>
                  </a:cubicBezTo>
                  <a:cubicBezTo>
                    <a:pt x="4031" y="527"/>
                    <a:pt x="4115" y="502"/>
                    <a:pt x="4220" y="428"/>
                  </a:cubicBezTo>
                  <a:cubicBezTo>
                    <a:pt x="4341" y="335"/>
                    <a:pt x="4344" y="186"/>
                    <a:pt x="4226" y="97"/>
                  </a:cubicBezTo>
                  <a:cubicBezTo>
                    <a:pt x="4164" y="50"/>
                    <a:pt x="4093" y="32"/>
                    <a:pt x="4016" y="32"/>
                  </a:cubicBezTo>
                  <a:cubicBezTo>
                    <a:pt x="3551" y="26"/>
                    <a:pt x="3087" y="16"/>
                    <a:pt x="2623" y="10"/>
                  </a:cubicBezTo>
                  <a:cubicBezTo>
                    <a:pt x="2615" y="10"/>
                    <a:pt x="2606" y="9"/>
                    <a:pt x="2598" y="9"/>
                  </a:cubicBezTo>
                  <a:cubicBezTo>
                    <a:pt x="2589" y="9"/>
                    <a:pt x="2581" y="10"/>
                    <a:pt x="2573" y="13"/>
                  </a:cubicBezTo>
                  <a:cubicBezTo>
                    <a:pt x="2517" y="29"/>
                    <a:pt x="2461" y="35"/>
                    <a:pt x="2405" y="35"/>
                  </a:cubicBezTo>
                  <a:cubicBezTo>
                    <a:pt x="2279" y="35"/>
                    <a:pt x="2152" y="7"/>
                    <a:pt x="2027" y="7"/>
                  </a:cubicBezTo>
                  <a:cubicBezTo>
                    <a:pt x="1958" y="7"/>
                    <a:pt x="1889" y="16"/>
                    <a:pt x="1821" y="41"/>
                  </a:cubicBezTo>
                  <a:cubicBezTo>
                    <a:pt x="1608" y="14"/>
                    <a:pt x="1394" y="9"/>
                    <a:pt x="1180" y="9"/>
                  </a:cubicBezTo>
                  <a:cubicBezTo>
                    <a:pt x="1033" y="9"/>
                    <a:pt x="887" y="11"/>
                    <a:pt x="740" y="11"/>
                  </a:cubicBezTo>
                  <a:cubicBezTo>
                    <a:pt x="604" y="11"/>
                    <a:pt x="468" y="9"/>
                    <a:pt x="332" y="1"/>
                  </a:cubicBezTo>
                  <a:cubicBezTo>
                    <a:pt x="329" y="1"/>
                    <a:pt x="326" y="1"/>
                    <a:pt x="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8"/>
            <p:cNvSpPr/>
            <p:nvPr/>
          </p:nvSpPr>
          <p:spPr>
            <a:xfrm>
              <a:off x="2966712" y="1865764"/>
              <a:ext cx="99799" cy="18184"/>
            </a:xfrm>
            <a:custGeom>
              <a:rect b="b" l="l" r="r" t="t"/>
              <a:pathLst>
                <a:path extrusionOk="0" h="517" w="2837">
                  <a:moveTo>
                    <a:pt x="548" y="0"/>
                  </a:moveTo>
                  <a:cubicBezTo>
                    <a:pt x="418" y="0"/>
                    <a:pt x="290" y="24"/>
                    <a:pt x="162" y="58"/>
                  </a:cubicBezTo>
                  <a:cubicBezTo>
                    <a:pt x="63" y="89"/>
                    <a:pt x="16" y="160"/>
                    <a:pt x="10" y="259"/>
                  </a:cubicBezTo>
                  <a:cubicBezTo>
                    <a:pt x="1" y="358"/>
                    <a:pt x="63" y="417"/>
                    <a:pt x="140" y="448"/>
                  </a:cubicBezTo>
                  <a:cubicBezTo>
                    <a:pt x="218" y="479"/>
                    <a:pt x="304" y="517"/>
                    <a:pt x="383" y="517"/>
                  </a:cubicBezTo>
                  <a:cubicBezTo>
                    <a:pt x="389" y="517"/>
                    <a:pt x="394" y="516"/>
                    <a:pt x="400" y="516"/>
                  </a:cubicBezTo>
                  <a:cubicBezTo>
                    <a:pt x="474" y="509"/>
                    <a:pt x="548" y="507"/>
                    <a:pt x="622" y="507"/>
                  </a:cubicBezTo>
                  <a:cubicBezTo>
                    <a:pt x="715" y="507"/>
                    <a:pt x="809" y="510"/>
                    <a:pt x="902" y="510"/>
                  </a:cubicBezTo>
                  <a:cubicBezTo>
                    <a:pt x="1019" y="510"/>
                    <a:pt x="1135" y="505"/>
                    <a:pt x="1251" y="482"/>
                  </a:cubicBezTo>
                  <a:cubicBezTo>
                    <a:pt x="1280" y="476"/>
                    <a:pt x="1311" y="474"/>
                    <a:pt x="1342" y="474"/>
                  </a:cubicBezTo>
                  <a:cubicBezTo>
                    <a:pt x="1378" y="474"/>
                    <a:pt x="1415" y="477"/>
                    <a:pt x="1450" y="482"/>
                  </a:cubicBezTo>
                  <a:cubicBezTo>
                    <a:pt x="1572" y="503"/>
                    <a:pt x="1695" y="510"/>
                    <a:pt x="1818" y="510"/>
                  </a:cubicBezTo>
                  <a:cubicBezTo>
                    <a:pt x="2087" y="510"/>
                    <a:pt x="2355" y="476"/>
                    <a:pt x="2624" y="476"/>
                  </a:cubicBezTo>
                  <a:cubicBezTo>
                    <a:pt x="2632" y="476"/>
                    <a:pt x="2640" y="476"/>
                    <a:pt x="2647" y="476"/>
                  </a:cubicBezTo>
                  <a:cubicBezTo>
                    <a:pt x="2793" y="476"/>
                    <a:pt x="2836" y="377"/>
                    <a:pt x="2790" y="234"/>
                  </a:cubicBezTo>
                  <a:cubicBezTo>
                    <a:pt x="2725" y="33"/>
                    <a:pt x="2558" y="14"/>
                    <a:pt x="2394" y="14"/>
                  </a:cubicBezTo>
                  <a:cubicBezTo>
                    <a:pt x="2110" y="11"/>
                    <a:pt x="1828" y="11"/>
                    <a:pt x="1546" y="11"/>
                  </a:cubicBezTo>
                  <a:cubicBezTo>
                    <a:pt x="1263" y="11"/>
                    <a:pt x="981" y="11"/>
                    <a:pt x="697" y="11"/>
                  </a:cubicBezTo>
                  <a:cubicBezTo>
                    <a:pt x="647" y="4"/>
                    <a:pt x="597" y="0"/>
                    <a:pt x="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8"/>
            <p:cNvSpPr/>
            <p:nvPr/>
          </p:nvSpPr>
          <p:spPr>
            <a:xfrm>
              <a:off x="2354587" y="1485270"/>
              <a:ext cx="212783" cy="19134"/>
            </a:xfrm>
            <a:custGeom>
              <a:rect b="b" l="l" r="r" t="t"/>
              <a:pathLst>
                <a:path extrusionOk="0" h="544" w="6049">
                  <a:moveTo>
                    <a:pt x="4189" y="1"/>
                  </a:moveTo>
                  <a:cubicBezTo>
                    <a:pt x="3957" y="1"/>
                    <a:pt x="3728" y="45"/>
                    <a:pt x="3498" y="45"/>
                  </a:cubicBezTo>
                  <a:cubicBezTo>
                    <a:pt x="3452" y="45"/>
                    <a:pt x="3407" y="43"/>
                    <a:pt x="3361" y="39"/>
                  </a:cubicBezTo>
                  <a:cubicBezTo>
                    <a:pt x="3211" y="25"/>
                    <a:pt x="3061" y="19"/>
                    <a:pt x="2910" y="19"/>
                  </a:cubicBezTo>
                  <a:cubicBezTo>
                    <a:pt x="2790" y="19"/>
                    <a:pt x="2671" y="23"/>
                    <a:pt x="2551" y="30"/>
                  </a:cubicBezTo>
                  <a:cubicBezTo>
                    <a:pt x="2446" y="36"/>
                    <a:pt x="2342" y="38"/>
                    <a:pt x="2237" y="38"/>
                  </a:cubicBezTo>
                  <a:cubicBezTo>
                    <a:pt x="1918" y="38"/>
                    <a:pt x="1597" y="16"/>
                    <a:pt x="1277" y="16"/>
                  </a:cubicBezTo>
                  <a:cubicBezTo>
                    <a:pt x="1136" y="16"/>
                    <a:pt x="995" y="21"/>
                    <a:pt x="854" y="33"/>
                  </a:cubicBezTo>
                  <a:cubicBezTo>
                    <a:pt x="795" y="38"/>
                    <a:pt x="734" y="41"/>
                    <a:pt x="674" y="41"/>
                  </a:cubicBezTo>
                  <a:cubicBezTo>
                    <a:pt x="562" y="41"/>
                    <a:pt x="450" y="32"/>
                    <a:pt x="337" y="20"/>
                  </a:cubicBezTo>
                  <a:cubicBezTo>
                    <a:pt x="330" y="20"/>
                    <a:pt x="322" y="19"/>
                    <a:pt x="315" y="19"/>
                  </a:cubicBezTo>
                  <a:cubicBezTo>
                    <a:pt x="160" y="19"/>
                    <a:pt x="0" y="166"/>
                    <a:pt x="6" y="287"/>
                  </a:cubicBezTo>
                  <a:cubicBezTo>
                    <a:pt x="12" y="397"/>
                    <a:pt x="153" y="536"/>
                    <a:pt x="278" y="536"/>
                  </a:cubicBezTo>
                  <a:cubicBezTo>
                    <a:pt x="285" y="536"/>
                    <a:pt x="293" y="535"/>
                    <a:pt x="300" y="534"/>
                  </a:cubicBezTo>
                  <a:cubicBezTo>
                    <a:pt x="327" y="531"/>
                    <a:pt x="354" y="529"/>
                    <a:pt x="381" y="529"/>
                  </a:cubicBezTo>
                  <a:cubicBezTo>
                    <a:pt x="461" y="529"/>
                    <a:pt x="540" y="541"/>
                    <a:pt x="615" y="541"/>
                  </a:cubicBezTo>
                  <a:cubicBezTo>
                    <a:pt x="649" y="541"/>
                    <a:pt x="683" y="538"/>
                    <a:pt x="715" y="531"/>
                  </a:cubicBezTo>
                  <a:cubicBezTo>
                    <a:pt x="787" y="514"/>
                    <a:pt x="859" y="508"/>
                    <a:pt x="932" y="508"/>
                  </a:cubicBezTo>
                  <a:cubicBezTo>
                    <a:pt x="1103" y="508"/>
                    <a:pt x="1275" y="542"/>
                    <a:pt x="1445" y="542"/>
                  </a:cubicBezTo>
                  <a:cubicBezTo>
                    <a:pt x="1552" y="542"/>
                    <a:pt x="1659" y="528"/>
                    <a:pt x="1764" y="485"/>
                  </a:cubicBezTo>
                  <a:cubicBezTo>
                    <a:pt x="1771" y="482"/>
                    <a:pt x="1779" y="480"/>
                    <a:pt x="1787" y="480"/>
                  </a:cubicBezTo>
                  <a:cubicBezTo>
                    <a:pt x="1814" y="480"/>
                    <a:pt x="1847" y="495"/>
                    <a:pt x="1874" y="495"/>
                  </a:cubicBezTo>
                  <a:cubicBezTo>
                    <a:pt x="1878" y="495"/>
                    <a:pt x="1882" y="495"/>
                    <a:pt x="1885" y="494"/>
                  </a:cubicBezTo>
                  <a:cubicBezTo>
                    <a:pt x="1900" y="493"/>
                    <a:pt x="1916" y="492"/>
                    <a:pt x="1931" y="492"/>
                  </a:cubicBezTo>
                  <a:cubicBezTo>
                    <a:pt x="2060" y="492"/>
                    <a:pt x="2184" y="538"/>
                    <a:pt x="2314" y="538"/>
                  </a:cubicBezTo>
                  <a:cubicBezTo>
                    <a:pt x="2335" y="538"/>
                    <a:pt x="2356" y="537"/>
                    <a:pt x="2377" y="534"/>
                  </a:cubicBezTo>
                  <a:cubicBezTo>
                    <a:pt x="2546" y="515"/>
                    <a:pt x="2716" y="504"/>
                    <a:pt x="2886" y="504"/>
                  </a:cubicBezTo>
                  <a:cubicBezTo>
                    <a:pt x="3050" y="504"/>
                    <a:pt x="3214" y="515"/>
                    <a:pt x="3377" y="537"/>
                  </a:cubicBezTo>
                  <a:cubicBezTo>
                    <a:pt x="3402" y="541"/>
                    <a:pt x="3428" y="544"/>
                    <a:pt x="3454" y="544"/>
                  </a:cubicBezTo>
                  <a:cubicBezTo>
                    <a:pt x="3470" y="544"/>
                    <a:pt x="3485" y="543"/>
                    <a:pt x="3501" y="540"/>
                  </a:cubicBezTo>
                  <a:cubicBezTo>
                    <a:pt x="3644" y="510"/>
                    <a:pt x="3790" y="503"/>
                    <a:pt x="3935" y="503"/>
                  </a:cubicBezTo>
                  <a:cubicBezTo>
                    <a:pt x="4043" y="503"/>
                    <a:pt x="4150" y="507"/>
                    <a:pt x="4256" y="509"/>
                  </a:cubicBezTo>
                  <a:cubicBezTo>
                    <a:pt x="4278" y="510"/>
                    <a:pt x="4301" y="510"/>
                    <a:pt x="4323" y="510"/>
                  </a:cubicBezTo>
                  <a:cubicBezTo>
                    <a:pt x="4548" y="510"/>
                    <a:pt x="4772" y="491"/>
                    <a:pt x="4997" y="491"/>
                  </a:cubicBezTo>
                  <a:cubicBezTo>
                    <a:pt x="5078" y="491"/>
                    <a:pt x="5159" y="493"/>
                    <a:pt x="5240" y="500"/>
                  </a:cubicBezTo>
                  <a:lnTo>
                    <a:pt x="5661" y="500"/>
                  </a:lnTo>
                  <a:cubicBezTo>
                    <a:pt x="5666" y="500"/>
                    <a:pt x="5671" y="500"/>
                    <a:pt x="5675" y="500"/>
                  </a:cubicBezTo>
                  <a:cubicBezTo>
                    <a:pt x="5772" y="500"/>
                    <a:pt x="5860" y="470"/>
                    <a:pt x="5943" y="420"/>
                  </a:cubicBezTo>
                  <a:cubicBezTo>
                    <a:pt x="6027" y="367"/>
                    <a:pt x="6048" y="280"/>
                    <a:pt x="5993" y="206"/>
                  </a:cubicBezTo>
                  <a:cubicBezTo>
                    <a:pt x="5920" y="113"/>
                    <a:pt x="5825" y="14"/>
                    <a:pt x="5700" y="14"/>
                  </a:cubicBezTo>
                  <a:cubicBezTo>
                    <a:pt x="5697" y="14"/>
                    <a:pt x="5693" y="14"/>
                    <a:pt x="5689" y="14"/>
                  </a:cubicBezTo>
                  <a:cubicBezTo>
                    <a:pt x="5675" y="15"/>
                    <a:pt x="5660" y="15"/>
                    <a:pt x="5645" y="15"/>
                  </a:cubicBezTo>
                  <a:cubicBezTo>
                    <a:pt x="5545" y="15"/>
                    <a:pt x="5444" y="1"/>
                    <a:pt x="5343" y="1"/>
                  </a:cubicBezTo>
                  <a:cubicBezTo>
                    <a:pt x="5328" y="1"/>
                    <a:pt x="5314" y="1"/>
                    <a:pt x="5299" y="2"/>
                  </a:cubicBezTo>
                  <a:cubicBezTo>
                    <a:pt x="5092" y="10"/>
                    <a:pt x="4887" y="32"/>
                    <a:pt x="4681" y="32"/>
                  </a:cubicBezTo>
                  <a:cubicBezTo>
                    <a:pt x="4585" y="32"/>
                    <a:pt x="4489" y="27"/>
                    <a:pt x="4392" y="14"/>
                  </a:cubicBezTo>
                  <a:cubicBezTo>
                    <a:pt x="4324" y="5"/>
                    <a:pt x="4256" y="1"/>
                    <a:pt x="41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8"/>
            <p:cNvSpPr/>
            <p:nvPr/>
          </p:nvSpPr>
          <p:spPr>
            <a:xfrm>
              <a:off x="2355326" y="1602780"/>
              <a:ext cx="169692" cy="18607"/>
            </a:xfrm>
            <a:custGeom>
              <a:rect b="b" l="l" r="r" t="t"/>
              <a:pathLst>
                <a:path extrusionOk="0" h="529" w="4824">
                  <a:moveTo>
                    <a:pt x="268" y="0"/>
                  </a:moveTo>
                  <a:cubicBezTo>
                    <a:pt x="112" y="0"/>
                    <a:pt x="4" y="103"/>
                    <a:pt x="4" y="261"/>
                  </a:cubicBezTo>
                  <a:cubicBezTo>
                    <a:pt x="1" y="381"/>
                    <a:pt x="123" y="508"/>
                    <a:pt x="255" y="508"/>
                  </a:cubicBezTo>
                  <a:cubicBezTo>
                    <a:pt x="265" y="508"/>
                    <a:pt x="275" y="507"/>
                    <a:pt x="285" y="505"/>
                  </a:cubicBezTo>
                  <a:cubicBezTo>
                    <a:pt x="336" y="497"/>
                    <a:pt x="387" y="494"/>
                    <a:pt x="438" y="494"/>
                  </a:cubicBezTo>
                  <a:cubicBezTo>
                    <a:pt x="577" y="494"/>
                    <a:pt x="717" y="517"/>
                    <a:pt x="856" y="517"/>
                  </a:cubicBezTo>
                  <a:cubicBezTo>
                    <a:pt x="935" y="517"/>
                    <a:pt x="1014" y="509"/>
                    <a:pt x="1093" y="487"/>
                  </a:cubicBezTo>
                  <a:cubicBezTo>
                    <a:pt x="1104" y="483"/>
                    <a:pt x="1115" y="482"/>
                    <a:pt x="1127" y="482"/>
                  </a:cubicBezTo>
                  <a:cubicBezTo>
                    <a:pt x="1148" y="482"/>
                    <a:pt x="1170" y="486"/>
                    <a:pt x="1189" y="490"/>
                  </a:cubicBezTo>
                  <a:cubicBezTo>
                    <a:pt x="1351" y="520"/>
                    <a:pt x="1514" y="529"/>
                    <a:pt x="1677" y="529"/>
                  </a:cubicBezTo>
                  <a:cubicBezTo>
                    <a:pt x="1899" y="529"/>
                    <a:pt x="2122" y="512"/>
                    <a:pt x="2344" y="508"/>
                  </a:cubicBezTo>
                  <a:cubicBezTo>
                    <a:pt x="2356" y="508"/>
                    <a:pt x="2367" y="508"/>
                    <a:pt x="2379" y="508"/>
                  </a:cubicBezTo>
                  <a:cubicBezTo>
                    <a:pt x="2544" y="508"/>
                    <a:pt x="2709" y="521"/>
                    <a:pt x="2876" y="521"/>
                  </a:cubicBezTo>
                  <a:cubicBezTo>
                    <a:pt x="2968" y="521"/>
                    <a:pt x="3059" y="517"/>
                    <a:pt x="3152" y="505"/>
                  </a:cubicBezTo>
                  <a:cubicBezTo>
                    <a:pt x="3258" y="493"/>
                    <a:pt x="3369" y="473"/>
                    <a:pt x="3480" y="473"/>
                  </a:cubicBezTo>
                  <a:cubicBezTo>
                    <a:pt x="3534" y="473"/>
                    <a:pt x="3587" y="478"/>
                    <a:pt x="3641" y="490"/>
                  </a:cubicBezTo>
                  <a:cubicBezTo>
                    <a:pt x="3724" y="507"/>
                    <a:pt x="3808" y="514"/>
                    <a:pt x="3891" y="514"/>
                  </a:cubicBezTo>
                  <a:cubicBezTo>
                    <a:pt x="4108" y="514"/>
                    <a:pt x="4323" y="470"/>
                    <a:pt x="4540" y="470"/>
                  </a:cubicBezTo>
                  <a:cubicBezTo>
                    <a:pt x="4559" y="470"/>
                    <a:pt x="4578" y="470"/>
                    <a:pt x="4597" y="471"/>
                  </a:cubicBezTo>
                  <a:cubicBezTo>
                    <a:pt x="4599" y="471"/>
                    <a:pt x="4601" y="471"/>
                    <a:pt x="4603" y="471"/>
                  </a:cubicBezTo>
                  <a:cubicBezTo>
                    <a:pt x="4739" y="471"/>
                    <a:pt x="4823" y="364"/>
                    <a:pt x="4823" y="255"/>
                  </a:cubicBezTo>
                  <a:cubicBezTo>
                    <a:pt x="4820" y="143"/>
                    <a:pt x="4736" y="41"/>
                    <a:pt x="4610" y="19"/>
                  </a:cubicBezTo>
                  <a:cubicBezTo>
                    <a:pt x="4543" y="8"/>
                    <a:pt x="4475" y="1"/>
                    <a:pt x="4407" y="1"/>
                  </a:cubicBezTo>
                  <a:cubicBezTo>
                    <a:pt x="4384" y="1"/>
                    <a:pt x="4360" y="2"/>
                    <a:pt x="4337" y="4"/>
                  </a:cubicBezTo>
                  <a:cubicBezTo>
                    <a:pt x="4175" y="9"/>
                    <a:pt x="4011" y="43"/>
                    <a:pt x="3851" y="43"/>
                  </a:cubicBezTo>
                  <a:cubicBezTo>
                    <a:pt x="3810" y="43"/>
                    <a:pt x="3768" y="41"/>
                    <a:pt x="3727" y="35"/>
                  </a:cubicBezTo>
                  <a:cubicBezTo>
                    <a:pt x="3636" y="20"/>
                    <a:pt x="3547" y="16"/>
                    <a:pt x="3457" y="16"/>
                  </a:cubicBezTo>
                  <a:cubicBezTo>
                    <a:pt x="3318" y="16"/>
                    <a:pt x="3180" y="27"/>
                    <a:pt x="3040" y="29"/>
                  </a:cubicBezTo>
                  <a:cubicBezTo>
                    <a:pt x="2917" y="29"/>
                    <a:pt x="2794" y="39"/>
                    <a:pt x="2672" y="39"/>
                  </a:cubicBezTo>
                  <a:cubicBezTo>
                    <a:pt x="2632" y="39"/>
                    <a:pt x="2591" y="38"/>
                    <a:pt x="2551" y="35"/>
                  </a:cubicBezTo>
                  <a:cubicBezTo>
                    <a:pt x="2436" y="23"/>
                    <a:pt x="2321" y="20"/>
                    <a:pt x="2205" y="20"/>
                  </a:cubicBezTo>
                  <a:cubicBezTo>
                    <a:pt x="2099" y="20"/>
                    <a:pt x="1992" y="23"/>
                    <a:pt x="1886" y="23"/>
                  </a:cubicBezTo>
                  <a:cubicBezTo>
                    <a:pt x="1804" y="23"/>
                    <a:pt x="1723" y="21"/>
                    <a:pt x="1641" y="16"/>
                  </a:cubicBezTo>
                  <a:cubicBezTo>
                    <a:pt x="1517" y="8"/>
                    <a:pt x="1392" y="2"/>
                    <a:pt x="1268" y="2"/>
                  </a:cubicBezTo>
                  <a:cubicBezTo>
                    <a:pt x="1162" y="2"/>
                    <a:pt x="1056" y="6"/>
                    <a:pt x="951" y="16"/>
                  </a:cubicBezTo>
                  <a:cubicBezTo>
                    <a:pt x="862" y="25"/>
                    <a:pt x="775" y="31"/>
                    <a:pt x="688" y="31"/>
                  </a:cubicBezTo>
                  <a:cubicBezTo>
                    <a:pt x="629" y="31"/>
                    <a:pt x="570" y="29"/>
                    <a:pt x="511" y="22"/>
                  </a:cubicBezTo>
                  <a:cubicBezTo>
                    <a:pt x="437" y="16"/>
                    <a:pt x="363" y="7"/>
                    <a:pt x="288" y="1"/>
                  </a:cubicBezTo>
                  <a:cubicBezTo>
                    <a:pt x="282" y="0"/>
                    <a:pt x="275" y="0"/>
                    <a:pt x="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8"/>
            <p:cNvSpPr/>
            <p:nvPr/>
          </p:nvSpPr>
          <p:spPr>
            <a:xfrm>
              <a:off x="2390926" y="1663840"/>
              <a:ext cx="171310" cy="18923"/>
            </a:xfrm>
            <a:custGeom>
              <a:rect b="b" l="l" r="r" t="t"/>
              <a:pathLst>
                <a:path extrusionOk="0" h="538" w="4870">
                  <a:moveTo>
                    <a:pt x="1168" y="1"/>
                  </a:moveTo>
                  <a:cubicBezTo>
                    <a:pt x="1131" y="1"/>
                    <a:pt x="1094" y="5"/>
                    <a:pt x="1056" y="17"/>
                  </a:cubicBezTo>
                  <a:cubicBezTo>
                    <a:pt x="1003" y="33"/>
                    <a:pt x="951" y="38"/>
                    <a:pt x="899" y="38"/>
                  </a:cubicBezTo>
                  <a:cubicBezTo>
                    <a:pt x="840" y="38"/>
                    <a:pt x="780" y="31"/>
                    <a:pt x="719" y="26"/>
                  </a:cubicBezTo>
                  <a:cubicBezTo>
                    <a:pt x="680" y="23"/>
                    <a:pt x="641" y="22"/>
                    <a:pt x="602" y="22"/>
                  </a:cubicBezTo>
                  <a:cubicBezTo>
                    <a:pt x="471" y="22"/>
                    <a:pt x="337" y="37"/>
                    <a:pt x="211" y="63"/>
                  </a:cubicBezTo>
                  <a:cubicBezTo>
                    <a:pt x="63" y="94"/>
                    <a:pt x="1" y="196"/>
                    <a:pt x="22" y="308"/>
                  </a:cubicBezTo>
                  <a:cubicBezTo>
                    <a:pt x="41" y="419"/>
                    <a:pt x="140" y="503"/>
                    <a:pt x="267" y="512"/>
                  </a:cubicBezTo>
                  <a:cubicBezTo>
                    <a:pt x="408" y="524"/>
                    <a:pt x="550" y="527"/>
                    <a:pt x="691" y="527"/>
                  </a:cubicBezTo>
                  <a:cubicBezTo>
                    <a:pt x="868" y="527"/>
                    <a:pt x="1045" y="522"/>
                    <a:pt x="1221" y="522"/>
                  </a:cubicBezTo>
                  <a:cubicBezTo>
                    <a:pt x="1313" y="522"/>
                    <a:pt x="1404" y="523"/>
                    <a:pt x="1496" y="527"/>
                  </a:cubicBezTo>
                  <a:cubicBezTo>
                    <a:pt x="1506" y="528"/>
                    <a:pt x="1516" y="528"/>
                    <a:pt x="1526" y="528"/>
                  </a:cubicBezTo>
                  <a:cubicBezTo>
                    <a:pt x="1682" y="528"/>
                    <a:pt x="1838" y="479"/>
                    <a:pt x="1995" y="479"/>
                  </a:cubicBezTo>
                  <a:cubicBezTo>
                    <a:pt x="2048" y="479"/>
                    <a:pt x="2101" y="485"/>
                    <a:pt x="2155" y="500"/>
                  </a:cubicBezTo>
                  <a:cubicBezTo>
                    <a:pt x="2226" y="519"/>
                    <a:pt x="2297" y="527"/>
                    <a:pt x="2368" y="527"/>
                  </a:cubicBezTo>
                  <a:cubicBezTo>
                    <a:pt x="2445" y="527"/>
                    <a:pt x="2522" y="517"/>
                    <a:pt x="2598" y="503"/>
                  </a:cubicBezTo>
                  <a:cubicBezTo>
                    <a:pt x="2672" y="489"/>
                    <a:pt x="2746" y="483"/>
                    <a:pt x="2820" y="483"/>
                  </a:cubicBezTo>
                  <a:cubicBezTo>
                    <a:pt x="2894" y="483"/>
                    <a:pt x="2968" y="489"/>
                    <a:pt x="3040" y="496"/>
                  </a:cubicBezTo>
                  <a:cubicBezTo>
                    <a:pt x="3155" y="506"/>
                    <a:pt x="3266" y="531"/>
                    <a:pt x="3381" y="537"/>
                  </a:cubicBezTo>
                  <a:cubicBezTo>
                    <a:pt x="3398" y="537"/>
                    <a:pt x="3415" y="538"/>
                    <a:pt x="3432" y="538"/>
                  </a:cubicBezTo>
                  <a:cubicBezTo>
                    <a:pt x="3675" y="538"/>
                    <a:pt x="3917" y="485"/>
                    <a:pt x="4159" y="485"/>
                  </a:cubicBezTo>
                  <a:cubicBezTo>
                    <a:pt x="4276" y="485"/>
                    <a:pt x="4393" y="497"/>
                    <a:pt x="4511" y="534"/>
                  </a:cubicBezTo>
                  <a:cubicBezTo>
                    <a:pt x="4513" y="534"/>
                    <a:pt x="4515" y="534"/>
                    <a:pt x="4517" y="534"/>
                  </a:cubicBezTo>
                  <a:cubicBezTo>
                    <a:pt x="4694" y="534"/>
                    <a:pt x="4864" y="402"/>
                    <a:pt x="4867" y="258"/>
                  </a:cubicBezTo>
                  <a:cubicBezTo>
                    <a:pt x="4870" y="123"/>
                    <a:pt x="4710" y="13"/>
                    <a:pt x="4530" y="13"/>
                  </a:cubicBezTo>
                  <a:cubicBezTo>
                    <a:pt x="4520" y="13"/>
                    <a:pt x="4511" y="13"/>
                    <a:pt x="4501" y="14"/>
                  </a:cubicBezTo>
                  <a:cubicBezTo>
                    <a:pt x="4223" y="29"/>
                    <a:pt x="3947" y="41"/>
                    <a:pt x="3669" y="51"/>
                  </a:cubicBezTo>
                  <a:cubicBezTo>
                    <a:pt x="3593" y="53"/>
                    <a:pt x="3517" y="56"/>
                    <a:pt x="3442" y="56"/>
                  </a:cubicBezTo>
                  <a:cubicBezTo>
                    <a:pt x="3321" y="56"/>
                    <a:pt x="3200" y="48"/>
                    <a:pt x="3078" y="14"/>
                  </a:cubicBezTo>
                  <a:cubicBezTo>
                    <a:pt x="3055" y="7"/>
                    <a:pt x="3031" y="5"/>
                    <a:pt x="3007" y="5"/>
                  </a:cubicBezTo>
                  <a:cubicBezTo>
                    <a:pt x="2958" y="5"/>
                    <a:pt x="2907" y="14"/>
                    <a:pt x="2858" y="14"/>
                  </a:cubicBezTo>
                  <a:cubicBezTo>
                    <a:pt x="2818" y="14"/>
                    <a:pt x="2777" y="14"/>
                    <a:pt x="2737" y="14"/>
                  </a:cubicBezTo>
                  <a:cubicBezTo>
                    <a:pt x="2635" y="14"/>
                    <a:pt x="2532" y="13"/>
                    <a:pt x="2430" y="13"/>
                  </a:cubicBezTo>
                  <a:cubicBezTo>
                    <a:pt x="2320" y="13"/>
                    <a:pt x="2211" y="14"/>
                    <a:pt x="2103" y="20"/>
                  </a:cubicBezTo>
                  <a:cubicBezTo>
                    <a:pt x="2025" y="24"/>
                    <a:pt x="1947" y="26"/>
                    <a:pt x="1868" y="26"/>
                  </a:cubicBezTo>
                  <a:cubicBezTo>
                    <a:pt x="1783" y="26"/>
                    <a:pt x="1698" y="24"/>
                    <a:pt x="1613" y="24"/>
                  </a:cubicBezTo>
                  <a:cubicBezTo>
                    <a:pt x="1565" y="24"/>
                    <a:pt x="1518" y="25"/>
                    <a:pt x="1471" y="26"/>
                  </a:cubicBezTo>
                  <a:cubicBezTo>
                    <a:pt x="1464" y="26"/>
                    <a:pt x="1457" y="26"/>
                    <a:pt x="1449" y="26"/>
                  </a:cubicBezTo>
                  <a:cubicBezTo>
                    <a:pt x="1354" y="26"/>
                    <a:pt x="1260" y="1"/>
                    <a:pt x="1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8"/>
            <p:cNvSpPr/>
            <p:nvPr/>
          </p:nvSpPr>
          <p:spPr>
            <a:xfrm>
              <a:off x="2411188" y="1541967"/>
              <a:ext cx="143978" cy="18677"/>
            </a:xfrm>
            <a:custGeom>
              <a:rect b="b" l="l" r="r" t="t"/>
              <a:pathLst>
                <a:path extrusionOk="0" h="531" w="4093">
                  <a:moveTo>
                    <a:pt x="2509" y="1"/>
                  </a:moveTo>
                  <a:cubicBezTo>
                    <a:pt x="2385" y="1"/>
                    <a:pt x="2261" y="7"/>
                    <a:pt x="2139" y="21"/>
                  </a:cubicBezTo>
                  <a:cubicBezTo>
                    <a:pt x="1942" y="42"/>
                    <a:pt x="1745" y="52"/>
                    <a:pt x="1548" y="52"/>
                  </a:cubicBezTo>
                  <a:cubicBezTo>
                    <a:pt x="1343" y="52"/>
                    <a:pt x="1139" y="42"/>
                    <a:pt x="935" y="24"/>
                  </a:cubicBezTo>
                  <a:cubicBezTo>
                    <a:pt x="877" y="20"/>
                    <a:pt x="820" y="18"/>
                    <a:pt x="762" y="18"/>
                  </a:cubicBezTo>
                  <a:cubicBezTo>
                    <a:pt x="574" y="18"/>
                    <a:pt x="387" y="39"/>
                    <a:pt x="202" y="68"/>
                  </a:cubicBezTo>
                  <a:cubicBezTo>
                    <a:pt x="69" y="89"/>
                    <a:pt x="1" y="170"/>
                    <a:pt x="1" y="281"/>
                  </a:cubicBezTo>
                  <a:cubicBezTo>
                    <a:pt x="4" y="402"/>
                    <a:pt x="84" y="454"/>
                    <a:pt x="183" y="485"/>
                  </a:cubicBezTo>
                  <a:cubicBezTo>
                    <a:pt x="208" y="495"/>
                    <a:pt x="233" y="488"/>
                    <a:pt x="257" y="498"/>
                  </a:cubicBezTo>
                  <a:cubicBezTo>
                    <a:pt x="306" y="518"/>
                    <a:pt x="354" y="525"/>
                    <a:pt x="402" y="525"/>
                  </a:cubicBezTo>
                  <a:cubicBezTo>
                    <a:pt x="517" y="525"/>
                    <a:pt x="630" y="484"/>
                    <a:pt x="743" y="482"/>
                  </a:cubicBezTo>
                  <a:cubicBezTo>
                    <a:pt x="1031" y="482"/>
                    <a:pt x="1317" y="525"/>
                    <a:pt x="1607" y="525"/>
                  </a:cubicBezTo>
                  <a:cubicBezTo>
                    <a:pt x="1647" y="525"/>
                    <a:pt x="1687" y="524"/>
                    <a:pt x="1728" y="523"/>
                  </a:cubicBezTo>
                  <a:cubicBezTo>
                    <a:pt x="1859" y="515"/>
                    <a:pt x="1992" y="499"/>
                    <a:pt x="2124" y="499"/>
                  </a:cubicBezTo>
                  <a:cubicBezTo>
                    <a:pt x="2164" y="499"/>
                    <a:pt x="2203" y="500"/>
                    <a:pt x="2242" y="504"/>
                  </a:cubicBezTo>
                  <a:cubicBezTo>
                    <a:pt x="2373" y="516"/>
                    <a:pt x="2505" y="516"/>
                    <a:pt x="2633" y="516"/>
                  </a:cubicBezTo>
                  <a:cubicBezTo>
                    <a:pt x="2761" y="516"/>
                    <a:pt x="2885" y="516"/>
                    <a:pt x="3003" y="529"/>
                  </a:cubicBezTo>
                  <a:cubicBezTo>
                    <a:pt x="3056" y="522"/>
                    <a:pt x="3106" y="520"/>
                    <a:pt x="3153" y="520"/>
                  </a:cubicBezTo>
                  <a:cubicBezTo>
                    <a:pt x="3231" y="520"/>
                    <a:pt x="3303" y="526"/>
                    <a:pt x="3374" y="526"/>
                  </a:cubicBezTo>
                  <a:cubicBezTo>
                    <a:pt x="3450" y="526"/>
                    <a:pt x="3525" y="531"/>
                    <a:pt x="3601" y="531"/>
                  </a:cubicBezTo>
                  <a:cubicBezTo>
                    <a:pt x="3705" y="531"/>
                    <a:pt x="3809" y="521"/>
                    <a:pt x="3910" y="476"/>
                  </a:cubicBezTo>
                  <a:cubicBezTo>
                    <a:pt x="4059" y="411"/>
                    <a:pt x="4093" y="349"/>
                    <a:pt x="4055" y="182"/>
                  </a:cubicBezTo>
                  <a:cubicBezTo>
                    <a:pt x="4021" y="33"/>
                    <a:pt x="3984" y="27"/>
                    <a:pt x="3808" y="12"/>
                  </a:cubicBezTo>
                  <a:cubicBezTo>
                    <a:pt x="3747" y="7"/>
                    <a:pt x="3686" y="5"/>
                    <a:pt x="3625" y="5"/>
                  </a:cubicBezTo>
                  <a:cubicBezTo>
                    <a:pt x="3435" y="5"/>
                    <a:pt x="3245" y="23"/>
                    <a:pt x="3053" y="23"/>
                  </a:cubicBezTo>
                  <a:cubicBezTo>
                    <a:pt x="2986" y="23"/>
                    <a:pt x="2919" y="21"/>
                    <a:pt x="2851" y="15"/>
                  </a:cubicBezTo>
                  <a:cubicBezTo>
                    <a:pt x="2739" y="6"/>
                    <a:pt x="2624" y="1"/>
                    <a:pt x="2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8"/>
            <p:cNvSpPr/>
            <p:nvPr/>
          </p:nvSpPr>
          <p:spPr>
            <a:xfrm>
              <a:off x="3035660" y="2181190"/>
              <a:ext cx="109226" cy="18290"/>
            </a:xfrm>
            <a:custGeom>
              <a:rect b="b" l="l" r="r" t="t"/>
              <a:pathLst>
                <a:path extrusionOk="0" h="520" w="3105">
                  <a:moveTo>
                    <a:pt x="2158" y="0"/>
                  </a:moveTo>
                  <a:cubicBezTo>
                    <a:pt x="2126" y="0"/>
                    <a:pt x="2094" y="0"/>
                    <a:pt x="2062" y="1"/>
                  </a:cubicBezTo>
                  <a:cubicBezTo>
                    <a:pt x="1875" y="7"/>
                    <a:pt x="1688" y="8"/>
                    <a:pt x="1501" y="8"/>
                  </a:cubicBezTo>
                  <a:cubicBezTo>
                    <a:pt x="1198" y="8"/>
                    <a:pt x="896" y="4"/>
                    <a:pt x="594" y="4"/>
                  </a:cubicBezTo>
                  <a:cubicBezTo>
                    <a:pt x="543" y="4"/>
                    <a:pt x="491" y="4"/>
                    <a:pt x="440" y="4"/>
                  </a:cubicBezTo>
                  <a:cubicBezTo>
                    <a:pt x="344" y="4"/>
                    <a:pt x="242" y="32"/>
                    <a:pt x="152" y="66"/>
                  </a:cubicBezTo>
                  <a:cubicBezTo>
                    <a:pt x="41" y="106"/>
                    <a:pt x="0" y="224"/>
                    <a:pt x="47" y="329"/>
                  </a:cubicBezTo>
                  <a:cubicBezTo>
                    <a:pt x="93" y="431"/>
                    <a:pt x="177" y="462"/>
                    <a:pt x="282" y="478"/>
                  </a:cubicBezTo>
                  <a:cubicBezTo>
                    <a:pt x="474" y="510"/>
                    <a:pt x="666" y="519"/>
                    <a:pt x="859" y="519"/>
                  </a:cubicBezTo>
                  <a:cubicBezTo>
                    <a:pt x="1121" y="519"/>
                    <a:pt x="1385" y="502"/>
                    <a:pt x="1648" y="502"/>
                  </a:cubicBezTo>
                  <a:cubicBezTo>
                    <a:pt x="1715" y="502"/>
                    <a:pt x="1782" y="503"/>
                    <a:pt x="1848" y="506"/>
                  </a:cubicBezTo>
                  <a:cubicBezTo>
                    <a:pt x="1867" y="506"/>
                    <a:pt x="1885" y="507"/>
                    <a:pt x="1904" y="507"/>
                  </a:cubicBezTo>
                  <a:cubicBezTo>
                    <a:pt x="2078" y="507"/>
                    <a:pt x="2254" y="483"/>
                    <a:pt x="2436" y="483"/>
                  </a:cubicBezTo>
                  <a:cubicBezTo>
                    <a:pt x="2530" y="483"/>
                    <a:pt x="2626" y="489"/>
                    <a:pt x="2724" y="509"/>
                  </a:cubicBezTo>
                  <a:cubicBezTo>
                    <a:pt x="2777" y="493"/>
                    <a:pt x="2851" y="484"/>
                    <a:pt x="2919" y="456"/>
                  </a:cubicBezTo>
                  <a:cubicBezTo>
                    <a:pt x="3009" y="419"/>
                    <a:pt x="3105" y="233"/>
                    <a:pt x="3080" y="147"/>
                  </a:cubicBezTo>
                  <a:cubicBezTo>
                    <a:pt x="3046" y="29"/>
                    <a:pt x="2956" y="29"/>
                    <a:pt x="2845" y="26"/>
                  </a:cubicBezTo>
                  <a:cubicBezTo>
                    <a:pt x="2617" y="18"/>
                    <a:pt x="2388" y="0"/>
                    <a:pt x="2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8"/>
            <p:cNvSpPr/>
            <p:nvPr/>
          </p:nvSpPr>
          <p:spPr>
            <a:xfrm>
              <a:off x="3065280" y="2228567"/>
              <a:ext cx="48580" cy="18360"/>
            </a:xfrm>
            <a:custGeom>
              <a:rect b="b" l="l" r="r" t="t"/>
              <a:pathLst>
                <a:path extrusionOk="0" h="522" w="1381">
                  <a:moveTo>
                    <a:pt x="437" y="1"/>
                  </a:moveTo>
                  <a:cubicBezTo>
                    <a:pt x="335" y="13"/>
                    <a:pt x="242" y="19"/>
                    <a:pt x="155" y="41"/>
                  </a:cubicBezTo>
                  <a:cubicBezTo>
                    <a:pt x="50" y="66"/>
                    <a:pt x="0" y="152"/>
                    <a:pt x="31" y="245"/>
                  </a:cubicBezTo>
                  <a:cubicBezTo>
                    <a:pt x="77" y="385"/>
                    <a:pt x="222" y="498"/>
                    <a:pt x="369" y="498"/>
                  </a:cubicBezTo>
                  <a:cubicBezTo>
                    <a:pt x="391" y="498"/>
                    <a:pt x="414" y="496"/>
                    <a:pt x="437" y="490"/>
                  </a:cubicBezTo>
                  <a:cubicBezTo>
                    <a:pt x="491" y="477"/>
                    <a:pt x="543" y="472"/>
                    <a:pt x="595" y="472"/>
                  </a:cubicBezTo>
                  <a:cubicBezTo>
                    <a:pt x="680" y="472"/>
                    <a:pt x="764" y="486"/>
                    <a:pt x="848" y="505"/>
                  </a:cubicBezTo>
                  <a:cubicBezTo>
                    <a:pt x="896" y="515"/>
                    <a:pt x="942" y="521"/>
                    <a:pt x="988" y="521"/>
                  </a:cubicBezTo>
                  <a:cubicBezTo>
                    <a:pt x="1086" y="521"/>
                    <a:pt x="1179" y="492"/>
                    <a:pt x="1257" y="403"/>
                  </a:cubicBezTo>
                  <a:cubicBezTo>
                    <a:pt x="1319" y="332"/>
                    <a:pt x="1381" y="270"/>
                    <a:pt x="1344" y="165"/>
                  </a:cubicBezTo>
                  <a:cubicBezTo>
                    <a:pt x="1306" y="64"/>
                    <a:pt x="1228" y="22"/>
                    <a:pt x="1132" y="22"/>
                  </a:cubicBezTo>
                  <a:cubicBezTo>
                    <a:pt x="1125" y="22"/>
                    <a:pt x="1118" y="22"/>
                    <a:pt x="1111" y="22"/>
                  </a:cubicBezTo>
                  <a:cubicBezTo>
                    <a:pt x="1005" y="28"/>
                    <a:pt x="899" y="34"/>
                    <a:pt x="795" y="34"/>
                  </a:cubicBezTo>
                  <a:cubicBezTo>
                    <a:pt x="672" y="34"/>
                    <a:pt x="552" y="26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9"/>
          <p:cNvSpPr txBox="1"/>
          <p:nvPr>
            <p:ph type="title"/>
          </p:nvPr>
        </p:nvSpPr>
        <p:spPr>
          <a:xfrm>
            <a:off x="720000" y="445025"/>
            <a:ext cx="202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Escenario</a:t>
            </a:r>
            <a:endParaRPr/>
          </a:p>
        </p:txBody>
      </p:sp>
      <p:sp>
        <p:nvSpPr>
          <p:cNvPr id="385" name="Google Shape;385;p39"/>
          <p:cNvSpPr txBox="1"/>
          <p:nvPr>
            <p:ph idx="1" type="subTitle"/>
          </p:nvPr>
        </p:nvSpPr>
        <p:spPr>
          <a:xfrm>
            <a:off x="713225" y="1289200"/>
            <a:ext cx="3563400" cy="33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usa el escenario de Pablo en donde los especialistas lo ponen a jugar JurisBox como forma de aprender conceptos que lo puedan ayudar durante el proceso judicial.</a:t>
            </a:r>
            <a:endParaRPr/>
          </a:p>
        </p:txBody>
      </p:sp>
      <p:grpSp>
        <p:nvGrpSpPr>
          <p:cNvPr id="386" name="Google Shape;386;p39"/>
          <p:cNvGrpSpPr/>
          <p:nvPr/>
        </p:nvGrpSpPr>
        <p:grpSpPr>
          <a:xfrm rot="5400000">
            <a:off x="8244226" y="965694"/>
            <a:ext cx="592408" cy="491765"/>
            <a:chOff x="5337910" y="1122784"/>
            <a:chExt cx="879074" cy="729730"/>
          </a:xfrm>
        </p:grpSpPr>
        <p:sp>
          <p:nvSpPr>
            <p:cNvPr id="387" name="Google Shape;387;p39"/>
            <p:cNvSpPr/>
            <p:nvPr/>
          </p:nvSpPr>
          <p:spPr>
            <a:xfrm>
              <a:off x="5587795" y="1244709"/>
              <a:ext cx="250926" cy="284001"/>
            </a:xfrm>
            <a:custGeom>
              <a:rect b="b" l="l" r="r" t="t"/>
              <a:pathLst>
                <a:path extrusionOk="0" h="1991" w="1759">
                  <a:moveTo>
                    <a:pt x="266" y="0"/>
                  </a:moveTo>
                  <a:cubicBezTo>
                    <a:pt x="164" y="0"/>
                    <a:pt x="1" y="219"/>
                    <a:pt x="31" y="295"/>
                  </a:cubicBezTo>
                  <a:cubicBezTo>
                    <a:pt x="40" y="319"/>
                    <a:pt x="56" y="347"/>
                    <a:pt x="77" y="353"/>
                  </a:cubicBezTo>
                  <a:cubicBezTo>
                    <a:pt x="257" y="412"/>
                    <a:pt x="232" y="663"/>
                    <a:pt x="418" y="716"/>
                  </a:cubicBezTo>
                  <a:cubicBezTo>
                    <a:pt x="430" y="719"/>
                    <a:pt x="424" y="765"/>
                    <a:pt x="436" y="781"/>
                  </a:cubicBezTo>
                  <a:cubicBezTo>
                    <a:pt x="523" y="892"/>
                    <a:pt x="591" y="1034"/>
                    <a:pt x="706" y="1096"/>
                  </a:cubicBezTo>
                  <a:cubicBezTo>
                    <a:pt x="802" y="1152"/>
                    <a:pt x="836" y="1220"/>
                    <a:pt x="882" y="1301"/>
                  </a:cubicBezTo>
                  <a:cubicBezTo>
                    <a:pt x="935" y="1390"/>
                    <a:pt x="1003" y="1474"/>
                    <a:pt x="1071" y="1551"/>
                  </a:cubicBezTo>
                  <a:cubicBezTo>
                    <a:pt x="1124" y="1616"/>
                    <a:pt x="1223" y="1663"/>
                    <a:pt x="1244" y="1731"/>
                  </a:cubicBezTo>
                  <a:cubicBezTo>
                    <a:pt x="1291" y="1889"/>
                    <a:pt x="1359" y="1969"/>
                    <a:pt x="1538" y="1988"/>
                  </a:cubicBezTo>
                  <a:cubicBezTo>
                    <a:pt x="1553" y="1990"/>
                    <a:pt x="1567" y="1991"/>
                    <a:pt x="1580" y="1991"/>
                  </a:cubicBezTo>
                  <a:cubicBezTo>
                    <a:pt x="1671" y="1991"/>
                    <a:pt x="1712" y="1944"/>
                    <a:pt x="1740" y="1873"/>
                  </a:cubicBezTo>
                  <a:cubicBezTo>
                    <a:pt x="1758" y="1830"/>
                    <a:pt x="1724" y="1762"/>
                    <a:pt x="1712" y="1706"/>
                  </a:cubicBezTo>
                  <a:cubicBezTo>
                    <a:pt x="1706" y="1675"/>
                    <a:pt x="1696" y="1644"/>
                    <a:pt x="1684" y="1619"/>
                  </a:cubicBezTo>
                  <a:cubicBezTo>
                    <a:pt x="1647" y="1554"/>
                    <a:pt x="1613" y="1489"/>
                    <a:pt x="1566" y="1434"/>
                  </a:cubicBezTo>
                  <a:cubicBezTo>
                    <a:pt x="1483" y="1341"/>
                    <a:pt x="1384" y="1260"/>
                    <a:pt x="1303" y="1164"/>
                  </a:cubicBezTo>
                  <a:cubicBezTo>
                    <a:pt x="1266" y="1121"/>
                    <a:pt x="1275" y="1028"/>
                    <a:pt x="1238" y="1006"/>
                  </a:cubicBezTo>
                  <a:cubicBezTo>
                    <a:pt x="1093" y="923"/>
                    <a:pt x="1046" y="759"/>
                    <a:pt x="932" y="654"/>
                  </a:cubicBezTo>
                  <a:cubicBezTo>
                    <a:pt x="898" y="623"/>
                    <a:pt x="864" y="586"/>
                    <a:pt x="833" y="551"/>
                  </a:cubicBezTo>
                  <a:cubicBezTo>
                    <a:pt x="802" y="517"/>
                    <a:pt x="780" y="456"/>
                    <a:pt x="746" y="446"/>
                  </a:cubicBezTo>
                  <a:cubicBezTo>
                    <a:pt x="628" y="415"/>
                    <a:pt x="591" y="313"/>
                    <a:pt x="563" y="226"/>
                  </a:cubicBezTo>
                  <a:cubicBezTo>
                    <a:pt x="514" y="66"/>
                    <a:pt x="359" y="72"/>
                    <a:pt x="272" y="1"/>
                  </a:cubicBezTo>
                  <a:cubicBezTo>
                    <a:pt x="270" y="0"/>
                    <a:pt x="268" y="0"/>
                    <a:pt x="2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9"/>
            <p:cNvSpPr/>
            <p:nvPr/>
          </p:nvSpPr>
          <p:spPr>
            <a:xfrm rot="-2175250">
              <a:off x="5397596" y="1521809"/>
              <a:ext cx="250925" cy="284003"/>
            </a:xfrm>
            <a:custGeom>
              <a:rect b="b" l="l" r="r" t="t"/>
              <a:pathLst>
                <a:path extrusionOk="0" h="1991" w="1759">
                  <a:moveTo>
                    <a:pt x="266" y="0"/>
                  </a:moveTo>
                  <a:cubicBezTo>
                    <a:pt x="164" y="0"/>
                    <a:pt x="1" y="219"/>
                    <a:pt x="31" y="295"/>
                  </a:cubicBezTo>
                  <a:cubicBezTo>
                    <a:pt x="40" y="319"/>
                    <a:pt x="56" y="347"/>
                    <a:pt x="77" y="353"/>
                  </a:cubicBezTo>
                  <a:cubicBezTo>
                    <a:pt x="257" y="412"/>
                    <a:pt x="232" y="663"/>
                    <a:pt x="418" y="716"/>
                  </a:cubicBezTo>
                  <a:cubicBezTo>
                    <a:pt x="430" y="719"/>
                    <a:pt x="424" y="765"/>
                    <a:pt x="436" y="781"/>
                  </a:cubicBezTo>
                  <a:cubicBezTo>
                    <a:pt x="523" y="892"/>
                    <a:pt x="591" y="1034"/>
                    <a:pt x="706" y="1096"/>
                  </a:cubicBezTo>
                  <a:cubicBezTo>
                    <a:pt x="802" y="1152"/>
                    <a:pt x="836" y="1220"/>
                    <a:pt x="882" y="1301"/>
                  </a:cubicBezTo>
                  <a:cubicBezTo>
                    <a:pt x="935" y="1390"/>
                    <a:pt x="1003" y="1474"/>
                    <a:pt x="1071" y="1551"/>
                  </a:cubicBezTo>
                  <a:cubicBezTo>
                    <a:pt x="1124" y="1616"/>
                    <a:pt x="1223" y="1663"/>
                    <a:pt x="1244" y="1731"/>
                  </a:cubicBezTo>
                  <a:cubicBezTo>
                    <a:pt x="1291" y="1889"/>
                    <a:pt x="1359" y="1969"/>
                    <a:pt x="1538" y="1988"/>
                  </a:cubicBezTo>
                  <a:cubicBezTo>
                    <a:pt x="1553" y="1990"/>
                    <a:pt x="1567" y="1991"/>
                    <a:pt x="1580" y="1991"/>
                  </a:cubicBezTo>
                  <a:cubicBezTo>
                    <a:pt x="1671" y="1991"/>
                    <a:pt x="1712" y="1944"/>
                    <a:pt x="1740" y="1873"/>
                  </a:cubicBezTo>
                  <a:cubicBezTo>
                    <a:pt x="1758" y="1830"/>
                    <a:pt x="1724" y="1762"/>
                    <a:pt x="1712" y="1706"/>
                  </a:cubicBezTo>
                  <a:cubicBezTo>
                    <a:pt x="1706" y="1675"/>
                    <a:pt x="1696" y="1644"/>
                    <a:pt x="1684" y="1619"/>
                  </a:cubicBezTo>
                  <a:cubicBezTo>
                    <a:pt x="1647" y="1554"/>
                    <a:pt x="1613" y="1489"/>
                    <a:pt x="1566" y="1434"/>
                  </a:cubicBezTo>
                  <a:cubicBezTo>
                    <a:pt x="1483" y="1341"/>
                    <a:pt x="1384" y="1260"/>
                    <a:pt x="1303" y="1164"/>
                  </a:cubicBezTo>
                  <a:cubicBezTo>
                    <a:pt x="1266" y="1121"/>
                    <a:pt x="1275" y="1028"/>
                    <a:pt x="1238" y="1006"/>
                  </a:cubicBezTo>
                  <a:cubicBezTo>
                    <a:pt x="1093" y="923"/>
                    <a:pt x="1046" y="759"/>
                    <a:pt x="932" y="654"/>
                  </a:cubicBezTo>
                  <a:cubicBezTo>
                    <a:pt x="898" y="623"/>
                    <a:pt x="864" y="586"/>
                    <a:pt x="833" y="551"/>
                  </a:cubicBezTo>
                  <a:cubicBezTo>
                    <a:pt x="802" y="517"/>
                    <a:pt x="780" y="456"/>
                    <a:pt x="746" y="446"/>
                  </a:cubicBezTo>
                  <a:cubicBezTo>
                    <a:pt x="628" y="415"/>
                    <a:pt x="591" y="313"/>
                    <a:pt x="563" y="226"/>
                  </a:cubicBezTo>
                  <a:cubicBezTo>
                    <a:pt x="514" y="66"/>
                    <a:pt x="359" y="72"/>
                    <a:pt x="272" y="1"/>
                  </a:cubicBezTo>
                  <a:cubicBezTo>
                    <a:pt x="270" y="0"/>
                    <a:pt x="268" y="0"/>
                    <a:pt x="2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9"/>
            <p:cNvSpPr/>
            <p:nvPr/>
          </p:nvSpPr>
          <p:spPr>
            <a:xfrm rot="2700000">
              <a:off x="5902398" y="1169909"/>
              <a:ext cx="250924" cy="283998"/>
            </a:xfrm>
            <a:custGeom>
              <a:rect b="b" l="l" r="r" t="t"/>
              <a:pathLst>
                <a:path extrusionOk="0" h="1991" w="1759">
                  <a:moveTo>
                    <a:pt x="266" y="0"/>
                  </a:moveTo>
                  <a:cubicBezTo>
                    <a:pt x="164" y="0"/>
                    <a:pt x="1" y="219"/>
                    <a:pt x="31" y="295"/>
                  </a:cubicBezTo>
                  <a:cubicBezTo>
                    <a:pt x="40" y="319"/>
                    <a:pt x="56" y="347"/>
                    <a:pt x="77" y="353"/>
                  </a:cubicBezTo>
                  <a:cubicBezTo>
                    <a:pt x="257" y="412"/>
                    <a:pt x="232" y="663"/>
                    <a:pt x="418" y="716"/>
                  </a:cubicBezTo>
                  <a:cubicBezTo>
                    <a:pt x="430" y="719"/>
                    <a:pt x="424" y="765"/>
                    <a:pt x="436" y="781"/>
                  </a:cubicBezTo>
                  <a:cubicBezTo>
                    <a:pt x="523" y="892"/>
                    <a:pt x="591" y="1034"/>
                    <a:pt x="706" y="1096"/>
                  </a:cubicBezTo>
                  <a:cubicBezTo>
                    <a:pt x="802" y="1152"/>
                    <a:pt x="836" y="1220"/>
                    <a:pt x="882" y="1301"/>
                  </a:cubicBezTo>
                  <a:cubicBezTo>
                    <a:pt x="935" y="1390"/>
                    <a:pt x="1003" y="1474"/>
                    <a:pt x="1071" y="1551"/>
                  </a:cubicBezTo>
                  <a:cubicBezTo>
                    <a:pt x="1124" y="1616"/>
                    <a:pt x="1223" y="1663"/>
                    <a:pt x="1244" y="1731"/>
                  </a:cubicBezTo>
                  <a:cubicBezTo>
                    <a:pt x="1291" y="1889"/>
                    <a:pt x="1359" y="1969"/>
                    <a:pt x="1538" y="1988"/>
                  </a:cubicBezTo>
                  <a:cubicBezTo>
                    <a:pt x="1553" y="1990"/>
                    <a:pt x="1567" y="1991"/>
                    <a:pt x="1580" y="1991"/>
                  </a:cubicBezTo>
                  <a:cubicBezTo>
                    <a:pt x="1671" y="1991"/>
                    <a:pt x="1712" y="1944"/>
                    <a:pt x="1740" y="1873"/>
                  </a:cubicBezTo>
                  <a:cubicBezTo>
                    <a:pt x="1758" y="1830"/>
                    <a:pt x="1724" y="1762"/>
                    <a:pt x="1712" y="1706"/>
                  </a:cubicBezTo>
                  <a:cubicBezTo>
                    <a:pt x="1706" y="1675"/>
                    <a:pt x="1696" y="1644"/>
                    <a:pt x="1684" y="1619"/>
                  </a:cubicBezTo>
                  <a:cubicBezTo>
                    <a:pt x="1647" y="1554"/>
                    <a:pt x="1613" y="1489"/>
                    <a:pt x="1566" y="1434"/>
                  </a:cubicBezTo>
                  <a:cubicBezTo>
                    <a:pt x="1483" y="1341"/>
                    <a:pt x="1384" y="1260"/>
                    <a:pt x="1303" y="1164"/>
                  </a:cubicBezTo>
                  <a:cubicBezTo>
                    <a:pt x="1266" y="1121"/>
                    <a:pt x="1275" y="1028"/>
                    <a:pt x="1238" y="1006"/>
                  </a:cubicBezTo>
                  <a:cubicBezTo>
                    <a:pt x="1093" y="923"/>
                    <a:pt x="1046" y="759"/>
                    <a:pt x="932" y="654"/>
                  </a:cubicBezTo>
                  <a:cubicBezTo>
                    <a:pt x="898" y="623"/>
                    <a:pt x="864" y="586"/>
                    <a:pt x="833" y="551"/>
                  </a:cubicBezTo>
                  <a:cubicBezTo>
                    <a:pt x="802" y="517"/>
                    <a:pt x="780" y="456"/>
                    <a:pt x="746" y="446"/>
                  </a:cubicBezTo>
                  <a:cubicBezTo>
                    <a:pt x="628" y="415"/>
                    <a:pt x="591" y="313"/>
                    <a:pt x="563" y="226"/>
                  </a:cubicBezTo>
                  <a:cubicBezTo>
                    <a:pt x="514" y="66"/>
                    <a:pt x="359" y="72"/>
                    <a:pt x="272" y="1"/>
                  </a:cubicBezTo>
                  <a:cubicBezTo>
                    <a:pt x="270" y="0"/>
                    <a:pt x="268" y="0"/>
                    <a:pt x="2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0" name="Google Shape;390;p39"/>
          <p:cNvSpPr txBox="1"/>
          <p:nvPr>
            <p:ph type="title"/>
          </p:nvPr>
        </p:nvSpPr>
        <p:spPr>
          <a:xfrm>
            <a:off x="5000775" y="445025"/>
            <a:ext cx="231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</a:t>
            </a:r>
            <a:endParaRPr/>
          </a:p>
        </p:txBody>
      </p:sp>
      <p:sp>
        <p:nvSpPr>
          <p:cNvPr id="391" name="Google Shape;391;p39"/>
          <p:cNvSpPr txBox="1"/>
          <p:nvPr>
            <p:ph idx="1" type="subTitle"/>
          </p:nvPr>
        </p:nvSpPr>
        <p:spPr>
          <a:xfrm>
            <a:off x="4885350" y="1507775"/>
            <a:ext cx="3563400" cy="33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obtuvo los siguientes resultados: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Pablo completa 2 iteraciónes del juego sin equivocarse: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Cálculo manual del KLM: </a:t>
            </a:r>
            <a:r>
              <a:rPr lang="en"/>
              <a:t>152.6 segundos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Pablo completa una iteración del juego equivocandose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Cálculo manual del KLM: </a:t>
            </a:r>
            <a:r>
              <a:rPr lang="en"/>
              <a:t>130.5 segundos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0"/>
          <p:cNvSpPr txBox="1"/>
          <p:nvPr>
            <p:ph type="title"/>
          </p:nvPr>
        </p:nvSpPr>
        <p:spPr>
          <a:xfrm>
            <a:off x="3587775" y="2911975"/>
            <a:ext cx="4508100" cy="15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Pruebas de usabilidad</a:t>
            </a:r>
            <a:endParaRPr/>
          </a:p>
        </p:txBody>
      </p:sp>
      <p:grpSp>
        <p:nvGrpSpPr>
          <p:cNvPr id="397" name="Google Shape;397;p40"/>
          <p:cNvGrpSpPr/>
          <p:nvPr/>
        </p:nvGrpSpPr>
        <p:grpSpPr>
          <a:xfrm>
            <a:off x="858249" y="2022441"/>
            <a:ext cx="2031694" cy="2022796"/>
            <a:chOff x="344807" y="2053580"/>
            <a:chExt cx="2240016" cy="2230205"/>
          </a:xfrm>
        </p:grpSpPr>
        <p:sp>
          <p:nvSpPr>
            <p:cNvPr id="398" name="Google Shape;398;p40"/>
            <p:cNvSpPr/>
            <p:nvPr/>
          </p:nvSpPr>
          <p:spPr>
            <a:xfrm>
              <a:off x="1365991" y="3162942"/>
              <a:ext cx="1189078" cy="1120843"/>
            </a:xfrm>
            <a:custGeom>
              <a:rect b="b" l="l" r="r" t="t"/>
              <a:pathLst>
                <a:path extrusionOk="0" h="21469" w="22776">
                  <a:moveTo>
                    <a:pt x="22496" y="0"/>
                  </a:moveTo>
                  <a:cubicBezTo>
                    <a:pt x="22471" y="0"/>
                    <a:pt x="22447" y="4"/>
                    <a:pt x="22426" y="13"/>
                  </a:cubicBezTo>
                  <a:cubicBezTo>
                    <a:pt x="22342" y="50"/>
                    <a:pt x="22296" y="164"/>
                    <a:pt x="22218" y="226"/>
                  </a:cubicBezTo>
                  <a:cubicBezTo>
                    <a:pt x="22144" y="288"/>
                    <a:pt x="22036" y="313"/>
                    <a:pt x="22014" y="428"/>
                  </a:cubicBezTo>
                  <a:cubicBezTo>
                    <a:pt x="22014" y="434"/>
                    <a:pt x="21989" y="428"/>
                    <a:pt x="21980" y="437"/>
                  </a:cubicBezTo>
                  <a:cubicBezTo>
                    <a:pt x="21881" y="511"/>
                    <a:pt x="21782" y="588"/>
                    <a:pt x="21686" y="669"/>
                  </a:cubicBezTo>
                  <a:cubicBezTo>
                    <a:pt x="21640" y="709"/>
                    <a:pt x="21599" y="759"/>
                    <a:pt x="21556" y="802"/>
                  </a:cubicBezTo>
                  <a:cubicBezTo>
                    <a:pt x="21491" y="864"/>
                    <a:pt x="21423" y="926"/>
                    <a:pt x="21358" y="988"/>
                  </a:cubicBezTo>
                  <a:cubicBezTo>
                    <a:pt x="21330" y="1016"/>
                    <a:pt x="21299" y="1043"/>
                    <a:pt x="21277" y="1078"/>
                  </a:cubicBezTo>
                  <a:cubicBezTo>
                    <a:pt x="21178" y="1223"/>
                    <a:pt x="20980" y="1260"/>
                    <a:pt x="20894" y="1437"/>
                  </a:cubicBezTo>
                  <a:cubicBezTo>
                    <a:pt x="20838" y="1554"/>
                    <a:pt x="20692" y="1622"/>
                    <a:pt x="20590" y="1715"/>
                  </a:cubicBezTo>
                  <a:cubicBezTo>
                    <a:pt x="20457" y="1836"/>
                    <a:pt x="20330" y="1957"/>
                    <a:pt x="20200" y="2074"/>
                  </a:cubicBezTo>
                  <a:cubicBezTo>
                    <a:pt x="20117" y="2149"/>
                    <a:pt x="20030" y="2220"/>
                    <a:pt x="19946" y="2291"/>
                  </a:cubicBezTo>
                  <a:cubicBezTo>
                    <a:pt x="19906" y="2325"/>
                    <a:pt x="19860" y="2356"/>
                    <a:pt x="19835" y="2396"/>
                  </a:cubicBezTo>
                  <a:cubicBezTo>
                    <a:pt x="19782" y="2493"/>
                    <a:pt x="19741" y="2589"/>
                    <a:pt x="19611" y="2589"/>
                  </a:cubicBezTo>
                  <a:cubicBezTo>
                    <a:pt x="19604" y="2589"/>
                    <a:pt x="19596" y="2589"/>
                    <a:pt x="19587" y="2588"/>
                  </a:cubicBezTo>
                  <a:cubicBezTo>
                    <a:pt x="19579" y="2587"/>
                    <a:pt x="19570" y="2587"/>
                    <a:pt x="19562" y="2587"/>
                  </a:cubicBezTo>
                  <a:cubicBezTo>
                    <a:pt x="19483" y="2587"/>
                    <a:pt x="19402" y="2611"/>
                    <a:pt x="19318" y="2622"/>
                  </a:cubicBezTo>
                  <a:cubicBezTo>
                    <a:pt x="19300" y="2687"/>
                    <a:pt x="19280" y="2743"/>
                    <a:pt x="19190" y="2743"/>
                  </a:cubicBezTo>
                  <a:cubicBezTo>
                    <a:pt x="19185" y="2743"/>
                    <a:pt x="19181" y="2743"/>
                    <a:pt x="19176" y="2743"/>
                  </a:cubicBezTo>
                  <a:cubicBezTo>
                    <a:pt x="19135" y="2743"/>
                    <a:pt x="19095" y="2826"/>
                    <a:pt x="19052" y="2864"/>
                  </a:cubicBezTo>
                  <a:cubicBezTo>
                    <a:pt x="18978" y="2929"/>
                    <a:pt x="18906" y="3028"/>
                    <a:pt x="18823" y="3043"/>
                  </a:cubicBezTo>
                  <a:cubicBezTo>
                    <a:pt x="18739" y="3055"/>
                    <a:pt x="18715" y="3108"/>
                    <a:pt x="18665" y="3148"/>
                  </a:cubicBezTo>
                  <a:cubicBezTo>
                    <a:pt x="18634" y="3173"/>
                    <a:pt x="18609" y="3216"/>
                    <a:pt x="18575" y="3229"/>
                  </a:cubicBezTo>
                  <a:cubicBezTo>
                    <a:pt x="18386" y="3312"/>
                    <a:pt x="18303" y="3535"/>
                    <a:pt x="18092" y="3591"/>
                  </a:cubicBezTo>
                  <a:cubicBezTo>
                    <a:pt x="18086" y="3594"/>
                    <a:pt x="18083" y="3603"/>
                    <a:pt x="18077" y="3610"/>
                  </a:cubicBezTo>
                  <a:cubicBezTo>
                    <a:pt x="18021" y="3662"/>
                    <a:pt x="17969" y="3724"/>
                    <a:pt x="17907" y="3770"/>
                  </a:cubicBezTo>
                  <a:cubicBezTo>
                    <a:pt x="17851" y="3811"/>
                    <a:pt x="17770" y="3820"/>
                    <a:pt x="17727" y="3870"/>
                  </a:cubicBezTo>
                  <a:cubicBezTo>
                    <a:pt x="17659" y="3947"/>
                    <a:pt x="17613" y="4043"/>
                    <a:pt x="17554" y="4133"/>
                  </a:cubicBezTo>
                  <a:cubicBezTo>
                    <a:pt x="17541" y="4148"/>
                    <a:pt x="17514" y="4157"/>
                    <a:pt x="17495" y="4170"/>
                  </a:cubicBezTo>
                  <a:cubicBezTo>
                    <a:pt x="17439" y="4207"/>
                    <a:pt x="17387" y="4244"/>
                    <a:pt x="17331" y="4278"/>
                  </a:cubicBezTo>
                  <a:cubicBezTo>
                    <a:pt x="17300" y="4297"/>
                    <a:pt x="17269" y="4331"/>
                    <a:pt x="17238" y="4331"/>
                  </a:cubicBezTo>
                  <a:cubicBezTo>
                    <a:pt x="17055" y="4331"/>
                    <a:pt x="16882" y="4368"/>
                    <a:pt x="16721" y="4461"/>
                  </a:cubicBezTo>
                  <a:cubicBezTo>
                    <a:pt x="16711" y="4466"/>
                    <a:pt x="16699" y="4468"/>
                    <a:pt x="16686" y="4468"/>
                  </a:cubicBezTo>
                  <a:cubicBezTo>
                    <a:pt x="16670" y="4468"/>
                    <a:pt x="16653" y="4466"/>
                    <a:pt x="16638" y="4464"/>
                  </a:cubicBezTo>
                  <a:cubicBezTo>
                    <a:pt x="16581" y="4458"/>
                    <a:pt x="16525" y="4445"/>
                    <a:pt x="16468" y="4445"/>
                  </a:cubicBezTo>
                  <a:cubicBezTo>
                    <a:pt x="16463" y="4445"/>
                    <a:pt x="16457" y="4445"/>
                    <a:pt x="16452" y="4445"/>
                  </a:cubicBezTo>
                  <a:cubicBezTo>
                    <a:pt x="16278" y="4455"/>
                    <a:pt x="16108" y="4476"/>
                    <a:pt x="15938" y="4489"/>
                  </a:cubicBezTo>
                  <a:cubicBezTo>
                    <a:pt x="15755" y="4498"/>
                    <a:pt x="15573" y="4492"/>
                    <a:pt x="15390" y="4510"/>
                  </a:cubicBezTo>
                  <a:cubicBezTo>
                    <a:pt x="15289" y="4521"/>
                    <a:pt x="15187" y="4527"/>
                    <a:pt x="15086" y="4527"/>
                  </a:cubicBezTo>
                  <a:cubicBezTo>
                    <a:pt x="14974" y="4527"/>
                    <a:pt x="14863" y="4519"/>
                    <a:pt x="14752" y="4498"/>
                  </a:cubicBezTo>
                  <a:cubicBezTo>
                    <a:pt x="14712" y="4489"/>
                    <a:pt x="14678" y="4455"/>
                    <a:pt x="14641" y="4436"/>
                  </a:cubicBezTo>
                  <a:cubicBezTo>
                    <a:pt x="14573" y="4399"/>
                    <a:pt x="14502" y="4334"/>
                    <a:pt x="14431" y="4334"/>
                  </a:cubicBezTo>
                  <a:cubicBezTo>
                    <a:pt x="14214" y="4340"/>
                    <a:pt x="13997" y="4374"/>
                    <a:pt x="13777" y="4390"/>
                  </a:cubicBezTo>
                  <a:cubicBezTo>
                    <a:pt x="13762" y="4391"/>
                    <a:pt x="13746" y="4392"/>
                    <a:pt x="13730" y="4392"/>
                  </a:cubicBezTo>
                  <a:cubicBezTo>
                    <a:pt x="13678" y="4392"/>
                    <a:pt x="13625" y="4385"/>
                    <a:pt x="13570" y="4380"/>
                  </a:cubicBezTo>
                  <a:cubicBezTo>
                    <a:pt x="13519" y="4377"/>
                    <a:pt x="13469" y="4364"/>
                    <a:pt x="13418" y="4364"/>
                  </a:cubicBezTo>
                  <a:cubicBezTo>
                    <a:pt x="13413" y="4364"/>
                    <a:pt x="13408" y="4364"/>
                    <a:pt x="13403" y="4365"/>
                  </a:cubicBezTo>
                  <a:cubicBezTo>
                    <a:pt x="13343" y="4367"/>
                    <a:pt x="13276" y="4390"/>
                    <a:pt x="13218" y="4390"/>
                  </a:cubicBezTo>
                  <a:cubicBezTo>
                    <a:pt x="13198" y="4390"/>
                    <a:pt x="13179" y="4387"/>
                    <a:pt x="13161" y="4380"/>
                  </a:cubicBezTo>
                  <a:cubicBezTo>
                    <a:pt x="13119" y="4362"/>
                    <a:pt x="13077" y="4356"/>
                    <a:pt x="13035" y="4356"/>
                  </a:cubicBezTo>
                  <a:cubicBezTo>
                    <a:pt x="12931" y="4356"/>
                    <a:pt x="12829" y="4397"/>
                    <a:pt x="12726" y="4397"/>
                  </a:cubicBezTo>
                  <a:cubicBezTo>
                    <a:pt x="12716" y="4397"/>
                    <a:pt x="12707" y="4396"/>
                    <a:pt x="12697" y="4396"/>
                  </a:cubicBezTo>
                  <a:cubicBezTo>
                    <a:pt x="12660" y="4393"/>
                    <a:pt x="12623" y="4390"/>
                    <a:pt x="12586" y="4386"/>
                  </a:cubicBezTo>
                  <a:cubicBezTo>
                    <a:pt x="12555" y="4382"/>
                    <a:pt x="12517" y="4366"/>
                    <a:pt x="12489" y="4366"/>
                  </a:cubicBezTo>
                  <a:cubicBezTo>
                    <a:pt x="12481" y="4366"/>
                    <a:pt x="12474" y="4367"/>
                    <a:pt x="12468" y="4371"/>
                  </a:cubicBezTo>
                  <a:cubicBezTo>
                    <a:pt x="12418" y="4405"/>
                    <a:pt x="12367" y="4416"/>
                    <a:pt x="12316" y="4416"/>
                  </a:cubicBezTo>
                  <a:cubicBezTo>
                    <a:pt x="12219" y="4416"/>
                    <a:pt x="12121" y="4375"/>
                    <a:pt x="12024" y="4375"/>
                  </a:cubicBezTo>
                  <a:cubicBezTo>
                    <a:pt x="12001" y="4375"/>
                    <a:pt x="11978" y="4377"/>
                    <a:pt x="11954" y="4383"/>
                  </a:cubicBezTo>
                  <a:cubicBezTo>
                    <a:pt x="11889" y="4399"/>
                    <a:pt x="11821" y="4399"/>
                    <a:pt x="11756" y="4408"/>
                  </a:cubicBezTo>
                  <a:cubicBezTo>
                    <a:pt x="11736" y="4411"/>
                    <a:pt x="11710" y="4423"/>
                    <a:pt x="11693" y="4423"/>
                  </a:cubicBezTo>
                  <a:cubicBezTo>
                    <a:pt x="11689" y="4423"/>
                    <a:pt x="11685" y="4422"/>
                    <a:pt x="11682" y="4420"/>
                  </a:cubicBezTo>
                  <a:cubicBezTo>
                    <a:pt x="11626" y="4389"/>
                    <a:pt x="11573" y="4362"/>
                    <a:pt x="11518" y="4362"/>
                  </a:cubicBezTo>
                  <a:cubicBezTo>
                    <a:pt x="11481" y="4362"/>
                    <a:pt x="11443" y="4374"/>
                    <a:pt x="11403" y="4405"/>
                  </a:cubicBezTo>
                  <a:cubicBezTo>
                    <a:pt x="11399" y="4409"/>
                    <a:pt x="11392" y="4411"/>
                    <a:pt x="11383" y="4411"/>
                  </a:cubicBezTo>
                  <a:cubicBezTo>
                    <a:pt x="11367" y="4411"/>
                    <a:pt x="11347" y="4405"/>
                    <a:pt x="11335" y="4399"/>
                  </a:cubicBezTo>
                  <a:cubicBezTo>
                    <a:pt x="11257" y="4363"/>
                    <a:pt x="11178" y="4352"/>
                    <a:pt x="11100" y="4352"/>
                  </a:cubicBezTo>
                  <a:cubicBezTo>
                    <a:pt x="10959" y="4352"/>
                    <a:pt x="10818" y="4390"/>
                    <a:pt x="10679" y="4396"/>
                  </a:cubicBezTo>
                  <a:cubicBezTo>
                    <a:pt x="10586" y="4402"/>
                    <a:pt x="10499" y="4473"/>
                    <a:pt x="10407" y="4495"/>
                  </a:cubicBezTo>
                  <a:cubicBezTo>
                    <a:pt x="10395" y="4497"/>
                    <a:pt x="10383" y="4498"/>
                    <a:pt x="10370" y="4498"/>
                  </a:cubicBezTo>
                  <a:cubicBezTo>
                    <a:pt x="10323" y="4498"/>
                    <a:pt x="10273" y="4485"/>
                    <a:pt x="10229" y="4485"/>
                  </a:cubicBezTo>
                  <a:cubicBezTo>
                    <a:pt x="10208" y="4485"/>
                    <a:pt x="10188" y="4488"/>
                    <a:pt x="10171" y="4498"/>
                  </a:cubicBezTo>
                  <a:cubicBezTo>
                    <a:pt x="10135" y="4520"/>
                    <a:pt x="10101" y="4527"/>
                    <a:pt x="10067" y="4527"/>
                  </a:cubicBezTo>
                  <a:cubicBezTo>
                    <a:pt x="10015" y="4527"/>
                    <a:pt x="9964" y="4510"/>
                    <a:pt x="9913" y="4510"/>
                  </a:cubicBezTo>
                  <a:cubicBezTo>
                    <a:pt x="9911" y="4510"/>
                    <a:pt x="9908" y="4510"/>
                    <a:pt x="9905" y="4510"/>
                  </a:cubicBezTo>
                  <a:cubicBezTo>
                    <a:pt x="9904" y="4510"/>
                    <a:pt x="9903" y="4510"/>
                    <a:pt x="9902" y="4510"/>
                  </a:cubicBezTo>
                  <a:cubicBezTo>
                    <a:pt x="9864" y="4510"/>
                    <a:pt x="9811" y="4467"/>
                    <a:pt x="9782" y="4467"/>
                  </a:cubicBezTo>
                  <a:cubicBezTo>
                    <a:pt x="9778" y="4467"/>
                    <a:pt x="9775" y="4468"/>
                    <a:pt x="9772" y="4470"/>
                  </a:cubicBezTo>
                  <a:cubicBezTo>
                    <a:pt x="9742" y="4488"/>
                    <a:pt x="9711" y="4495"/>
                    <a:pt x="9679" y="4495"/>
                  </a:cubicBezTo>
                  <a:cubicBezTo>
                    <a:pt x="9606" y="4495"/>
                    <a:pt x="9530" y="4460"/>
                    <a:pt x="9459" y="4460"/>
                  </a:cubicBezTo>
                  <a:cubicBezTo>
                    <a:pt x="9416" y="4460"/>
                    <a:pt x="9374" y="4473"/>
                    <a:pt x="9336" y="4513"/>
                  </a:cubicBezTo>
                  <a:cubicBezTo>
                    <a:pt x="9334" y="4515"/>
                    <a:pt x="9331" y="4516"/>
                    <a:pt x="9327" y="4516"/>
                  </a:cubicBezTo>
                  <a:cubicBezTo>
                    <a:pt x="9318" y="4516"/>
                    <a:pt x="9307" y="4512"/>
                    <a:pt x="9298" y="4510"/>
                  </a:cubicBezTo>
                  <a:cubicBezTo>
                    <a:pt x="9168" y="4489"/>
                    <a:pt x="9038" y="4458"/>
                    <a:pt x="8905" y="4442"/>
                  </a:cubicBezTo>
                  <a:cubicBezTo>
                    <a:pt x="8899" y="4442"/>
                    <a:pt x="8892" y="4441"/>
                    <a:pt x="8886" y="4441"/>
                  </a:cubicBezTo>
                  <a:cubicBezTo>
                    <a:pt x="8826" y="4441"/>
                    <a:pt x="8762" y="4464"/>
                    <a:pt x="8698" y="4464"/>
                  </a:cubicBezTo>
                  <a:cubicBezTo>
                    <a:pt x="8497" y="4461"/>
                    <a:pt x="8292" y="4451"/>
                    <a:pt x="8088" y="4439"/>
                  </a:cubicBezTo>
                  <a:cubicBezTo>
                    <a:pt x="8041" y="4436"/>
                    <a:pt x="7994" y="4408"/>
                    <a:pt x="7947" y="4408"/>
                  </a:cubicBezTo>
                  <a:cubicBezTo>
                    <a:pt x="7944" y="4408"/>
                    <a:pt x="7942" y="4408"/>
                    <a:pt x="7940" y="4408"/>
                  </a:cubicBezTo>
                  <a:cubicBezTo>
                    <a:pt x="7814" y="4415"/>
                    <a:pt x="7689" y="4424"/>
                    <a:pt x="7562" y="4424"/>
                  </a:cubicBezTo>
                  <a:cubicBezTo>
                    <a:pt x="7520" y="4424"/>
                    <a:pt x="7478" y="4423"/>
                    <a:pt x="7435" y="4420"/>
                  </a:cubicBezTo>
                  <a:cubicBezTo>
                    <a:pt x="7378" y="4416"/>
                    <a:pt x="7321" y="4415"/>
                    <a:pt x="7263" y="4415"/>
                  </a:cubicBezTo>
                  <a:cubicBezTo>
                    <a:pt x="7169" y="4415"/>
                    <a:pt x="7074" y="4418"/>
                    <a:pt x="6979" y="4418"/>
                  </a:cubicBezTo>
                  <a:cubicBezTo>
                    <a:pt x="6930" y="4418"/>
                    <a:pt x="6881" y="4417"/>
                    <a:pt x="6831" y="4414"/>
                  </a:cubicBezTo>
                  <a:cubicBezTo>
                    <a:pt x="6746" y="4407"/>
                    <a:pt x="6661" y="4390"/>
                    <a:pt x="6576" y="4390"/>
                  </a:cubicBezTo>
                  <a:cubicBezTo>
                    <a:pt x="6507" y="4390"/>
                    <a:pt x="6438" y="4402"/>
                    <a:pt x="6370" y="4439"/>
                  </a:cubicBezTo>
                  <a:cubicBezTo>
                    <a:pt x="6367" y="4441"/>
                    <a:pt x="6361" y="4442"/>
                    <a:pt x="6354" y="4442"/>
                  </a:cubicBezTo>
                  <a:cubicBezTo>
                    <a:pt x="6344" y="4442"/>
                    <a:pt x="6331" y="4440"/>
                    <a:pt x="6324" y="4436"/>
                  </a:cubicBezTo>
                  <a:cubicBezTo>
                    <a:pt x="6292" y="4421"/>
                    <a:pt x="6259" y="4417"/>
                    <a:pt x="6225" y="4417"/>
                  </a:cubicBezTo>
                  <a:cubicBezTo>
                    <a:pt x="6169" y="4417"/>
                    <a:pt x="6111" y="4429"/>
                    <a:pt x="6055" y="4429"/>
                  </a:cubicBezTo>
                  <a:cubicBezTo>
                    <a:pt x="5995" y="4429"/>
                    <a:pt x="5939" y="4415"/>
                    <a:pt x="5890" y="4355"/>
                  </a:cubicBezTo>
                  <a:lnTo>
                    <a:pt x="5878" y="4355"/>
                  </a:lnTo>
                  <a:cubicBezTo>
                    <a:pt x="5779" y="4368"/>
                    <a:pt x="5680" y="4377"/>
                    <a:pt x="5581" y="4396"/>
                  </a:cubicBezTo>
                  <a:cubicBezTo>
                    <a:pt x="5491" y="4411"/>
                    <a:pt x="5442" y="4451"/>
                    <a:pt x="5417" y="4557"/>
                  </a:cubicBezTo>
                  <a:cubicBezTo>
                    <a:pt x="5374" y="4718"/>
                    <a:pt x="5380" y="4900"/>
                    <a:pt x="5262" y="5040"/>
                  </a:cubicBezTo>
                  <a:cubicBezTo>
                    <a:pt x="5244" y="5064"/>
                    <a:pt x="5253" y="5120"/>
                    <a:pt x="5256" y="5160"/>
                  </a:cubicBezTo>
                  <a:cubicBezTo>
                    <a:pt x="5256" y="5188"/>
                    <a:pt x="5275" y="5216"/>
                    <a:pt x="5268" y="5241"/>
                  </a:cubicBezTo>
                  <a:cubicBezTo>
                    <a:pt x="5213" y="5467"/>
                    <a:pt x="5154" y="5690"/>
                    <a:pt x="5101" y="5881"/>
                  </a:cubicBezTo>
                  <a:cubicBezTo>
                    <a:pt x="5027" y="5940"/>
                    <a:pt x="4959" y="5974"/>
                    <a:pt x="4922" y="6030"/>
                  </a:cubicBezTo>
                  <a:cubicBezTo>
                    <a:pt x="4897" y="6061"/>
                    <a:pt x="4934" y="6132"/>
                    <a:pt x="4919" y="6176"/>
                  </a:cubicBezTo>
                  <a:cubicBezTo>
                    <a:pt x="4875" y="6293"/>
                    <a:pt x="4813" y="6408"/>
                    <a:pt x="4767" y="6522"/>
                  </a:cubicBezTo>
                  <a:cubicBezTo>
                    <a:pt x="4739" y="6593"/>
                    <a:pt x="4696" y="6677"/>
                    <a:pt x="4711" y="6739"/>
                  </a:cubicBezTo>
                  <a:cubicBezTo>
                    <a:pt x="4748" y="6872"/>
                    <a:pt x="4671" y="6962"/>
                    <a:pt x="4628" y="7067"/>
                  </a:cubicBezTo>
                  <a:cubicBezTo>
                    <a:pt x="4612" y="7101"/>
                    <a:pt x="4597" y="7141"/>
                    <a:pt x="4590" y="7178"/>
                  </a:cubicBezTo>
                  <a:cubicBezTo>
                    <a:pt x="4584" y="7225"/>
                    <a:pt x="4597" y="7274"/>
                    <a:pt x="4584" y="7321"/>
                  </a:cubicBezTo>
                  <a:cubicBezTo>
                    <a:pt x="4544" y="7476"/>
                    <a:pt x="4491" y="7630"/>
                    <a:pt x="4451" y="7785"/>
                  </a:cubicBezTo>
                  <a:cubicBezTo>
                    <a:pt x="4426" y="7875"/>
                    <a:pt x="4411" y="7971"/>
                    <a:pt x="4386" y="8061"/>
                  </a:cubicBezTo>
                  <a:cubicBezTo>
                    <a:pt x="4361" y="8153"/>
                    <a:pt x="4309" y="8240"/>
                    <a:pt x="4306" y="8330"/>
                  </a:cubicBezTo>
                  <a:cubicBezTo>
                    <a:pt x="4296" y="8571"/>
                    <a:pt x="4234" y="8794"/>
                    <a:pt x="4129" y="9008"/>
                  </a:cubicBezTo>
                  <a:cubicBezTo>
                    <a:pt x="4120" y="9023"/>
                    <a:pt x="4111" y="9042"/>
                    <a:pt x="4108" y="9060"/>
                  </a:cubicBezTo>
                  <a:cubicBezTo>
                    <a:pt x="4070" y="9255"/>
                    <a:pt x="4049" y="9453"/>
                    <a:pt x="3990" y="9639"/>
                  </a:cubicBezTo>
                  <a:cubicBezTo>
                    <a:pt x="3956" y="9738"/>
                    <a:pt x="3999" y="9803"/>
                    <a:pt x="4043" y="9840"/>
                  </a:cubicBezTo>
                  <a:cubicBezTo>
                    <a:pt x="4080" y="9873"/>
                    <a:pt x="4144" y="9888"/>
                    <a:pt x="4201" y="9888"/>
                  </a:cubicBezTo>
                  <a:cubicBezTo>
                    <a:pt x="4220" y="9888"/>
                    <a:pt x="4237" y="9887"/>
                    <a:pt x="4253" y="9884"/>
                  </a:cubicBezTo>
                  <a:cubicBezTo>
                    <a:pt x="4303" y="9874"/>
                    <a:pt x="4340" y="9803"/>
                    <a:pt x="4380" y="9757"/>
                  </a:cubicBezTo>
                  <a:cubicBezTo>
                    <a:pt x="4395" y="9738"/>
                    <a:pt x="4395" y="9698"/>
                    <a:pt x="4411" y="9689"/>
                  </a:cubicBezTo>
                  <a:cubicBezTo>
                    <a:pt x="4526" y="9625"/>
                    <a:pt x="4608" y="9506"/>
                    <a:pt x="4756" y="9506"/>
                  </a:cubicBezTo>
                  <a:cubicBezTo>
                    <a:pt x="4759" y="9506"/>
                    <a:pt x="4763" y="9506"/>
                    <a:pt x="4767" y="9506"/>
                  </a:cubicBezTo>
                  <a:cubicBezTo>
                    <a:pt x="4768" y="9506"/>
                    <a:pt x="4769" y="9506"/>
                    <a:pt x="4770" y="9506"/>
                  </a:cubicBezTo>
                  <a:cubicBezTo>
                    <a:pt x="4797" y="9506"/>
                    <a:pt x="4827" y="9468"/>
                    <a:pt x="4857" y="9450"/>
                  </a:cubicBezTo>
                  <a:cubicBezTo>
                    <a:pt x="4888" y="9429"/>
                    <a:pt x="4915" y="9407"/>
                    <a:pt x="4950" y="9388"/>
                  </a:cubicBezTo>
                  <a:cubicBezTo>
                    <a:pt x="5080" y="9327"/>
                    <a:pt x="5247" y="9327"/>
                    <a:pt x="5321" y="9166"/>
                  </a:cubicBezTo>
                  <a:cubicBezTo>
                    <a:pt x="5335" y="9135"/>
                    <a:pt x="5388" y="9102"/>
                    <a:pt x="5421" y="9102"/>
                  </a:cubicBezTo>
                  <a:cubicBezTo>
                    <a:pt x="5425" y="9102"/>
                    <a:pt x="5429" y="9103"/>
                    <a:pt x="5432" y="9104"/>
                  </a:cubicBezTo>
                  <a:cubicBezTo>
                    <a:pt x="5450" y="9108"/>
                    <a:pt x="5466" y="9110"/>
                    <a:pt x="5480" y="9110"/>
                  </a:cubicBezTo>
                  <a:cubicBezTo>
                    <a:pt x="5562" y="9110"/>
                    <a:pt x="5614" y="9052"/>
                    <a:pt x="5677" y="9005"/>
                  </a:cubicBezTo>
                  <a:cubicBezTo>
                    <a:pt x="5730" y="8964"/>
                    <a:pt x="5798" y="8946"/>
                    <a:pt x="5860" y="8921"/>
                  </a:cubicBezTo>
                  <a:cubicBezTo>
                    <a:pt x="5890" y="8912"/>
                    <a:pt x="5934" y="8921"/>
                    <a:pt x="5952" y="8903"/>
                  </a:cubicBezTo>
                  <a:cubicBezTo>
                    <a:pt x="6160" y="8704"/>
                    <a:pt x="6457" y="8692"/>
                    <a:pt x="6692" y="8553"/>
                  </a:cubicBezTo>
                  <a:cubicBezTo>
                    <a:pt x="6862" y="8451"/>
                    <a:pt x="7054" y="8389"/>
                    <a:pt x="7240" y="8314"/>
                  </a:cubicBezTo>
                  <a:cubicBezTo>
                    <a:pt x="7429" y="8240"/>
                    <a:pt x="7621" y="8166"/>
                    <a:pt x="7813" y="8104"/>
                  </a:cubicBezTo>
                  <a:cubicBezTo>
                    <a:pt x="7937" y="8064"/>
                    <a:pt x="8063" y="8030"/>
                    <a:pt x="8190" y="8027"/>
                  </a:cubicBezTo>
                  <a:cubicBezTo>
                    <a:pt x="8336" y="8023"/>
                    <a:pt x="8478" y="8030"/>
                    <a:pt x="8611" y="7955"/>
                  </a:cubicBezTo>
                  <a:cubicBezTo>
                    <a:pt x="8619" y="7951"/>
                    <a:pt x="8628" y="7949"/>
                    <a:pt x="8639" y="7949"/>
                  </a:cubicBezTo>
                  <a:cubicBezTo>
                    <a:pt x="8665" y="7949"/>
                    <a:pt x="8697" y="7960"/>
                    <a:pt x="8726" y="7965"/>
                  </a:cubicBezTo>
                  <a:cubicBezTo>
                    <a:pt x="8806" y="7974"/>
                    <a:pt x="8890" y="7983"/>
                    <a:pt x="8970" y="7996"/>
                  </a:cubicBezTo>
                  <a:cubicBezTo>
                    <a:pt x="9060" y="8011"/>
                    <a:pt x="9150" y="8017"/>
                    <a:pt x="9230" y="8048"/>
                  </a:cubicBezTo>
                  <a:cubicBezTo>
                    <a:pt x="9286" y="8067"/>
                    <a:pt x="9336" y="8113"/>
                    <a:pt x="9379" y="8153"/>
                  </a:cubicBezTo>
                  <a:cubicBezTo>
                    <a:pt x="9466" y="8228"/>
                    <a:pt x="9596" y="8259"/>
                    <a:pt x="9630" y="8386"/>
                  </a:cubicBezTo>
                  <a:cubicBezTo>
                    <a:pt x="9658" y="8478"/>
                    <a:pt x="9719" y="8571"/>
                    <a:pt x="9639" y="8670"/>
                  </a:cubicBezTo>
                  <a:cubicBezTo>
                    <a:pt x="9580" y="8745"/>
                    <a:pt x="9543" y="8834"/>
                    <a:pt x="9481" y="8903"/>
                  </a:cubicBezTo>
                  <a:cubicBezTo>
                    <a:pt x="9370" y="9026"/>
                    <a:pt x="9249" y="9141"/>
                    <a:pt x="9131" y="9258"/>
                  </a:cubicBezTo>
                  <a:cubicBezTo>
                    <a:pt x="9094" y="9296"/>
                    <a:pt x="9045" y="9323"/>
                    <a:pt x="9011" y="9364"/>
                  </a:cubicBezTo>
                  <a:cubicBezTo>
                    <a:pt x="8973" y="9410"/>
                    <a:pt x="8946" y="9466"/>
                    <a:pt x="8915" y="9518"/>
                  </a:cubicBezTo>
                  <a:cubicBezTo>
                    <a:pt x="8871" y="9596"/>
                    <a:pt x="8881" y="9670"/>
                    <a:pt x="8952" y="9723"/>
                  </a:cubicBezTo>
                  <a:cubicBezTo>
                    <a:pt x="9023" y="9775"/>
                    <a:pt x="9076" y="9800"/>
                    <a:pt x="9128" y="9800"/>
                  </a:cubicBezTo>
                  <a:cubicBezTo>
                    <a:pt x="9182" y="9800"/>
                    <a:pt x="9237" y="9773"/>
                    <a:pt x="9314" y="9720"/>
                  </a:cubicBezTo>
                  <a:cubicBezTo>
                    <a:pt x="9351" y="9694"/>
                    <a:pt x="9391" y="9684"/>
                    <a:pt x="9433" y="9684"/>
                  </a:cubicBezTo>
                  <a:cubicBezTo>
                    <a:pt x="9496" y="9684"/>
                    <a:pt x="9562" y="9705"/>
                    <a:pt x="9627" y="9726"/>
                  </a:cubicBezTo>
                  <a:cubicBezTo>
                    <a:pt x="9763" y="9766"/>
                    <a:pt x="9856" y="9834"/>
                    <a:pt x="9952" y="9930"/>
                  </a:cubicBezTo>
                  <a:cubicBezTo>
                    <a:pt x="10029" y="10008"/>
                    <a:pt x="10078" y="10082"/>
                    <a:pt x="10054" y="10199"/>
                  </a:cubicBezTo>
                  <a:cubicBezTo>
                    <a:pt x="10038" y="10264"/>
                    <a:pt x="10051" y="10333"/>
                    <a:pt x="10051" y="10425"/>
                  </a:cubicBezTo>
                  <a:cubicBezTo>
                    <a:pt x="10051" y="10425"/>
                    <a:pt x="10010" y="10453"/>
                    <a:pt x="10013" y="10475"/>
                  </a:cubicBezTo>
                  <a:cubicBezTo>
                    <a:pt x="10035" y="10611"/>
                    <a:pt x="9914" y="10667"/>
                    <a:pt x="9856" y="10760"/>
                  </a:cubicBezTo>
                  <a:cubicBezTo>
                    <a:pt x="9818" y="10822"/>
                    <a:pt x="9781" y="10893"/>
                    <a:pt x="9726" y="10936"/>
                  </a:cubicBezTo>
                  <a:cubicBezTo>
                    <a:pt x="9589" y="11044"/>
                    <a:pt x="9428" y="11128"/>
                    <a:pt x="9302" y="11249"/>
                  </a:cubicBezTo>
                  <a:cubicBezTo>
                    <a:pt x="9184" y="11357"/>
                    <a:pt x="9066" y="11459"/>
                    <a:pt x="8912" y="11506"/>
                  </a:cubicBezTo>
                  <a:cubicBezTo>
                    <a:pt x="8843" y="11527"/>
                    <a:pt x="8778" y="11561"/>
                    <a:pt x="8717" y="11595"/>
                  </a:cubicBezTo>
                  <a:cubicBezTo>
                    <a:pt x="8686" y="11614"/>
                    <a:pt x="8655" y="11645"/>
                    <a:pt x="8642" y="11676"/>
                  </a:cubicBezTo>
                  <a:cubicBezTo>
                    <a:pt x="8598" y="11793"/>
                    <a:pt x="8729" y="11962"/>
                    <a:pt x="8866" y="11962"/>
                  </a:cubicBezTo>
                  <a:cubicBezTo>
                    <a:pt x="8874" y="11962"/>
                    <a:pt x="8882" y="11962"/>
                    <a:pt x="8890" y="11961"/>
                  </a:cubicBezTo>
                  <a:cubicBezTo>
                    <a:pt x="8921" y="11956"/>
                    <a:pt x="8952" y="11954"/>
                    <a:pt x="8982" y="11954"/>
                  </a:cubicBezTo>
                  <a:cubicBezTo>
                    <a:pt x="9059" y="11954"/>
                    <a:pt x="9132" y="11968"/>
                    <a:pt x="9206" y="11995"/>
                  </a:cubicBezTo>
                  <a:cubicBezTo>
                    <a:pt x="9213" y="11996"/>
                    <a:pt x="9225" y="11998"/>
                    <a:pt x="9235" y="11998"/>
                  </a:cubicBezTo>
                  <a:cubicBezTo>
                    <a:pt x="9246" y="11998"/>
                    <a:pt x="9255" y="11996"/>
                    <a:pt x="9258" y="11992"/>
                  </a:cubicBezTo>
                  <a:cubicBezTo>
                    <a:pt x="9279" y="11968"/>
                    <a:pt x="9297" y="11959"/>
                    <a:pt x="9314" y="11959"/>
                  </a:cubicBezTo>
                  <a:cubicBezTo>
                    <a:pt x="9346" y="11959"/>
                    <a:pt x="9374" y="11989"/>
                    <a:pt x="9404" y="12007"/>
                  </a:cubicBezTo>
                  <a:cubicBezTo>
                    <a:pt x="9441" y="12029"/>
                    <a:pt x="9481" y="12044"/>
                    <a:pt x="9518" y="12063"/>
                  </a:cubicBezTo>
                  <a:cubicBezTo>
                    <a:pt x="9602" y="12109"/>
                    <a:pt x="9685" y="12150"/>
                    <a:pt x="9763" y="12202"/>
                  </a:cubicBezTo>
                  <a:cubicBezTo>
                    <a:pt x="9905" y="12298"/>
                    <a:pt x="9794" y="12450"/>
                    <a:pt x="9825" y="12574"/>
                  </a:cubicBezTo>
                  <a:cubicBezTo>
                    <a:pt x="9837" y="12623"/>
                    <a:pt x="9809" y="12707"/>
                    <a:pt x="9769" y="12750"/>
                  </a:cubicBezTo>
                  <a:cubicBezTo>
                    <a:pt x="9685" y="12846"/>
                    <a:pt x="9667" y="13010"/>
                    <a:pt x="9500" y="13035"/>
                  </a:cubicBezTo>
                  <a:cubicBezTo>
                    <a:pt x="9487" y="13035"/>
                    <a:pt x="9481" y="13072"/>
                    <a:pt x="9463" y="13078"/>
                  </a:cubicBezTo>
                  <a:cubicBezTo>
                    <a:pt x="9329" y="13140"/>
                    <a:pt x="9289" y="13307"/>
                    <a:pt x="9128" y="13354"/>
                  </a:cubicBezTo>
                  <a:cubicBezTo>
                    <a:pt x="9020" y="13385"/>
                    <a:pt x="8912" y="13484"/>
                    <a:pt x="8843" y="13576"/>
                  </a:cubicBezTo>
                  <a:cubicBezTo>
                    <a:pt x="8757" y="13691"/>
                    <a:pt x="8661" y="13753"/>
                    <a:pt x="8525" y="13775"/>
                  </a:cubicBezTo>
                  <a:cubicBezTo>
                    <a:pt x="8484" y="13781"/>
                    <a:pt x="8447" y="13824"/>
                    <a:pt x="8410" y="13855"/>
                  </a:cubicBezTo>
                  <a:cubicBezTo>
                    <a:pt x="8339" y="13914"/>
                    <a:pt x="8280" y="13994"/>
                    <a:pt x="8200" y="14035"/>
                  </a:cubicBezTo>
                  <a:cubicBezTo>
                    <a:pt x="8060" y="14106"/>
                    <a:pt x="7906" y="14146"/>
                    <a:pt x="7763" y="14214"/>
                  </a:cubicBezTo>
                  <a:cubicBezTo>
                    <a:pt x="7677" y="14257"/>
                    <a:pt x="7608" y="14366"/>
                    <a:pt x="7525" y="14378"/>
                  </a:cubicBezTo>
                  <a:cubicBezTo>
                    <a:pt x="7290" y="14415"/>
                    <a:pt x="7132" y="14595"/>
                    <a:pt x="6915" y="14669"/>
                  </a:cubicBezTo>
                  <a:cubicBezTo>
                    <a:pt x="6763" y="14719"/>
                    <a:pt x="6633" y="14836"/>
                    <a:pt x="6488" y="14920"/>
                  </a:cubicBezTo>
                  <a:cubicBezTo>
                    <a:pt x="6429" y="14951"/>
                    <a:pt x="6358" y="14966"/>
                    <a:pt x="6299" y="14997"/>
                  </a:cubicBezTo>
                  <a:cubicBezTo>
                    <a:pt x="6101" y="15099"/>
                    <a:pt x="5909" y="15205"/>
                    <a:pt x="5711" y="15301"/>
                  </a:cubicBezTo>
                  <a:cubicBezTo>
                    <a:pt x="5606" y="15353"/>
                    <a:pt x="5494" y="15390"/>
                    <a:pt x="5389" y="15443"/>
                  </a:cubicBezTo>
                  <a:cubicBezTo>
                    <a:pt x="5250" y="15517"/>
                    <a:pt x="5123" y="15635"/>
                    <a:pt x="4974" y="15672"/>
                  </a:cubicBezTo>
                  <a:cubicBezTo>
                    <a:pt x="4819" y="15712"/>
                    <a:pt x="4708" y="15780"/>
                    <a:pt x="4606" y="15895"/>
                  </a:cubicBezTo>
                  <a:cubicBezTo>
                    <a:pt x="4584" y="15923"/>
                    <a:pt x="4522" y="15913"/>
                    <a:pt x="4479" y="15926"/>
                  </a:cubicBezTo>
                  <a:cubicBezTo>
                    <a:pt x="4448" y="15935"/>
                    <a:pt x="4414" y="15944"/>
                    <a:pt x="4389" y="15960"/>
                  </a:cubicBezTo>
                  <a:cubicBezTo>
                    <a:pt x="4296" y="16025"/>
                    <a:pt x="4213" y="16118"/>
                    <a:pt x="4111" y="16149"/>
                  </a:cubicBezTo>
                  <a:cubicBezTo>
                    <a:pt x="3999" y="16183"/>
                    <a:pt x="3925" y="16238"/>
                    <a:pt x="3835" y="16307"/>
                  </a:cubicBezTo>
                  <a:cubicBezTo>
                    <a:pt x="3702" y="16406"/>
                    <a:pt x="3513" y="16409"/>
                    <a:pt x="3389" y="16557"/>
                  </a:cubicBezTo>
                  <a:cubicBezTo>
                    <a:pt x="3328" y="16635"/>
                    <a:pt x="3191" y="16650"/>
                    <a:pt x="3098" y="16706"/>
                  </a:cubicBezTo>
                  <a:cubicBezTo>
                    <a:pt x="2907" y="16820"/>
                    <a:pt x="2696" y="16901"/>
                    <a:pt x="2526" y="17049"/>
                  </a:cubicBezTo>
                  <a:cubicBezTo>
                    <a:pt x="2486" y="17087"/>
                    <a:pt x="2405" y="17087"/>
                    <a:pt x="2377" y="17127"/>
                  </a:cubicBezTo>
                  <a:cubicBezTo>
                    <a:pt x="2347" y="17174"/>
                    <a:pt x="2317" y="17191"/>
                    <a:pt x="2287" y="17191"/>
                  </a:cubicBezTo>
                  <a:cubicBezTo>
                    <a:pt x="2255" y="17191"/>
                    <a:pt x="2222" y="17172"/>
                    <a:pt x="2185" y="17148"/>
                  </a:cubicBezTo>
                  <a:cubicBezTo>
                    <a:pt x="2156" y="17129"/>
                    <a:pt x="2123" y="17120"/>
                    <a:pt x="2091" y="17120"/>
                  </a:cubicBezTo>
                  <a:cubicBezTo>
                    <a:pt x="2005" y="17120"/>
                    <a:pt x="1922" y="17183"/>
                    <a:pt x="1913" y="17275"/>
                  </a:cubicBezTo>
                  <a:cubicBezTo>
                    <a:pt x="1885" y="17492"/>
                    <a:pt x="1712" y="17718"/>
                    <a:pt x="1507" y="17740"/>
                  </a:cubicBezTo>
                  <a:cubicBezTo>
                    <a:pt x="1374" y="17755"/>
                    <a:pt x="1300" y="17802"/>
                    <a:pt x="1254" y="17944"/>
                  </a:cubicBezTo>
                  <a:cubicBezTo>
                    <a:pt x="1195" y="17904"/>
                    <a:pt x="1148" y="17882"/>
                    <a:pt x="1114" y="17845"/>
                  </a:cubicBezTo>
                  <a:cubicBezTo>
                    <a:pt x="1081" y="17814"/>
                    <a:pt x="1051" y="17802"/>
                    <a:pt x="1022" y="17802"/>
                  </a:cubicBezTo>
                  <a:cubicBezTo>
                    <a:pt x="951" y="17802"/>
                    <a:pt x="889" y="17871"/>
                    <a:pt x="823" y="17882"/>
                  </a:cubicBezTo>
                  <a:cubicBezTo>
                    <a:pt x="792" y="17888"/>
                    <a:pt x="765" y="17959"/>
                    <a:pt x="749" y="18006"/>
                  </a:cubicBezTo>
                  <a:cubicBezTo>
                    <a:pt x="696" y="18158"/>
                    <a:pt x="641" y="18309"/>
                    <a:pt x="635" y="18473"/>
                  </a:cubicBezTo>
                  <a:cubicBezTo>
                    <a:pt x="635" y="18498"/>
                    <a:pt x="610" y="18523"/>
                    <a:pt x="597" y="18548"/>
                  </a:cubicBezTo>
                  <a:cubicBezTo>
                    <a:pt x="573" y="18603"/>
                    <a:pt x="548" y="18659"/>
                    <a:pt x="526" y="18715"/>
                  </a:cubicBezTo>
                  <a:cubicBezTo>
                    <a:pt x="477" y="18851"/>
                    <a:pt x="520" y="19015"/>
                    <a:pt x="412" y="19133"/>
                  </a:cubicBezTo>
                  <a:cubicBezTo>
                    <a:pt x="399" y="19142"/>
                    <a:pt x="396" y="19167"/>
                    <a:pt x="399" y="19179"/>
                  </a:cubicBezTo>
                  <a:cubicBezTo>
                    <a:pt x="467" y="19340"/>
                    <a:pt x="310" y="19455"/>
                    <a:pt x="316" y="19606"/>
                  </a:cubicBezTo>
                  <a:cubicBezTo>
                    <a:pt x="319" y="19730"/>
                    <a:pt x="149" y="19823"/>
                    <a:pt x="223" y="19978"/>
                  </a:cubicBezTo>
                  <a:cubicBezTo>
                    <a:pt x="229" y="19987"/>
                    <a:pt x="201" y="20009"/>
                    <a:pt x="192" y="20027"/>
                  </a:cubicBezTo>
                  <a:cubicBezTo>
                    <a:pt x="176" y="20058"/>
                    <a:pt x="158" y="20092"/>
                    <a:pt x="149" y="20126"/>
                  </a:cubicBezTo>
                  <a:cubicBezTo>
                    <a:pt x="124" y="20219"/>
                    <a:pt x="102" y="20312"/>
                    <a:pt x="81" y="20405"/>
                  </a:cubicBezTo>
                  <a:cubicBezTo>
                    <a:pt x="56" y="20513"/>
                    <a:pt x="22" y="20621"/>
                    <a:pt x="6" y="20730"/>
                  </a:cubicBezTo>
                  <a:cubicBezTo>
                    <a:pt x="0" y="20767"/>
                    <a:pt x="25" y="20838"/>
                    <a:pt x="50" y="20847"/>
                  </a:cubicBezTo>
                  <a:cubicBezTo>
                    <a:pt x="180" y="20894"/>
                    <a:pt x="310" y="20940"/>
                    <a:pt x="446" y="20959"/>
                  </a:cubicBezTo>
                  <a:cubicBezTo>
                    <a:pt x="604" y="20977"/>
                    <a:pt x="761" y="20968"/>
                    <a:pt x="919" y="20977"/>
                  </a:cubicBezTo>
                  <a:cubicBezTo>
                    <a:pt x="969" y="20981"/>
                    <a:pt x="1018" y="21018"/>
                    <a:pt x="1065" y="21018"/>
                  </a:cubicBezTo>
                  <a:cubicBezTo>
                    <a:pt x="1213" y="21015"/>
                    <a:pt x="1362" y="20993"/>
                    <a:pt x="1511" y="20990"/>
                  </a:cubicBezTo>
                  <a:cubicBezTo>
                    <a:pt x="1513" y="20990"/>
                    <a:pt x="1516" y="20990"/>
                    <a:pt x="1519" y="20990"/>
                  </a:cubicBezTo>
                  <a:cubicBezTo>
                    <a:pt x="1572" y="20990"/>
                    <a:pt x="1625" y="21018"/>
                    <a:pt x="1678" y="21018"/>
                  </a:cubicBezTo>
                  <a:cubicBezTo>
                    <a:pt x="1684" y="21018"/>
                    <a:pt x="1690" y="21018"/>
                    <a:pt x="1696" y="21018"/>
                  </a:cubicBezTo>
                  <a:cubicBezTo>
                    <a:pt x="1767" y="21018"/>
                    <a:pt x="1835" y="21002"/>
                    <a:pt x="1907" y="21002"/>
                  </a:cubicBezTo>
                  <a:cubicBezTo>
                    <a:pt x="2086" y="21005"/>
                    <a:pt x="2266" y="21011"/>
                    <a:pt x="2445" y="21021"/>
                  </a:cubicBezTo>
                  <a:cubicBezTo>
                    <a:pt x="2470" y="21021"/>
                    <a:pt x="2495" y="21039"/>
                    <a:pt x="2520" y="21049"/>
                  </a:cubicBezTo>
                  <a:cubicBezTo>
                    <a:pt x="2548" y="21061"/>
                    <a:pt x="2575" y="21086"/>
                    <a:pt x="2606" y="21089"/>
                  </a:cubicBezTo>
                  <a:cubicBezTo>
                    <a:pt x="2647" y="21090"/>
                    <a:pt x="2687" y="21090"/>
                    <a:pt x="2727" y="21090"/>
                  </a:cubicBezTo>
                  <a:cubicBezTo>
                    <a:pt x="2767" y="21090"/>
                    <a:pt x="2808" y="21090"/>
                    <a:pt x="2848" y="21090"/>
                  </a:cubicBezTo>
                  <a:cubicBezTo>
                    <a:pt x="2928" y="21090"/>
                    <a:pt x="3009" y="21090"/>
                    <a:pt x="3089" y="21095"/>
                  </a:cubicBezTo>
                  <a:cubicBezTo>
                    <a:pt x="3278" y="21104"/>
                    <a:pt x="3470" y="21129"/>
                    <a:pt x="3662" y="21138"/>
                  </a:cubicBezTo>
                  <a:cubicBezTo>
                    <a:pt x="3669" y="21139"/>
                    <a:pt x="3675" y="21139"/>
                    <a:pt x="3682" y="21139"/>
                  </a:cubicBezTo>
                  <a:cubicBezTo>
                    <a:pt x="3777" y="21139"/>
                    <a:pt x="3872" y="21122"/>
                    <a:pt x="3969" y="21122"/>
                  </a:cubicBezTo>
                  <a:cubicBezTo>
                    <a:pt x="3982" y="21122"/>
                    <a:pt x="3995" y="21122"/>
                    <a:pt x="4009" y="21123"/>
                  </a:cubicBezTo>
                  <a:cubicBezTo>
                    <a:pt x="4126" y="21126"/>
                    <a:pt x="4244" y="21151"/>
                    <a:pt x="4364" y="21163"/>
                  </a:cubicBezTo>
                  <a:cubicBezTo>
                    <a:pt x="4370" y="21164"/>
                    <a:pt x="4375" y="21165"/>
                    <a:pt x="4380" y="21165"/>
                  </a:cubicBezTo>
                  <a:cubicBezTo>
                    <a:pt x="4387" y="21165"/>
                    <a:pt x="4394" y="21164"/>
                    <a:pt x="4402" y="21160"/>
                  </a:cubicBezTo>
                  <a:cubicBezTo>
                    <a:pt x="4488" y="21132"/>
                    <a:pt x="4574" y="21122"/>
                    <a:pt x="4660" y="21122"/>
                  </a:cubicBezTo>
                  <a:cubicBezTo>
                    <a:pt x="4809" y="21122"/>
                    <a:pt x="4958" y="21152"/>
                    <a:pt x="5107" y="21169"/>
                  </a:cubicBezTo>
                  <a:cubicBezTo>
                    <a:pt x="5200" y="21182"/>
                    <a:pt x="5293" y="21200"/>
                    <a:pt x="5386" y="21200"/>
                  </a:cubicBezTo>
                  <a:cubicBezTo>
                    <a:pt x="5463" y="21200"/>
                    <a:pt x="5540" y="21166"/>
                    <a:pt x="5615" y="21166"/>
                  </a:cubicBezTo>
                  <a:cubicBezTo>
                    <a:pt x="5618" y="21166"/>
                    <a:pt x="5621" y="21166"/>
                    <a:pt x="5624" y="21166"/>
                  </a:cubicBezTo>
                  <a:cubicBezTo>
                    <a:pt x="5838" y="21176"/>
                    <a:pt x="6048" y="21194"/>
                    <a:pt x="6259" y="21216"/>
                  </a:cubicBezTo>
                  <a:cubicBezTo>
                    <a:pt x="6336" y="21225"/>
                    <a:pt x="6411" y="21265"/>
                    <a:pt x="6488" y="21265"/>
                  </a:cubicBezTo>
                  <a:cubicBezTo>
                    <a:pt x="6661" y="21265"/>
                    <a:pt x="6838" y="21247"/>
                    <a:pt x="7011" y="21244"/>
                  </a:cubicBezTo>
                  <a:cubicBezTo>
                    <a:pt x="7017" y="21243"/>
                    <a:pt x="7022" y="21243"/>
                    <a:pt x="7028" y="21243"/>
                  </a:cubicBezTo>
                  <a:cubicBezTo>
                    <a:pt x="7110" y="21243"/>
                    <a:pt x="7193" y="21263"/>
                    <a:pt x="7274" y="21268"/>
                  </a:cubicBezTo>
                  <a:cubicBezTo>
                    <a:pt x="7300" y="21270"/>
                    <a:pt x="7327" y="21270"/>
                    <a:pt x="7353" y="21270"/>
                  </a:cubicBezTo>
                  <a:cubicBezTo>
                    <a:pt x="7378" y="21270"/>
                    <a:pt x="7403" y="21270"/>
                    <a:pt x="7428" y="21270"/>
                  </a:cubicBezTo>
                  <a:cubicBezTo>
                    <a:pt x="7499" y="21270"/>
                    <a:pt x="7570" y="21272"/>
                    <a:pt x="7636" y="21290"/>
                  </a:cubicBezTo>
                  <a:cubicBezTo>
                    <a:pt x="7769" y="21327"/>
                    <a:pt x="7906" y="21318"/>
                    <a:pt x="8039" y="21330"/>
                  </a:cubicBezTo>
                  <a:cubicBezTo>
                    <a:pt x="8058" y="21332"/>
                    <a:pt x="8078" y="21333"/>
                    <a:pt x="8098" y="21333"/>
                  </a:cubicBezTo>
                  <a:cubicBezTo>
                    <a:pt x="8175" y="21333"/>
                    <a:pt x="8253" y="21321"/>
                    <a:pt x="8330" y="21321"/>
                  </a:cubicBezTo>
                  <a:cubicBezTo>
                    <a:pt x="8351" y="21321"/>
                    <a:pt x="8371" y="21322"/>
                    <a:pt x="8392" y="21324"/>
                  </a:cubicBezTo>
                  <a:cubicBezTo>
                    <a:pt x="8446" y="21330"/>
                    <a:pt x="8499" y="21358"/>
                    <a:pt x="8553" y="21358"/>
                  </a:cubicBezTo>
                  <a:cubicBezTo>
                    <a:pt x="8584" y="21358"/>
                    <a:pt x="8616" y="21348"/>
                    <a:pt x="8648" y="21318"/>
                  </a:cubicBezTo>
                  <a:cubicBezTo>
                    <a:pt x="8653" y="21314"/>
                    <a:pt x="8661" y="21313"/>
                    <a:pt x="8669" y="21313"/>
                  </a:cubicBezTo>
                  <a:cubicBezTo>
                    <a:pt x="8682" y="21313"/>
                    <a:pt x="8697" y="21316"/>
                    <a:pt x="8710" y="21318"/>
                  </a:cubicBezTo>
                  <a:cubicBezTo>
                    <a:pt x="8847" y="21343"/>
                    <a:pt x="8986" y="21367"/>
                    <a:pt x="9125" y="21389"/>
                  </a:cubicBezTo>
                  <a:cubicBezTo>
                    <a:pt x="9129" y="21390"/>
                    <a:pt x="9133" y="21390"/>
                    <a:pt x="9138" y="21390"/>
                  </a:cubicBezTo>
                  <a:cubicBezTo>
                    <a:pt x="9146" y="21390"/>
                    <a:pt x="9154" y="21389"/>
                    <a:pt x="9162" y="21389"/>
                  </a:cubicBezTo>
                  <a:cubicBezTo>
                    <a:pt x="9187" y="21395"/>
                    <a:pt x="9212" y="21397"/>
                    <a:pt x="9237" y="21397"/>
                  </a:cubicBezTo>
                  <a:cubicBezTo>
                    <a:pt x="9299" y="21397"/>
                    <a:pt x="9362" y="21384"/>
                    <a:pt x="9424" y="21384"/>
                  </a:cubicBezTo>
                  <a:cubicBezTo>
                    <a:pt x="9468" y="21384"/>
                    <a:pt x="9512" y="21391"/>
                    <a:pt x="9555" y="21414"/>
                  </a:cubicBezTo>
                  <a:cubicBezTo>
                    <a:pt x="9558" y="21415"/>
                    <a:pt x="9560" y="21415"/>
                    <a:pt x="9563" y="21415"/>
                  </a:cubicBezTo>
                  <a:cubicBezTo>
                    <a:pt x="9581" y="21415"/>
                    <a:pt x="9605" y="21398"/>
                    <a:pt x="9627" y="21398"/>
                  </a:cubicBezTo>
                  <a:cubicBezTo>
                    <a:pt x="9698" y="21401"/>
                    <a:pt x="9772" y="21408"/>
                    <a:pt x="9843" y="21411"/>
                  </a:cubicBezTo>
                  <a:cubicBezTo>
                    <a:pt x="9877" y="21414"/>
                    <a:pt x="9911" y="21420"/>
                    <a:pt x="9942" y="21420"/>
                  </a:cubicBezTo>
                  <a:cubicBezTo>
                    <a:pt x="10051" y="21417"/>
                    <a:pt x="10162" y="21417"/>
                    <a:pt x="10267" y="21405"/>
                  </a:cubicBezTo>
                  <a:cubicBezTo>
                    <a:pt x="10272" y="21404"/>
                    <a:pt x="10276" y="21404"/>
                    <a:pt x="10280" y="21404"/>
                  </a:cubicBezTo>
                  <a:cubicBezTo>
                    <a:pt x="10349" y="21404"/>
                    <a:pt x="10419" y="21462"/>
                    <a:pt x="10487" y="21462"/>
                  </a:cubicBezTo>
                  <a:cubicBezTo>
                    <a:pt x="10522" y="21462"/>
                    <a:pt x="10558" y="21446"/>
                    <a:pt x="10592" y="21398"/>
                  </a:cubicBezTo>
                  <a:cubicBezTo>
                    <a:pt x="10594" y="21397"/>
                    <a:pt x="10598" y="21396"/>
                    <a:pt x="10602" y="21396"/>
                  </a:cubicBezTo>
                  <a:cubicBezTo>
                    <a:pt x="10606" y="21396"/>
                    <a:pt x="10611" y="21397"/>
                    <a:pt x="10614" y="21398"/>
                  </a:cubicBezTo>
                  <a:cubicBezTo>
                    <a:pt x="10719" y="21411"/>
                    <a:pt x="10821" y="21426"/>
                    <a:pt x="10927" y="21439"/>
                  </a:cubicBezTo>
                  <a:cubicBezTo>
                    <a:pt x="11008" y="21449"/>
                    <a:pt x="11094" y="21469"/>
                    <a:pt x="11176" y="21469"/>
                  </a:cubicBezTo>
                  <a:cubicBezTo>
                    <a:pt x="11191" y="21469"/>
                    <a:pt x="11206" y="21468"/>
                    <a:pt x="11221" y="21466"/>
                  </a:cubicBezTo>
                  <a:cubicBezTo>
                    <a:pt x="11326" y="21455"/>
                    <a:pt x="11430" y="21420"/>
                    <a:pt x="11538" y="21420"/>
                  </a:cubicBezTo>
                  <a:cubicBezTo>
                    <a:pt x="11576" y="21420"/>
                    <a:pt x="11615" y="21424"/>
                    <a:pt x="11654" y="21436"/>
                  </a:cubicBezTo>
                  <a:cubicBezTo>
                    <a:pt x="11658" y="21437"/>
                    <a:pt x="11661" y="21437"/>
                    <a:pt x="11665" y="21437"/>
                  </a:cubicBezTo>
                  <a:cubicBezTo>
                    <a:pt x="11695" y="21437"/>
                    <a:pt x="11732" y="21409"/>
                    <a:pt x="11762" y="21395"/>
                  </a:cubicBezTo>
                  <a:cubicBezTo>
                    <a:pt x="11800" y="21380"/>
                    <a:pt x="11834" y="21352"/>
                    <a:pt x="11871" y="21346"/>
                  </a:cubicBezTo>
                  <a:cubicBezTo>
                    <a:pt x="12025" y="21324"/>
                    <a:pt x="12183" y="21312"/>
                    <a:pt x="12341" y="21290"/>
                  </a:cubicBezTo>
                  <a:cubicBezTo>
                    <a:pt x="12385" y="21284"/>
                    <a:pt x="12425" y="21259"/>
                    <a:pt x="12465" y="21237"/>
                  </a:cubicBezTo>
                  <a:cubicBezTo>
                    <a:pt x="12638" y="21145"/>
                    <a:pt x="12815" y="21052"/>
                    <a:pt x="12988" y="20946"/>
                  </a:cubicBezTo>
                  <a:cubicBezTo>
                    <a:pt x="13214" y="20810"/>
                    <a:pt x="13471" y="20721"/>
                    <a:pt x="13663" y="20519"/>
                  </a:cubicBezTo>
                  <a:cubicBezTo>
                    <a:pt x="13750" y="20430"/>
                    <a:pt x="13864" y="20358"/>
                    <a:pt x="13972" y="20290"/>
                  </a:cubicBezTo>
                  <a:cubicBezTo>
                    <a:pt x="14171" y="20166"/>
                    <a:pt x="14251" y="19925"/>
                    <a:pt x="14452" y="19804"/>
                  </a:cubicBezTo>
                  <a:cubicBezTo>
                    <a:pt x="14458" y="19801"/>
                    <a:pt x="14465" y="19795"/>
                    <a:pt x="14465" y="19789"/>
                  </a:cubicBezTo>
                  <a:cubicBezTo>
                    <a:pt x="14502" y="19631"/>
                    <a:pt x="14737" y="19628"/>
                    <a:pt x="14737" y="19442"/>
                  </a:cubicBezTo>
                  <a:cubicBezTo>
                    <a:pt x="14737" y="19439"/>
                    <a:pt x="14759" y="19436"/>
                    <a:pt x="14768" y="19430"/>
                  </a:cubicBezTo>
                  <a:cubicBezTo>
                    <a:pt x="14836" y="19377"/>
                    <a:pt x="14913" y="19334"/>
                    <a:pt x="14969" y="19272"/>
                  </a:cubicBezTo>
                  <a:cubicBezTo>
                    <a:pt x="15022" y="19216"/>
                    <a:pt x="15037" y="19117"/>
                    <a:pt x="15096" y="19074"/>
                  </a:cubicBezTo>
                  <a:cubicBezTo>
                    <a:pt x="15245" y="18969"/>
                    <a:pt x="15375" y="18851"/>
                    <a:pt x="15458" y="18687"/>
                  </a:cubicBezTo>
                  <a:cubicBezTo>
                    <a:pt x="15471" y="18662"/>
                    <a:pt x="15492" y="18634"/>
                    <a:pt x="15517" y="18628"/>
                  </a:cubicBezTo>
                  <a:cubicBezTo>
                    <a:pt x="15715" y="18572"/>
                    <a:pt x="15777" y="18368"/>
                    <a:pt x="15923" y="18250"/>
                  </a:cubicBezTo>
                  <a:cubicBezTo>
                    <a:pt x="16046" y="18151"/>
                    <a:pt x="16142" y="18012"/>
                    <a:pt x="16257" y="17891"/>
                  </a:cubicBezTo>
                  <a:cubicBezTo>
                    <a:pt x="16439" y="17699"/>
                    <a:pt x="16622" y="17508"/>
                    <a:pt x="16811" y="17322"/>
                  </a:cubicBezTo>
                  <a:cubicBezTo>
                    <a:pt x="16894" y="17238"/>
                    <a:pt x="16993" y="17167"/>
                    <a:pt x="17080" y="17090"/>
                  </a:cubicBezTo>
                  <a:cubicBezTo>
                    <a:pt x="17142" y="17037"/>
                    <a:pt x="17219" y="16988"/>
                    <a:pt x="17244" y="16919"/>
                  </a:cubicBezTo>
                  <a:cubicBezTo>
                    <a:pt x="17281" y="16827"/>
                    <a:pt x="17328" y="16777"/>
                    <a:pt x="17411" y="16731"/>
                  </a:cubicBezTo>
                  <a:cubicBezTo>
                    <a:pt x="17479" y="16697"/>
                    <a:pt x="17523" y="16616"/>
                    <a:pt x="17575" y="16554"/>
                  </a:cubicBezTo>
                  <a:cubicBezTo>
                    <a:pt x="17606" y="16520"/>
                    <a:pt x="17634" y="16471"/>
                    <a:pt x="17671" y="16452"/>
                  </a:cubicBezTo>
                  <a:cubicBezTo>
                    <a:pt x="17829" y="16387"/>
                    <a:pt x="17888" y="16211"/>
                    <a:pt x="18037" y="16139"/>
                  </a:cubicBezTo>
                  <a:cubicBezTo>
                    <a:pt x="18043" y="16136"/>
                    <a:pt x="18040" y="16124"/>
                    <a:pt x="18046" y="16118"/>
                  </a:cubicBezTo>
                  <a:cubicBezTo>
                    <a:pt x="18151" y="16003"/>
                    <a:pt x="18256" y="15889"/>
                    <a:pt x="18365" y="15777"/>
                  </a:cubicBezTo>
                  <a:cubicBezTo>
                    <a:pt x="18414" y="15725"/>
                    <a:pt x="18473" y="15678"/>
                    <a:pt x="18526" y="15629"/>
                  </a:cubicBezTo>
                  <a:cubicBezTo>
                    <a:pt x="18560" y="15595"/>
                    <a:pt x="18588" y="15557"/>
                    <a:pt x="18622" y="15530"/>
                  </a:cubicBezTo>
                  <a:cubicBezTo>
                    <a:pt x="18653" y="15502"/>
                    <a:pt x="18696" y="15486"/>
                    <a:pt x="18721" y="15458"/>
                  </a:cubicBezTo>
                  <a:cubicBezTo>
                    <a:pt x="18764" y="15409"/>
                    <a:pt x="18786" y="15335"/>
                    <a:pt x="18838" y="15301"/>
                  </a:cubicBezTo>
                  <a:cubicBezTo>
                    <a:pt x="18950" y="15232"/>
                    <a:pt x="19055" y="15161"/>
                    <a:pt x="19092" y="15025"/>
                  </a:cubicBezTo>
                  <a:cubicBezTo>
                    <a:pt x="19098" y="15003"/>
                    <a:pt x="19117" y="14969"/>
                    <a:pt x="19132" y="14966"/>
                  </a:cubicBezTo>
                  <a:cubicBezTo>
                    <a:pt x="19269" y="14948"/>
                    <a:pt x="19287" y="14880"/>
                    <a:pt x="19300" y="14747"/>
                  </a:cubicBezTo>
                  <a:cubicBezTo>
                    <a:pt x="19321" y="14524"/>
                    <a:pt x="19405" y="14310"/>
                    <a:pt x="19464" y="14093"/>
                  </a:cubicBezTo>
                  <a:cubicBezTo>
                    <a:pt x="19498" y="13973"/>
                    <a:pt x="19532" y="13855"/>
                    <a:pt x="19569" y="13737"/>
                  </a:cubicBezTo>
                  <a:cubicBezTo>
                    <a:pt x="19581" y="13697"/>
                    <a:pt x="19590" y="13657"/>
                    <a:pt x="19606" y="13617"/>
                  </a:cubicBezTo>
                  <a:cubicBezTo>
                    <a:pt x="19631" y="13558"/>
                    <a:pt x="19680" y="13499"/>
                    <a:pt x="19677" y="13440"/>
                  </a:cubicBezTo>
                  <a:cubicBezTo>
                    <a:pt x="19674" y="13344"/>
                    <a:pt x="19720" y="13270"/>
                    <a:pt x="19748" y="13186"/>
                  </a:cubicBezTo>
                  <a:cubicBezTo>
                    <a:pt x="19764" y="13134"/>
                    <a:pt x="19776" y="13078"/>
                    <a:pt x="19773" y="13022"/>
                  </a:cubicBezTo>
                  <a:cubicBezTo>
                    <a:pt x="19773" y="12886"/>
                    <a:pt x="19844" y="12766"/>
                    <a:pt x="19875" y="12639"/>
                  </a:cubicBezTo>
                  <a:cubicBezTo>
                    <a:pt x="19909" y="12481"/>
                    <a:pt x="19894" y="12286"/>
                    <a:pt x="20046" y="12162"/>
                  </a:cubicBezTo>
                  <a:cubicBezTo>
                    <a:pt x="20049" y="12162"/>
                    <a:pt x="20049" y="12156"/>
                    <a:pt x="20049" y="12150"/>
                  </a:cubicBezTo>
                  <a:cubicBezTo>
                    <a:pt x="20033" y="11995"/>
                    <a:pt x="20076" y="11852"/>
                    <a:pt x="20123" y="11704"/>
                  </a:cubicBezTo>
                  <a:cubicBezTo>
                    <a:pt x="20182" y="11518"/>
                    <a:pt x="20216" y="11326"/>
                    <a:pt x="20268" y="11137"/>
                  </a:cubicBezTo>
                  <a:cubicBezTo>
                    <a:pt x="20296" y="11048"/>
                    <a:pt x="20349" y="10961"/>
                    <a:pt x="20374" y="10868"/>
                  </a:cubicBezTo>
                  <a:cubicBezTo>
                    <a:pt x="20395" y="10800"/>
                    <a:pt x="20383" y="10719"/>
                    <a:pt x="20401" y="10648"/>
                  </a:cubicBezTo>
                  <a:cubicBezTo>
                    <a:pt x="20457" y="10422"/>
                    <a:pt x="20497" y="10190"/>
                    <a:pt x="20618" y="9983"/>
                  </a:cubicBezTo>
                  <a:cubicBezTo>
                    <a:pt x="20637" y="9952"/>
                    <a:pt x="20637" y="9905"/>
                    <a:pt x="20643" y="9865"/>
                  </a:cubicBezTo>
                  <a:cubicBezTo>
                    <a:pt x="20655" y="9782"/>
                    <a:pt x="20661" y="9695"/>
                    <a:pt x="20680" y="9611"/>
                  </a:cubicBezTo>
                  <a:cubicBezTo>
                    <a:pt x="20699" y="9543"/>
                    <a:pt x="20736" y="9481"/>
                    <a:pt x="20757" y="9413"/>
                  </a:cubicBezTo>
                  <a:cubicBezTo>
                    <a:pt x="20785" y="9320"/>
                    <a:pt x="20804" y="9224"/>
                    <a:pt x="20829" y="9128"/>
                  </a:cubicBezTo>
                  <a:cubicBezTo>
                    <a:pt x="20838" y="9094"/>
                    <a:pt x="20853" y="9063"/>
                    <a:pt x="20863" y="9029"/>
                  </a:cubicBezTo>
                  <a:cubicBezTo>
                    <a:pt x="20875" y="8961"/>
                    <a:pt x="20872" y="8887"/>
                    <a:pt x="20900" y="8825"/>
                  </a:cubicBezTo>
                  <a:cubicBezTo>
                    <a:pt x="20940" y="8726"/>
                    <a:pt x="20891" y="8643"/>
                    <a:pt x="20826" y="8636"/>
                  </a:cubicBezTo>
                  <a:cubicBezTo>
                    <a:pt x="20815" y="8635"/>
                    <a:pt x="20804" y="8634"/>
                    <a:pt x="20793" y="8634"/>
                  </a:cubicBezTo>
                  <a:cubicBezTo>
                    <a:pt x="20704" y="8634"/>
                    <a:pt x="20610" y="8676"/>
                    <a:pt x="20519" y="8698"/>
                  </a:cubicBezTo>
                  <a:cubicBezTo>
                    <a:pt x="20516" y="8884"/>
                    <a:pt x="20374" y="8875"/>
                    <a:pt x="20247" y="8896"/>
                  </a:cubicBezTo>
                  <a:cubicBezTo>
                    <a:pt x="20222" y="8899"/>
                    <a:pt x="20194" y="8918"/>
                    <a:pt x="20172" y="8937"/>
                  </a:cubicBezTo>
                  <a:cubicBezTo>
                    <a:pt x="20114" y="8977"/>
                    <a:pt x="20055" y="9020"/>
                    <a:pt x="19996" y="9063"/>
                  </a:cubicBezTo>
                  <a:cubicBezTo>
                    <a:pt x="19965" y="9087"/>
                    <a:pt x="19933" y="9096"/>
                    <a:pt x="19903" y="9096"/>
                  </a:cubicBezTo>
                  <a:cubicBezTo>
                    <a:pt x="19854" y="9096"/>
                    <a:pt x="19810" y="9069"/>
                    <a:pt x="19782" y="9033"/>
                  </a:cubicBezTo>
                  <a:cubicBezTo>
                    <a:pt x="19717" y="8948"/>
                    <a:pt x="19642" y="8918"/>
                    <a:pt x="19555" y="8918"/>
                  </a:cubicBezTo>
                  <a:cubicBezTo>
                    <a:pt x="19530" y="8918"/>
                    <a:pt x="19505" y="8920"/>
                    <a:pt x="19479" y="8924"/>
                  </a:cubicBezTo>
                  <a:cubicBezTo>
                    <a:pt x="19466" y="8925"/>
                    <a:pt x="19451" y="8927"/>
                    <a:pt x="19436" y="8927"/>
                  </a:cubicBezTo>
                  <a:cubicBezTo>
                    <a:pt x="19411" y="8927"/>
                    <a:pt x="19387" y="8923"/>
                    <a:pt x="19377" y="8912"/>
                  </a:cubicBezTo>
                  <a:cubicBezTo>
                    <a:pt x="19293" y="8810"/>
                    <a:pt x="19210" y="8701"/>
                    <a:pt x="19142" y="8584"/>
                  </a:cubicBezTo>
                  <a:cubicBezTo>
                    <a:pt x="19120" y="8550"/>
                    <a:pt x="19151" y="8485"/>
                    <a:pt x="19163" y="8435"/>
                  </a:cubicBezTo>
                  <a:cubicBezTo>
                    <a:pt x="19173" y="8401"/>
                    <a:pt x="19204" y="8370"/>
                    <a:pt x="19207" y="8333"/>
                  </a:cubicBezTo>
                  <a:cubicBezTo>
                    <a:pt x="19228" y="8107"/>
                    <a:pt x="19318" y="7924"/>
                    <a:pt x="19501" y="7785"/>
                  </a:cubicBezTo>
                  <a:cubicBezTo>
                    <a:pt x="19556" y="7742"/>
                    <a:pt x="19600" y="7677"/>
                    <a:pt x="19625" y="7612"/>
                  </a:cubicBezTo>
                  <a:cubicBezTo>
                    <a:pt x="19640" y="7568"/>
                    <a:pt x="19637" y="7482"/>
                    <a:pt x="19609" y="7463"/>
                  </a:cubicBezTo>
                  <a:cubicBezTo>
                    <a:pt x="19525" y="7401"/>
                    <a:pt x="19423" y="7364"/>
                    <a:pt x="19309" y="7308"/>
                  </a:cubicBezTo>
                  <a:cubicBezTo>
                    <a:pt x="19309" y="7203"/>
                    <a:pt x="19309" y="7079"/>
                    <a:pt x="19312" y="6952"/>
                  </a:cubicBezTo>
                  <a:cubicBezTo>
                    <a:pt x="19312" y="6940"/>
                    <a:pt x="19324" y="6925"/>
                    <a:pt x="19334" y="6912"/>
                  </a:cubicBezTo>
                  <a:cubicBezTo>
                    <a:pt x="19411" y="6810"/>
                    <a:pt x="19485" y="6705"/>
                    <a:pt x="19566" y="6606"/>
                  </a:cubicBezTo>
                  <a:cubicBezTo>
                    <a:pt x="19625" y="6535"/>
                    <a:pt x="19674" y="6432"/>
                    <a:pt x="19748" y="6408"/>
                  </a:cubicBezTo>
                  <a:cubicBezTo>
                    <a:pt x="19863" y="6367"/>
                    <a:pt x="19912" y="6278"/>
                    <a:pt x="19959" y="6203"/>
                  </a:cubicBezTo>
                  <a:cubicBezTo>
                    <a:pt x="20002" y="6126"/>
                    <a:pt x="20018" y="5999"/>
                    <a:pt x="19984" y="5919"/>
                  </a:cubicBezTo>
                  <a:cubicBezTo>
                    <a:pt x="19925" y="5782"/>
                    <a:pt x="19801" y="5674"/>
                    <a:pt x="19742" y="5538"/>
                  </a:cubicBezTo>
                  <a:cubicBezTo>
                    <a:pt x="19699" y="5439"/>
                    <a:pt x="19690" y="5312"/>
                    <a:pt x="19705" y="5204"/>
                  </a:cubicBezTo>
                  <a:cubicBezTo>
                    <a:pt x="19720" y="5108"/>
                    <a:pt x="19789" y="5021"/>
                    <a:pt x="19832" y="4931"/>
                  </a:cubicBezTo>
                  <a:cubicBezTo>
                    <a:pt x="19869" y="4845"/>
                    <a:pt x="19881" y="4718"/>
                    <a:pt x="19950" y="4680"/>
                  </a:cubicBezTo>
                  <a:cubicBezTo>
                    <a:pt x="20055" y="4615"/>
                    <a:pt x="20080" y="4516"/>
                    <a:pt x="20138" y="4430"/>
                  </a:cubicBezTo>
                  <a:cubicBezTo>
                    <a:pt x="20157" y="4405"/>
                    <a:pt x="20182" y="4380"/>
                    <a:pt x="20203" y="4359"/>
                  </a:cubicBezTo>
                  <a:cubicBezTo>
                    <a:pt x="20312" y="4256"/>
                    <a:pt x="20423" y="4157"/>
                    <a:pt x="20528" y="4049"/>
                  </a:cubicBezTo>
                  <a:cubicBezTo>
                    <a:pt x="20600" y="3978"/>
                    <a:pt x="20649" y="3882"/>
                    <a:pt x="20726" y="3817"/>
                  </a:cubicBezTo>
                  <a:cubicBezTo>
                    <a:pt x="20804" y="3755"/>
                    <a:pt x="20906" y="3724"/>
                    <a:pt x="20983" y="3665"/>
                  </a:cubicBezTo>
                  <a:cubicBezTo>
                    <a:pt x="21086" y="3588"/>
                    <a:pt x="21200" y="3507"/>
                    <a:pt x="21265" y="3402"/>
                  </a:cubicBezTo>
                  <a:cubicBezTo>
                    <a:pt x="21318" y="3319"/>
                    <a:pt x="21407" y="3350"/>
                    <a:pt x="21451" y="3294"/>
                  </a:cubicBezTo>
                  <a:cubicBezTo>
                    <a:pt x="21528" y="3185"/>
                    <a:pt x="21633" y="3130"/>
                    <a:pt x="21748" y="3080"/>
                  </a:cubicBezTo>
                  <a:cubicBezTo>
                    <a:pt x="21779" y="3068"/>
                    <a:pt x="21804" y="3043"/>
                    <a:pt x="21825" y="3021"/>
                  </a:cubicBezTo>
                  <a:cubicBezTo>
                    <a:pt x="21862" y="2984"/>
                    <a:pt x="21887" y="2935"/>
                    <a:pt x="21931" y="2904"/>
                  </a:cubicBezTo>
                  <a:cubicBezTo>
                    <a:pt x="22030" y="2826"/>
                    <a:pt x="22057" y="2715"/>
                    <a:pt x="21971" y="2616"/>
                  </a:cubicBezTo>
                  <a:cubicBezTo>
                    <a:pt x="21924" y="2560"/>
                    <a:pt x="21856" y="2523"/>
                    <a:pt x="21773" y="2458"/>
                  </a:cubicBezTo>
                  <a:cubicBezTo>
                    <a:pt x="21788" y="2427"/>
                    <a:pt x="21810" y="2374"/>
                    <a:pt x="21835" y="2322"/>
                  </a:cubicBezTo>
                  <a:cubicBezTo>
                    <a:pt x="21862" y="2254"/>
                    <a:pt x="21893" y="2183"/>
                    <a:pt x="21921" y="2111"/>
                  </a:cubicBezTo>
                  <a:cubicBezTo>
                    <a:pt x="21965" y="2012"/>
                    <a:pt x="22008" y="1910"/>
                    <a:pt x="22054" y="1811"/>
                  </a:cubicBezTo>
                  <a:cubicBezTo>
                    <a:pt x="22076" y="1759"/>
                    <a:pt x="22107" y="1709"/>
                    <a:pt x="22129" y="1656"/>
                  </a:cubicBezTo>
                  <a:cubicBezTo>
                    <a:pt x="22172" y="1542"/>
                    <a:pt x="22209" y="1424"/>
                    <a:pt x="22256" y="1310"/>
                  </a:cubicBezTo>
                  <a:cubicBezTo>
                    <a:pt x="22280" y="1238"/>
                    <a:pt x="22314" y="1170"/>
                    <a:pt x="22345" y="1099"/>
                  </a:cubicBezTo>
                  <a:cubicBezTo>
                    <a:pt x="22386" y="1000"/>
                    <a:pt x="22432" y="904"/>
                    <a:pt x="22478" y="805"/>
                  </a:cubicBezTo>
                  <a:cubicBezTo>
                    <a:pt x="22540" y="678"/>
                    <a:pt x="22599" y="548"/>
                    <a:pt x="22658" y="421"/>
                  </a:cubicBezTo>
                  <a:cubicBezTo>
                    <a:pt x="22698" y="338"/>
                    <a:pt x="22745" y="260"/>
                    <a:pt x="22766" y="174"/>
                  </a:cubicBezTo>
                  <a:cubicBezTo>
                    <a:pt x="22776" y="137"/>
                    <a:pt x="22735" y="53"/>
                    <a:pt x="22698" y="44"/>
                  </a:cubicBezTo>
                  <a:cubicBezTo>
                    <a:pt x="22636" y="24"/>
                    <a:pt x="22561" y="0"/>
                    <a:pt x="224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40"/>
            <p:cNvSpPr/>
            <p:nvPr/>
          </p:nvSpPr>
          <p:spPr>
            <a:xfrm>
              <a:off x="344807" y="2978909"/>
              <a:ext cx="304004" cy="303952"/>
            </a:xfrm>
            <a:custGeom>
              <a:rect b="b" l="l" r="r" t="t"/>
              <a:pathLst>
                <a:path extrusionOk="0" h="5822" w="5823">
                  <a:moveTo>
                    <a:pt x="2546" y="1"/>
                  </a:moveTo>
                  <a:cubicBezTo>
                    <a:pt x="2508" y="1"/>
                    <a:pt x="2445" y="36"/>
                    <a:pt x="2396" y="46"/>
                  </a:cubicBezTo>
                  <a:cubicBezTo>
                    <a:pt x="2260" y="80"/>
                    <a:pt x="2124" y="108"/>
                    <a:pt x="1988" y="142"/>
                  </a:cubicBezTo>
                  <a:cubicBezTo>
                    <a:pt x="1969" y="145"/>
                    <a:pt x="1960" y="173"/>
                    <a:pt x="1941" y="179"/>
                  </a:cubicBezTo>
                  <a:cubicBezTo>
                    <a:pt x="1845" y="229"/>
                    <a:pt x="1749" y="309"/>
                    <a:pt x="1650" y="315"/>
                  </a:cubicBezTo>
                  <a:cubicBezTo>
                    <a:pt x="1533" y="322"/>
                    <a:pt x="1455" y="374"/>
                    <a:pt x="1378" y="436"/>
                  </a:cubicBezTo>
                  <a:cubicBezTo>
                    <a:pt x="1285" y="514"/>
                    <a:pt x="1195" y="597"/>
                    <a:pt x="1109" y="681"/>
                  </a:cubicBezTo>
                  <a:cubicBezTo>
                    <a:pt x="963" y="820"/>
                    <a:pt x="821" y="956"/>
                    <a:pt x="685" y="1102"/>
                  </a:cubicBezTo>
                  <a:cubicBezTo>
                    <a:pt x="635" y="1154"/>
                    <a:pt x="623" y="1247"/>
                    <a:pt x="567" y="1281"/>
                  </a:cubicBezTo>
                  <a:cubicBezTo>
                    <a:pt x="418" y="1371"/>
                    <a:pt x="391" y="1538"/>
                    <a:pt x="288" y="1659"/>
                  </a:cubicBezTo>
                  <a:cubicBezTo>
                    <a:pt x="264" y="1690"/>
                    <a:pt x="288" y="1764"/>
                    <a:pt x="276" y="1814"/>
                  </a:cubicBezTo>
                  <a:cubicBezTo>
                    <a:pt x="239" y="1937"/>
                    <a:pt x="189" y="2055"/>
                    <a:pt x="152" y="2179"/>
                  </a:cubicBezTo>
                  <a:cubicBezTo>
                    <a:pt x="112" y="2303"/>
                    <a:pt x="72" y="2427"/>
                    <a:pt x="44" y="2553"/>
                  </a:cubicBezTo>
                  <a:cubicBezTo>
                    <a:pt x="25" y="2637"/>
                    <a:pt x="1" y="2739"/>
                    <a:pt x="32" y="2813"/>
                  </a:cubicBezTo>
                  <a:cubicBezTo>
                    <a:pt x="75" y="2919"/>
                    <a:pt x="75" y="3008"/>
                    <a:pt x="44" y="3114"/>
                  </a:cubicBezTo>
                  <a:cubicBezTo>
                    <a:pt x="28" y="3169"/>
                    <a:pt x="56" y="3241"/>
                    <a:pt x="69" y="3306"/>
                  </a:cubicBezTo>
                  <a:cubicBezTo>
                    <a:pt x="75" y="3333"/>
                    <a:pt x="103" y="3358"/>
                    <a:pt x="112" y="3386"/>
                  </a:cubicBezTo>
                  <a:cubicBezTo>
                    <a:pt x="180" y="3671"/>
                    <a:pt x="162" y="3987"/>
                    <a:pt x="400" y="4213"/>
                  </a:cubicBezTo>
                  <a:cubicBezTo>
                    <a:pt x="403" y="4216"/>
                    <a:pt x="400" y="4222"/>
                    <a:pt x="400" y="4225"/>
                  </a:cubicBezTo>
                  <a:cubicBezTo>
                    <a:pt x="505" y="4367"/>
                    <a:pt x="548" y="4538"/>
                    <a:pt x="654" y="4683"/>
                  </a:cubicBezTo>
                  <a:cubicBezTo>
                    <a:pt x="756" y="4825"/>
                    <a:pt x="901" y="4915"/>
                    <a:pt x="1007" y="5048"/>
                  </a:cubicBezTo>
                  <a:cubicBezTo>
                    <a:pt x="1102" y="5169"/>
                    <a:pt x="1208" y="5268"/>
                    <a:pt x="1366" y="5293"/>
                  </a:cubicBezTo>
                  <a:cubicBezTo>
                    <a:pt x="1372" y="5293"/>
                    <a:pt x="1375" y="5308"/>
                    <a:pt x="1381" y="5311"/>
                  </a:cubicBezTo>
                  <a:cubicBezTo>
                    <a:pt x="1539" y="5395"/>
                    <a:pt x="1697" y="5485"/>
                    <a:pt x="1858" y="5565"/>
                  </a:cubicBezTo>
                  <a:cubicBezTo>
                    <a:pt x="1948" y="5609"/>
                    <a:pt x="2040" y="5646"/>
                    <a:pt x="2136" y="5680"/>
                  </a:cubicBezTo>
                  <a:cubicBezTo>
                    <a:pt x="2254" y="5720"/>
                    <a:pt x="2378" y="5754"/>
                    <a:pt x="2498" y="5788"/>
                  </a:cubicBezTo>
                  <a:cubicBezTo>
                    <a:pt x="2500" y="5788"/>
                    <a:pt x="2502" y="5788"/>
                    <a:pt x="2504" y="5788"/>
                  </a:cubicBezTo>
                  <a:cubicBezTo>
                    <a:pt x="2522" y="5788"/>
                    <a:pt x="2547" y="5775"/>
                    <a:pt x="2567" y="5773"/>
                  </a:cubicBezTo>
                  <a:cubicBezTo>
                    <a:pt x="2580" y="5770"/>
                    <a:pt x="2597" y="5763"/>
                    <a:pt x="2609" y="5763"/>
                  </a:cubicBezTo>
                  <a:cubicBezTo>
                    <a:pt x="2613" y="5763"/>
                    <a:pt x="2617" y="5764"/>
                    <a:pt x="2619" y="5766"/>
                  </a:cubicBezTo>
                  <a:cubicBezTo>
                    <a:pt x="2678" y="5808"/>
                    <a:pt x="2739" y="5821"/>
                    <a:pt x="2800" y="5821"/>
                  </a:cubicBezTo>
                  <a:cubicBezTo>
                    <a:pt x="2865" y="5821"/>
                    <a:pt x="2932" y="5807"/>
                    <a:pt x="2997" y="5797"/>
                  </a:cubicBezTo>
                  <a:cubicBezTo>
                    <a:pt x="3059" y="5785"/>
                    <a:pt x="3121" y="5763"/>
                    <a:pt x="3183" y="5757"/>
                  </a:cubicBezTo>
                  <a:cubicBezTo>
                    <a:pt x="3412" y="5723"/>
                    <a:pt x="3644" y="5704"/>
                    <a:pt x="3873" y="5661"/>
                  </a:cubicBezTo>
                  <a:cubicBezTo>
                    <a:pt x="3944" y="5646"/>
                    <a:pt x="4000" y="5544"/>
                    <a:pt x="4074" y="5525"/>
                  </a:cubicBezTo>
                  <a:cubicBezTo>
                    <a:pt x="4365" y="5444"/>
                    <a:pt x="4572" y="5225"/>
                    <a:pt x="4835" y="5104"/>
                  </a:cubicBezTo>
                  <a:cubicBezTo>
                    <a:pt x="4879" y="5082"/>
                    <a:pt x="4925" y="5048"/>
                    <a:pt x="4956" y="5011"/>
                  </a:cubicBezTo>
                  <a:cubicBezTo>
                    <a:pt x="5040" y="4900"/>
                    <a:pt x="5117" y="4788"/>
                    <a:pt x="5191" y="4671"/>
                  </a:cubicBezTo>
                  <a:cubicBezTo>
                    <a:pt x="5284" y="4528"/>
                    <a:pt x="5371" y="4383"/>
                    <a:pt x="5458" y="4240"/>
                  </a:cubicBezTo>
                  <a:cubicBezTo>
                    <a:pt x="5473" y="4216"/>
                    <a:pt x="5482" y="4182"/>
                    <a:pt x="5504" y="4169"/>
                  </a:cubicBezTo>
                  <a:cubicBezTo>
                    <a:pt x="5687" y="4045"/>
                    <a:pt x="5674" y="3838"/>
                    <a:pt x="5733" y="3662"/>
                  </a:cubicBezTo>
                  <a:cubicBezTo>
                    <a:pt x="5755" y="3590"/>
                    <a:pt x="5761" y="3513"/>
                    <a:pt x="5780" y="3439"/>
                  </a:cubicBezTo>
                  <a:cubicBezTo>
                    <a:pt x="5789" y="3398"/>
                    <a:pt x="5820" y="3361"/>
                    <a:pt x="5820" y="3324"/>
                  </a:cubicBezTo>
                  <a:cubicBezTo>
                    <a:pt x="5817" y="3138"/>
                    <a:pt x="5804" y="2953"/>
                    <a:pt x="5807" y="2767"/>
                  </a:cubicBezTo>
                  <a:cubicBezTo>
                    <a:pt x="5811" y="2659"/>
                    <a:pt x="5823" y="2566"/>
                    <a:pt x="5773" y="2448"/>
                  </a:cubicBezTo>
                  <a:cubicBezTo>
                    <a:pt x="5696" y="2266"/>
                    <a:pt x="5696" y="2052"/>
                    <a:pt x="5653" y="1854"/>
                  </a:cubicBezTo>
                  <a:cubicBezTo>
                    <a:pt x="5637" y="1789"/>
                    <a:pt x="5588" y="1733"/>
                    <a:pt x="5554" y="1674"/>
                  </a:cubicBezTo>
                  <a:cubicBezTo>
                    <a:pt x="5495" y="1585"/>
                    <a:pt x="5439" y="1495"/>
                    <a:pt x="5380" y="1405"/>
                  </a:cubicBezTo>
                  <a:cubicBezTo>
                    <a:pt x="5390" y="1399"/>
                    <a:pt x="5402" y="1396"/>
                    <a:pt x="5411" y="1390"/>
                  </a:cubicBezTo>
                  <a:cubicBezTo>
                    <a:pt x="5399" y="1356"/>
                    <a:pt x="5393" y="1312"/>
                    <a:pt x="5371" y="1287"/>
                  </a:cubicBezTo>
                  <a:cubicBezTo>
                    <a:pt x="5275" y="1185"/>
                    <a:pt x="5182" y="1077"/>
                    <a:pt x="5071" y="993"/>
                  </a:cubicBezTo>
                  <a:cubicBezTo>
                    <a:pt x="4941" y="891"/>
                    <a:pt x="4900" y="702"/>
                    <a:pt x="4721" y="650"/>
                  </a:cubicBezTo>
                  <a:cubicBezTo>
                    <a:pt x="4699" y="644"/>
                    <a:pt x="4684" y="603"/>
                    <a:pt x="4668" y="576"/>
                  </a:cubicBezTo>
                  <a:cubicBezTo>
                    <a:pt x="4653" y="557"/>
                    <a:pt x="4644" y="520"/>
                    <a:pt x="4625" y="517"/>
                  </a:cubicBezTo>
                  <a:cubicBezTo>
                    <a:pt x="4492" y="486"/>
                    <a:pt x="4371" y="433"/>
                    <a:pt x="4260" y="350"/>
                  </a:cubicBezTo>
                  <a:cubicBezTo>
                    <a:pt x="4096" y="226"/>
                    <a:pt x="3873" y="229"/>
                    <a:pt x="3709" y="96"/>
                  </a:cubicBezTo>
                  <a:cubicBezTo>
                    <a:pt x="3685" y="77"/>
                    <a:pt x="3641" y="60"/>
                    <a:pt x="3610" y="60"/>
                  </a:cubicBezTo>
                  <a:cubicBezTo>
                    <a:pt x="3600" y="60"/>
                    <a:pt x="3591" y="61"/>
                    <a:pt x="3585" y="65"/>
                  </a:cubicBezTo>
                  <a:cubicBezTo>
                    <a:pt x="3557" y="82"/>
                    <a:pt x="3531" y="88"/>
                    <a:pt x="3506" y="88"/>
                  </a:cubicBezTo>
                  <a:cubicBezTo>
                    <a:pt x="3445" y="88"/>
                    <a:pt x="3390" y="50"/>
                    <a:pt x="3331" y="37"/>
                  </a:cubicBezTo>
                  <a:cubicBezTo>
                    <a:pt x="3309" y="34"/>
                    <a:pt x="3288" y="15"/>
                    <a:pt x="3263" y="15"/>
                  </a:cubicBezTo>
                  <a:cubicBezTo>
                    <a:pt x="3141" y="18"/>
                    <a:pt x="3016" y="25"/>
                    <a:pt x="2893" y="25"/>
                  </a:cubicBezTo>
                  <a:cubicBezTo>
                    <a:pt x="2873" y="25"/>
                    <a:pt x="2853" y="25"/>
                    <a:pt x="2833" y="25"/>
                  </a:cubicBezTo>
                  <a:cubicBezTo>
                    <a:pt x="2781" y="25"/>
                    <a:pt x="2729" y="42"/>
                    <a:pt x="2676" y="42"/>
                  </a:cubicBezTo>
                  <a:cubicBezTo>
                    <a:pt x="2640" y="42"/>
                    <a:pt x="2603" y="34"/>
                    <a:pt x="2567" y="6"/>
                  </a:cubicBezTo>
                  <a:cubicBezTo>
                    <a:pt x="2561" y="2"/>
                    <a:pt x="2554" y="1"/>
                    <a:pt x="25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40"/>
            <p:cNvSpPr/>
            <p:nvPr/>
          </p:nvSpPr>
          <p:spPr>
            <a:xfrm>
              <a:off x="2006214" y="2952022"/>
              <a:ext cx="287872" cy="191445"/>
            </a:xfrm>
            <a:custGeom>
              <a:rect b="b" l="l" r="r" t="t"/>
              <a:pathLst>
                <a:path extrusionOk="0" h="3667" w="5514">
                  <a:moveTo>
                    <a:pt x="2468" y="1883"/>
                  </a:moveTo>
                  <a:cubicBezTo>
                    <a:pt x="2694" y="1932"/>
                    <a:pt x="2790" y="2112"/>
                    <a:pt x="2917" y="2270"/>
                  </a:cubicBezTo>
                  <a:cubicBezTo>
                    <a:pt x="2972" y="2338"/>
                    <a:pt x="3059" y="2391"/>
                    <a:pt x="3056" y="2486"/>
                  </a:cubicBezTo>
                  <a:cubicBezTo>
                    <a:pt x="3056" y="2555"/>
                    <a:pt x="3022" y="2623"/>
                    <a:pt x="2994" y="2716"/>
                  </a:cubicBezTo>
                  <a:cubicBezTo>
                    <a:pt x="2952" y="2716"/>
                    <a:pt x="2903" y="2718"/>
                    <a:pt x="2852" y="2718"/>
                  </a:cubicBezTo>
                  <a:cubicBezTo>
                    <a:pt x="2814" y="2718"/>
                    <a:pt x="2774" y="2716"/>
                    <a:pt x="2734" y="2712"/>
                  </a:cubicBezTo>
                  <a:cubicBezTo>
                    <a:pt x="2706" y="2709"/>
                    <a:pt x="2681" y="2663"/>
                    <a:pt x="2657" y="2632"/>
                  </a:cubicBezTo>
                  <a:cubicBezTo>
                    <a:pt x="2623" y="2592"/>
                    <a:pt x="2582" y="2548"/>
                    <a:pt x="2551" y="2505"/>
                  </a:cubicBezTo>
                  <a:cubicBezTo>
                    <a:pt x="2514" y="2449"/>
                    <a:pt x="2452" y="2394"/>
                    <a:pt x="2449" y="2338"/>
                  </a:cubicBezTo>
                  <a:cubicBezTo>
                    <a:pt x="2440" y="2189"/>
                    <a:pt x="2459" y="2041"/>
                    <a:pt x="2468" y="1883"/>
                  </a:cubicBezTo>
                  <a:close/>
                  <a:moveTo>
                    <a:pt x="4212" y="4"/>
                  </a:moveTo>
                  <a:cubicBezTo>
                    <a:pt x="4163" y="4"/>
                    <a:pt x="4116" y="7"/>
                    <a:pt x="4071" y="13"/>
                  </a:cubicBezTo>
                  <a:cubicBezTo>
                    <a:pt x="3845" y="38"/>
                    <a:pt x="3588" y="1"/>
                    <a:pt x="3384" y="162"/>
                  </a:cubicBezTo>
                  <a:cubicBezTo>
                    <a:pt x="3350" y="187"/>
                    <a:pt x="3291" y="177"/>
                    <a:pt x="3242" y="187"/>
                  </a:cubicBezTo>
                  <a:cubicBezTo>
                    <a:pt x="3217" y="190"/>
                    <a:pt x="3177" y="184"/>
                    <a:pt x="3164" y="199"/>
                  </a:cubicBezTo>
                  <a:cubicBezTo>
                    <a:pt x="3084" y="286"/>
                    <a:pt x="2951" y="286"/>
                    <a:pt x="2883" y="413"/>
                  </a:cubicBezTo>
                  <a:cubicBezTo>
                    <a:pt x="2811" y="549"/>
                    <a:pt x="2592" y="555"/>
                    <a:pt x="2533" y="728"/>
                  </a:cubicBezTo>
                  <a:cubicBezTo>
                    <a:pt x="2533" y="735"/>
                    <a:pt x="2517" y="731"/>
                    <a:pt x="2514" y="738"/>
                  </a:cubicBezTo>
                  <a:cubicBezTo>
                    <a:pt x="2471" y="793"/>
                    <a:pt x="2428" y="849"/>
                    <a:pt x="2394" y="908"/>
                  </a:cubicBezTo>
                  <a:cubicBezTo>
                    <a:pt x="2369" y="948"/>
                    <a:pt x="2366" y="1029"/>
                    <a:pt x="2338" y="1038"/>
                  </a:cubicBezTo>
                  <a:cubicBezTo>
                    <a:pt x="2202" y="1075"/>
                    <a:pt x="2214" y="1177"/>
                    <a:pt x="2217" y="1310"/>
                  </a:cubicBezTo>
                  <a:cubicBezTo>
                    <a:pt x="2152" y="1310"/>
                    <a:pt x="2088" y="1309"/>
                    <a:pt x="2024" y="1309"/>
                  </a:cubicBezTo>
                  <a:cubicBezTo>
                    <a:pt x="1960" y="1309"/>
                    <a:pt x="1897" y="1310"/>
                    <a:pt x="1833" y="1313"/>
                  </a:cubicBezTo>
                  <a:cubicBezTo>
                    <a:pt x="1740" y="1316"/>
                    <a:pt x="1644" y="1326"/>
                    <a:pt x="1558" y="1351"/>
                  </a:cubicBezTo>
                  <a:cubicBezTo>
                    <a:pt x="1400" y="1397"/>
                    <a:pt x="1245" y="1456"/>
                    <a:pt x="1090" y="1518"/>
                  </a:cubicBezTo>
                  <a:cubicBezTo>
                    <a:pt x="1044" y="1536"/>
                    <a:pt x="998" y="1564"/>
                    <a:pt x="960" y="1601"/>
                  </a:cubicBezTo>
                  <a:cubicBezTo>
                    <a:pt x="852" y="1703"/>
                    <a:pt x="747" y="1812"/>
                    <a:pt x="642" y="1920"/>
                  </a:cubicBezTo>
                  <a:cubicBezTo>
                    <a:pt x="577" y="1988"/>
                    <a:pt x="502" y="2053"/>
                    <a:pt x="450" y="2131"/>
                  </a:cubicBezTo>
                  <a:cubicBezTo>
                    <a:pt x="403" y="2199"/>
                    <a:pt x="403" y="2322"/>
                    <a:pt x="347" y="2350"/>
                  </a:cubicBezTo>
                  <a:cubicBezTo>
                    <a:pt x="199" y="2421"/>
                    <a:pt x="267" y="2598"/>
                    <a:pt x="152" y="2682"/>
                  </a:cubicBezTo>
                  <a:cubicBezTo>
                    <a:pt x="128" y="2697"/>
                    <a:pt x="165" y="2787"/>
                    <a:pt x="140" y="2821"/>
                  </a:cubicBezTo>
                  <a:cubicBezTo>
                    <a:pt x="91" y="2892"/>
                    <a:pt x="66" y="2960"/>
                    <a:pt x="91" y="3044"/>
                  </a:cubicBezTo>
                  <a:cubicBezTo>
                    <a:pt x="97" y="3068"/>
                    <a:pt x="87" y="3106"/>
                    <a:pt x="72" y="3121"/>
                  </a:cubicBezTo>
                  <a:cubicBezTo>
                    <a:pt x="1" y="3202"/>
                    <a:pt x="4" y="3279"/>
                    <a:pt x="57" y="3369"/>
                  </a:cubicBezTo>
                  <a:cubicBezTo>
                    <a:pt x="72" y="3393"/>
                    <a:pt x="78" y="3431"/>
                    <a:pt x="81" y="3462"/>
                  </a:cubicBezTo>
                  <a:cubicBezTo>
                    <a:pt x="84" y="3587"/>
                    <a:pt x="151" y="3666"/>
                    <a:pt x="252" y="3666"/>
                  </a:cubicBezTo>
                  <a:cubicBezTo>
                    <a:pt x="256" y="3666"/>
                    <a:pt x="260" y="3666"/>
                    <a:pt x="264" y="3666"/>
                  </a:cubicBezTo>
                  <a:cubicBezTo>
                    <a:pt x="385" y="3660"/>
                    <a:pt x="465" y="3561"/>
                    <a:pt x="465" y="3437"/>
                  </a:cubicBezTo>
                  <a:cubicBezTo>
                    <a:pt x="462" y="3350"/>
                    <a:pt x="468" y="3257"/>
                    <a:pt x="487" y="3171"/>
                  </a:cubicBezTo>
                  <a:cubicBezTo>
                    <a:pt x="502" y="3090"/>
                    <a:pt x="555" y="3016"/>
                    <a:pt x="558" y="2938"/>
                  </a:cubicBezTo>
                  <a:cubicBezTo>
                    <a:pt x="561" y="2774"/>
                    <a:pt x="682" y="2678"/>
                    <a:pt x="744" y="2548"/>
                  </a:cubicBezTo>
                  <a:cubicBezTo>
                    <a:pt x="759" y="2521"/>
                    <a:pt x="772" y="2490"/>
                    <a:pt x="784" y="2459"/>
                  </a:cubicBezTo>
                  <a:cubicBezTo>
                    <a:pt x="812" y="2397"/>
                    <a:pt x="827" y="2329"/>
                    <a:pt x="868" y="2276"/>
                  </a:cubicBezTo>
                  <a:cubicBezTo>
                    <a:pt x="939" y="2189"/>
                    <a:pt x="1022" y="2112"/>
                    <a:pt x="1106" y="2035"/>
                  </a:cubicBezTo>
                  <a:cubicBezTo>
                    <a:pt x="1140" y="2001"/>
                    <a:pt x="1177" y="1963"/>
                    <a:pt x="1217" y="1945"/>
                  </a:cubicBezTo>
                  <a:cubicBezTo>
                    <a:pt x="1345" y="1891"/>
                    <a:pt x="1458" y="1796"/>
                    <a:pt x="1603" y="1796"/>
                  </a:cubicBezTo>
                  <a:cubicBezTo>
                    <a:pt x="1610" y="1796"/>
                    <a:pt x="1616" y="1796"/>
                    <a:pt x="1623" y="1796"/>
                  </a:cubicBezTo>
                  <a:cubicBezTo>
                    <a:pt x="1624" y="1796"/>
                    <a:pt x="1626" y="1797"/>
                    <a:pt x="1627" y="1797"/>
                  </a:cubicBezTo>
                  <a:cubicBezTo>
                    <a:pt x="1644" y="1797"/>
                    <a:pt x="1661" y="1780"/>
                    <a:pt x="1672" y="1765"/>
                  </a:cubicBezTo>
                  <a:cubicBezTo>
                    <a:pt x="1711" y="1717"/>
                    <a:pt x="1752" y="1703"/>
                    <a:pt x="1795" y="1703"/>
                  </a:cubicBezTo>
                  <a:cubicBezTo>
                    <a:pt x="1859" y="1703"/>
                    <a:pt x="1925" y="1734"/>
                    <a:pt x="1988" y="1734"/>
                  </a:cubicBezTo>
                  <a:cubicBezTo>
                    <a:pt x="2003" y="1734"/>
                    <a:pt x="2017" y="1732"/>
                    <a:pt x="2031" y="1728"/>
                  </a:cubicBezTo>
                  <a:cubicBezTo>
                    <a:pt x="2038" y="1728"/>
                    <a:pt x="2068" y="1771"/>
                    <a:pt x="2065" y="1784"/>
                  </a:cubicBezTo>
                  <a:cubicBezTo>
                    <a:pt x="2025" y="1895"/>
                    <a:pt x="2013" y="1997"/>
                    <a:pt x="2019" y="2118"/>
                  </a:cubicBezTo>
                  <a:cubicBezTo>
                    <a:pt x="2025" y="2211"/>
                    <a:pt x="2000" y="2310"/>
                    <a:pt x="2050" y="2394"/>
                  </a:cubicBezTo>
                  <a:cubicBezTo>
                    <a:pt x="2149" y="2561"/>
                    <a:pt x="2099" y="2812"/>
                    <a:pt x="2335" y="2904"/>
                  </a:cubicBezTo>
                  <a:cubicBezTo>
                    <a:pt x="2344" y="2907"/>
                    <a:pt x="2344" y="2935"/>
                    <a:pt x="2353" y="2945"/>
                  </a:cubicBezTo>
                  <a:cubicBezTo>
                    <a:pt x="2384" y="2985"/>
                    <a:pt x="2415" y="3031"/>
                    <a:pt x="2455" y="3059"/>
                  </a:cubicBezTo>
                  <a:cubicBezTo>
                    <a:pt x="2502" y="3087"/>
                    <a:pt x="2561" y="3106"/>
                    <a:pt x="2616" y="3112"/>
                  </a:cubicBezTo>
                  <a:cubicBezTo>
                    <a:pt x="2720" y="3126"/>
                    <a:pt x="2830" y="3151"/>
                    <a:pt x="2934" y="3151"/>
                  </a:cubicBezTo>
                  <a:cubicBezTo>
                    <a:pt x="2966" y="3151"/>
                    <a:pt x="2997" y="3149"/>
                    <a:pt x="3028" y="3143"/>
                  </a:cubicBezTo>
                  <a:cubicBezTo>
                    <a:pt x="3155" y="3118"/>
                    <a:pt x="3273" y="3031"/>
                    <a:pt x="3384" y="2957"/>
                  </a:cubicBezTo>
                  <a:cubicBezTo>
                    <a:pt x="3474" y="2901"/>
                    <a:pt x="3434" y="2799"/>
                    <a:pt x="3440" y="2716"/>
                  </a:cubicBezTo>
                  <a:cubicBezTo>
                    <a:pt x="3443" y="2688"/>
                    <a:pt x="3458" y="2660"/>
                    <a:pt x="3458" y="2632"/>
                  </a:cubicBezTo>
                  <a:cubicBezTo>
                    <a:pt x="3458" y="2517"/>
                    <a:pt x="3480" y="2394"/>
                    <a:pt x="3446" y="2288"/>
                  </a:cubicBezTo>
                  <a:cubicBezTo>
                    <a:pt x="3415" y="2180"/>
                    <a:pt x="3334" y="2087"/>
                    <a:pt x="3263" y="1997"/>
                  </a:cubicBezTo>
                  <a:cubicBezTo>
                    <a:pt x="3081" y="1753"/>
                    <a:pt x="2827" y="1592"/>
                    <a:pt x="2570" y="1440"/>
                  </a:cubicBezTo>
                  <a:cubicBezTo>
                    <a:pt x="2573" y="1434"/>
                    <a:pt x="2576" y="1428"/>
                    <a:pt x="2576" y="1425"/>
                  </a:cubicBezTo>
                  <a:cubicBezTo>
                    <a:pt x="2598" y="1251"/>
                    <a:pt x="2814" y="1190"/>
                    <a:pt x="2821" y="1001"/>
                  </a:cubicBezTo>
                  <a:cubicBezTo>
                    <a:pt x="2821" y="979"/>
                    <a:pt x="2879" y="954"/>
                    <a:pt x="2914" y="936"/>
                  </a:cubicBezTo>
                  <a:cubicBezTo>
                    <a:pt x="2954" y="911"/>
                    <a:pt x="3003" y="899"/>
                    <a:pt x="3037" y="868"/>
                  </a:cubicBezTo>
                  <a:cubicBezTo>
                    <a:pt x="3112" y="800"/>
                    <a:pt x="3170" y="716"/>
                    <a:pt x="3245" y="648"/>
                  </a:cubicBezTo>
                  <a:cubicBezTo>
                    <a:pt x="3273" y="620"/>
                    <a:pt x="3319" y="591"/>
                    <a:pt x="3355" y="591"/>
                  </a:cubicBezTo>
                  <a:cubicBezTo>
                    <a:pt x="3359" y="591"/>
                    <a:pt x="3362" y="592"/>
                    <a:pt x="3365" y="592"/>
                  </a:cubicBezTo>
                  <a:cubicBezTo>
                    <a:pt x="3382" y="595"/>
                    <a:pt x="3397" y="596"/>
                    <a:pt x="3412" y="596"/>
                  </a:cubicBezTo>
                  <a:cubicBezTo>
                    <a:pt x="3510" y="596"/>
                    <a:pt x="3577" y="546"/>
                    <a:pt x="3622" y="484"/>
                  </a:cubicBezTo>
                  <a:cubicBezTo>
                    <a:pt x="3680" y="484"/>
                    <a:pt x="3734" y="493"/>
                    <a:pt x="3781" y="493"/>
                  </a:cubicBezTo>
                  <a:cubicBezTo>
                    <a:pt x="3810" y="493"/>
                    <a:pt x="3836" y="490"/>
                    <a:pt x="3858" y="478"/>
                  </a:cubicBezTo>
                  <a:cubicBezTo>
                    <a:pt x="3917" y="446"/>
                    <a:pt x="3971" y="430"/>
                    <a:pt x="4025" y="430"/>
                  </a:cubicBezTo>
                  <a:cubicBezTo>
                    <a:pt x="4081" y="430"/>
                    <a:pt x="4136" y="447"/>
                    <a:pt x="4195" y="484"/>
                  </a:cubicBezTo>
                  <a:cubicBezTo>
                    <a:pt x="4232" y="505"/>
                    <a:pt x="4288" y="499"/>
                    <a:pt x="4334" y="509"/>
                  </a:cubicBezTo>
                  <a:cubicBezTo>
                    <a:pt x="4402" y="518"/>
                    <a:pt x="4470" y="527"/>
                    <a:pt x="4539" y="543"/>
                  </a:cubicBezTo>
                  <a:cubicBezTo>
                    <a:pt x="4573" y="549"/>
                    <a:pt x="4604" y="580"/>
                    <a:pt x="4635" y="580"/>
                  </a:cubicBezTo>
                  <a:cubicBezTo>
                    <a:pt x="4637" y="580"/>
                    <a:pt x="4639" y="580"/>
                    <a:pt x="4642" y="580"/>
                  </a:cubicBezTo>
                  <a:cubicBezTo>
                    <a:pt x="4824" y="580"/>
                    <a:pt x="4958" y="696"/>
                    <a:pt x="5065" y="806"/>
                  </a:cubicBezTo>
                  <a:cubicBezTo>
                    <a:pt x="5125" y="864"/>
                    <a:pt x="5180" y="886"/>
                    <a:pt x="5237" y="886"/>
                  </a:cubicBezTo>
                  <a:cubicBezTo>
                    <a:pt x="5262" y="886"/>
                    <a:pt x="5287" y="881"/>
                    <a:pt x="5312" y="874"/>
                  </a:cubicBezTo>
                  <a:cubicBezTo>
                    <a:pt x="5492" y="815"/>
                    <a:pt x="5514" y="651"/>
                    <a:pt x="5371" y="530"/>
                  </a:cubicBezTo>
                  <a:cubicBezTo>
                    <a:pt x="5353" y="515"/>
                    <a:pt x="5346" y="490"/>
                    <a:pt x="5334" y="468"/>
                  </a:cubicBezTo>
                  <a:cubicBezTo>
                    <a:pt x="5292" y="392"/>
                    <a:pt x="5119" y="302"/>
                    <a:pt x="5021" y="302"/>
                  </a:cubicBezTo>
                  <a:cubicBezTo>
                    <a:pt x="5012" y="302"/>
                    <a:pt x="5004" y="303"/>
                    <a:pt x="4997" y="304"/>
                  </a:cubicBezTo>
                  <a:cubicBezTo>
                    <a:pt x="5015" y="286"/>
                    <a:pt x="5034" y="264"/>
                    <a:pt x="5052" y="245"/>
                  </a:cubicBezTo>
                  <a:cubicBezTo>
                    <a:pt x="4997" y="221"/>
                    <a:pt x="4944" y="180"/>
                    <a:pt x="4885" y="171"/>
                  </a:cubicBezTo>
                  <a:cubicBezTo>
                    <a:pt x="4786" y="156"/>
                    <a:pt x="4700" y="125"/>
                    <a:pt x="4604" y="81"/>
                  </a:cubicBezTo>
                  <a:cubicBezTo>
                    <a:pt x="4486" y="27"/>
                    <a:pt x="4344" y="4"/>
                    <a:pt x="4212" y="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40"/>
            <p:cNvSpPr/>
            <p:nvPr/>
          </p:nvSpPr>
          <p:spPr>
            <a:xfrm>
              <a:off x="472612" y="2675217"/>
              <a:ext cx="362686" cy="76693"/>
            </a:xfrm>
            <a:custGeom>
              <a:rect b="b" l="l" r="r" t="t"/>
              <a:pathLst>
                <a:path extrusionOk="0" h="1469" w="6947">
                  <a:moveTo>
                    <a:pt x="4963" y="1"/>
                  </a:moveTo>
                  <a:cubicBezTo>
                    <a:pt x="4941" y="25"/>
                    <a:pt x="4918" y="33"/>
                    <a:pt x="4895" y="33"/>
                  </a:cubicBezTo>
                  <a:cubicBezTo>
                    <a:pt x="4850" y="33"/>
                    <a:pt x="4804" y="2"/>
                    <a:pt x="4760" y="2"/>
                  </a:cubicBezTo>
                  <a:cubicBezTo>
                    <a:pt x="4748" y="2"/>
                    <a:pt x="4736" y="4"/>
                    <a:pt x="4724" y="10"/>
                  </a:cubicBezTo>
                  <a:cubicBezTo>
                    <a:pt x="4629" y="53"/>
                    <a:pt x="4536" y="97"/>
                    <a:pt x="4440" y="143"/>
                  </a:cubicBezTo>
                  <a:cubicBezTo>
                    <a:pt x="4282" y="220"/>
                    <a:pt x="4118" y="285"/>
                    <a:pt x="3969" y="378"/>
                  </a:cubicBezTo>
                  <a:cubicBezTo>
                    <a:pt x="3855" y="449"/>
                    <a:pt x="3759" y="552"/>
                    <a:pt x="3653" y="638"/>
                  </a:cubicBezTo>
                  <a:cubicBezTo>
                    <a:pt x="3610" y="675"/>
                    <a:pt x="3570" y="713"/>
                    <a:pt x="3527" y="744"/>
                  </a:cubicBezTo>
                  <a:cubicBezTo>
                    <a:pt x="3499" y="762"/>
                    <a:pt x="3449" y="768"/>
                    <a:pt x="3443" y="787"/>
                  </a:cubicBezTo>
                  <a:cubicBezTo>
                    <a:pt x="3409" y="901"/>
                    <a:pt x="3310" y="935"/>
                    <a:pt x="3217" y="973"/>
                  </a:cubicBezTo>
                  <a:cubicBezTo>
                    <a:pt x="3130" y="1010"/>
                    <a:pt x="3032" y="1045"/>
                    <a:pt x="2928" y="1045"/>
                  </a:cubicBezTo>
                  <a:cubicBezTo>
                    <a:pt x="2836" y="1045"/>
                    <a:pt x="2741" y="1017"/>
                    <a:pt x="2647" y="939"/>
                  </a:cubicBezTo>
                  <a:cubicBezTo>
                    <a:pt x="2617" y="911"/>
                    <a:pt x="2558" y="908"/>
                    <a:pt x="2514" y="895"/>
                  </a:cubicBezTo>
                  <a:cubicBezTo>
                    <a:pt x="2496" y="889"/>
                    <a:pt x="2474" y="886"/>
                    <a:pt x="2462" y="877"/>
                  </a:cubicBezTo>
                  <a:cubicBezTo>
                    <a:pt x="2285" y="716"/>
                    <a:pt x="2109" y="558"/>
                    <a:pt x="1932" y="397"/>
                  </a:cubicBezTo>
                  <a:cubicBezTo>
                    <a:pt x="1920" y="388"/>
                    <a:pt x="1905" y="375"/>
                    <a:pt x="1892" y="375"/>
                  </a:cubicBezTo>
                  <a:cubicBezTo>
                    <a:pt x="1784" y="357"/>
                    <a:pt x="1676" y="332"/>
                    <a:pt x="1567" y="323"/>
                  </a:cubicBezTo>
                  <a:cubicBezTo>
                    <a:pt x="1524" y="320"/>
                    <a:pt x="1480" y="320"/>
                    <a:pt x="1436" y="320"/>
                  </a:cubicBezTo>
                  <a:cubicBezTo>
                    <a:pt x="1349" y="320"/>
                    <a:pt x="1261" y="323"/>
                    <a:pt x="1174" y="323"/>
                  </a:cubicBezTo>
                  <a:cubicBezTo>
                    <a:pt x="1171" y="313"/>
                    <a:pt x="1168" y="304"/>
                    <a:pt x="1165" y="298"/>
                  </a:cubicBezTo>
                  <a:cubicBezTo>
                    <a:pt x="1047" y="341"/>
                    <a:pt x="902" y="360"/>
                    <a:pt x="821" y="440"/>
                  </a:cubicBezTo>
                  <a:cubicBezTo>
                    <a:pt x="685" y="573"/>
                    <a:pt x="530" y="654"/>
                    <a:pt x="360" y="716"/>
                  </a:cubicBezTo>
                  <a:cubicBezTo>
                    <a:pt x="329" y="728"/>
                    <a:pt x="304" y="747"/>
                    <a:pt x="280" y="765"/>
                  </a:cubicBezTo>
                  <a:cubicBezTo>
                    <a:pt x="193" y="833"/>
                    <a:pt x="190" y="979"/>
                    <a:pt x="134" y="1019"/>
                  </a:cubicBezTo>
                  <a:cubicBezTo>
                    <a:pt x="1" y="1121"/>
                    <a:pt x="23" y="1214"/>
                    <a:pt x="57" y="1341"/>
                  </a:cubicBezTo>
                  <a:cubicBezTo>
                    <a:pt x="75" y="1418"/>
                    <a:pt x="119" y="1443"/>
                    <a:pt x="177" y="1455"/>
                  </a:cubicBezTo>
                  <a:cubicBezTo>
                    <a:pt x="203" y="1460"/>
                    <a:pt x="230" y="1465"/>
                    <a:pt x="255" y="1465"/>
                  </a:cubicBezTo>
                  <a:cubicBezTo>
                    <a:pt x="297" y="1465"/>
                    <a:pt x="335" y="1452"/>
                    <a:pt x="360" y="1400"/>
                  </a:cubicBezTo>
                  <a:cubicBezTo>
                    <a:pt x="416" y="1276"/>
                    <a:pt x="586" y="1236"/>
                    <a:pt x="589" y="1078"/>
                  </a:cubicBezTo>
                  <a:cubicBezTo>
                    <a:pt x="589" y="1075"/>
                    <a:pt x="595" y="1072"/>
                    <a:pt x="598" y="1072"/>
                  </a:cubicBezTo>
                  <a:cubicBezTo>
                    <a:pt x="722" y="1065"/>
                    <a:pt x="781" y="954"/>
                    <a:pt x="874" y="901"/>
                  </a:cubicBezTo>
                  <a:cubicBezTo>
                    <a:pt x="982" y="843"/>
                    <a:pt x="1091" y="790"/>
                    <a:pt x="1205" y="747"/>
                  </a:cubicBezTo>
                  <a:cubicBezTo>
                    <a:pt x="1255" y="728"/>
                    <a:pt x="1308" y="726"/>
                    <a:pt x="1361" y="726"/>
                  </a:cubicBezTo>
                  <a:cubicBezTo>
                    <a:pt x="1380" y="726"/>
                    <a:pt x="1399" y="726"/>
                    <a:pt x="1418" y="726"/>
                  </a:cubicBezTo>
                  <a:cubicBezTo>
                    <a:pt x="1464" y="726"/>
                    <a:pt x="1511" y="725"/>
                    <a:pt x="1558" y="713"/>
                  </a:cubicBezTo>
                  <a:cubicBezTo>
                    <a:pt x="1566" y="711"/>
                    <a:pt x="1573" y="710"/>
                    <a:pt x="1582" y="710"/>
                  </a:cubicBezTo>
                  <a:cubicBezTo>
                    <a:pt x="1675" y="710"/>
                    <a:pt x="1809" y="816"/>
                    <a:pt x="1883" y="901"/>
                  </a:cubicBezTo>
                  <a:cubicBezTo>
                    <a:pt x="2038" y="1078"/>
                    <a:pt x="2208" y="1217"/>
                    <a:pt x="2425" y="1310"/>
                  </a:cubicBezTo>
                  <a:cubicBezTo>
                    <a:pt x="2480" y="1335"/>
                    <a:pt x="2524" y="1384"/>
                    <a:pt x="2576" y="1412"/>
                  </a:cubicBezTo>
                  <a:cubicBezTo>
                    <a:pt x="2617" y="1434"/>
                    <a:pt x="2663" y="1437"/>
                    <a:pt x="2706" y="1443"/>
                  </a:cubicBezTo>
                  <a:cubicBezTo>
                    <a:pt x="2795" y="1452"/>
                    <a:pt x="2881" y="1468"/>
                    <a:pt x="2969" y="1468"/>
                  </a:cubicBezTo>
                  <a:cubicBezTo>
                    <a:pt x="2977" y="1468"/>
                    <a:pt x="2984" y="1468"/>
                    <a:pt x="2991" y="1468"/>
                  </a:cubicBezTo>
                  <a:cubicBezTo>
                    <a:pt x="3179" y="1456"/>
                    <a:pt x="3332" y="1307"/>
                    <a:pt x="3527" y="1307"/>
                  </a:cubicBezTo>
                  <a:cubicBezTo>
                    <a:pt x="3531" y="1307"/>
                    <a:pt x="3535" y="1307"/>
                    <a:pt x="3539" y="1307"/>
                  </a:cubicBezTo>
                  <a:cubicBezTo>
                    <a:pt x="3540" y="1307"/>
                    <a:pt x="3541" y="1307"/>
                    <a:pt x="3542" y="1307"/>
                  </a:cubicBezTo>
                  <a:cubicBezTo>
                    <a:pt x="3575" y="1307"/>
                    <a:pt x="3611" y="1263"/>
                    <a:pt x="3641" y="1236"/>
                  </a:cubicBezTo>
                  <a:cubicBezTo>
                    <a:pt x="3675" y="1199"/>
                    <a:pt x="3697" y="1152"/>
                    <a:pt x="3734" y="1118"/>
                  </a:cubicBezTo>
                  <a:cubicBezTo>
                    <a:pt x="3848" y="1025"/>
                    <a:pt x="3972" y="942"/>
                    <a:pt x="4084" y="843"/>
                  </a:cubicBezTo>
                  <a:cubicBezTo>
                    <a:pt x="4186" y="753"/>
                    <a:pt x="4269" y="641"/>
                    <a:pt x="4424" y="638"/>
                  </a:cubicBezTo>
                  <a:cubicBezTo>
                    <a:pt x="4455" y="638"/>
                    <a:pt x="4483" y="598"/>
                    <a:pt x="4517" y="586"/>
                  </a:cubicBezTo>
                  <a:cubicBezTo>
                    <a:pt x="4650" y="530"/>
                    <a:pt x="4777" y="449"/>
                    <a:pt x="4916" y="431"/>
                  </a:cubicBezTo>
                  <a:cubicBezTo>
                    <a:pt x="4985" y="421"/>
                    <a:pt x="5056" y="415"/>
                    <a:pt x="5126" y="415"/>
                  </a:cubicBezTo>
                  <a:cubicBezTo>
                    <a:pt x="5273" y="415"/>
                    <a:pt x="5420" y="439"/>
                    <a:pt x="5560" y="496"/>
                  </a:cubicBezTo>
                  <a:cubicBezTo>
                    <a:pt x="5715" y="558"/>
                    <a:pt x="5904" y="592"/>
                    <a:pt x="6012" y="703"/>
                  </a:cubicBezTo>
                  <a:cubicBezTo>
                    <a:pt x="6179" y="870"/>
                    <a:pt x="6396" y="963"/>
                    <a:pt x="6554" y="1134"/>
                  </a:cubicBezTo>
                  <a:cubicBezTo>
                    <a:pt x="6585" y="1164"/>
                    <a:pt x="6628" y="1183"/>
                    <a:pt x="6671" y="1205"/>
                  </a:cubicBezTo>
                  <a:cubicBezTo>
                    <a:pt x="6696" y="1216"/>
                    <a:pt x="6722" y="1222"/>
                    <a:pt x="6747" y="1222"/>
                  </a:cubicBezTo>
                  <a:cubicBezTo>
                    <a:pt x="6835" y="1222"/>
                    <a:pt x="6917" y="1156"/>
                    <a:pt x="6931" y="1059"/>
                  </a:cubicBezTo>
                  <a:cubicBezTo>
                    <a:pt x="6947" y="951"/>
                    <a:pt x="6823" y="725"/>
                    <a:pt x="6696" y="669"/>
                  </a:cubicBezTo>
                  <a:cubicBezTo>
                    <a:pt x="6569" y="617"/>
                    <a:pt x="6486" y="527"/>
                    <a:pt x="6390" y="434"/>
                  </a:cubicBezTo>
                  <a:cubicBezTo>
                    <a:pt x="6244" y="292"/>
                    <a:pt x="6068" y="177"/>
                    <a:pt x="5851" y="152"/>
                  </a:cubicBezTo>
                  <a:cubicBezTo>
                    <a:pt x="5749" y="143"/>
                    <a:pt x="5631" y="134"/>
                    <a:pt x="5557" y="78"/>
                  </a:cubicBezTo>
                  <a:cubicBezTo>
                    <a:pt x="5485" y="22"/>
                    <a:pt x="5409" y="8"/>
                    <a:pt x="5332" y="8"/>
                  </a:cubicBezTo>
                  <a:cubicBezTo>
                    <a:pt x="5255" y="8"/>
                    <a:pt x="5176" y="22"/>
                    <a:pt x="5100" y="22"/>
                  </a:cubicBezTo>
                  <a:cubicBezTo>
                    <a:pt x="5053" y="22"/>
                    <a:pt x="5008" y="17"/>
                    <a:pt x="49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40"/>
            <p:cNvSpPr/>
            <p:nvPr/>
          </p:nvSpPr>
          <p:spPr>
            <a:xfrm>
              <a:off x="1873711" y="2570958"/>
              <a:ext cx="123053" cy="143414"/>
            </a:xfrm>
            <a:custGeom>
              <a:rect b="b" l="l" r="r" t="t"/>
              <a:pathLst>
                <a:path extrusionOk="0" h="2747" w="2357">
                  <a:moveTo>
                    <a:pt x="2170" y="1"/>
                  </a:moveTo>
                  <a:cubicBezTo>
                    <a:pt x="2168" y="1"/>
                    <a:pt x="2166" y="1"/>
                    <a:pt x="2164" y="1"/>
                  </a:cubicBezTo>
                  <a:cubicBezTo>
                    <a:pt x="2056" y="32"/>
                    <a:pt x="1904" y="20"/>
                    <a:pt x="1867" y="162"/>
                  </a:cubicBezTo>
                  <a:cubicBezTo>
                    <a:pt x="1821" y="342"/>
                    <a:pt x="1663" y="419"/>
                    <a:pt x="1567" y="549"/>
                  </a:cubicBezTo>
                  <a:cubicBezTo>
                    <a:pt x="1527" y="608"/>
                    <a:pt x="1517" y="698"/>
                    <a:pt x="1468" y="744"/>
                  </a:cubicBezTo>
                  <a:cubicBezTo>
                    <a:pt x="1356" y="849"/>
                    <a:pt x="1254" y="951"/>
                    <a:pt x="1180" y="1088"/>
                  </a:cubicBezTo>
                  <a:cubicBezTo>
                    <a:pt x="1115" y="1205"/>
                    <a:pt x="973" y="1255"/>
                    <a:pt x="923" y="1416"/>
                  </a:cubicBezTo>
                  <a:cubicBezTo>
                    <a:pt x="877" y="1564"/>
                    <a:pt x="722" y="1682"/>
                    <a:pt x="607" y="1806"/>
                  </a:cubicBezTo>
                  <a:cubicBezTo>
                    <a:pt x="508" y="1914"/>
                    <a:pt x="394" y="2004"/>
                    <a:pt x="301" y="2115"/>
                  </a:cubicBezTo>
                  <a:cubicBezTo>
                    <a:pt x="211" y="2217"/>
                    <a:pt x="137" y="2332"/>
                    <a:pt x="63" y="2446"/>
                  </a:cubicBezTo>
                  <a:cubicBezTo>
                    <a:pt x="1" y="2539"/>
                    <a:pt x="112" y="2747"/>
                    <a:pt x="217" y="2747"/>
                  </a:cubicBezTo>
                  <a:cubicBezTo>
                    <a:pt x="221" y="2747"/>
                    <a:pt x="224" y="2747"/>
                    <a:pt x="228" y="2747"/>
                  </a:cubicBezTo>
                  <a:cubicBezTo>
                    <a:pt x="330" y="2747"/>
                    <a:pt x="396" y="2703"/>
                    <a:pt x="456" y="2611"/>
                  </a:cubicBezTo>
                  <a:cubicBezTo>
                    <a:pt x="542" y="2481"/>
                    <a:pt x="654" y="2363"/>
                    <a:pt x="759" y="2245"/>
                  </a:cubicBezTo>
                  <a:cubicBezTo>
                    <a:pt x="821" y="2174"/>
                    <a:pt x="898" y="2112"/>
                    <a:pt x="960" y="2041"/>
                  </a:cubicBezTo>
                  <a:cubicBezTo>
                    <a:pt x="988" y="2010"/>
                    <a:pt x="991" y="1960"/>
                    <a:pt x="1016" y="1926"/>
                  </a:cubicBezTo>
                  <a:cubicBezTo>
                    <a:pt x="1106" y="1806"/>
                    <a:pt x="1199" y="1691"/>
                    <a:pt x="1291" y="1577"/>
                  </a:cubicBezTo>
                  <a:cubicBezTo>
                    <a:pt x="1390" y="1456"/>
                    <a:pt x="1493" y="1338"/>
                    <a:pt x="1595" y="1221"/>
                  </a:cubicBezTo>
                  <a:cubicBezTo>
                    <a:pt x="1684" y="1119"/>
                    <a:pt x="1811" y="1032"/>
                    <a:pt x="1858" y="911"/>
                  </a:cubicBezTo>
                  <a:cubicBezTo>
                    <a:pt x="1904" y="797"/>
                    <a:pt x="1985" y="738"/>
                    <a:pt x="2059" y="660"/>
                  </a:cubicBezTo>
                  <a:cubicBezTo>
                    <a:pt x="2084" y="636"/>
                    <a:pt x="2115" y="614"/>
                    <a:pt x="2130" y="583"/>
                  </a:cubicBezTo>
                  <a:cubicBezTo>
                    <a:pt x="2180" y="503"/>
                    <a:pt x="2211" y="407"/>
                    <a:pt x="2276" y="339"/>
                  </a:cubicBezTo>
                  <a:cubicBezTo>
                    <a:pt x="2356" y="252"/>
                    <a:pt x="2328" y="168"/>
                    <a:pt x="2288" y="91"/>
                  </a:cubicBezTo>
                  <a:cubicBezTo>
                    <a:pt x="2268" y="50"/>
                    <a:pt x="2206" y="1"/>
                    <a:pt x="21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40"/>
            <p:cNvSpPr/>
            <p:nvPr/>
          </p:nvSpPr>
          <p:spPr>
            <a:xfrm>
              <a:off x="463110" y="2053580"/>
              <a:ext cx="2121713" cy="2213963"/>
            </a:xfrm>
            <a:custGeom>
              <a:rect b="b" l="l" r="r" t="t"/>
              <a:pathLst>
                <a:path extrusionOk="0" h="42407" w="40640">
                  <a:moveTo>
                    <a:pt x="11404" y="4795"/>
                  </a:moveTo>
                  <a:cubicBezTo>
                    <a:pt x="11485" y="4795"/>
                    <a:pt x="11568" y="4813"/>
                    <a:pt x="11650" y="4813"/>
                  </a:cubicBezTo>
                  <a:cubicBezTo>
                    <a:pt x="11653" y="4813"/>
                    <a:pt x="11657" y="4813"/>
                    <a:pt x="11661" y="4813"/>
                  </a:cubicBezTo>
                  <a:cubicBezTo>
                    <a:pt x="11667" y="4813"/>
                    <a:pt x="11673" y="4813"/>
                    <a:pt x="11680" y="4813"/>
                  </a:cubicBezTo>
                  <a:cubicBezTo>
                    <a:pt x="11902" y="4813"/>
                    <a:pt x="12066" y="4966"/>
                    <a:pt x="12270" y="5011"/>
                  </a:cubicBezTo>
                  <a:cubicBezTo>
                    <a:pt x="12481" y="5058"/>
                    <a:pt x="12639" y="5225"/>
                    <a:pt x="12818" y="5333"/>
                  </a:cubicBezTo>
                  <a:cubicBezTo>
                    <a:pt x="12976" y="5426"/>
                    <a:pt x="13063" y="5602"/>
                    <a:pt x="13245" y="5655"/>
                  </a:cubicBezTo>
                  <a:cubicBezTo>
                    <a:pt x="13282" y="5667"/>
                    <a:pt x="13295" y="5698"/>
                    <a:pt x="13270" y="5736"/>
                  </a:cubicBezTo>
                  <a:cubicBezTo>
                    <a:pt x="13224" y="5797"/>
                    <a:pt x="13258" y="5859"/>
                    <a:pt x="13270" y="5921"/>
                  </a:cubicBezTo>
                  <a:cubicBezTo>
                    <a:pt x="13301" y="6113"/>
                    <a:pt x="13375" y="6305"/>
                    <a:pt x="13307" y="6503"/>
                  </a:cubicBezTo>
                  <a:cubicBezTo>
                    <a:pt x="13304" y="6509"/>
                    <a:pt x="13298" y="6522"/>
                    <a:pt x="13301" y="6525"/>
                  </a:cubicBezTo>
                  <a:cubicBezTo>
                    <a:pt x="13382" y="6649"/>
                    <a:pt x="13295" y="6816"/>
                    <a:pt x="13397" y="6933"/>
                  </a:cubicBezTo>
                  <a:cubicBezTo>
                    <a:pt x="13403" y="6940"/>
                    <a:pt x="13409" y="6949"/>
                    <a:pt x="13409" y="6955"/>
                  </a:cubicBezTo>
                  <a:cubicBezTo>
                    <a:pt x="13385" y="7150"/>
                    <a:pt x="13549" y="7268"/>
                    <a:pt x="13604" y="7432"/>
                  </a:cubicBezTo>
                  <a:cubicBezTo>
                    <a:pt x="13645" y="7546"/>
                    <a:pt x="13778" y="7571"/>
                    <a:pt x="13892" y="7574"/>
                  </a:cubicBezTo>
                  <a:cubicBezTo>
                    <a:pt x="13931" y="7577"/>
                    <a:pt x="13973" y="7580"/>
                    <a:pt x="14013" y="7580"/>
                  </a:cubicBezTo>
                  <a:cubicBezTo>
                    <a:pt x="14069" y="7580"/>
                    <a:pt x="14123" y="7574"/>
                    <a:pt x="14168" y="7553"/>
                  </a:cubicBezTo>
                  <a:cubicBezTo>
                    <a:pt x="14307" y="7484"/>
                    <a:pt x="14443" y="7395"/>
                    <a:pt x="14555" y="7289"/>
                  </a:cubicBezTo>
                  <a:cubicBezTo>
                    <a:pt x="14610" y="7240"/>
                    <a:pt x="14613" y="7132"/>
                    <a:pt x="14697" y="7085"/>
                  </a:cubicBezTo>
                  <a:cubicBezTo>
                    <a:pt x="14700" y="7085"/>
                    <a:pt x="14703" y="7079"/>
                    <a:pt x="14703" y="7079"/>
                  </a:cubicBezTo>
                  <a:cubicBezTo>
                    <a:pt x="14697" y="6937"/>
                    <a:pt x="14839" y="6837"/>
                    <a:pt x="14812" y="6695"/>
                  </a:cubicBezTo>
                  <a:cubicBezTo>
                    <a:pt x="14802" y="6646"/>
                    <a:pt x="14818" y="6605"/>
                    <a:pt x="14839" y="6568"/>
                  </a:cubicBezTo>
                  <a:cubicBezTo>
                    <a:pt x="14917" y="6429"/>
                    <a:pt x="14908" y="6277"/>
                    <a:pt x="14895" y="6129"/>
                  </a:cubicBezTo>
                  <a:cubicBezTo>
                    <a:pt x="14886" y="5971"/>
                    <a:pt x="14904" y="5813"/>
                    <a:pt x="14976" y="5674"/>
                  </a:cubicBezTo>
                  <a:cubicBezTo>
                    <a:pt x="15006" y="5616"/>
                    <a:pt x="15072" y="5553"/>
                    <a:pt x="15161" y="5553"/>
                  </a:cubicBezTo>
                  <a:cubicBezTo>
                    <a:pt x="15163" y="5553"/>
                    <a:pt x="15165" y="5553"/>
                    <a:pt x="15168" y="5553"/>
                  </a:cubicBezTo>
                  <a:cubicBezTo>
                    <a:pt x="15172" y="5553"/>
                    <a:pt x="15176" y="5553"/>
                    <a:pt x="15180" y="5553"/>
                  </a:cubicBezTo>
                  <a:cubicBezTo>
                    <a:pt x="15280" y="5553"/>
                    <a:pt x="15329" y="5449"/>
                    <a:pt x="15418" y="5417"/>
                  </a:cubicBezTo>
                  <a:cubicBezTo>
                    <a:pt x="15530" y="5376"/>
                    <a:pt x="15629" y="5330"/>
                    <a:pt x="15753" y="5318"/>
                  </a:cubicBezTo>
                  <a:cubicBezTo>
                    <a:pt x="15879" y="5305"/>
                    <a:pt x="16006" y="5262"/>
                    <a:pt x="16127" y="5188"/>
                  </a:cubicBezTo>
                  <a:cubicBezTo>
                    <a:pt x="16239" y="5120"/>
                    <a:pt x="16387" y="5110"/>
                    <a:pt x="16523" y="5082"/>
                  </a:cubicBezTo>
                  <a:cubicBezTo>
                    <a:pt x="16678" y="5055"/>
                    <a:pt x="16839" y="5036"/>
                    <a:pt x="16997" y="5011"/>
                  </a:cubicBezTo>
                  <a:cubicBezTo>
                    <a:pt x="17011" y="5009"/>
                    <a:pt x="17025" y="5008"/>
                    <a:pt x="17040" y="5008"/>
                  </a:cubicBezTo>
                  <a:cubicBezTo>
                    <a:pt x="17073" y="5008"/>
                    <a:pt x="17108" y="5014"/>
                    <a:pt x="17142" y="5027"/>
                  </a:cubicBezTo>
                  <a:cubicBezTo>
                    <a:pt x="17170" y="5036"/>
                    <a:pt x="17198" y="5043"/>
                    <a:pt x="17227" y="5043"/>
                  </a:cubicBezTo>
                  <a:cubicBezTo>
                    <a:pt x="17256" y="5043"/>
                    <a:pt x="17286" y="5036"/>
                    <a:pt x="17319" y="5017"/>
                  </a:cubicBezTo>
                  <a:cubicBezTo>
                    <a:pt x="17335" y="5007"/>
                    <a:pt x="17353" y="5003"/>
                    <a:pt x="17370" y="5003"/>
                  </a:cubicBezTo>
                  <a:cubicBezTo>
                    <a:pt x="17419" y="5003"/>
                    <a:pt x="17470" y="5033"/>
                    <a:pt x="17524" y="5033"/>
                  </a:cubicBezTo>
                  <a:cubicBezTo>
                    <a:pt x="17525" y="5033"/>
                    <a:pt x="17527" y="5033"/>
                    <a:pt x="17529" y="5033"/>
                  </a:cubicBezTo>
                  <a:cubicBezTo>
                    <a:pt x="17656" y="5033"/>
                    <a:pt x="17778" y="4995"/>
                    <a:pt x="17906" y="4995"/>
                  </a:cubicBezTo>
                  <a:cubicBezTo>
                    <a:pt x="17941" y="4995"/>
                    <a:pt x="17976" y="4998"/>
                    <a:pt x="18012" y="5005"/>
                  </a:cubicBezTo>
                  <a:cubicBezTo>
                    <a:pt x="18155" y="5036"/>
                    <a:pt x="18303" y="5042"/>
                    <a:pt x="18449" y="5045"/>
                  </a:cubicBezTo>
                  <a:cubicBezTo>
                    <a:pt x="18532" y="5048"/>
                    <a:pt x="18579" y="5126"/>
                    <a:pt x="18647" y="5129"/>
                  </a:cubicBezTo>
                  <a:cubicBezTo>
                    <a:pt x="18767" y="5138"/>
                    <a:pt x="18876" y="5172"/>
                    <a:pt x="18987" y="5206"/>
                  </a:cubicBezTo>
                  <a:cubicBezTo>
                    <a:pt x="19266" y="5287"/>
                    <a:pt x="19563" y="5342"/>
                    <a:pt x="19795" y="5528"/>
                  </a:cubicBezTo>
                  <a:cubicBezTo>
                    <a:pt x="20018" y="5708"/>
                    <a:pt x="20281" y="5841"/>
                    <a:pt x="20473" y="6054"/>
                  </a:cubicBezTo>
                  <a:cubicBezTo>
                    <a:pt x="20563" y="6153"/>
                    <a:pt x="20659" y="6262"/>
                    <a:pt x="20721" y="6386"/>
                  </a:cubicBezTo>
                  <a:cubicBezTo>
                    <a:pt x="20736" y="6420"/>
                    <a:pt x="20758" y="6454"/>
                    <a:pt x="20795" y="6466"/>
                  </a:cubicBezTo>
                  <a:cubicBezTo>
                    <a:pt x="20857" y="6485"/>
                    <a:pt x="20888" y="6528"/>
                    <a:pt x="20897" y="6593"/>
                  </a:cubicBezTo>
                  <a:cubicBezTo>
                    <a:pt x="20903" y="6649"/>
                    <a:pt x="20931" y="6695"/>
                    <a:pt x="20987" y="6714"/>
                  </a:cubicBezTo>
                  <a:cubicBezTo>
                    <a:pt x="21049" y="6735"/>
                    <a:pt x="21077" y="6791"/>
                    <a:pt x="21101" y="6841"/>
                  </a:cubicBezTo>
                  <a:cubicBezTo>
                    <a:pt x="21210" y="7057"/>
                    <a:pt x="21371" y="7271"/>
                    <a:pt x="21352" y="7512"/>
                  </a:cubicBezTo>
                  <a:cubicBezTo>
                    <a:pt x="21333" y="7757"/>
                    <a:pt x="21436" y="7989"/>
                    <a:pt x="21392" y="8215"/>
                  </a:cubicBezTo>
                  <a:cubicBezTo>
                    <a:pt x="21355" y="8407"/>
                    <a:pt x="21439" y="8602"/>
                    <a:pt x="21349" y="8781"/>
                  </a:cubicBezTo>
                  <a:cubicBezTo>
                    <a:pt x="21330" y="8818"/>
                    <a:pt x="21340" y="8856"/>
                    <a:pt x="21358" y="8890"/>
                  </a:cubicBezTo>
                  <a:cubicBezTo>
                    <a:pt x="21380" y="8927"/>
                    <a:pt x="21389" y="8967"/>
                    <a:pt x="21380" y="9007"/>
                  </a:cubicBezTo>
                  <a:cubicBezTo>
                    <a:pt x="21343" y="9187"/>
                    <a:pt x="21340" y="9369"/>
                    <a:pt x="21324" y="9549"/>
                  </a:cubicBezTo>
                  <a:cubicBezTo>
                    <a:pt x="21309" y="9694"/>
                    <a:pt x="21265" y="9840"/>
                    <a:pt x="21299" y="9992"/>
                  </a:cubicBezTo>
                  <a:cubicBezTo>
                    <a:pt x="21318" y="10060"/>
                    <a:pt x="21312" y="10134"/>
                    <a:pt x="21296" y="10211"/>
                  </a:cubicBezTo>
                  <a:cubicBezTo>
                    <a:pt x="21272" y="10344"/>
                    <a:pt x="21203" y="10475"/>
                    <a:pt x="21256" y="10623"/>
                  </a:cubicBezTo>
                  <a:cubicBezTo>
                    <a:pt x="21287" y="10719"/>
                    <a:pt x="21216" y="10815"/>
                    <a:pt x="21191" y="10908"/>
                  </a:cubicBezTo>
                  <a:cubicBezTo>
                    <a:pt x="21176" y="10979"/>
                    <a:pt x="21151" y="11035"/>
                    <a:pt x="21182" y="11106"/>
                  </a:cubicBezTo>
                  <a:cubicBezTo>
                    <a:pt x="21203" y="11152"/>
                    <a:pt x="21191" y="11202"/>
                    <a:pt x="21182" y="11251"/>
                  </a:cubicBezTo>
                  <a:cubicBezTo>
                    <a:pt x="21142" y="11468"/>
                    <a:pt x="21095" y="11685"/>
                    <a:pt x="21064" y="11905"/>
                  </a:cubicBezTo>
                  <a:cubicBezTo>
                    <a:pt x="21052" y="12001"/>
                    <a:pt x="20999" y="12078"/>
                    <a:pt x="20981" y="12171"/>
                  </a:cubicBezTo>
                  <a:cubicBezTo>
                    <a:pt x="20953" y="12301"/>
                    <a:pt x="21021" y="12440"/>
                    <a:pt x="20940" y="12564"/>
                  </a:cubicBezTo>
                  <a:cubicBezTo>
                    <a:pt x="20823" y="12746"/>
                    <a:pt x="20844" y="12966"/>
                    <a:pt x="20786" y="13161"/>
                  </a:cubicBezTo>
                  <a:cubicBezTo>
                    <a:pt x="20758" y="13251"/>
                    <a:pt x="20733" y="13347"/>
                    <a:pt x="20683" y="13424"/>
                  </a:cubicBezTo>
                  <a:cubicBezTo>
                    <a:pt x="20597" y="13557"/>
                    <a:pt x="20591" y="13728"/>
                    <a:pt x="20488" y="13855"/>
                  </a:cubicBezTo>
                  <a:cubicBezTo>
                    <a:pt x="20451" y="13904"/>
                    <a:pt x="20417" y="13963"/>
                    <a:pt x="20430" y="14037"/>
                  </a:cubicBezTo>
                  <a:cubicBezTo>
                    <a:pt x="20436" y="14062"/>
                    <a:pt x="20430" y="14102"/>
                    <a:pt x="20414" y="14121"/>
                  </a:cubicBezTo>
                  <a:cubicBezTo>
                    <a:pt x="20244" y="14282"/>
                    <a:pt x="20213" y="14523"/>
                    <a:pt x="20055" y="14703"/>
                  </a:cubicBezTo>
                  <a:cubicBezTo>
                    <a:pt x="19925" y="14848"/>
                    <a:pt x="19764" y="14969"/>
                    <a:pt x="19659" y="15136"/>
                  </a:cubicBezTo>
                  <a:cubicBezTo>
                    <a:pt x="19588" y="15248"/>
                    <a:pt x="19445" y="15282"/>
                    <a:pt x="19340" y="15356"/>
                  </a:cubicBezTo>
                  <a:cubicBezTo>
                    <a:pt x="19213" y="15449"/>
                    <a:pt x="19052" y="15477"/>
                    <a:pt x="18916" y="15560"/>
                  </a:cubicBezTo>
                  <a:cubicBezTo>
                    <a:pt x="18835" y="15612"/>
                    <a:pt x="18740" y="15639"/>
                    <a:pt x="18640" y="15639"/>
                  </a:cubicBezTo>
                  <a:cubicBezTo>
                    <a:pt x="18626" y="15639"/>
                    <a:pt x="18612" y="15639"/>
                    <a:pt x="18597" y="15638"/>
                  </a:cubicBezTo>
                  <a:cubicBezTo>
                    <a:pt x="18585" y="15634"/>
                    <a:pt x="18574" y="15633"/>
                    <a:pt x="18562" y="15633"/>
                  </a:cubicBezTo>
                  <a:cubicBezTo>
                    <a:pt x="18504" y="15633"/>
                    <a:pt x="18454" y="15673"/>
                    <a:pt x="18399" y="15678"/>
                  </a:cubicBezTo>
                  <a:cubicBezTo>
                    <a:pt x="18224" y="15696"/>
                    <a:pt x="18049" y="15722"/>
                    <a:pt x="17871" y="15722"/>
                  </a:cubicBezTo>
                  <a:cubicBezTo>
                    <a:pt x="17804" y="15722"/>
                    <a:pt x="17737" y="15718"/>
                    <a:pt x="17669" y="15709"/>
                  </a:cubicBezTo>
                  <a:cubicBezTo>
                    <a:pt x="17549" y="15694"/>
                    <a:pt x="17441" y="15627"/>
                    <a:pt x="17317" y="15627"/>
                  </a:cubicBezTo>
                  <a:cubicBezTo>
                    <a:pt x="17310" y="15627"/>
                    <a:pt x="17302" y="15628"/>
                    <a:pt x="17294" y="15628"/>
                  </a:cubicBezTo>
                  <a:cubicBezTo>
                    <a:pt x="17275" y="15628"/>
                    <a:pt x="17254" y="15616"/>
                    <a:pt x="17238" y="15603"/>
                  </a:cubicBezTo>
                  <a:cubicBezTo>
                    <a:pt x="17115" y="15492"/>
                    <a:pt x="16963" y="15489"/>
                    <a:pt x="16808" y="15486"/>
                  </a:cubicBezTo>
                  <a:cubicBezTo>
                    <a:pt x="16755" y="15483"/>
                    <a:pt x="16697" y="15470"/>
                    <a:pt x="16656" y="15443"/>
                  </a:cubicBezTo>
                  <a:cubicBezTo>
                    <a:pt x="16362" y="15251"/>
                    <a:pt x="16022" y="15139"/>
                    <a:pt x="15734" y="14935"/>
                  </a:cubicBezTo>
                  <a:cubicBezTo>
                    <a:pt x="15693" y="14906"/>
                    <a:pt x="15652" y="14892"/>
                    <a:pt x="15614" y="14892"/>
                  </a:cubicBezTo>
                  <a:cubicBezTo>
                    <a:pt x="15558" y="14892"/>
                    <a:pt x="15508" y="14923"/>
                    <a:pt x="15471" y="14984"/>
                  </a:cubicBezTo>
                  <a:cubicBezTo>
                    <a:pt x="15356" y="15176"/>
                    <a:pt x="15369" y="15210"/>
                    <a:pt x="15558" y="15353"/>
                  </a:cubicBezTo>
                  <a:cubicBezTo>
                    <a:pt x="15712" y="15477"/>
                    <a:pt x="15849" y="15625"/>
                    <a:pt x="16006" y="15746"/>
                  </a:cubicBezTo>
                  <a:cubicBezTo>
                    <a:pt x="16149" y="15854"/>
                    <a:pt x="16297" y="15953"/>
                    <a:pt x="16399" y="16105"/>
                  </a:cubicBezTo>
                  <a:cubicBezTo>
                    <a:pt x="16437" y="16158"/>
                    <a:pt x="16502" y="16148"/>
                    <a:pt x="16548" y="16185"/>
                  </a:cubicBezTo>
                  <a:cubicBezTo>
                    <a:pt x="16681" y="16294"/>
                    <a:pt x="16629" y="16430"/>
                    <a:pt x="16591" y="16541"/>
                  </a:cubicBezTo>
                  <a:cubicBezTo>
                    <a:pt x="16551" y="16668"/>
                    <a:pt x="16560" y="16804"/>
                    <a:pt x="16511" y="16922"/>
                  </a:cubicBezTo>
                  <a:cubicBezTo>
                    <a:pt x="16452" y="17064"/>
                    <a:pt x="16474" y="17229"/>
                    <a:pt x="16381" y="17359"/>
                  </a:cubicBezTo>
                  <a:cubicBezTo>
                    <a:pt x="16365" y="17380"/>
                    <a:pt x="16356" y="17417"/>
                    <a:pt x="16362" y="17439"/>
                  </a:cubicBezTo>
                  <a:cubicBezTo>
                    <a:pt x="16406" y="17575"/>
                    <a:pt x="16375" y="17705"/>
                    <a:pt x="16316" y="17820"/>
                  </a:cubicBezTo>
                  <a:cubicBezTo>
                    <a:pt x="16263" y="17925"/>
                    <a:pt x="16300" y="18033"/>
                    <a:pt x="16266" y="18135"/>
                  </a:cubicBezTo>
                  <a:cubicBezTo>
                    <a:pt x="16242" y="18207"/>
                    <a:pt x="16214" y="18272"/>
                    <a:pt x="16180" y="18337"/>
                  </a:cubicBezTo>
                  <a:cubicBezTo>
                    <a:pt x="16146" y="18405"/>
                    <a:pt x="16118" y="18479"/>
                    <a:pt x="16130" y="18563"/>
                  </a:cubicBezTo>
                  <a:cubicBezTo>
                    <a:pt x="16146" y="18643"/>
                    <a:pt x="16124" y="18720"/>
                    <a:pt x="16093" y="18801"/>
                  </a:cubicBezTo>
                  <a:cubicBezTo>
                    <a:pt x="16050" y="18925"/>
                    <a:pt x="16028" y="19052"/>
                    <a:pt x="16025" y="19188"/>
                  </a:cubicBezTo>
                  <a:cubicBezTo>
                    <a:pt x="16022" y="19330"/>
                    <a:pt x="16019" y="19494"/>
                    <a:pt x="15951" y="19618"/>
                  </a:cubicBezTo>
                  <a:cubicBezTo>
                    <a:pt x="15883" y="19745"/>
                    <a:pt x="15777" y="19853"/>
                    <a:pt x="15684" y="19968"/>
                  </a:cubicBezTo>
                  <a:cubicBezTo>
                    <a:pt x="15502" y="20181"/>
                    <a:pt x="15245" y="20166"/>
                    <a:pt x="15013" y="20234"/>
                  </a:cubicBezTo>
                  <a:cubicBezTo>
                    <a:pt x="14972" y="20205"/>
                    <a:pt x="14930" y="20197"/>
                    <a:pt x="14885" y="20197"/>
                  </a:cubicBezTo>
                  <a:cubicBezTo>
                    <a:pt x="14833" y="20197"/>
                    <a:pt x="14779" y="20208"/>
                    <a:pt x="14725" y="20208"/>
                  </a:cubicBezTo>
                  <a:cubicBezTo>
                    <a:pt x="14680" y="20208"/>
                    <a:pt x="14634" y="20200"/>
                    <a:pt x="14589" y="20172"/>
                  </a:cubicBezTo>
                  <a:cubicBezTo>
                    <a:pt x="14510" y="20122"/>
                    <a:pt x="14398" y="20088"/>
                    <a:pt x="14287" y="20088"/>
                  </a:cubicBezTo>
                  <a:cubicBezTo>
                    <a:pt x="14267" y="20088"/>
                    <a:pt x="14247" y="20089"/>
                    <a:pt x="14227" y="20092"/>
                  </a:cubicBezTo>
                  <a:cubicBezTo>
                    <a:pt x="14218" y="20092"/>
                    <a:pt x="14206" y="20094"/>
                    <a:pt x="14196" y="20094"/>
                  </a:cubicBezTo>
                  <a:cubicBezTo>
                    <a:pt x="14189" y="20094"/>
                    <a:pt x="14183" y="20093"/>
                    <a:pt x="14180" y="20089"/>
                  </a:cubicBezTo>
                  <a:cubicBezTo>
                    <a:pt x="14069" y="19977"/>
                    <a:pt x="13911" y="19949"/>
                    <a:pt x="13781" y="19872"/>
                  </a:cubicBezTo>
                  <a:cubicBezTo>
                    <a:pt x="13679" y="19810"/>
                    <a:pt x="13586" y="19730"/>
                    <a:pt x="13468" y="19689"/>
                  </a:cubicBezTo>
                  <a:cubicBezTo>
                    <a:pt x="13332" y="19640"/>
                    <a:pt x="13227" y="19547"/>
                    <a:pt x="13149" y="19420"/>
                  </a:cubicBezTo>
                  <a:cubicBezTo>
                    <a:pt x="13137" y="19398"/>
                    <a:pt x="13131" y="19364"/>
                    <a:pt x="13112" y="19358"/>
                  </a:cubicBezTo>
                  <a:cubicBezTo>
                    <a:pt x="12827" y="19247"/>
                    <a:pt x="12716" y="18956"/>
                    <a:pt x="12502" y="18767"/>
                  </a:cubicBezTo>
                  <a:cubicBezTo>
                    <a:pt x="12366" y="18649"/>
                    <a:pt x="12283" y="18448"/>
                    <a:pt x="12171" y="18300"/>
                  </a:cubicBezTo>
                  <a:cubicBezTo>
                    <a:pt x="12054" y="18145"/>
                    <a:pt x="12035" y="17947"/>
                    <a:pt x="11890" y="17807"/>
                  </a:cubicBezTo>
                  <a:cubicBezTo>
                    <a:pt x="11787" y="17711"/>
                    <a:pt x="11781" y="17547"/>
                    <a:pt x="11772" y="17405"/>
                  </a:cubicBezTo>
                  <a:cubicBezTo>
                    <a:pt x="11769" y="17334"/>
                    <a:pt x="11769" y="17269"/>
                    <a:pt x="11719" y="17210"/>
                  </a:cubicBezTo>
                  <a:cubicBezTo>
                    <a:pt x="11623" y="17099"/>
                    <a:pt x="11682" y="16965"/>
                    <a:pt x="11698" y="16851"/>
                  </a:cubicBezTo>
                  <a:cubicBezTo>
                    <a:pt x="11735" y="16582"/>
                    <a:pt x="11803" y="16318"/>
                    <a:pt x="11859" y="16052"/>
                  </a:cubicBezTo>
                  <a:cubicBezTo>
                    <a:pt x="11859" y="16049"/>
                    <a:pt x="11859" y="16043"/>
                    <a:pt x="11859" y="16040"/>
                  </a:cubicBezTo>
                  <a:cubicBezTo>
                    <a:pt x="11818" y="15836"/>
                    <a:pt x="11877" y="15634"/>
                    <a:pt x="11893" y="15430"/>
                  </a:cubicBezTo>
                  <a:cubicBezTo>
                    <a:pt x="11905" y="15266"/>
                    <a:pt x="11939" y="15102"/>
                    <a:pt x="11951" y="14935"/>
                  </a:cubicBezTo>
                  <a:cubicBezTo>
                    <a:pt x="11967" y="14762"/>
                    <a:pt x="11967" y="14585"/>
                    <a:pt x="12010" y="14415"/>
                  </a:cubicBezTo>
                  <a:cubicBezTo>
                    <a:pt x="12047" y="14257"/>
                    <a:pt x="12075" y="14096"/>
                    <a:pt x="12091" y="13932"/>
                  </a:cubicBezTo>
                  <a:cubicBezTo>
                    <a:pt x="12094" y="13913"/>
                    <a:pt x="12109" y="13889"/>
                    <a:pt x="12103" y="13873"/>
                  </a:cubicBezTo>
                  <a:cubicBezTo>
                    <a:pt x="12013" y="13666"/>
                    <a:pt x="12112" y="13465"/>
                    <a:pt x="12119" y="13257"/>
                  </a:cubicBezTo>
                  <a:cubicBezTo>
                    <a:pt x="12125" y="13041"/>
                    <a:pt x="12128" y="12818"/>
                    <a:pt x="12202" y="12604"/>
                  </a:cubicBezTo>
                  <a:cubicBezTo>
                    <a:pt x="12230" y="12521"/>
                    <a:pt x="12174" y="12418"/>
                    <a:pt x="12184" y="12316"/>
                  </a:cubicBezTo>
                  <a:cubicBezTo>
                    <a:pt x="12202" y="12118"/>
                    <a:pt x="12184" y="11917"/>
                    <a:pt x="12215" y="11722"/>
                  </a:cubicBezTo>
                  <a:cubicBezTo>
                    <a:pt x="12236" y="11592"/>
                    <a:pt x="12261" y="11462"/>
                    <a:pt x="12267" y="11329"/>
                  </a:cubicBezTo>
                  <a:cubicBezTo>
                    <a:pt x="12270" y="11230"/>
                    <a:pt x="12202" y="11143"/>
                    <a:pt x="12236" y="11041"/>
                  </a:cubicBezTo>
                  <a:cubicBezTo>
                    <a:pt x="12258" y="10985"/>
                    <a:pt x="12246" y="10917"/>
                    <a:pt x="12280" y="10861"/>
                  </a:cubicBezTo>
                  <a:cubicBezTo>
                    <a:pt x="12289" y="10846"/>
                    <a:pt x="12292" y="10821"/>
                    <a:pt x="12286" y="10803"/>
                  </a:cubicBezTo>
                  <a:cubicBezTo>
                    <a:pt x="12224" y="10595"/>
                    <a:pt x="12273" y="10394"/>
                    <a:pt x="12301" y="10190"/>
                  </a:cubicBezTo>
                  <a:cubicBezTo>
                    <a:pt x="12329" y="9989"/>
                    <a:pt x="12301" y="9787"/>
                    <a:pt x="12190" y="9611"/>
                  </a:cubicBezTo>
                  <a:cubicBezTo>
                    <a:pt x="12146" y="9543"/>
                    <a:pt x="12085" y="9503"/>
                    <a:pt x="12010" y="9484"/>
                  </a:cubicBezTo>
                  <a:cubicBezTo>
                    <a:pt x="11843" y="9438"/>
                    <a:pt x="11685" y="9354"/>
                    <a:pt x="11506" y="9339"/>
                  </a:cubicBezTo>
                  <a:cubicBezTo>
                    <a:pt x="11484" y="9335"/>
                    <a:pt x="11481" y="9311"/>
                    <a:pt x="11466" y="9298"/>
                  </a:cubicBezTo>
                  <a:cubicBezTo>
                    <a:pt x="11422" y="9255"/>
                    <a:pt x="11376" y="9205"/>
                    <a:pt x="11311" y="9202"/>
                  </a:cubicBezTo>
                  <a:cubicBezTo>
                    <a:pt x="11224" y="9202"/>
                    <a:pt x="11171" y="9147"/>
                    <a:pt x="11106" y="9106"/>
                  </a:cubicBezTo>
                  <a:cubicBezTo>
                    <a:pt x="10942" y="9007"/>
                    <a:pt x="10806" y="8884"/>
                    <a:pt x="10664" y="8766"/>
                  </a:cubicBezTo>
                  <a:cubicBezTo>
                    <a:pt x="10571" y="8688"/>
                    <a:pt x="10441" y="8658"/>
                    <a:pt x="10388" y="8528"/>
                  </a:cubicBezTo>
                  <a:cubicBezTo>
                    <a:pt x="10373" y="8490"/>
                    <a:pt x="10326" y="8475"/>
                    <a:pt x="10286" y="8463"/>
                  </a:cubicBezTo>
                  <a:cubicBezTo>
                    <a:pt x="10224" y="8441"/>
                    <a:pt x="10172" y="8394"/>
                    <a:pt x="10153" y="8342"/>
                  </a:cubicBezTo>
                  <a:cubicBezTo>
                    <a:pt x="10125" y="8261"/>
                    <a:pt x="10091" y="8196"/>
                    <a:pt x="10026" y="8141"/>
                  </a:cubicBezTo>
                  <a:cubicBezTo>
                    <a:pt x="9905" y="8042"/>
                    <a:pt x="9859" y="7884"/>
                    <a:pt x="9754" y="7769"/>
                  </a:cubicBezTo>
                  <a:cubicBezTo>
                    <a:pt x="9698" y="7707"/>
                    <a:pt x="9661" y="7593"/>
                    <a:pt x="9652" y="7522"/>
                  </a:cubicBezTo>
                  <a:cubicBezTo>
                    <a:pt x="9627" y="7327"/>
                    <a:pt x="9469" y="7172"/>
                    <a:pt x="9478" y="6980"/>
                  </a:cubicBezTo>
                  <a:cubicBezTo>
                    <a:pt x="9491" y="6738"/>
                    <a:pt x="9450" y="6497"/>
                    <a:pt x="9522" y="6262"/>
                  </a:cubicBezTo>
                  <a:cubicBezTo>
                    <a:pt x="9549" y="6178"/>
                    <a:pt x="9614" y="6119"/>
                    <a:pt x="9649" y="6039"/>
                  </a:cubicBezTo>
                  <a:cubicBezTo>
                    <a:pt x="9738" y="5832"/>
                    <a:pt x="9785" y="5590"/>
                    <a:pt x="9977" y="5451"/>
                  </a:cubicBezTo>
                  <a:cubicBezTo>
                    <a:pt x="10147" y="5324"/>
                    <a:pt x="10292" y="5172"/>
                    <a:pt x="10484" y="5061"/>
                  </a:cubicBezTo>
                  <a:cubicBezTo>
                    <a:pt x="10663" y="4958"/>
                    <a:pt x="10823" y="4869"/>
                    <a:pt x="11017" y="4869"/>
                  </a:cubicBezTo>
                  <a:cubicBezTo>
                    <a:pt x="11045" y="4869"/>
                    <a:pt x="11074" y="4871"/>
                    <a:pt x="11103" y="4875"/>
                  </a:cubicBezTo>
                  <a:cubicBezTo>
                    <a:pt x="11108" y="4875"/>
                    <a:pt x="11112" y="4876"/>
                    <a:pt x="11117" y="4876"/>
                  </a:cubicBezTo>
                  <a:cubicBezTo>
                    <a:pt x="11148" y="4876"/>
                    <a:pt x="11184" y="4866"/>
                    <a:pt x="11209" y="4850"/>
                  </a:cubicBezTo>
                  <a:cubicBezTo>
                    <a:pt x="11272" y="4807"/>
                    <a:pt x="11338" y="4795"/>
                    <a:pt x="11404" y="4795"/>
                  </a:cubicBezTo>
                  <a:close/>
                  <a:moveTo>
                    <a:pt x="39361" y="21283"/>
                  </a:moveTo>
                  <a:lnTo>
                    <a:pt x="39361" y="21283"/>
                  </a:lnTo>
                  <a:cubicBezTo>
                    <a:pt x="39358" y="21525"/>
                    <a:pt x="39256" y="21711"/>
                    <a:pt x="39033" y="21825"/>
                  </a:cubicBezTo>
                  <a:cubicBezTo>
                    <a:pt x="39026" y="21828"/>
                    <a:pt x="39014" y="21831"/>
                    <a:pt x="39011" y="21837"/>
                  </a:cubicBezTo>
                  <a:cubicBezTo>
                    <a:pt x="38896" y="22057"/>
                    <a:pt x="38602" y="22088"/>
                    <a:pt x="38494" y="22320"/>
                  </a:cubicBezTo>
                  <a:cubicBezTo>
                    <a:pt x="38485" y="22342"/>
                    <a:pt x="38441" y="22351"/>
                    <a:pt x="38410" y="22367"/>
                  </a:cubicBezTo>
                  <a:cubicBezTo>
                    <a:pt x="38342" y="22404"/>
                    <a:pt x="38290" y="22450"/>
                    <a:pt x="38250" y="22525"/>
                  </a:cubicBezTo>
                  <a:cubicBezTo>
                    <a:pt x="38191" y="22630"/>
                    <a:pt x="38104" y="22723"/>
                    <a:pt x="37977" y="22757"/>
                  </a:cubicBezTo>
                  <a:cubicBezTo>
                    <a:pt x="37915" y="22772"/>
                    <a:pt x="37866" y="22803"/>
                    <a:pt x="37838" y="22853"/>
                  </a:cubicBezTo>
                  <a:cubicBezTo>
                    <a:pt x="37757" y="23008"/>
                    <a:pt x="37596" y="23082"/>
                    <a:pt x="37485" y="23209"/>
                  </a:cubicBezTo>
                  <a:cubicBezTo>
                    <a:pt x="37432" y="23271"/>
                    <a:pt x="37327" y="23295"/>
                    <a:pt x="37275" y="23348"/>
                  </a:cubicBezTo>
                  <a:cubicBezTo>
                    <a:pt x="37157" y="23466"/>
                    <a:pt x="36971" y="23509"/>
                    <a:pt x="36897" y="23676"/>
                  </a:cubicBezTo>
                  <a:cubicBezTo>
                    <a:pt x="36872" y="23729"/>
                    <a:pt x="36829" y="23775"/>
                    <a:pt x="36779" y="23800"/>
                  </a:cubicBezTo>
                  <a:cubicBezTo>
                    <a:pt x="36665" y="23859"/>
                    <a:pt x="36581" y="23961"/>
                    <a:pt x="36457" y="24013"/>
                  </a:cubicBezTo>
                  <a:cubicBezTo>
                    <a:pt x="36364" y="24054"/>
                    <a:pt x="36278" y="24131"/>
                    <a:pt x="36216" y="24215"/>
                  </a:cubicBezTo>
                  <a:cubicBezTo>
                    <a:pt x="36154" y="24292"/>
                    <a:pt x="36083" y="24345"/>
                    <a:pt x="35999" y="24388"/>
                  </a:cubicBezTo>
                  <a:cubicBezTo>
                    <a:pt x="35897" y="24441"/>
                    <a:pt x="35810" y="24506"/>
                    <a:pt x="35752" y="24617"/>
                  </a:cubicBezTo>
                  <a:cubicBezTo>
                    <a:pt x="35699" y="24719"/>
                    <a:pt x="35578" y="24763"/>
                    <a:pt x="35488" y="24828"/>
                  </a:cubicBezTo>
                  <a:cubicBezTo>
                    <a:pt x="35368" y="24917"/>
                    <a:pt x="35247" y="25010"/>
                    <a:pt x="35120" y="25091"/>
                  </a:cubicBezTo>
                  <a:cubicBezTo>
                    <a:pt x="35098" y="25103"/>
                    <a:pt x="35077" y="25119"/>
                    <a:pt x="35064" y="25140"/>
                  </a:cubicBezTo>
                  <a:cubicBezTo>
                    <a:pt x="34972" y="25310"/>
                    <a:pt x="34792" y="25320"/>
                    <a:pt x="34637" y="25379"/>
                  </a:cubicBezTo>
                  <a:cubicBezTo>
                    <a:pt x="34629" y="25381"/>
                    <a:pt x="34620" y="25383"/>
                    <a:pt x="34611" y="25383"/>
                  </a:cubicBezTo>
                  <a:cubicBezTo>
                    <a:pt x="34599" y="25383"/>
                    <a:pt x="34587" y="25380"/>
                    <a:pt x="34578" y="25369"/>
                  </a:cubicBezTo>
                  <a:cubicBezTo>
                    <a:pt x="34560" y="25341"/>
                    <a:pt x="34578" y="25320"/>
                    <a:pt x="34594" y="25304"/>
                  </a:cubicBezTo>
                  <a:cubicBezTo>
                    <a:pt x="34628" y="25264"/>
                    <a:pt x="34640" y="25218"/>
                    <a:pt x="34643" y="25165"/>
                  </a:cubicBezTo>
                  <a:cubicBezTo>
                    <a:pt x="34650" y="25112"/>
                    <a:pt x="34668" y="25050"/>
                    <a:pt x="34708" y="25023"/>
                  </a:cubicBezTo>
                  <a:cubicBezTo>
                    <a:pt x="34888" y="24902"/>
                    <a:pt x="34956" y="24676"/>
                    <a:pt x="35139" y="24564"/>
                  </a:cubicBezTo>
                  <a:cubicBezTo>
                    <a:pt x="35393" y="24410"/>
                    <a:pt x="35575" y="24165"/>
                    <a:pt x="35829" y="24010"/>
                  </a:cubicBezTo>
                  <a:cubicBezTo>
                    <a:pt x="35971" y="23921"/>
                    <a:pt x="36074" y="23769"/>
                    <a:pt x="36216" y="23673"/>
                  </a:cubicBezTo>
                  <a:cubicBezTo>
                    <a:pt x="36343" y="23589"/>
                    <a:pt x="36454" y="23478"/>
                    <a:pt x="36597" y="23419"/>
                  </a:cubicBezTo>
                  <a:cubicBezTo>
                    <a:pt x="36634" y="23404"/>
                    <a:pt x="36646" y="23363"/>
                    <a:pt x="36671" y="23342"/>
                  </a:cubicBezTo>
                  <a:cubicBezTo>
                    <a:pt x="36754" y="23274"/>
                    <a:pt x="36792" y="23144"/>
                    <a:pt x="36928" y="23141"/>
                  </a:cubicBezTo>
                  <a:cubicBezTo>
                    <a:pt x="36949" y="23141"/>
                    <a:pt x="36980" y="23125"/>
                    <a:pt x="36993" y="23107"/>
                  </a:cubicBezTo>
                  <a:cubicBezTo>
                    <a:pt x="37123" y="22915"/>
                    <a:pt x="37364" y="22862"/>
                    <a:pt x="37500" y="22673"/>
                  </a:cubicBezTo>
                  <a:cubicBezTo>
                    <a:pt x="37559" y="22596"/>
                    <a:pt x="37634" y="22518"/>
                    <a:pt x="37745" y="22497"/>
                  </a:cubicBezTo>
                  <a:cubicBezTo>
                    <a:pt x="37767" y="22491"/>
                    <a:pt x="37801" y="22481"/>
                    <a:pt x="37810" y="22466"/>
                  </a:cubicBezTo>
                  <a:cubicBezTo>
                    <a:pt x="37909" y="22280"/>
                    <a:pt x="38098" y="22197"/>
                    <a:pt x="38259" y="22091"/>
                  </a:cubicBezTo>
                  <a:cubicBezTo>
                    <a:pt x="38479" y="21949"/>
                    <a:pt x="38640" y="21723"/>
                    <a:pt x="38875" y="21615"/>
                  </a:cubicBezTo>
                  <a:cubicBezTo>
                    <a:pt x="39061" y="21528"/>
                    <a:pt x="39163" y="21339"/>
                    <a:pt x="39361" y="21283"/>
                  </a:cubicBezTo>
                  <a:close/>
                  <a:moveTo>
                    <a:pt x="31115" y="25126"/>
                  </a:moveTo>
                  <a:cubicBezTo>
                    <a:pt x="31188" y="25126"/>
                    <a:pt x="31261" y="25137"/>
                    <a:pt x="31335" y="25159"/>
                  </a:cubicBezTo>
                  <a:cubicBezTo>
                    <a:pt x="31345" y="25161"/>
                    <a:pt x="31356" y="25169"/>
                    <a:pt x="31366" y="25169"/>
                  </a:cubicBezTo>
                  <a:cubicBezTo>
                    <a:pt x="31368" y="25169"/>
                    <a:pt x="31370" y="25168"/>
                    <a:pt x="31372" y="25168"/>
                  </a:cubicBezTo>
                  <a:cubicBezTo>
                    <a:pt x="31428" y="25151"/>
                    <a:pt x="31484" y="25145"/>
                    <a:pt x="31539" y="25145"/>
                  </a:cubicBezTo>
                  <a:cubicBezTo>
                    <a:pt x="31673" y="25145"/>
                    <a:pt x="31806" y="25180"/>
                    <a:pt x="31941" y="25180"/>
                  </a:cubicBezTo>
                  <a:cubicBezTo>
                    <a:pt x="31960" y="25180"/>
                    <a:pt x="31980" y="25179"/>
                    <a:pt x="32000" y="25177"/>
                  </a:cubicBezTo>
                  <a:cubicBezTo>
                    <a:pt x="32043" y="25174"/>
                    <a:pt x="32084" y="25180"/>
                    <a:pt x="32121" y="25156"/>
                  </a:cubicBezTo>
                  <a:cubicBezTo>
                    <a:pt x="32148" y="25136"/>
                    <a:pt x="32176" y="25130"/>
                    <a:pt x="32207" y="25130"/>
                  </a:cubicBezTo>
                  <a:cubicBezTo>
                    <a:pt x="32229" y="25130"/>
                    <a:pt x="32252" y="25133"/>
                    <a:pt x="32276" y="25137"/>
                  </a:cubicBezTo>
                  <a:cubicBezTo>
                    <a:pt x="32399" y="25165"/>
                    <a:pt x="32539" y="25140"/>
                    <a:pt x="32653" y="25168"/>
                  </a:cubicBezTo>
                  <a:cubicBezTo>
                    <a:pt x="32729" y="25185"/>
                    <a:pt x="32806" y="25190"/>
                    <a:pt x="32882" y="25190"/>
                  </a:cubicBezTo>
                  <a:cubicBezTo>
                    <a:pt x="32983" y="25190"/>
                    <a:pt x="33083" y="25182"/>
                    <a:pt x="33183" y="25182"/>
                  </a:cubicBezTo>
                  <a:cubicBezTo>
                    <a:pt x="33270" y="25182"/>
                    <a:pt x="33357" y="25188"/>
                    <a:pt x="33442" y="25211"/>
                  </a:cubicBezTo>
                  <a:cubicBezTo>
                    <a:pt x="33607" y="25258"/>
                    <a:pt x="33752" y="25332"/>
                    <a:pt x="33910" y="25388"/>
                  </a:cubicBezTo>
                  <a:cubicBezTo>
                    <a:pt x="33938" y="25397"/>
                    <a:pt x="33962" y="25428"/>
                    <a:pt x="33978" y="25453"/>
                  </a:cubicBezTo>
                  <a:cubicBezTo>
                    <a:pt x="34037" y="25543"/>
                    <a:pt x="34015" y="25611"/>
                    <a:pt x="33913" y="25614"/>
                  </a:cubicBezTo>
                  <a:cubicBezTo>
                    <a:pt x="33720" y="25616"/>
                    <a:pt x="33532" y="25659"/>
                    <a:pt x="33336" y="25659"/>
                  </a:cubicBezTo>
                  <a:cubicBezTo>
                    <a:pt x="33289" y="25659"/>
                    <a:pt x="33242" y="25657"/>
                    <a:pt x="33195" y="25651"/>
                  </a:cubicBezTo>
                  <a:cubicBezTo>
                    <a:pt x="33076" y="25636"/>
                    <a:pt x="32954" y="25620"/>
                    <a:pt x="32831" y="25620"/>
                  </a:cubicBezTo>
                  <a:cubicBezTo>
                    <a:pt x="32730" y="25620"/>
                    <a:pt x="32629" y="25631"/>
                    <a:pt x="32529" y="25660"/>
                  </a:cubicBezTo>
                  <a:cubicBezTo>
                    <a:pt x="32520" y="25663"/>
                    <a:pt x="32509" y="25665"/>
                    <a:pt x="32498" y="25665"/>
                  </a:cubicBezTo>
                  <a:cubicBezTo>
                    <a:pt x="32488" y="25665"/>
                    <a:pt x="32477" y="25663"/>
                    <a:pt x="32467" y="25660"/>
                  </a:cubicBezTo>
                  <a:cubicBezTo>
                    <a:pt x="32412" y="25632"/>
                    <a:pt x="32356" y="25623"/>
                    <a:pt x="32300" y="25623"/>
                  </a:cubicBezTo>
                  <a:cubicBezTo>
                    <a:pt x="32214" y="25623"/>
                    <a:pt x="32127" y="25646"/>
                    <a:pt x="32040" y="25657"/>
                  </a:cubicBezTo>
                  <a:cubicBezTo>
                    <a:pt x="32019" y="25660"/>
                    <a:pt x="31998" y="25662"/>
                    <a:pt x="31978" y="25662"/>
                  </a:cubicBezTo>
                  <a:cubicBezTo>
                    <a:pt x="31890" y="25662"/>
                    <a:pt x="31805" y="25638"/>
                    <a:pt x="31717" y="25638"/>
                  </a:cubicBezTo>
                  <a:cubicBezTo>
                    <a:pt x="31709" y="25638"/>
                    <a:pt x="31702" y="25638"/>
                    <a:pt x="31694" y="25639"/>
                  </a:cubicBezTo>
                  <a:cubicBezTo>
                    <a:pt x="31625" y="25642"/>
                    <a:pt x="31560" y="25663"/>
                    <a:pt x="31492" y="25663"/>
                  </a:cubicBezTo>
                  <a:cubicBezTo>
                    <a:pt x="31489" y="25663"/>
                    <a:pt x="31485" y="25663"/>
                    <a:pt x="31481" y="25663"/>
                  </a:cubicBezTo>
                  <a:cubicBezTo>
                    <a:pt x="31316" y="25663"/>
                    <a:pt x="31154" y="25610"/>
                    <a:pt x="30993" y="25610"/>
                  </a:cubicBezTo>
                  <a:cubicBezTo>
                    <a:pt x="30961" y="25610"/>
                    <a:pt x="30930" y="25612"/>
                    <a:pt x="30898" y="25617"/>
                  </a:cubicBezTo>
                  <a:cubicBezTo>
                    <a:pt x="30816" y="25630"/>
                    <a:pt x="30735" y="25632"/>
                    <a:pt x="30654" y="25632"/>
                  </a:cubicBezTo>
                  <a:cubicBezTo>
                    <a:pt x="30607" y="25632"/>
                    <a:pt x="30560" y="25631"/>
                    <a:pt x="30513" y="25631"/>
                  </a:cubicBezTo>
                  <a:cubicBezTo>
                    <a:pt x="30465" y="25631"/>
                    <a:pt x="30417" y="25632"/>
                    <a:pt x="30369" y="25635"/>
                  </a:cubicBezTo>
                  <a:cubicBezTo>
                    <a:pt x="30354" y="25637"/>
                    <a:pt x="30339" y="25637"/>
                    <a:pt x="30324" y="25637"/>
                  </a:cubicBezTo>
                  <a:cubicBezTo>
                    <a:pt x="30255" y="25637"/>
                    <a:pt x="30191" y="25625"/>
                    <a:pt x="30124" y="25608"/>
                  </a:cubicBezTo>
                  <a:cubicBezTo>
                    <a:pt x="30081" y="25596"/>
                    <a:pt x="30038" y="25587"/>
                    <a:pt x="29994" y="25587"/>
                  </a:cubicBezTo>
                  <a:cubicBezTo>
                    <a:pt x="29957" y="25587"/>
                    <a:pt x="29920" y="25594"/>
                    <a:pt x="29883" y="25611"/>
                  </a:cubicBezTo>
                  <a:cubicBezTo>
                    <a:pt x="29871" y="25618"/>
                    <a:pt x="29853" y="25626"/>
                    <a:pt x="29839" y="25626"/>
                  </a:cubicBezTo>
                  <a:cubicBezTo>
                    <a:pt x="29834" y="25626"/>
                    <a:pt x="29830" y="25625"/>
                    <a:pt x="29827" y="25623"/>
                  </a:cubicBezTo>
                  <a:cubicBezTo>
                    <a:pt x="29784" y="25594"/>
                    <a:pt x="29741" y="25585"/>
                    <a:pt x="29697" y="25585"/>
                  </a:cubicBezTo>
                  <a:cubicBezTo>
                    <a:pt x="29642" y="25585"/>
                    <a:pt x="29586" y="25599"/>
                    <a:pt x="29530" y="25608"/>
                  </a:cubicBezTo>
                  <a:cubicBezTo>
                    <a:pt x="29483" y="25616"/>
                    <a:pt x="29435" y="25629"/>
                    <a:pt x="29388" y="25629"/>
                  </a:cubicBezTo>
                  <a:cubicBezTo>
                    <a:pt x="29345" y="25629"/>
                    <a:pt x="29303" y="25618"/>
                    <a:pt x="29264" y="25583"/>
                  </a:cubicBezTo>
                  <a:cubicBezTo>
                    <a:pt x="29256" y="25578"/>
                    <a:pt x="29244" y="25573"/>
                    <a:pt x="29235" y="25573"/>
                  </a:cubicBezTo>
                  <a:cubicBezTo>
                    <a:pt x="29233" y="25573"/>
                    <a:pt x="29231" y="25573"/>
                    <a:pt x="29230" y="25574"/>
                  </a:cubicBezTo>
                  <a:cubicBezTo>
                    <a:pt x="29160" y="25593"/>
                    <a:pt x="29091" y="25599"/>
                    <a:pt x="29022" y="25599"/>
                  </a:cubicBezTo>
                  <a:cubicBezTo>
                    <a:pt x="28887" y="25599"/>
                    <a:pt x="28753" y="25575"/>
                    <a:pt x="28619" y="25575"/>
                  </a:cubicBezTo>
                  <a:cubicBezTo>
                    <a:pt x="28579" y="25575"/>
                    <a:pt x="28539" y="25577"/>
                    <a:pt x="28499" y="25583"/>
                  </a:cubicBezTo>
                  <a:cubicBezTo>
                    <a:pt x="28387" y="25600"/>
                    <a:pt x="28275" y="25604"/>
                    <a:pt x="28162" y="25604"/>
                  </a:cubicBezTo>
                  <a:cubicBezTo>
                    <a:pt x="28072" y="25604"/>
                    <a:pt x="27982" y="25601"/>
                    <a:pt x="27893" y="25601"/>
                  </a:cubicBezTo>
                  <a:cubicBezTo>
                    <a:pt x="27885" y="25601"/>
                    <a:pt x="27877" y="25601"/>
                    <a:pt x="27869" y="25601"/>
                  </a:cubicBezTo>
                  <a:cubicBezTo>
                    <a:pt x="27724" y="25601"/>
                    <a:pt x="27581" y="25626"/>
                    <a:pt x="27438" y="25626"/>
                  </a:cubicBezTo>
                  <a:cubicBezTo>
                    <a:pt x="27431" y="25626"/>
                    <a:pt x="27423" y="25626"/>
                    <a:pt x="27416" y="25626"/>
                  </a:cubicBezTo>
                  <a:cubicBezTo>
                    <a:pt x="27366" y="25626"/>
                    <a:pt x="27323" y="25626"/>
                    <a:pt x="27273" y="25604"/>
                  </a:cubicBezTo>
                  <a:cubicBezTo>
                    <a:pt x="27226" y="25582"/>
                    <a:pt x="27176" y="25565"/>
                    <a:pt x="27125" y="25565"/>
                  </a:cubicBezTo>
                  <a:cubicBezTo>
                    <a:pt x="27098" y="25565"/>
                    <a:pt x="27072" y="25569"/>
                    <a:pt x="27044" y="25580"/>
                  </a:cubicBezTo>
                  <a:cubicBezTo>
                    <a:pt x="26997" y="25597"/>
                    <a:pt x="26949" y="25603"/>
                    <a:pt x="26901" y="25603"/>
                  </a:cubicBezTo>
                  <a:cubicBezTo>
                    <a:pt x="26796" y="25603"/>
                    <a:pt x="26691" y="25574"/>
                    <a:pt x="26589" y="25567"/>
                  </a:cubicBezTo>
                  <a:cubicBezTo>
                    <a:pt x="26580" y="25567"/>
                    <a:pt x="26571" y="25567"/>
                    <a:pt x="26562" y="25567"/>
                  </a:cubicBezTo>
                  <a:cubicBezTo>
                    <a:pt x="26437" y="25567"/>
                    <a:pt x="26327" y="25605"/>
                    <a:pt x="26206" y="25608"/>
                  </a:cubicBezTo>
                  <a:cubicBezTo>
                    <a:pt x="26150" y="25608"/>
                    <a:pt x="26095" y="25611"/>
                    <a:pt x="26039" y="25611"/>
                  </a:cubicBezTo>
                  <a:cubicBezTo>
                    <a:pt x="25967" y="25611"/>
                    <a:pt x="25896" y="25606"/>
                    <a:pt x="25828" y="25583"/>
                  </a:cubicBezTo>
                  <a:cubicBezTo>
                    <a:pt x="25768" y="25565"/>
                    <a:pt x="25709" y="25558"/>
                    <a:pt x="25650" y="25558"/>
                  </a:cubicBezTo>
                  <a:cubicBezTo>
                    <a:pt x="25570" y="25558"/>
                    <a:pt x="25492" y="25570"/>
                    <a:pt x="25413" y="25583"/>
                  </a:cubicBezTo>
                  <a:cubicBezTo>
                    <a:pt x="25336" y="25595"/>
                    <a:pt x="25259" y="25598"/>
                    <a:pt x="25181" y="25598"/>
                  </a:cubicBezTo>
                  <a:cubicBezTo>
                    <a:pt x="25100" y="25598"/>
                    <a:pt x="25018" y="25595"/>
                    <a:pt x="24936" y="25595"/>
                  </a:cubicBezTo>
                  <a:cubicBezTo>
                    <a:pt x="24922" y="25595"/>
                    <a:pt x="24907" y="25595"/>
                    <a:pt x="24893" y="25595"/>
                  </a:cubicBezTo>
                  <a:cubicBezTo>
                    <a:pt x="24887" y="25595"/>
                    <a:pt x="24882" y="25595"/>
                    <a:pt x="24876" y="25595"/>
                  </a:cubicBezTo>
                  <a:cubicBezTo>
                    <a:pt x="24780" y="25595"/>
                    <a:pt x="24683" y="25581"/>
                    <a:pt x="24593" y="25581"/>
                  </a:cubicBezTo>
                  <a:cubicBezTo>
                    <a:pt x="24534" y="25581"/>
                    <a:pt x="24479" y="25587"/>
                    <a:pt x="24429" y="25608"/>
                  </a:cubicBezTo>
                  <a:cubicBezTo>
                    <a:pt x="24323" y="25597"/>
                    <a:pt x="24223" y="25594"/>
                    <a:pt x="24126" y="25594"/>
                  </a:cubicBezTo>
                  <a:cubicBezTo>
                    <a:pt x="23988" y="25594"/>
                    <a:pt x="23857" y="25601"/>
                    <a:pt x="23726" y="25604"/>
                  </a:cubicBezTo>
                  <a:cubicBezTo>
                    <a:pt x="23702" y="25606"/>
                    <a:pt x="23669" y="25622"/>
                    <a:pt x="23643" y="25622"/>
                  </a:cubicBezTo>
                  <a:cubicBezTo>
                    <a:pt x="23627" y="25622"/>
                    <a:pt x="23613" y="25616"/>
                    <a:pt x="23605" y="25595"/>
                  </a:cubicBezTo>
                  <a:cubicBezTo>
                    <a:pt x="23581" y="25536"/>
                    <a:pt x="23605" y="25462"/>
                    <a:pt x="23643" y="25419"/>
                  </a:cubicBezTo>
                  <a:cubicBezTo>
                    <a:pt x="23676" y="25378"/>
                    <a:pt x="23726" y="25326"/>
                    <a:pt x="23782" y="25326"/>
                  </a:cubicBezTo>
                  <a:cubicBezTo>
                    <a:pt x="23789" y="25326"/>
                    <a:pt x="23796" y="25327"/>
                    <a:pt x="23804" y="25329"/>
                  </a:cubicBezTo>
                  <a:cubicBezTo>
                    <a:pt x="23858" y="25341"/>
                    <a:pt x="23912" y="25345"/>
                    <a:pt x="23965" y="25345"/>
                  </a:cubicBezTo>
                  <a:cubicBezTo>
                    <a:pt x="24037" y="25345"/>
                    <a:pt x="24108" y="25339"/>
                    <a:pt x="24179" y="25339"/>
                  </a:cubicBezTo>
                  <a:cubicBezTo>
                    <a:pt x="24205" y="25339"/>
                    <a:pt x="24230" y="25339"/>
                    <a:pt x="24255" y="25341"/>
                  </a:cubicBezTo>
                  <a:cubicBezTo>
                    <a:pt x="24268" y="25343"/>
                    <a:pt x="24281" y="25344"/>
                    <a:pt x="24294" y="25344"/>
                  </a:cubicBezTo>
                  <a:cubicBezTo>
                    <a:pt x="24407" y="25344"/>
                    <a:pt x="24517" y="25294"/>
                    <a:pt x="24632" y="25294"/>
                  </a:cubicBezTo>
                  <a:cubicBezTo>
                    <a:pt x="24642" y="25294"/>
                    <a:pt x="24653" y="25294"/>
                    <a:pt x="24664" y="25295"/>
                  </a:cubicBezTo>
                  <a:cubicBezTo>
                    <a:pt x="24665" y="25295"/>
                    <a:pt x="24666" y="25295"/>
                    <a:pt x="24668" y="25295"/>
                  </a:cubicBezTo>
                  <a:cubicBezTo>
                    <a:pt x="24680" y="25295"/>
                    <a:pt x="24694" y="25284"/>
                    <a:pt x="24705" y="25284"/>
                  </a:cubicBezTo>
                  <a:cubicBezTo>
                    <a:pt x="24707" y="25284"/>
                    <a:pt x="24709" y="25285"/>
                    <a:pt x="24710" y="25286"/>
                  </a:cubicBezTo>
                  <a:cubicBezTo>
                    <a:pt x="24775" y="25305"/>
                    <a:pt x="24840" y="25312"/>
                    <a:pt x="24905" y="25312"/>
                  </a:cubicBezTo>
                  <a:cubicBezTo>
                    <a:pt x="25068" y="25312"/>
                    <a:pt x="25229" y="25268"/>
                    <a:pt x="25391" y="25268"/>
                  </a:cubicBezTo>
                  <a:cubicBezTo>
                    <a:pt x="25434" y="25268"/>
                    <a:pt x="25478" y="25271"/>
                    <a:pt x="25521" y="25279"/>
                  </a:cubicBezTo>
                  <a:cubicBezTo>
                    <a:pt x="25573" y="25289"/>
                    <a:pt x="25624" y="25292"/>
                    <a:pt x="25675" y="25292"/>
                  </a:cubicBezTo>
                  <a:cubicBezTo>
                    <a:pt x="25841" y="25292"/>
                    <a:pt x="26002" y="25255"/>
                    <a:pt x="26166" y="25255"/>
                  </a:cubicBezTo>
                  <a:cubicBezTo>
                    <a:pt x="26171" y="25255"/>
                    <a:pt x="26176" y="25255"/>
                    <a:pt x="26181" y="25255"/>
                  </a:cubicBezTo>
                  <a:cubicBezTo>
                    <a:pt x="26221" y="25255"/>
                    <a:pt x="26261" y="25267"/>
                    <a:pt x="26302" y="25270"/>
                  </a:cubicBezTo>
                  <a:cubicBezTo>
                    <a:pt x="26523" y="25285"/>
                    <a:pt x="26745" y="25306"/>
                    <a:pt x="26967" y="25306"/>
                  </a:cubicBezTo>
                  <a:cubicBezTo>
                    <a:pt x="27079" y="25306"/>
                    <a:pt x="27192" y="25300"/>
                    <a:pt x="27304" y="25286"/>
                  </a:cubicBezTo>
                  <a:cubicBezTo>
                    <a:pt x="27431" y="25270"/>
                    <a:pt x="27557" y="25264"/>
                    <a:pt x="27684" y="25264"/>
                  </a:cubicBezTo>
                  <a:cubicBezTo>
                    <a:pt x="27827" y="25264"/>
                    <a:pt x="27971" y="25271"/>
                    <a:pt x="28115" y="25279"/>
                  </a:cubicBezTo>
                  <a:cubicBezTo>
                    <a:pt x="28125" y="25280"/>
                    <a:pt x="28134" y="25280"/>
                    <a:pt x="28144" y="25280"/>
                  </a:cubicBezTo>
                  <a:cubicBezTo>
                    <a:pt x="28264" y="25280"/>
                    <a:pt x="28385" y="25229"/>
                    <a:pt x="28512" y="25214"/>
                  </a:cubicBezTo>
                  <a:cubicBezTo>
                    <a:pt x="28589" y="25205"/>
                    <a:pt x="28666" y="25201"/>
                    <a:pt x="28742" y="25201"/>
                  </a:cubicBezTo>
                  <a:cubicBezTo>
                    <a:pt x="28848" y="25201"/>
                    <a:pt x="28953" y="25209"/>
                    <a:pt x="29059" y="25224"/>
                  </a:cubicBezTo>
                  <a:cubicBezTo>
                    <a:pt x="29078" y="25226"/>
                    <a:pt x="29098" y="25238"/>
                    <a:pt x="29111" y="25238"/>
                  </a:cubicBezTo>
                  <a:cubicBezTo>
                    <a:pt x="29114" y="25238"/>
                    <a:pt x="29116" y="25237"/>
                    <a:pt x="29118" y="25236"/>
                  </a:cubicBezTo>
                  <a:cubicBezTo>
                    <a:pt x="29173" y="25214"/>
                    <a:pt x="29227" y="25208"/>
                    <a:pt x="29281" y="25208"/>
                  </a:cubicBezTo>
                  <a:cubicBezTo>
                    <a:pt x="29332" y="25208"/>
                    <a:pt x="29382" y="25213"/>
                    <a:pt x="29432" y="25213"/>
                  </a:cubicBezTo>
                  <a:cubicBezTo>
                    <a:pt x="29448" y="25213"/>
                    <a:pt x="29464" y="25213"/>
                    <a:pt x="29480" y="25211"/>
                  </a:cubicBezTo>
                  <a:cubicBezTo>
                    <a:pt x="29573" y="25205"/>
                    <a:pt x="29672" y="25174"/>
                    <a:pt x="29774" y="25174"/>
                  </a:cubicBezTo>
                  <a:cubicBezTo>
                    <a:pt x="30047" y="25171"/>
                    <a:pt x="30322" y="25156"/>
                    <a:pt x="30595" y="25143"/>
                  </a:cubicBezTo>
                  <a:cubicBezTo>
                    <a:pt x="30647" y="25143"/>
                    <a:pt x="30700" y="25143"/>
                    <a:pt x="30753" y="25168"/>
                  </a:cubicBezTo>
                  <a:cubicBezTo>
                    <a:pt x="30772" y="25178"/>
                    <a:pt x="30796" y="25185"/>
                    <a:pt x="30820" y="25185"/>
                  </a:cubicBezTo>
                  <a:cubicBezTo>
                    <a:pt x="30834" y="25185"/>
                    <a:pt x="30848" y="25183"/>
                    <a:pt x="30861" y="25177"/>
                  </a:cubicBezTo>
                  <a:cubicBezTo>
                    <a:pt x="30945" y="25142"/>
                    <a:pt x="31030" y="25126"/>
                    <a:pt x="31115" y="25126"/>
                  </a:cubicBezTo>
                  <a:close/>
                  <a:moveTo>
                    <a:pt x="39769" y="24027"/>
                  </a:moveTo>
                  <a:cubicBezTo>
                    <a:pt x="39784" y="24027"/>
                    <a:pt x="39800" y="24042"/>
                    <a:pt x="39825" y="24066"/>
                  </a:cubicBezTo>
                  <a:cubicBezTo>
                    <a:pt x="40036" y="24261"/>
                    <a:pt x="40094" y="24527"/>
                    <a:pt x="40166" y="24784"/>
                  </a:cubicBezTo>
                  <a:cubicBezTo>
                    <a:pt x="40193" y="24874"/>
                    <a:pt x="40200" y="24979"/>
                    <a:pt x="40166" y="25081"/>
                  </a:cubicBezTo>
                  <a:cubicBezTo>
                    <a:pt x="40113" y="25233"/>
                    <a:pt x="40048" y="25375"/>
                    <a:pt x="39967" y="25512"/>
                  </a:cubicBezTo>
                  <a:cubicBezTo>
                    <a:pt x="39961" y="25527"/>
                    <a:pt x="39955" y="25549"/>
                    <a:pt x="39943" y="25555"/>
                  </a:cubicBezTo>
                  <a:cubicBezTo>
                    <a:pt x="39782" y="25632"/>
                    <a:pt x="39741" y="25824"/>
                    <a:pt x="39590" y="25914"/>
                  </a:cubicBezTo>
                  <a:cubicBezTo>
                    <a:pt x="39559" y="25933"/>
                    <a:pt x="39531" y="25957"/>
                    <a:pt x="39531" y="26001"/>
                  </a:cubicBezTo>
                  <a:cubicBezTo>
                    <a:pt x="39528" y="26063"/>
                    <a:pt x="39485" y="26103"/>
                    <a:pt x="39435" y="26118"/>
                  </a:cubicBezTo>
                  <a:cubicBezTo>
                    <a:pt x="39361" y="26143"/>
                    <a:pt x="39305" y="26186"/>
                    <a:pt x="39265" y="26251"/>
                  </a:cubicBezTo>
                  <a:cubicBezTo>
                    <a:pt x="39200" y="26357"/>
                    <a:pt x="39098" y="26443"/>
                    <a:pt x="39005" y="26502"/>
                  </a:cubicBezTo>
                  <a:cubicBezTo>
                    <a:pt x="38760" y="26663"/>
                    <a:pt x="38556" y="26883"/>
                    <a:pt x="38277" y="27000"/>
                  </a:cubicBezTo>
                  <a:cubicBezTo>
                    <a:pt x="38165" y="27047"/>
                    <a:pt x="38064" y="27119"/>
                    <a:pt x="37958" y="27119"/>
                  </a:cubicBezTo>
                  <a:cubicBezTo>
                    <a:pt x="37950" y="27119"/>
                    <a:pt x="37942" y="27119"/>
                    <a:pt x="37934" y="27118"/>
                  </a:cubicBezTo>
                  <a:cubicBezTo>
                    <a:pt x="37918" y="27120"/>
                    <a:pt x="37903" y="27121"/>
                    <a:pt x="37888" y="27121"/>
                  </a:cubicBezTo>
                  <a:cubicBezTo>
                    <a:pt x="37732" y="27121"/>
                    <a:pt x="37633" y="27022"/>
                    <a:pt x="37528" y="26951"/>
                  </a:cubicBezTo>
                  <a:cubicBezTo>
                    <a:pt x="37500" y="26935"/>
                    <a:pt x="37500" y="26867"/>
                    <a:pt x="37507" y="26824"/>
                  </a:cubicBezTo>
                  <a:cubicBezTo>
                    <a:pt x="37516" y="26675"/>
                    <a:pt x="37485" y="26508"/>
                    <a:pt x="37658" y="26415"/>
                  </a:cubicBezTo>
                  <a:cubicBezTo>
                    <a:pt x="37689" y="26397"/>
                    <a:pt x="37717" y="26354"/>
                    <a:pt x="37726" y="26316"/>
                  </a:cubicBezTo>
                  <a:cubicBezTo>
                    <a:pt x="37742" y="26251"/>
                    <a:pt x="37779" y="26211"/>
                    <a:pt x="37835" y="26174"/>
                  </a:cubicBezTo>
                  <a:cubicBezTo>
                    <a:pt x="37869" y="26149"/>
                    <a:pt x="37912" y="26106"/>
                    <a:pt x="37915" y="26069"/>
                  </a:cubicBezTo>
                  <a:cubicBezTo>
                    <a:pt x="37925" y="25954"/>
                    <a:pt x="38014" y="25908"/>
                    <a:pt x="38085" y="25858"/>
                  </a:cubicBezTo>
                  <a:cubicBezTo>
                    <a:pt x="38194" y="25781"/>
                    <a:pt x="38277" y="25691"/>
                    <a:pt x="38355" y="25586"/>
                  </a:cubicBezTo>
                  <a:cubicBezTo>
                    <a:pt x="38497" y="25388"/>
                    <a:pt x="38689" y="25239"/>
                    <a:pt x="38893" y="25112"/>
                  </a:cubicBezTo>
                  <a:cubicBezTo>
                    <a:pt x="39002" y="25041"/>
                    <a:pt x="39061" y="24936"/>
                    <a:pt x="39144" y="24846"/>
                  </a:cubicBezTo>
                  <a:cubicBezTo>
                    <a:pt x="39181" y="24809"/>
                    <a:pt x="39209" y="24763"/>
                    <a:pt x="39271" y="24756"/>
                  </a:cubicBezTo>
                  <a:cubicBezTo>
                    <a:pt x="39401" y="24747"/>
                    <a:pt x="39454" y="24654"/>
                    <a:pt x="39497" y="24546"/>
                  </a:cubicBezTo>
                  <a:cubicBezTo>
                    <a:pt x="39565" y="24385"/>
                    <a:pt x="39627" y="24221"/>
                    <a:pt x="39723" y="24072"/>
                  </a:cubicBezTo>
                  <a:cubicBezTo>
                    <a:pt x="39742" y="24041"/>
                    <a:pt x="39755" y="24027"/>
                    <a:pt x="39769" y="24027"/>
                  </a:cubicBezTo>
                  <a:close/>
                  <a:moveTo>
                    <a:pt x="39572" y="26588"/>
                  </a:moveTo>
                  <a:cubicBezTo>
                    <a:pt x="39594" y="26588"/>
                    <a:pt x="39611" y="26624"/>
                    <a:pt x="39627" y="26641"/>
                  </a:cubicBezTo>
                  <a:cubicBezTo>
                    <a:pt x="39701" y="26725"/>
                    <a:pt x="39680" y="26840"/>
                    <a:pt x="39686" y="26935"/>
                  </a:cubicBezTo>
                  <a:cubicBezTo>
                    <a:pt x="39704" y="27171"/>
                    <a:pt x="39686" y="27403"/>
                    <a:pt x="39522" y="27595"/>
                  </a:cubicBezTo>
                  <a:cubicBezTo>
                    <a:pt x="39497" y="27626"/>
                    <a:pt x="39469" y="27657"/>
                    <a:pt x="39429" y="27672"/>
                  </a:cubicBezTo>
                  <a:cubicBezTo>
                    <a:pt x="39355" y="27700"/>
                    <a:pt x="39293" y="27753"/>
                    <a:pt x="39256" y="27821"/>
                  </a:cubicBezTo>
                  <a:cubicBezTo>
                    <a:pt x="39153" y="28019"/>
                    <a:pt x="38949" y="28093"/>
                    <a:pt x="38788" y="28223"/>
                  </a:cubicBezTo>
                  <a:cubicBezTo>
                    <a:pt x="38683" y="28307"/>
                    <a:pt x="38550" y="28347"/>
                    <a:pt x="38454" y="28443"/>
                  </a:cubicBezTo>
                  <a:cubicBezTo>
                    <a:pt x="38426" y="28474"/>
                    <a:pt x="38392" y="28477"/>
                    <a:pt x="38352" y="28480"/>
                  </a:cubicBezTo>
                  <a:cubicBezTo>
                    <a:pt x="38315" y="28480"/>
                    <a:pt x="38271" y="28486"/>
                    <a:pt x="38253" y="28517"/>
                  </a:cubicBezTo>
                  <a:cubicBezTo>
                    <a:pt x="38166" y="28647"/>
                    <a:pt x="38008" y="28635"/>
                    <a:pt x="37887" y="28697"/>
                  </a:cubicBezTo>
                  <a:cubicBezTo>
                    <a:pt x="37816" y="28731"/>
                    <a:pt x="37745" y="28777"/>
                    <a:pt x="37665" y="28796"/>
                  </a:cubicBezTo>
                  <a:cubicBezTo>
                    <a:pt x="37627" y="28805"/>
                    <a:pt x="37589" y="28808"/>
                    <a:pt x="37552" y="28808"/>
                  </a:cubicBezTo>
                  <a:cubicBezTo>
                    <a:pt x="37447" y="28808"/>
                    <a:pt x="37344" y="28778"/>
                    <a:pt x="37244" y="28743"/>
                  </a:cubicBezTo>
                  <a:cubicBezTo>
                    <a:pt x="37179" y="28725"/>
                    <a:pt x="37123" y="28666"/>
                    <a:pt x="37169" y="28579"/>
                  </a:cubicBezTo>
                  <a:cubicBezTo>
                    <a:pt x="37166" y="28542"/>
                    <a:pt x="37166" y="28505"/>
                    <a:pt x="37157" y="28468"/>
                  </a:cubicBezTo>
                  <a:cubicBezTo>
                    <a:pt x="37129" y="28372"/>
                    <a:pt x="37172" y="28301"/>
                    <a:pt x="37219" y="28217"/>
                  </a:cubicBezTo>
                  <a:cubicBezTo>
                    <a:pt x="37309" y="28059"/>
                    <a:pt x="37470" y="27991"/>
                    <a:pt x="37606" y="27895"/>
                  </a:cubicBezTo>
                  <a:cubicBezTo>
                    <a:pt x="37702" y="27824"/>
                    <a:pt x="37770" y="27709"/>
                    <a:pt x="37906" y="27700"/>
                  </a:cubicBezTo>
                  <a:cubicBezTo>
                    <a:pt x="37912" y="27700"/>
                    <a:pt x="37921" y="27691"/>
                    <a:pt x="37925" y="27685"/>
                  </a:cubicBezTo>
                  <a:cubicBezTo>
                    <a:pt x="38045" y="27480"/>
                    <a:pt x="38265" y="27471"/>
                    <a:pt x="38460" y="27421"/>
                  </a:cubicBezTo>
                  <a:cubicBezTo>
                    <a:pt x="38528" y="27403"/>
                    <a:pt x="38590" y="27375"/>
                    <a:pt x="38630" y="27313"/>
                  </a:cubicBezTo>
                  <a:cubicBezTo>
                    <a:pt x="38649" y="27285"/>
                    <a:pt x="38677" y="27248"/>
                    <a:pt x="38701" y="27245"/>
                  </a:cubicBezTo>
                  <a:cubicBezTo>
                    <a:pt x="38847" y="27236"/>
                    <a:pt x="38955" y="27127"/>
                    <a:pt x="39033" y="27044"/>
                  </a:cubicBezTo>
                  <a:cubicBezTo>
                    <a:pt x="39144" y="26929"/>
                    <a:pt x="39342" y="26932"/>
                    <a:pt x="39395" y="26750"/>
                  </a:cubicBezTo>
                  <a:cubicBezTo>
                    <a:pt x="39410" y="26685"/>
                    <a:pt x="39500" y="26669"/>
                    <a:pt x="39543" y="26607"/>
                  </a:cubicBezTo>
                  <a:cubicBezTo>
                    <a:pt x="39554" y="26593"/>
                    <a:pt x="39563" y="26588"/>
                    <a:pt x="39572" y="26588"/>
                  </a:cubicBezTo>
                  <a:close/>
                  <a:moveTo>
                    <a:pt x="39239" y="28490"/>
                  </a:moveTo>
                  <a:cubicBezTo>
                    <a:pt x="39247" y="28490"/>
                    <a:pt x="39255" y="28494"/>
                    <a:pt x="39262" y="28505"/>
                  </a:cubicBezTo>
                  <a:cubicBezTo>
                    <a:pt x="39286" y="28542"/>
                    <a:pt x="39286" y="28595"/>
                    <a:pt x="39259" y="28622"/>
                  </a:cubicBezTo>
                  <a:cubicBezTo>
                    <a:pt x="39191" y="28691"/>
                    <a:pt x="39209" y="28774"/>
                    <a:pt x="39200" y="28855"/>
                  </a:cubicBezTo>
                  <a:cubicBezTo>
                    <a:pt x="39181" y="28988"/>
                    <a:pt x="39101" y="29096"/>
                    <a:pt x="39014" y="29192"/>
                  </a:cubicBezTo>
                  <a:cubicBezTo>
                    <a:pt x="38937" y="29276"/>
                    <a:pt x="38838" y="29337"/>
                    <a:pt x="38748" y="29406"/>
                  </a:cubicBezTo>
                  <a:cubicBezTo>
                    <a:pt x="38516" y="29579"/>
                    <a:pt x="38250" y="29700"/>
                    <a:pt x="38036" y="29901"/>
                  </a:cubicBezTo>
                  <a:cubicBezTo>
                    <a:pt x="37950" y="29981"/>
                    <a:pt x="37849" y="30053"/>
                    <a:pt x="37715" y="30053"/>
                  </a:cubicBezTo>
                  <a:cubicBezTo>
                    <a:pt x="37710" y="30053"/>
                    <a:pt x="37704" y="30053"/>
                    <a:pt x="37699" y="30052"/>
                  </a:cubicBezTo>
                  <a:cubicBezTo>
                    <a:pt x="37696" y="30052"/>
                    <a:pt x="37693" y="30052"/>
                    <a:pt x="37691" y="30052"/>
                  </a:cubicBezTo>
                  <a:cubicBezTo>
                    <a:pt x="37605" y="30052"/>
                    <a:pt x="37541" y="30152"/>
                    <a:pt x="37442" y="30152"/>
                  </a:cubicBezTo>
                  <a:cubicBezTo>
                    <a:pt x="37408" y="30152"/>
                    <a:pt x="37375" y="30162"/>
                    <a:pt x="37332" y="30162"/>
                  </a:cubicBezTo>
                  <a:cubicBezTo>
                    <a:pt x="37324" y="30162"/>
                    <a:pt x="37315" y="30162"/>
                    <a:pt x="37305" y="30161"/>
                  </a:cubicBezTo>
                  <a:cubicBezTo>
                    <a:pt x="37291" y="30163"/>
                    <a:pt x="37278" y="30165"/>
                    <a:pt x="37265" y="30165"/>
                  </a:cubicBezTo>
                  <a:cubicBezTo>
                    <a:pt x="37153" y="30165"/>
                    <a:pt x="37080" y="30073"/>
                    <a:pt x="37008" y="29984"/>
                  </a:cubicBezTo>
                  <a:cubicBezTo>
                    <a:pt x="37002" y="29975"/>
                    <a:pt x="36996" y="29963"/>
                    <a:pt x="36996" y="29950"/>
                  </a:cubicBezTo>
                  <a:cubicBezTo>
                    <a:pt x="37024" y="29718"/>
                    <a:pt x="37219" y="29341"/>
                    <a:pt x="37470" y="29254"/>
                  </a:cubicBezTo>
                  <a:cubicBezTo>
                    <a:pt x="37593" y="29214"/>
                    <a:pt x="37730" y="29214"/>
                    <a:pt x="37853" y="29167"/>
                  </a:cubicBezTo>
                  <a:cubicBezTo>
                    <a:pt x="37986" y="29118"/>
                    <a:pt x="38123" y="29087"/>
                    <a:pt x="38250" y="29019"/>
                  </a:cubicBezTo>
                  <a:cubicBezTo>
                    <a:pt x="38410" y="28929"/>
                    <a:pt x="38571" y="28833"/>
                    <a:pt x="38757" y="28783"/>
                  </a:cubicBezTo>
                  <a:cubicBezTo>
                    <a:pt x="38850" y="28756"/>
                    <a:pt x="38949" y="28706"/>
                    <a:pt x="39011" y="28619"/>
                  </a:cubicBezTo>
                  <a:cubicBezTo>
                    <a:pt x="39054" y="28557"/>
                    <a:pt x="39095" y="28514"/>
                    <a:pt x="39175" y="28514"/>
                  </a:cubicBezTo>
                  <a:cubicBezTo>
                    <a:pt x="39195" y="28514"/>
                    <a:pt x="39218" y="28490"/>
                    <a:pt x="39239" y="28490"/>
                  </a:cubicBezTo>
                  <a:close/>
                  <a:moveTo>
                    <a:pt x="21304" y="29371"/>
                  </a:moveTo>
                  <a:cubicBezTo>
                    <a:pt x="21315" y="29371"/>
                    <a:pt x="21326" y="29376"/>
                    <a:pt x="21337" y="29390"/>
                  </a:cubicBezTo>
                  <a:cubicBezTo>
                    <a:pt x="21377" y="29440"/>
                    <a:pt x="21318" y="29461"/>
                    <a:pt x="21293" y="29486"/>
                  </a:cubicBezTo>
                  <a:cubicBezTo>
                    <a:pt x="21222" y="29560"/>
                    <a:pt x="21182" y="29672"/>
                    <a:pt x="21179" y="29752"/>
                  </a:cubicBezTo>
                  <a:cubicBezTo>
                    <a:pt x="21169" y="29947"/>
                    <a:pt x="21061" y="30087"/>
                    <a:pt x="20987" y="30247"/>
                  </a:cubicBezTo>
                  <a:cubicBezTo>
                    <a:pt x="20959" y="30309"/>
                    <a:pt x="20937" y="30368"/>
                    <a:pt x="20931" y="30436"/>
                  </a:cubicBezTo>
                  <a:cubicBezTo>
                    <a:pt x="20922" y="30523"/>
                    <a:pt x="20897" y="30607"/>
                    <a:pt x="20823" y="30678"/>
                  </a:cubicBezTo>
                  <a:cubicBezTo>
                    <a:pt x="20745" y="30752"/>
                    <a:pt x="20764" y="30873"/>
                    <a:pt x="20714" y="30966"/>
                  </a:cubicBezTo>
                  <a:cubicBezTo>
                    <a:pt x="20600" y="31182"/>
                    <a:pt x="20560" y="31430"/>
                    <a:pt x="20414" y="31631"/>
                  </a:cubicBezTo>
                  <a:cubicBezTo>
                    <a:pt x="20355" y="31715"/>
                    <a:pt x="20312" y="31811"/>
                    <a:pt x="20272" y="31903"/>
                  </a:cubicBezTo>
                  <a:cubicBezTo>
                    <a:pt x="20232" y="31995"/>
                    <a:pt x="20307" y="32104"/>
                    <a:pt x="20402" y="32104"/>
                  </a:cubicBezTo>
                  <a:cubicBezTo>
                    <a:pt x="20410" y="32104"/>
                    <a:pt x="20418" y="32103"/>
                    <a:pt x="20427" y="32102"/>
                  </a:cubicBezTo>
                  <a:cubicBezTo>
                    <a:pt x="20470" y="32093"/>
                    <a:pt x="20512" y="32089"/>
                    <a:pt x="20555" y="32089"/>
                  </a:cubicBezTo>
                  <a:cubicBezTo>
                    <a:pt x="20577" y="32089"/>
                    <a:pt x="20599" y="32090"/>
                    <a:pt x="20622" y="32092"/>
                  </a:cubicBezTo>
                  <a:cubicBezTo>
                    <a:pt x="20631" y="32093"/>
                    <a:pt x="20642" y="32094"/>
                    <a:pt x="20654" y="32094"/>
                  </a:cubicBezTo>
                  <a:cubicBezTo>
                    <a:pt x="20687" y="32094"/>
                    <a:pt x="20723" y="32089"/>
                    <a:pt x="20739" y="32071"/>
                  </a:cubicBezTo>
                  <a:cubicBezTo>
                    <a:pt x="20888" y="31897"/>
                    <a:pt x="21114" y="31876"/>
                    <a:pt x="21296" y="31770"/>
                  </a:cubicBezTo>
                  <a:cubicBezTo>
                    <a:pt x="21377" y="31727"/>
                    <a:pt x="21457" y="31687"/>
                    <a:pt x="21550" y="31687"/>
                  </a:cubicBezTo>
                  <a:cubicBezTo>
                    <a:pt x="21624" y="31687"/>
                    <a:pt x="21643" y="31606"/>
                    <a:pt x="21699" y="31588"/>
                  </a:cubicBezTo>
                  <a:cubicBezTo>
                    <a:pt x="21909" y="31526"/>
                    <a:pt x="22086" y="31393"/>
                    <a:pt x="22278" y="31297"/>
                  </a:cubicBezTo>
                  <a:cubicBezTo>
                    <a:pt x="22429" y="31223"/>
                    <a:pt x="22593" y="31210"/>
                    <a:pt x="22742" y="31096"/>
                  </a:cubicBezTo>
                  <a:cubicBezTo>
                    <a:pt x="22946" y="30941"/>
                    <a:pt x="23197" y="30823"/>
                    <a:pt x="23466" y="30777"/>
                  </a:cubicBezTo>
                  <a:cubicBezTo>
                    <a:pt x="23528" y="30767"/>
                    <a:pt x="23599" y="30746"/>
                    <a:pt x="23643" y="30702"/>
                  </a:cubicBezTo>
                  <a:cubicBezTo>
                    <a:pt x="23751" y="30597"/>
                    <a:pt x="23900" y="30591"/>
                    <a:pt x="24014" y="30517"/>
                  </a:cubicBezTo>
                  <a:cubicBezTo>
                    <a:pt x="24098" y="30464"/>
                    <a:pt x="24169" y="30387"/>
                    <a:pt x="24268" y="30384"/>
                  </a:cubicBezTo>
                  <a:cubicBezTo>
                    <a:pt x="24438" y="30371"/>
                    <a:pt x="24577" y="30303"/>
                    <a:pt x="24704" y="30192"/>
                  </a:cubicBezTo>
                  <a:cubicBezTo>
                    <a:pt x="24726" y="30173"/>
                    <a:pt x="24766" y="30179"/>
                    <a:pt x="24800" y="30173"/>
                  </a:cubicBezTo>
                  <a:cubicBezTo>
                    <a:pt x="24878" y="30161"/>
                    <a:pt x="24955" y="30152"/>
                    <a:pt x="25005" y="30077"/>
                  </a:cubicBezTo>
                  <a:cubicBezTo>
                    <a:pt x="25014" y="30062"/>
                    <a:pt x="25036" y="30043"/>
                    <a:pt x="25054" y="30040"/>
                  </a:cubicBezTo>
                  <a:cubicBezTo>
                    <a:pt x="25323" y="30006"/>
                    <a:pt x="25562" y="29873"/>
                    <a:pt x="25834" y="29830"/>
                  </a:cubicBezTo>
                  <a:cubicBezTo>
                    <a:pt x="25874" y="29823"/>
                    <a:pt x="25914" y="29821"/>
                    <a:pt x="25953" y="29821"/>
                  </a:cubicBezTo>
                  <a:cubicBezTo>
                    <a:pt x="26056" y="29821"/>
                    <a:pt x="26157" y="29837"/>
                    <a:pt x="26258" y="29837"/>
                  </a:cubicBezTo>
                  <a:cubicBezTo>
                    <a:pt x="26304" y="29837"/>
                    <a:pt x="26351" y="29834"/>
                    <a:pt x="26397" y="29823"/>
                  </a:cubicBezTo>
                  <a:cubicBezTo>
                    <a:pt x="26406" y="29822"/>
                    <a:pt x="26414" y="29821"/>
                    <a:pt x="26422" y="29821"/>
                  </a:cubicBezTo>
                  <a:cubicBezTo>
                    <a:pt x="26504" y="29821"/>
                    <a:pt x="26544" y="29917"/>
                    <a:pt x="26623" y="29929"/>
                  </a:cubicBezTo>
                  <a:cubicBezTo>
                    <a:pt x="26744" y="29950"/>
                    <a:pt x="26726" y="30046"/>
                    <a:pt x="26732" y="30133"/>
                  </a:cubicBezTo>
                  <a:cubicBezTo>
                    <a:pt x="26732" y="30173"/>
                    <a:pt x="26744" y="30213"/>
                    <a:pt x="26757" y="30254"/>
                  </a:cubicBezTo>
                  <a:cubicBezTo>
                    <a:pt x="26781" y="30325"/>
                    <a:pt x="26753" y="30374"/>
                    <a:pt x="26692" y="30405"/>
                  </a:cubicBezTo>
                  <a:cubicBezTo>
                    <a:pt x="26642" y="30430"/>
                    <a:pt x="26605" y="30470"/>
                    <a:pt x="26580" y="30517"/>
                  </a:cubicBezTo>
                  <a:cubicBezTo>
                    <a:pt x="26537" y="30603"/>
                    <a:pt x="26447" y="30644"/>
                    <a:pt x="26391" y="30706"/>
                  </a:cubicBezTo>
                  <a:cubicBezTo>
                    <a:pt x="26295" y="30814"/>
                    <a:pt x="26125" y="30808"/>
                    <a:pt x="26066" y="30956"/>
                  </a:cubicBezTo>
                  <a:cubicBezTo>
                    <a:pt x="26054" y="30990"/>
                    <a:pt x="26011" y="31000"/>
                    <a:pt x="25973" y="31006"/>
                  </a:cubicBezTo>
                  <a:cubicBezTo>
                    <a:pt x="25911" y="31015"/>
                    <a:pt x="25853" y="31024"/>
                    <a:pt x="25831" y="31102"/>
                  </a:cubicBezTo>
                  <a:cubicBezTo>
                    <a:pt x="25816" y="31154"/>
                    <a:pt x="25754" y="31151"/>
                    <a:pt x="25710" y="31170"/>
                  </a:cubicBezTo>
                  <a:cubicBezTo>
                    <a:pt x="25682" y="31182"/>
                    <a:pt x="25639" y="31170"/>
                    <a:pt x="25627" y="31185"/>
                  </a:cubicBezTo>
                  <a:cubicBezTo>
                    <a:pt x="25515" y="31315"/>
                    <a:pt x="25333" y="31328"/>
                    <a:pt x="25215" y="31442"/>
                  </a:cubicBezTo>
                  <a:cubicBezTo>
                    <a:pt x="25169" y="31486"/>
                    <a:pt x="25110" y="31504"/>
                    <a:pt x="25054" y="31526"/>
                  </a:cubicBezTo>
                  <a:cubicBezTo>
                    <a:pt x="24884" y="31594"/>
                    <a:pt x="24729" y="31712"/>
                    <a:pt x="24562" y="31764"/>
                  </a:cubicBezTo>
                  <a:cubicBezTo>
                    <a:pt x="24358" y="31829"/>
                    <a:pt x="24243" y="32043"/>
                    <a:pt x="24008" y="32052"/>
                  </a:cubicBezTo>
                  <a:cubicBezTo>
                    <a:pt x="23921" y="32055"/>
                    <a:pt x="23841" y="32145"/>
                    <a:pt x="23757" y="32194"/>
                  </a:cubicBezTo>
                  <a:cubicBezTo>
                    <a:pt x="23565" y="32306"/>
                    <a:pt x="23345" y="32362"/>
                    <a:pt x="23169" y="32501"/>
                  </a:cubicBezTo>
                  <a:cubicBezTo>
                    <a:pt x="23039" y="32603"/>
                    <a:pt x="22872" y="32622"/>
                    <a:pt x="22733" y="32711"/>
                  </a:cubicBezTo>
                  <a:cubicBezTo>
                    <a:pt x="22655" y="32764"/>
                    <a:pt x="22572" y="32814"/>
                    <a:pt x="22513" y="32882"/>
                  </a:cubicBezTo>
                  <a:cubicBezTo>
                    <a:pt x="22454" y="32950"/>
                    <a:pt x="22442" y="33039"/>
                    <a:pt x="22482" y="33126"/>
                  </a:cubicBezTo>
                  <a:cubicBezTo>
                    <a:pt x="22531" y="33234"/>
                    <a:pt x="22630" y="33210"/>
                    <a:pt x="22748" y="33222"/>
                  </a:cubicBezTo>
                  <a:cubicBezTo>
                    <a:pt x="22754" y="33223"/>
                    <a:pt x="22761" y="33224"/>
                    <a:pt x="22768" y="33224"/>
                  </a:cubicBezTo>
                  <a:cubicBezTo>
                    <a:pt x="22804" y="33224"/>
                    <a:pt x="22850" y="33209"/>
                    <a:pt x="22894" y="33160"/>
                  </a:cubicBezTo>
                  <a:cubicBezTo>
                    <a:pt x="22943" y="33104"/>
                    <a:pt x="23014" y="33074"/>
                    <a:pt x="23089" y="33058"/>
                  </a:cubicBezTo>
                  <a:cubicBezTo>
                    <a:pt x="23249" y="33030"/>
                    <a:pt x="23376" y="32934"/>
                    <a:pt x="23513" y="32851"/>
                  </a:cubicBezTo>
                  <a:cubicBezTo>
                    <a:pt x="23565" y="32816"/>
                    <a:pt x="23609" y="32773"/>
                    <a:pt x="23676" y="32773"/>
                  </a:cubicBezTo>
                  <a:cubicBezTo>
                    <a:pt x="23680" y="32773"/>
                    <a:pt x="23684" y="32773"/>
                    <a:pt x="23689" y="32773"/>
                  </a:cubicBezTo>
                  <a:cubicBezTo>
                    <a:pt x="23697" y="32775"/>
                    <a:pt x="23707" y="32776"/>
                    <a:pt x="23716" y="32776"/>
                  </a:cubicBezTo>
                  <a:cubicBezTo>
                    <a:pt x="23725" y="32776"/>
                    <a:pt x="23734" y="32775"/>
                    <a:pt x="23739" y="32770"/>
                  </a:cubicBezTo>
                  <a:cubicBezTo>
                    <a:pt x="23841" y="32656"/>
                    <a:pt x="23995" y="32640"/>
                    <a:pt x="24119" y="32557"/>
                  </a:cubicBezTo>
                  <a:cubicBezTo>
                    <a:pt x="24259" y="32464"/>
                    <a:pt x="24416" y="32396"/>
                    <a:pt x="24574" y="32334"/>
                  </a:cubicBezTo>
                  <a:cubicBezTo>
                    <a:pt x="24673" y="32293"/>
                    <a:pt x="24772" y="32272"/>
                    <a:pt x="24844" y="32176"/>
                  </a:cubicBezTo>
                  <a:cubicBezTo>
                    <a:pt x="24884" y="32123"/>
                    <a:pt x="24952" y="32086"/>
                    <a:pt x="25023" y="32086"/>
                  </a:cubicBezTo>
                  <a:cubicBezTo>
                    <a:pt x="25026" y="32086"/>
                    <a:pt x="25029" y="32086"/>
                    <a:pt x="25033" y="32086"/>
                  </a:cubicBezTo>
                  <a:cubicBezTo>
                    <a:pt x="25154" y="32086"/>
                    <a:pt x="25239" y="32028"/>
                    <a:pt x="25320" y="31944"/>
                  </a:cubicBezTo>
                  <a:cubicBezTo>
                    <a:pt x="25373" y="31888"/>
                    <a:pt x="25453" y="31860"/>
                    <a:pt x="25531" y="31854"/>
                  </a:cubicBezTo>
                  <a:cubicBezTo>
                    <a:pt x="25605" y="31848"/>
                    <a:pt x="25664" y="31826"/>
                    <a:pt x="25710" y="31767"/>
                  </a:cubicBezTo>
                  <a:cubicBezTo>
                    <a:pt x="25763" y="31696"/>
                    <a:pt x="25843" y="31690"/>
                    <a:pt x="25924" y="31690"/>
                  </a:cubicBezTo>
                  <a:cubicBezTo>
                    <a:pt x="26026" y="31690"/>
                    <a:pt x="26116" y="31665"/>
                    <a:pt x="26187" y="31585"/>
                  </a:cubicBezTo>
                  <a:cubicBezTo>
                    <a:pt x="26204" y="31567"/>
                    <a:pt x="26227" y="31544"/>
                    <a:pt x="26243" y="31544"/>
                  </a:cubicBezTo>
                  <a:cubicBezTo>
                    <a:pt x="26244" y="31544"/>
                    <a:pt x="26245" y="31544"/>
                    <a:pt x="26246" y="31544"/>
                  </a:cubicBezTo>
                  <a:cubicBezTo>
                    <a:pt x="26273" y="31549"/>
                    <a:pt x="26299" y="31551"/>
                    <a:pt x="26326" y="31551"/>
                  </a:cubicBezTo>
                  <a:cubicBezTo>
                    <a:pt x="26445" y="31551"/>
                    <a:pt x="26560" y="31510"/>
                    <a:pt x="26681" y="31510"/>
                  </a:cubicBezTo>
                  <a:cubicBezTo>
                    <a:pt x="26684" y="31510"/>
                    <a:pt x="26688" y="31510"/>
                    <a:pt x="26692" y="31510"/>
                  </a:cubicBezTo>
                  <a:cubicBezTo>
                    <a:pt x="26744" y="31510"/>
                    <a:pt x="26797" y="31503"/>
                    <a:pt x="26850" y="31503"/>
                  </a:cubicBezTo>
                  <a:cubicBezTo>
                    <a:pt x="26906" y="31503"/>
                    <a:pt x="26963" y="31511"/>
                    <a:pt x="27020" y="31544"/>
                  </a:cubicBezTo>
                  <a:cubicBezTo>
                    <a:pt x="27227" y="31668"/>
                    <a:pt x="27255" y="32021"/>
                    <a:pt x="27051" y="32148"/>
                  </a:cubicBezTo>
                  <a:cubicBezTo>
                    <a:pt x="26917" y="32232"/>
                    <a:pt x="26822" y="32340"/>
                    <a:pt x="26738" y="32467"/>
                  </a:cubicBezTo>
                  <a:cubicBezTo>
                    <a:pt x="26701" y="32523"/>
                    <a:pt x="26639" y="32547"/>
                    <a:pt x="26574" y="32560"/>
                  </a:cubicBezTo>
                  <a:cubicBezTo>
                    <a:pt x="26546" y="32566"/>
                    <a:pt x="26500" y="32563"/>
                    <a:pt x="26493" y="32578"/>
                  </a:cubicBezTo>
                  <a:cubicBezTo>
                    <a:pt x="26422" y="32718"/>
                    <a:pt x="26255" y="32727"/>
                    <a:pt x="26165" y="32835"/>
                  </a:cubicBezTo>
                  <a:cubicBezTo>
                    <a:pt x="26153" y="32854"/>
                    <a:pt x="26128" y="32872"/>
                    <a:pt x="26103" y="32875"/>
                  </a:cubicBezTo>
                  <a:cubicBezTo>
                    <a:pt x="25966" y="32891"/>
                    <a:pt x="25885" y="33033"/>
                    <a:pt x="25740" y="33033"/>
                  </a:cubicBezTo>
                  <a:cubicBezTo>
                    <a:pt x="25738" y="33033"/>
                    <a:pt x="25737" y="33033"/>
                    <a:pt x="25735" y="33033"/>
                  </a:cubicBezTo>
                  <a:cubicBezTo>
                    <a:pt x="25658" y="33033"/>
                    <a:pt x="25651" y="33139"/>
                    <a:pt x="25593" y="33157"/>
                  </a:cubicBezTo>
                  <a:cubicBezTo>
                    <a:pt x="25422" y="33210"/>
                    <a:pt x="25299" y="33358"/>
                    <a:pt x="25104" y="33361"/>
                  </a:cubicBezTo>
                  <a:cubicBezTo>
                    <a:pt x="24995" y="33361"/>
                    <a:pt x="24946" y="33491"/>
                    <a:pt x="24840" y="33529"/>
                  </a:cubicBezTo>
                  <a:cubicBezTo>
                    <a:pt x="24741" y="33566"/>
                    <a:pt x="24652" y="33631"/>
                    <a:pt x="24559" y="33683"/>
                  </a:cubicBezTo>
                  <a:cubicBezTo>
                    <a:pt x="24518" y="33709"/>
                    <a:pt x="24476" y="33733"/>
                    <a:pt x="24428" y="33733"/>
                  </a:cubicBezTo>
                  <a:cubicBezTo>
                    <a:pt x="24418" y="33733"/>
                    <a:pt x="24408" y="33732"/>
                    <a:pt x="24398" y="33730"/>
                  </a:cubicBezTo>
                  <a:cubicBezTo>
                    <a:pt x="24392" y="33729"/>
                    <a:pt x="24384" y="33728"/>
                    <a:pt x="24377" y="33728"/>
                  </a:cubicBezTo>
                  <a:cubicBezTo>
                    <a:pt x="24362" y="33728"/>
                    <a:pt x="24347" y="33731"/>
                    <a:pt x="24339" y="33739"/>
                  </a:cubicBezTo>
                  <a:cubicBezTo>
                    <a:pt x="24119" y="33931"/>
                    <a:pt x="23822" y="33974"/>
                    <a:pt x="23590" y="34145"/>
                  </a:cubicBezTo>
                  <a:cubicBezTo>
                    <a:pt x="23509" y="34203"/>
                    <a:pt x="23435" y="34237"/>
                    <a:pt x="23383" y="34343"/>
                  </a:cubicBezTo>
                  <a:cubicBezTo>
                    <a:pt x="23314" y="34479"/>
                    <a:pt x="23367" y="34559"/>
                    <a:pt x="23426" y="34655"/>
                  </a:cubicBezTo>
                  <a:cubicBezTo>
                    <a:pt x="23459" y="34710"/>
                    <a:pt x="23509" y="34739"/>
                    <a:pt x="23560" y="34739"/>
                  </a:cubicBezTo>
                  <a:cubicBezTo>
                    <a:pt x="23604" y="34739"/>
                    <a:pt x="23649" y="34718"/>
                    <a:pt x="23686" y="34677"/>
                  </a:cubicBezTo>
                  <a:cubicBezTo>
                    <a:pt x="23742" y="34610"/>
                    <a:pt x="23807" y="34573"/>
                    <a:pt x="23890" y="34573"/>
                  </a:cubicBezTo>
                  <a:cubicBezTo>
                    <a:pt x="23899" y="34573"/>
                    <a:pt x="23908" y="34574"/>
                    <a:pt x="23918" y="34575"/>
                  </a:cubicBezTo>
                  <a:cubicBezTo>
                    <a:pt x="23924" y="34575"/>
                    <a:pt x="23930" y="34576"/>
                    <a:pt x="23936" y="34576"/>
                  </a:cubicBezTo>
                  <a:cubicBezTo>
                    <a:pt x="23994" y="34576"/>
                    <a:pt x="24047" y="34550"/>
                    <a:pt x="24091" y="34519"/>
                  </a:cubicBezTo>
                  <a:cubicBezTo>
                    <a:pt x="24290" y="34377"/>
                    <a:pt x="24509" y="34278"/>
                    <a:pt x="24751" y="34240"/>
                  </a:cubicBezTo>
                  <a:cubicBezTo>
                    <a:pt x="24831" y="34228"/>
                    <a:pt x="24875" y="34163"/>
                    <a:pt x="24940" y="34135"/>
                  </a:cubicBezTo>
                  <a:cubicBezTo>
                    <a:pt x="25162" y="34049"/>
                    <a:pt x="25382" y="33962"/>
                    <a:pt x="25605" y="33875"/>
                  </a:cubicBezTo>
                  <a:cubicBezTo>
                    <a:pt x="25631" y="33865"/>
                    <a:pt x="25658" y="33863"/>
                    <a:pt x="25686" y="33863"/>
                  </a:cubicBezTo>
                  <a:cubicBezTo>
                    <a:pt x="25717" y="33863"/>
                    <a:pt x="25749" y="33866"/>
                    <a:pt x="25780" y="33866"/>
                  </a:cubicBezTo>
                  <a:cubicBezTo>
                    <a:pt x="25808" y="33866"/>
                    <a:pt x="25834" y="33863"/>
                    <a:pt x="25859" y="33854"/>
                  </a:cubicBezTo>
                  <a:cubicBezTo>
                    <a:pt x="26007" y="33798"/>
                    <a:pt x="26162" y="33785"/>
                    <a:pt x="26314" y="33758"/>
                  </a:cubicBezTo>
                  <a:cubicBezTo>
                    <a:pt x="26413" y="33742"/>
                    <a:pt x="26515" y="33730"/>
                    <a:pt x="26614" y="33717"/>
                  </a:cubicBezTo>
                  <a:cubicBezTo>
                    <a:pt x="26628" y="33715"/>
                    <a:pt x="26641" y="33714"/>
                    <a:pt x="26654" y="33714"/>
                  </a:cubicBezTo>
                  <a:cubicBezTo>
                    <a:pt x="26783" y="33714"/>
                    <a:pt x="26868" y="33808"/>
                    <a:pt x="26964" y="33878"/>
                  </a:cubicBezTo>
                  <a:cubicBezTo>
                    <a:pt x="26982" y="33894"/>
                    <a:pt x="27001" y="33940"/>
                    <a:pt x="26992" y="33956"/>
                  </a:cubicBezTo>
                  <a:cubicBezTo>
                    <a:pt x="26930" y="34058"/>
                    <a:pt x="26967" y="34203"/>
                    <a:pt x="26843" y="34284"/>
                  </a:cubicBezTo>
                  <a:cubicBezTo>
                    <a:pt x="26791" y="34318"/>
                    <a:pt x="26744" y="34370"/>
                    <a:pt x="26713" y="34426"/>
                  </a:cubicBezTo>
                  <a:cubicBezTo>
                    <a:pt x="26620" y="34603"/>
                    <a:pt x="26385" y="34643"/>
                    <a:pt x="26314" y="34838"/>
                  </a:cubicBezTo>
                  <a:cubicBezTo>
                    <a:pt x="26162" y="34856"/>
                    <a:pt x="26100" y="35042"/>
                    <a:pt x="25936" y="35042"/>
                  </a:cubicBezTo>
                  <a:cubicBezTo>
                    <a:pt x="25881" y="35042"/>
                    <a:pt x="25828" y="35067"/>
                    <a:pt x="25797" y="35113"/>
                  </a:cubicBezTo>
                  <a:cubicBezTo>
                    <a:pt x="25704" y="35246"/>
                    <a:pt x="25571" y="35308"/>
                    <a:pt x="25419" y="35339"/>
                  </a:cubicBezTo>
                  <a:cubicBezTo>
                    <a:pt x="25391" y="35345"/>
                    <a:pt x="25364" y="35361"/>
                    <a:pt x="25345" y="35380"/>
                  </a:cubicBezTo>
                  <a:cubicBezTo>
                    <a:pt x="25178" y="35537"/>
                    <a:pt x="24967" y="35612"/>
                    <a:pt x="24763" y="35692"/>
                  </a:cubicBezTo>
                  <a:cubicBezTo>
                    <a:pt x="24704" y="35717"/>
                    <a:pt x="24652" y="35739"/>
                    <a:pt x="24608" y="35785"/>
                  </a:cubicBezTo>
                  <a:cubicBezTo>
                    <a:pt x="24515" y="35881"/>
                    <a:pt x="24370" y="35866"/>
                    <a:pt x="24268" y="35949"/>
                  </a:cubicBezTo>
                  <a:cubicBezTo>
                    <a:pt x="24107" y="36082"/>
                    <a:pt x="23912" y="36160"/>
                    <a:pt x="23714" y="36228"/>
                  </a:cubicBezTo>
                  <a:cubicBezTo>
                    <a:pt x="23559" y="36280"/>
                    <a:pt x="23429" y="36389"/>
                    <a:pt x="23284" y="36466"/>
                  </a:cubicBezTo>
                  <a:cubicBezTo>
                    <a:pt x="23132" y="36550"/>
                    <a:pt x="22980" y="36636"/>
                    <a:pt x="22813" y="36695"/>
                  </a:cubicBezTo>
                  <a:cubicBezTo>
                    <a:pt x="22668" y="36745"/>
                    <a:pt x="22538" y="36837"/>
                    <a:pt x="22398" y="36893"/>
                  </a:cubicBezTo>
                  <a:cubicBezTo>
                    <a:pt x="22194" y="36977"/>
                    <a:pt x="22064" y="37187"/>
                    <a:pt x="21829" y="37206"/>
                  </a:cubicBezTo>
                  <a:cubicBezTo>
                    <a:pt x="21739" y="37215"/>
                    <a:pt x="21699" y="37302"/>
                    <a:pt x="21612" y="37330"/>
                  </a:cubicBezTo>
                  <a:cubicBezTo>
                    <a:pt x="21498" y="37370"/>
                    <a:pt x="21377" y="37426"/>
                    <a:pt x="21281" y="37484"/>
                  </a:cubicBezTo>
                  <a:cubicBezTo>
                    <a:pt x="21163" y="37552"/>
                    <a:pt x="21039" y="37587"/>
                    <a:pt x="20928" y="37652"/>
                  </a:cubicBezTo>
                  <a:cubicBezTo>
                    <a:pt x="20838" y="37704"/>
                    <a:pt x="20745" y="37747"/>
                    <a:pt x="20680" y="37834"/>
                  </a:cubicBezTo>
                  <a:cubicBezTo>
                    <a:pt x="20643" y="37883"/>
                    <a:pt x="20583" y="37900"/>
                    <a:pt x="20530" y="37900"/>
                  </a:cubicBezTo>
                  <a:cubicBezTo>
                    <a:pt x="20525" y="37900"/>
                    <a:pt x="20521" y="37899"/>
                    <a:pt x="20516" y="37899"/>
                  </a:cubicBezTo>
                  <a:cubicBezTo>
                    <a:pt x="20511" y="37899"/>
                    <a:pt x="20505" y="37899"/>
                    <a:pt x="20500" y="37899"/>
                  </a:cubicBezTo>
                  <a:cubicBezTo>
                    <a:pt x="20419" y="37899"/>
                    <a:pt x="20365" y="37940"/>
                    <a:pt x="20331" y="37998"/>
                  </a:cubicBezTo>
                  <a:cubicBezTo>
                    <a:pt x="20313" y="38028"/>
                    <a:pt x="20299" y="38037"/>
                    <a:pt x="20283" y="38037"/>
                  </a:cubicBezTo>
                  <a:cubicBezTo>
                    <a:pt x="20266" y="38037"/>
                    <a:pt x="20247" y="38026"/>
                    <a:pt x="20219" y="38020"/>
                  </a:cubicBezTo>
                  <a:cubicBezTo>
                    <a:pt x="20077" y="37986"/>
                    <a:pt x="19965" y="37908"/>
                    <a:pt x="19863" y="37812"/>
                  </a:cubicBezTo>
                  <a:cubicBezTo>
                    <a:pt x="19727" y="37686"/>
                    <a:pt x="19572" y="37580"/>
                    <a:pt x="19439" y="37450"/>
                  </a:cubicBezTo>
                  <a:cubicBezTo>
                    <a:pt x="19151" y="37169"/>
                    <a:pt x="18851" y="36887"/>
                    <a:pt x="18659" y="36528"/>
                  </a:cubicBezTo>
                  <a:cubicBezTo>
                    <a:pt x="18588" y="36392"/>
                    <a:pt x="18473" y="36299"/>
                    <a:pt x="18396" y="36172"/>
                  </a:cubicBezTo>
                  <a:cubicBezTo>
                    <a:pt x="18312" y="36039"/>
                    <a:pt x="18291" y="35887"/>
                    <a:pt x="18210" y="35754"/>
                  </a:cubicBezTo>
                  <a:cubicBezTo>
                    <a:pt x="18179" y="35701"/>
                    <a:pt x="18142" y="35646"/>
                    <a:pt x="18108" y="35593"/>
                  </a:cubicBezTo>
                  <a:cubicBezTo>
                    <a:pt x="18018" y="35441"/>
                    <a:pt x="17987" y="35265"/>
                    <a:pt x="17870" y="35123"/>
                  </a:cubicBezTo>
                  <a:cubicBezTo>
                    <a:pt x="17805" y="35042"/>
                    <a:pt x="17746" y="34928"/>
                    <a:pt x="17712" y="34822"/>
                  </a:cubicBezTo>
                  <a:cubicBezTo>
                    <a:pt x="17650" y="34634"/>
                    <a:pt x="17591" y="34442"/>
                    <a:pt x="17514" y="34259"/>
                  </a:cubicBezTo>
                  <a:cubicBezTo>
                    <a:pt x="17489" y="34203"/>
                    <a:pt x="17498" y="34148"/>
                    <a:pt x="17492" y="34095"/>
                  </a:cubicBezTo>
                  <a:cubicBezTo>
                    <a:pt x="17477" y="33987"/>
                    <a:pt x="17470" y="33869"/>
                    <a:pt x="17415" y="33767"/>
                  </a:cubicBezTo>
                  <a:cubicBezTo>
                    <a:pt x="17399" y="33736"/>
                    <a:pt x="17359" y="33714"/>
                    <a:pt x="17378" y="33671"/>
                  </a:cubicBezTo>
                  <a:cubicBezTo>
                    <a:pt x="17430" y="33544"/>
                    <a:pt x="17362" y="33436"/>
                    <a:pt x="17322" y="33321"/>
                  </a:cubicBezTo>
                  <a:cubicBezTo>
                    <a:pt x="17306" y="33278"/>
                    <a:pt x="17288" y="33241"/>
                    <a:pt x="17316" y="33194"/>
                  </a:cubicBezTo>
                  <a:cubicBezTo>
                    <a:pt x="17350" y="33142"/>
                    <a:pt x="17331" y="33077"/>
                    <a:pt x="17303" y="33043"/>
                  </a:cubicBezTo>
                  <a:cubicBezTo>
                    <a:pt x="17238" y="32968"/>
                    <a:pt x="17260" y="32885"/>
                    <a:pt x="17272" y="32810"/>
                  </a:cubicBezTo>
                  <a:cubicBezTo>
                    <a:pt x="17288" y="32693"/>
                    <a:pt x="17297" y="32584"/>
                    <a:pt x="17266" y="32470"/>
                  </a:cubicBezTo>
                  <a:cubicBezTo>
                    <a:pt x="17245" y="32389"/>
                    <a:pt x="17334" y="32352"/>
                    <a:pt x="17387" y="32340"/>
                  </a:cubicBezTo>
                  <a:cubicBezTo>
                    <a:pt x="17470" y="32321"/>
                    <a:pt x="17526" y="32287"/>
                    <a:pt x="17570" y="32213"/>
                  </a:cubicBezTo>
                  <a:cubicBezTo>
                    <a:pt x="17585" y="32188"/>
                    <a:pt x="17628" y="32170"/>
                    <a:pt x="17662" y="32160"/>
                  </a:cubicBezTo>
                  <a:cubicBezTo>
                    <a:pt x="17854" y="32114"/>
                    <a:pt x="17994" y="31993"/>
                    <a:pt x="18130" y="31857"/>
                  </a:cubicBezTo>
                  <a:cubicBezTo>
                    <a:pt x="18213" y="31777"/>
                    <a:pt x="18331" y="31730"/>
                    <a:pt x="18418" y="31653"/>
                  </a:cubicBezTo>
                  <a:cubicBezTo>
                    <a:pt x="18560" y="31523"/>
                    <a:pt x="18771" y="31498"/>
                    <a:pt x="18885" y="31353"/>
                  </a:cubicBezTo>
                  <a:cubicBezTo>
                    <a:pt x="18996" y="31213"/>
                    <a:pt x="19176" y="31176"/>
                    <a:pt x="19287" y="31046"/>
                  </a:cubicBezTo>
                  <a:cubicBezTo>
                    <a:pt x="19448" y="30854"/>
                    <a:pt x="19671" y="30724"/>
                    <a:pt x="19838" y="30545"/>
                  </a:cubicBezTo>
                  <a:cubicBezTo>
                    <a:pt x="19956" y="30418"/>
                    <a:pt x="20111" y="30340"/>
                    <a:pt x="20213" y="30204"/>
                  </a:cubicBezTo>
                  <a:cubicBezTo>
                    <a:pt x="20235" y="30173"/>
                    <a:pt x="20262" y="30155"/>
                    <a:pt x="20300" y="30142"/>
                  </a:cubicBezTo>
                  <a:cubicBezTo>
                    <a:pt x="20337" y="30136"/>
                    <a:pt x="20380" y="30127"/>
                    <a:pt x="20392" y="30087"/>
                  </a:cubicBezTo>
                  <a:cubicBezTo>
                    <a:pt x="20423" y="29960"/>
                    <a:pt x="20541" y="29926"/>
                    <a:pt x="20634" y="29867"/>
                  </a:cubicBezTo>
                  <a:cubicBezTo>
                    <a:pt x="20643" y="29864"/>
                    <a:pt x="20652" y="29861"/>
                    <a:pt x="20656" y="29854"/>
                  </a:cubicBezTo>
                  <a:cubicBezTo>
                    <a:pt x="20745" y="29755"/>
                    <a:pt x="20832" y="29666"/>
                    <a:pt x="20953" y="29594"/>
                  </a:cubicBezTo>
                  <a:cubicBezTo>
                    <a:pt x="21046" y="29542"/>
                    <a:pt x="21135" y="29467"/>
                    <a:pt x="21231" y="29412"/>
                  </a:cubicBezTo>
                  <a:cubicBezTo>
                    <a:pt x="21253" y="29401"/>
                    <a:pt x="21278" y="29371"/>
                    <a:pt x="21304" y="29371"/>
                  </a:cubicBezTo>
                  <a:close/>
                  <a:moveTo>
                    <a:pt x="39918" y="21630"/>
                  </a:moveTo>
                  <a:lnTo>
                    <a:pt x="39918" y="21630"/>
                  </a:lnTo>
                  <a:cubicBezTo>
                    <a:pt x="39881" y="21856"/>
                    <a:pt x="39810" y="22070"/>
                    <a:pt x="39735" y="22283"/>
                  </a:cubicBezTo>
                  <a:cubicBezTo>
                    <a:pt x="39667" y="22487"/>
                    <a:pt x="39596" y="22692"/>
                    <a:pt x="39516" y="22890"/>
                  </a:cubicBezTo>
                  <a:cubicBezTo>
                    <a:pt x="39457" y="23042"/>
                    <a:pt x="39475" y="23233"/>
                    <a:pt x="39392" y="23382"/>
                  </a:cubicBezTo>
                  <a:cubicBezTo>
                    <a:pt x="39327" y="23500"/>
                    <a:pt x="39271" y="23617"/>
                    <a:pt x="39234" y="23747"/>
                  </a:cubicBezTo>
                  <a:cubicBezTo>
                    <a:pt x="39212" y="23825"/>
                    <a:pt x="39184" y="23902"/>
                    <a:pt x="39206" y="23989"/>
                  </a:cubicBezTo>
                  <a:cubicBezTo>
                    <a:pt x="39212" y="24023"/>
                    <a:pt x="39200" y="24060"/>
                    <a:pt x="39178" y="24094"/>
                  </a:cubicBezTo>
                  <a:cubicBezTo>
                    <a:pt x="39163" y="24113"/>
                    <a:pt x="39141" y="24131"/>
                    <a:pt x="39138" y="24153"/>
                  </a:cubicBezTo>
                  <a:cubicBezTo>
                    <a:pt x="39110" y="24373"/>
                    <a:pt x="38921" y="24475"/>
                    <a:pt x="38791" y="24611"/>
                  </a:cubicBezTo>
                  <a:cubicBezTo>
                    <a:pt x="38652" y="24759"/>
                    <a:pt x="38472" y="24868"/>
                    <a:pt x="38318" y="25001"/>
                  </a:cubicBezTo>
                  <a:cubicBezTo>
                    <a:pt x="38253" y="25054"/>
                    <a:pt x="38200" y="25122"/>
                    <a:pt x="38138" y="25180"/>
                  </a:cubicBezTo>
                  <a:cubicBezTo>
                    <a:pt x="38048" y="25267"/>
                    <a:pt x="37946" y="25332"/>
                    <a:pt x="37881" y="25450"/>
                  </a:cubicBezTo>
                  <a:cubicBezTo>
                    <a:pt x="37838" y="25530"/>
                    <a:pt x="37717" y="25546"/>
                    <a:pt x="37649" y="25632"/>
                  </a:cubicBezTo>
                  <a:cubicBezTo>
                    <a:pt x="37593" y="25704"/>
                    <a:pt x="37578" y="25793"/>
                    <a:pt x="37513" y="25861"/>
                  </a:cubicBezTo>
                  <a:cubicBezTo>
                    <a:pt x="37432" y="25942"/>
                    <a:pt x="37395" y="26063"/>
                    <a:pt x="37271" y="26106"/>
                  </a:cubicBezTo>
                  <a:cubicBezTo>
                    <a:pt x="37225" y="26125"/>
                    <a:pt x="37194" y="26190"/>
                    <a:pt x="37206" y="26233"/>
                  </a:cubicBezTo>
                  <a:cubicBezTo>
                    <a:pt x="37225" y="26304"/>
                    <a:pt x="37191" y="26338"/>
                    <a:pt x="37151" y="26381"/>
                  </a:cubicBezTo>
                  <a:cubicBezTo>
                    <a:pt x="36943" y="26604"/>
                    <a:pt x="37002" y="26843"/>
                    <a:pt x="37101" y="27093"/>
                  </a:cubicBezTo>
                  <a:cubicBezTo>
                    <a:pt x="37154" y="27233"/>
                    <a:pt x="37247" y="27325"/>
                    <a:pt x="37340" y="27428"/>
                  </a:cubicBezTo>
                  <a:cubicBezTo>
                    <a:pt x="37374" y="27465"/>
                    <a:pt x="37370" y="27486"/>
                    <a:pt x="37333" y="27517"/>
                  </a:cubicBezTo>
                  <a:cubicBezTo>
                    <a:pt x="37253" y="27585"/>
                    <a:pt x="37182" y="27666"/>
                    <a:pt x="37095" y="27728"/>
                  </a:cubicBezTo>
                  <a:cubicBezTo>
                    <a:pt x="36915" y="27864"/>
                    <a:pt x="36792" y="28053"/>
                    <a:pt x="36730" y="28251"/>
                  </a:cubicBezTo>
                  <a:cubicBezTo>
                    <a:pt x="36680" y="28415"/>
                    <a:pt x="36637" y="28604"/>
                    <a:pt x="36702" y="28790"/>
                  </a:cubicBezTo>
                  <a:cubicBezTo>
                    <a:pt x="36736" y="28882"/>
                    <a:pt x="36819" y="28923"/>
                    <a:pt x="36878" y="28988"/>
                  </a:cubicBezTo>
                  <a:cubicBezTo>
                    <a:pt x="36953" y="29068"/>
                    <a:pt x="36931" y="29130"/>
                    <a:pt x="36875" y="29176"/>
                  </a:cubicBezTo>
                  <a:cubicBezTo>
                    <a:pt x="36764" y="29279"/>
                    <a:pt x="36739" y="29424"/>
                    <a:pt x="36665" y="29542"/>
                  </a:cubicBezTo>
                  <a:cubicBezTo>
                    <a:pt x="36603" y="29638"/>
                    <a:pt x="36575" y="29752"/>
                    <a:pt x="36532" y="29857"/>
                  </a:cubicBezTo>
                  <a:cubicBezTo>
                    <a:pt x="36525" y="29873"/>
                    <a:pt x="36513" y="29888"/>
                    <a:pt x="36513" y="29901"/>
                  </a:cubicBezTo>
                  <a:cubicBezTo>
                    <a:pt x="36519" y="30037"/>
                    <a:pt x="36590" y="30155"/>
                    <a:pt x="36624" y="30285"/>
                  </a:cubicBezTo>
                  <a:cubicBezTo>
                    <a:pt x="36652" y="30396"/>
                    <a:pt x="36779" y="30504"/>
                    <a:pt x="36934" y="30511"/>
                  </a:cubicBezTo>
                  <a:cubicBezTo>
                    <a:pt x="36949" y="30511"/>
                    <a:pt x="36965" y="30514"/>
                    <a:pt x="36984" y="30517"/>
                  </a:cubicBezTo>
                  <a:cubicBezTo>
                    <a:pt x="37132" y="30554"/>
                    <a:pt x="37172" y="30647"/>
                    <a:pt x="37095" y="30783"/>
                  </a:cubicBezTo>
                  <a:cubicBezTo>
                    <a:pt x="37086" y="30795"/>
                    <a:pt x="37067" y="30808"/>
                    <a:pt x="37064" y="30820"/>
                  </a:cubicBezTo>
                  <a:cubicBezTo>
                    <a:pt x="37055" y="31031"/>
                    <a:pt x="36891" y="31179"/>
                    <a:pt x="36878" y="31408"/>
                  </a:cubicBezTo>
                  <a:cubicBezTo>
                    <a:pt x="36863" y="31659"/>
                    <a:pt x="36776" y="31925"/>
                    <a:pt x="36621" y="32148"/>
                  </a:cubicBezTo>
                  <a:cubicBezTo>
                    <a:pt x="36587" y="32198"/>
                    <a:pt x="36572" y="32263"/>
                    <a:pt x="36566" y="32321"/>
                  </a:cubicBezTo>
                  <a:cubicBezTo>
                    <a:pt x="36541" y="32631"/>
                    <a:pt x="36411" y="32909"/>
                    <a:pt x="36334" y="33204"/>
                  </a:cubicBezTo>
                  <a:cubicBezTo>
                    <a:pt x="36299" y="33334"/>
                    <a:pt x="36200" y="33426"/>
                    <a:pt x="36179" y="33559"/>
                  </a:cubicBezTo>
                  <a:cubicBezTo>
                    <a:pt x="36166" y="33646"/>
                    <a:pt x="36169" y="33736"/>
                    <a:pt x="36135" y="33823"/>
                  </a:cubicBezTo>
                  <a:cubicBezTo>
                    <a:pt x="36114" y="33878"/>
                    <a:pt x="36104" y="33940"/>
                    <a:pt x="36055" y="33984"/>
                  </a:cubicBezTo>
                  <a:cubicBezTo>
                    <a:pt x="35984" y="34052"/>
                    <a:pt x="36043" y="34154"/>
                    <a:pt x="36009" y="34228"/>
                  </a:cubicBezTo>
                  <a:cubicBezTo>
                    <a:pt x="35922" y="34401"/>
                    <a:pt x="35894" y="34596"/>
                    <a:pt x="35798" y="34764"/>
                  </a:cubicBezTo>
                  <a:cubicBezTo>
                    <a:pt x="35776" y="34804"/>
                    <a:pt x="35764" y="34850"/>
                    <a:pt x="35764" y="34894"/>
                  </a:cubicBezTo>
                  <a:cubicBezTo>
                    <a:pt x="35758" y="35154"/>
                    <a:pt x="35646" y="35383"/>
                    <a:pt x="35553" y="35615"/>
                  </a:cubicBezTo>
                  <a:cubicBezTo>
                    <a:pt x="35519" y="35708"/>
                    <a:pt x="35464" y="35788"/>
                    <a:pt x="35358" y="35822"/>
                  </a:cubicBezTo>
                  <a:cubicBezTo>
                    <a:pt x="35328" y="35831"/>
                    <a:pt x="35300" y="35856"/>
                    <a:pt x="35281" y="35881"/>
                  </a:cubicBezTo>
                  <a:cubicBezTo>
                    <a:pt x="35058" y="36191"/>
                    <a:pt x="34758" y="36420"/>
                    <a:pt x="34492" y="36686"/>
                  </a:cubicBezTo>
                  <a:cubicBezTo>
                    <a:pt x="34383" y="36794"/>
                    <a:pt x="34343" y="36958"/>
                    <a:pt x="34210" y="37048"/>
                  </a:cubicBezTo>
                  <a:cubicBezTo>
                    <a:pt x="34173" y="37073"/>
                    <a:pt x="34148" y="37119"/>
                    <a:pt x="34108" y="37131"/>
                  </a:cubicBezTo>
                  <a:cubicBezTo>
                    <a:pt x="33966" y="37175"/>
                    <a:pt x="33904" y="37299"/>
                    <a:pt x="33808" y="37392"/>
                  </a:cubicBezTo>
                  <a:cubicBezTo>
                    <a:pt x="33634" y="37556"/>
                    <a:pt x="33542" y="37800"/>
                    <a:pt x="33303" y="37899"/>
                  </a:cubicBezTo>
                  <a:cubicBezTo>
                    <a:pt x="33285" y="37908"/>
                    <a:pt x="33272" y="37927"/>
                    <a:pt x="33263" y="37942"/>
                  </a:cubicBezTo>
                  <a:cubicBezTo>
                    <a:pt x="33198" y="38042"/>
                    <a:pt x="33145" y="38150"/>
                    <a:pt x="33018" y="38190"/>
                  </a:cubicBezTo>
                  <a:cubicBezTo>
                    <a:pt x="33012" y="38193"/>
                    <a:pt x="33003" y="38199"/>
                    <a:pt x="33000" y="38206"/>
                  </a:cubicBezTo>
                  <a:cubicBezTo>
                    <a:pt x="32953" y="38407"/>
                    <a:pt x="32712" y="38422"/>
                    <a:pt x="32628" y="38586"/>
                  </a:cubicBezTo>
                  <a:cubicBezTo>
                    <a:pt x="32545" y="38757"/>
                    <a:pt x="32387" y="38859"/>
                    <a:pt x="32272" y="39004"/>
                  </a:cubicBezTo>
                  <a:cubicBezTo>
                    <a:pt x="32170" y="39128"/>
                    <a:pt x="32031" y="39212"/>
                    <a:pt x="31923" y="39323"/>
                  </a:cubicBezTo>
                  <a:cubicBezTo>
                    <a:pt x="31774" y="39478"/>
                    <a:pt x="31647" y="39654"/>
                    <a:pt x="31514" y="39818"/>
                  </a:cubicBezTo>
                  <a:cubicBezTo>
                    <a:pt x="31499" y="39837"/>
                    <a:pt x="31486" y="39865"/>
                    <a:pt x="31468" y="39874"/>
                  </a:cubicBezTo>
                  <a:cubicBezTo>
                    <a:pt x="31282" y="39964"/>
                    <a:pt x="31164" y="40131"/>
                    <a:pt x="31031" y="40270"/>
                  </a:cubicBezTo>
                  <a:cubicBezTo>
                    <a:pt x="30966" y="40335"/>
                    <a:pt x="30876" y="40391"/>
                    <a:pt x="30845" y="40453"/>
                  </a:cubicBezTo>
                  <a:cubicBezTo>
                    <a:pt x="30774" y="40583"/>
                    <a:pt x="30629" y="40629"/>
                    <a:pt x="30564" y="40731"/>
                  </a:cubicBezTo>
                  <a:cubicBezTo>
                    <a:pt x="30443" y="40929"/>
                    <a:pt x="30220" y="40979"/>
                    <a:pt x="30081" y="41137"/>
                  </a:cubicBezTo>
                  <a:cubicBezTo>
                    <a:pt x="29966" y="41264"/>
                    <a:pt x="29787" y="41267"/>
                    <a:pt x="29672" y="41388"/>
                  </a:cubicBezTo>
                  <a:cubicBezTo>
                    <a:pt x="29649" y="41411"/>
                    <a:pt x="29619" y="41422"/>
                    <a:pt x="29588" y="41422"/>
                  </a:cubicBezTo>
                  <a:cubicBezTo>
                    <a:pt x="29578" y="41422"/>
                    <a:pt x="29568" y="41421"/>
                    <a:pt x="29558" y="41419"/>
                  </a:cubicBezTo>
                  <a:cubicBezTo>
                    <a:pt x="29541" y="41415"/>
                    <a:pt x="29524" y="41413"/>
                    <a:pt x="29507" y="41413"/>
                  </a:cubicBezTo>
                  <a:cubicBezTo>
                    <a:pt x="29459" y="41413"/>
                    <a:pt x="29414" y="41430"/>
                    <a:pt x="29375" y="41462"/>
                  </a:cubicBezTo>
                  <a:cubicBezTo>
                    <a:pt x="29358" y="41475"/>
                    <a:pt x="29340" y="41484"/>
                    <a:pt x="29321" y="41484"/>
                  </a:cubicBezTo>
                  <a:cubicBezTo>
                    <a:pt x="29310" y="41484"/>
                    <a:pt x="29298" y="41481"/>
                    <a:pt x="29285" y="41474"/>
                  </a:cubicBezTo>
                  <a:cubicBezTo>
                    <a:pt x="29272" y="41470"/>
                    <a:pt x="29255" y="41464"/>
                    <a:pt x="29241" y="41464"/>
                  </a:cubicBezTo>
                  <a:cubicBezTo>
                    <a:pt x="29236" y="41464"/>
                    <a:pt x="29230" y="41465"/>
                    <a:pt x="29227" y="41468"/>
                  </a:cubicBezTo>
                  <a:cubicBezTo>
                    <a:pt x="29100" y="41542"/>
                    <a:pt x="28939" y="41480"/>
                    <a:pt x="28815" y="41564"/>
                  </a:cubicBezTo>
                  <a:cubicBezTo>
                    <a:pt x="28810" y="41569"/>
                    <a:pt x="28804" y="41571"/>
                    <a:pt x="28799" y="41571"/>
                  </a:cubicBezTo>
                  <a:cubicBezTo>
                    <a:pt x="28797" y="41571"/>
                    <a:pt x="28795" y="41571"/>
                    <a:pt x="28793" y="41570"/>
                  </a:cubicBezTo>
                  <a:cubicBezTo>
                    <a:pt x="28552" y="41539"/>
                    <a:pt x="28310" y="41552"/>
                    <a:pt x="28069" y="41518"/>
                  </a:cubicBezTo>
                  <a:cubicBezTo>
                    <a:pt x="27957" y="41504"/>
                    <a:pt x="27838" y="41484"/>
                    <a:pt x="27719" y="41484"/>
                  </a:cubicBezTo>
                  <a:cubicBezTo>
                    <a:pt x="27651" y="41484"/>
                    <a:pt x="27582" y="41490"/>
                    <a:pt x="27515" y="41508"/>
                  </a:cubicBezTo>
                  <a:cubicBezTo>
                    <a:pt x="27496" y="41513"/>
                    <a:pt x="27481" y="41521"/>
                    <a:pt x="27464" y="41521"/>
                  </a:cubicBezTo>
                  <a:cubicBezTo>
                    <a:pt x="27457" y="41521"/>
                    <a:pt x="27451" y="41520"/>
                    <a:pt x="27444" y="41518"/>
                  </a:cubicBezTo>
                  <a:cubicBezTo>
                    <a:pt x="27346" y="41478"/>
                    <a:pt x="27247" y="41458"/>
                    <a:pt x="27148" y="41458"/>
                  </a:cubicBezTo>
                  <a:cubicBezTo>
                    <a:pt x="27058" y="41458"/>
                    <a:pt x="26968" y="41475"/>
                    <a:pt x="26877" y="41508"/>
                  </a:cubicBezTo>
                  <a:cubicBezTo>
                    <a:pt x="26871" y="41510"/>
                    <a:pt x="26863" y="41511"/>
                    <a:pt x="26855" y="41511"/>
                  </a:cubicBezTo>
                  <a:cubicBezTo>
                    <a:pt x="26838" y="41511"/>
                    <a:pt x="26818" y="41507"/>
                    <a:pt x="26806" y="41499"/>
                  </a:cubicBezTo>
                  <a:cubicBezTo>
                    <a:pt x="26761" y="41471"/>
                    <a:pt x="26717" y="41452"/>
                    <a:pt x="26671" y="41452"/>
                  </a:cubicBezTo>
                  <a:cubicBezTo>
                    <a:pt x="26640" y="41452"/>
                    <a:pt x="26609" y="41461"/>
                    <a:pt x="26577" y="41480"/>
                  </a:cubicBezTo>
                  <a:cubicBezTo>
                    <a:pt x="26571" y="41485"/>
                    <a:pt x="26564" y="41486"/>
                    <a:pt x="26558" y="41486"/>
                  </a:cubicBezTo>
                  <a:cubicBezTo>
                    <a:pt x="26537" y="41486"/>
                    <a:pt x="26516" y="41467"/>
                    <a:pt x="26497" y="41465"/>
                  </a:cubicBezTo>
                  <a:cubicBezTo>
                    <a:pt x="26459" y="41460"/>
                    <a:pt x="26420" y="41459"/>
                    <a:pt x="26382" y="41459"/>
                  </a:cubicBezTo>
                  <a:cubicBezTo>
                    <a:pt x="26343" y="41459"/>
                    <a:pt x="26305" y="41460"/>
                    <a:pt x="26266" y="41460"/>
                  </a:cubicBezTo>
                  <a:cubicBezTo>
                    <a:pt x="26189" y="41460"/>
                    <a:pt x="26111" y="41456"/>
                    <a:pt x="26035" y="41428"/>
                  </a:cubicBezTo>
                  <a:cubicBezTo>
                    <a:pt x="26000" y="41469"/>
                    <a:pt x="25965" y="41485"/>
                    <a:pt x="25930" y="41485"/>
                  </a:cubicBezTo>
                  <a:cubicBezTo>
                    <a:pt x="25887" y="41485"/>
                    <a:pt x="25845" y="41462"/>
                    <a:pt x="25803" y="41428"/>
                  </a:cubicBezTo>
                  <a:cubicBezTo>
                    <a:pt x="25800" y="41425"/>
                    <a:pt x="25794" y="41425"/>
                    <a:pt x="25791" y="41425"/>
                  </a:cubicBezTo>
                  <a:cubicBezTo>
                    <a:pt x="25714" y="41452"/>
                    <a:pt x="25638" y="41461"/>
                    <a:pt x="25562" y="41461"/>
                  </a:cubicBezTo>
                  <a:cubicBezTo>
                    <a:pt x="25397" y="41461"/>
                    <a:pt x="25232" y="41416"/>
                    <a:pt x="25066" y="41409"/>
                  </a:cubicBezTo>
                  <a:cubicBezTo>
                    <a:pt x="25029" y="41408"/>
                    <a:pt x="24993" y="41408"/>
                    <a:pt x="24956" y="41408"/>
                  </a:cubicBezTo>
                  <a:cubicBezTo>
                    <a:pt x="24781" y="41408"/>
                    <a:pt x="24608" y="41418"/>
                    <a:pt x="24434" y="41418"/>
                  </a:cubicBezTo>
                  <a:cubicBezTo>
                    <a:pt x="24353" y="41418"/>
                    <a:pt x="24272" y="41416"/>
                    <a:pt x="24190" y="41409"/>
                  </a:cubicBezTo>
                  <a:cubicBezTo>
                    <a:pt x="24100" y="41403"/>
                    <a:pt x="24005" y="41384"/>
                    <a:pt x="23911" y="41384"/>
                  </a:cubicBezTo>
                  <a:cubicBezTo>
                    <a:pt x="23854" y="41384"/>
                    <a:pt x="23798" y="41391"/>
                    <a:pt x="23742" y="41412"/>
                  </a:cubicBezTo>
                  <a:cubicBezTo>
                    <a:pt x="23733" y="41416"/>
                    <a:pt x="23721" y="41418"/>
                    <a:pt x="23709" y="41418"/>
                  </a:cubicBezTo>
                  <a:cubicBezTo>
                    <a:pt x="23699" y="41418"/>
                    <a:pt x="23690" y="41417"/>
                    <a:pt x="23683" y="41412"/>
                  </a:cubicBezTo>
                  <a:cubicBezTo>
                    <a:pt x="23590" y="41352"/>
                    <a:pt x="23492" y="41337"/>
                    <a:pt x="23392" y="41337"/>
                  </a:cubicBezTo>
                  <a:cubicBezTo>
                    <a:pt x="23295" y="41337"/>
                    <a:pt x="23197" y="41351"/>
                    <a:pt x="23102" y="41351"/>
                  </a:cubicBezTo>
                  <a:cubicBezTo>
                    <a:pt x="23089" y="41351"/>
                    <a:pt x="23076" y="41351"/>
                    <a:pt x="23064" y="41350"/>
                  </a:cubicBezTo>
                  <a:cubicBezTo>
                    <a:pt x="22926" y="41341"/>
                    <a:pt x="22784" y="41316"/>
                    <a:pt x="22645" y="41316"/>
                  </a:cubicBezTo>
                  <a:cubicBezTo>
                    <a:pt x="22599" y="41316"/>
                    <a:pt x="22554" y="41319"/>
                    <a:pt x="22510" y="41326"/>
                  </a:cubicBezTo>
                  <a:cubicBezTo>
                    <a:pt x="22495" y="41328"/>
                    <a:pt x="22481" y="41329"/>
                    <a:pt x="22467" y="41329"/>
                  </a:cubicBezTo>
                  <a:cubicBezTo>
                    <a:pt x="22397" y="41329"/>
                    <a:pt x="22328" y="41307"/>
                    <a:pt x="22258" y="41307"/>
                  </a:cubicBezTo>
                  <a:cubicBezTo>
                    <a:pt x="22216" y="41307"/>
                    <a:pt x="22175" y="41315"/>
                    <a:pt x="22132" y="41338"/>
                  </a:cubicBezTo>
                  <a:cubicBezTo>
                    <a:pt x="22113" y="41348"/>
                    <a:pt x="22090" y="41352"/>
                    <a:pt x="22065" y="41352"/>
                  </a:cubicBezTo>
                  <a:cubicBezTo>
                    <a:pt x="22010" y="41352"/>
                    <a:pt x="21946" y="41334"/>
                    <a:pt x="21894" y="41319"/>
                  </a:cubicBezTo>
                  <a:cubicBezTo>
                    <a:pt x="21858" y="41310"/>
                    <a:pt x="21822" y="41307"/>
                    <a:pt x="21786" y="41307"/>
                  </a:cubicBezTo>
                  <a:cubicBezTo>
                    <a:pt x="21740" y="41307"/>
                    <a:pt x="21693" y="41311"/>
                    <a:pt x="21647" y="41311"/>
                  </a:cubicBezTo>
                  <a:cubicBezTo>
                    <a:pt x="21591" y="41311"/>
                    <a:pt x="21536" y="41305"/>
                    <a:pt x="21482" y="41276"/>
                  </a:cubicBezTo>
                  <a:cubicBezTo>
                    <a:pt x="21473" y="41271"/>
                    <a:pt x="21463" y="41269"/>
                    <a:pt x="21453" y="41269"/>
                  </a:cubicBezTo>
                  <a:cubicBezTo>
                    <a:pt x="21424" y="41269"/>
                    <a:pt x="21391" y="41285"/>
                    <a:pt x="21361" y="41292"/>
                  </a:cubicBezTo>
                  <a:cubicBezTo>
                    <a:pt x="21280" y="41314"/>
                    <a:pt x="21198" y="41323"/>
                    <a:pt x="21116" y="41323"/>
                  </a:cubicBezTo>
                  <a:cubicBezTo>
                    <a:pt x="20969" y="41323"/>
                    <a:pt x="20823" y="41293"/>
                    <a:pt x="20677" y="41258"/>
                  </a:cubicBezTo>
                  <a:cubicBezTo>
                    <a:pt x="20663" y="41252"/>
                    <a:pt x="20647" y="41239"/>
                    <a:pt x="20637" y="41239"/>
                  </a:cubicBezTo>
                  <a:cubicBezTo>
                    <a:pt x="20636" y="41239"/>
                    <a:pt x="20635" y="41239"/>
                    <a:pt x="20634" y="41239"/>
                  </a:cubicBezTo>
                  <a:cubicBezTo>
                    <a:pt x="20588" y="41266"/>
                    <a:pt x="20543" y="41275"/>
                    <a:pt x="20498" y="41275"/>
                  </a:cubicBezTo>
                  <a:cubicBezTo>
                    <a:pt x="20396" y="41275"/>
                    <a:pt x="20296" y="41227"/>
                    <a:pt x="20199" y="41227"/>
                  </a:cubicBezTo>
                  <a:cubicBezTo>
                    <a:pt x="20177" y="41227"/>
                    <a:pt x="20154" y="41229"/>
                    <a:pt x="20132" y="41236"/>
                  </a:cubicBezTo>
                  <a:cubicBezTo>
                    <a:pt x="20077" y="41251"/>
                    <a:pt x="20025" y="41257"/>
                    <a:pt x="19974" y="41257"/>
                  </a:cubicBezTo>
                  <a:cubicBezTo>
                    <a:pt x="19889" y="41257"/>
                    <a:pt x="19807" y="41240"/>
                    <a:pt x="19724" y="41220"/>
                  </a:cubicBezTo>
                  <a:cubicBezTo>
                    <a:pt x="19704" y="41216"/>
                    <a:pt x="19685" y="41214"/>
                    <a:pt x="19666" y="41214"/>
                  </a:cubicBezTo>
                  <a:cubicBezTo>
                    <a:pt x="19576" y="41214"/>
                    <a:pt x="19492" y="41257"/>
                    <a:pt x="19402" y="41257"/>
                  </a:cubicBezTo>
                  <a:cubicBezTo>
                    <a:pt x="19385" y="41257"/>
                    <a:pt x="19367" y="41255"/>
                    <a:pt x="19349" y="41251"/>
                  </a:cubicBezTo>
                  <a:cubicBezTo>
                    <a:pt x="19284" y="41236"/>
                    <a:pt x="19210" y="41248"/>
                    <a:pt x="19148" y="41211"/>
                  </a:cubicBezTo>
                  <a:cubicBezTo>
                    <a:pt x="19133" y="41203"/>
                    <a:pt x="19118" y="41199"/>
                    <a:pt x="19104" y="41199"/>
                  </a:cubicBezTo>
                  <a:cubicBezTo>
                    <a:pt x="19067" y="41199"/>
                    <a:pt x="19032" y="41223"/>
                    <a:pt x="18996" y="41239"/>
                  </a:cubicBezTo>
                  <a:cubicBezTo>
                    <a:pt x="18983" y="41243"/>
                    <a:pt x="18969" y="41247"/>
                    <a:pt x="18955" y="41247"/>
                  </a:cubicBezTo>
                  <a:cubicBezTo>
                    <a:pt x="18940" y="41247"/>
                    <a:pt x="18926" y="41243"/>
                    <a:pt x="18916" y="41230"/>
                  </a:cubicBezTo>
                  <a:cubicBezTo>
                    <a:pt x="18891" y="41202"/>
                    <a:pt x="18916" y="41174"/>
                    <a:pt x="18928" y="41149"/>
                  </a:cubicBezTo>
                  <a:cubicBezTo>
                    <a:pt x="19027" y="40973"/>
                    <a:pt x="19058" y="40775"/>
                    <a:pt x="19108" y="40577"/>
                  </a:cubicBezTo>
                  <a:cubicBezTo>
                    <a:pt x="19136" y="40453"/>
                    <a:pt x="19120" y="40310"/>
                    <a:pt x="19229" y="40205"/>
                  </a:cubicBezTo>
                  <a:cubicBezTo>
                    <a:pt x="19297" y="40137"/>
                    <a:pt x="19315" y="40026"/>
                    <a:pt x="19306" y="39939"/>
                  </a:cubicBezTo>
                  <a:cubicBezTo>
                    <a:pt x="19297" y="39834"/>
                    <a:pt x="19331" y="39725"/>
                    <a:pt x="19368" y="39663"/>
                  </a:cubicBezTo>
                  <a:cubicBezTo>
                    <a:pt x="19458" y="39524"/>
                    <a:pt x="19495" y="39369"/>
                    <a:pt x="19526" y="39221"/>
                  </a:cubicBezTo>
                  <a:cubicBezTo>
                    <a:pt x="19566" y="39026"/>
                    <a:pt x="19572" y="38840"/>
                    <a:pt x="19832" y="38828"/>
                  </a:cubicBezTo>
                  <a:cubicBezTo>
                    <a:pt x="19975" y="38657"/>
                    <a:pt x="20170" y="38577"/>
                    <a:pt x="20380" y="38518"/>
                  </a:cubicBezTo>
                  <a:cubicBezTo>
                    <a:pt x="20433" y="38503"/>
                    <a:pt x="20482" y="38469"/>
                    <a:pt x="20516" y="38416"/>
                  </a:cubicBezTo>
                  <a:cubicBezTo>
                    <a:pt x="20532" y="38394"/>
                    <a:pt x="20553" y="38363"/>
                    <a:pt x="20578" y="38360"/>
                  </a:cubicBezTo>
                  <a:cubicBezTo>
                    <a:pt x="20804" y="38323"/>
                    <a:pt x="20950" y="38134"/>
                    <a:pt x="21148" y="38054"/>
                  </a:cubicBezTo>
                  <a:cubicBezTo>
                    <a:pt x="21470" y="37927"/>
                    <a:pt x="21754" y="37723"/>
                    <a:pt x="22064" y="37577"/>
                  </a:cubicBezTo>
                  <a:cubicBezTo>
                    <a:pt x="22095" y="37562"/>
                    <a:pt x="22126" y="37552"/>
                    <a:pt x="22160" y="37549"/>
                  </a:cubicBezTo>
                  <a:cubicBezTo>
                    <a:pt x="22284" y="37540"/>
                    <a:pt x="22364" y="37450"/>
                    <a:pt x="22466" y="37392"/>
                  </a:cubicBezTo>
                  <a:cubicBezTo>
                    <a:pt x="22674" y="37268"/>
                    <a:pt x="22875" y="37125"/>
                    <a:pt x="23119" y="37066"/>
                  </a:cubicBezTo>
                  <a:cubicBezTo>
                    <a:pt x="23209" y="37048"/>
                    <a:pt x="23311" y="37014"/>
                    <a:pt x="23370" y="36909"/>
                  </a:cubicBezTo>
                  <a:cubicBezTo>
                    <a:pt x="23401" y="36850"/>
                    <a:pt x="23494" y="36831"/>
                    <a:pt x="23568" y="36828"/>
                  </a:cubicBezTo>
                  <a:cubicBezTo>
                    <a:pt x="23640" y="36828"/>
                    <a:pt x="23692" y="36797"/>
                    <a:pt x="23742" y="36751"/>
                  </a:cubicBezTo>
                  <a:cubicBezTo>
                    <a:pt x="23831" y="36661"/>
                    <a:pt x="23940" y="36618"/>
                    <a:pt x="24060" y="36577"/>
                  </a:cubicBezTo>
                  <a:cubicBezTo>
                    <a:pt x="24200" y="36534"/>
                    <a:pt x="24342" y="36488"/>
                    <a:pt x="24447" y="36364"/>
                  </a:cubicBezTo>
                  <a:cubicBezTo>
                    <a:pt x="24506" y="36299"/>
                    <a:pt x="24596" y="36246"/>
                    <a:pt x="24698" y="36246"/>
                  </a:cubicBezTo>
                  <a:cubicBezTo>
                    <a:pt x="24754" y="36246"/>
                    <a:pt x="24791" y="36225"/>
                    <a:pt x="24834" y="36181"/>
                  </a:cubicBezTo>
                  <a:cubicBezTo>
                    <a:pt x="24915" y="36104"/>
                    <a:pt x="25005" y="36030"/>
                    <a:pt x="25125" y="36020"/>
                  </a:cubicBezTo>
                  <a:cubicBezTo>
                    <a:pt x="25181" y="36017"/>
                    <a:pt x="25224" y="36002"/>
                    <a:pt x="25268" y="35958"/>
                  </a:cubicBezTo>
                  <a:cubicBezTo>
                    <a:pt x="25348" y="35878"/>
                    <a:pt x="25447" y="35841"/>
                    <a:pt x="25562" y="35804"/>
                  </a:cubicBezTo>
                  <a:cubicBezTo>
                    <a:pt x="25695" y="35760"/>
                    <a:pt x="25840" y="35698"/>
                    <a:pt x="25949" y="35590"/>
                  </a:cubicBezTo>
                  <a:cubicBezTo>
                    <a:pt x="26060" y="35472"/>
                    <a:pt x="26184" y="35376"/>
                    <a:pt x="26351" y="35342"/>
                  </a:cubicBezTo>
                  <a:cubicBezTo>
                    <a:pt x="26459" y="35321"/>
                    <a:pt x="26534" y="35231"/>
                    <a:pt x="26599" y="35157"/>
                  </a:cubicBezTo>
                  <a:cubicBezTo>
                    <a:pt x="26670" y="35073"/>
                    <a:pt x="26750" y="35008"/>
                    <a:pt x="26837" y="34949"/>
                  </a:cubicBezTo>
                  <a:cubicBezTo>
                    <a:pt x="26921" y="34894"/>
                    <a:pt x="26973" y="34810"/>
                    <a:pt x="27044" y="34739"/>
                  </a:cubicBezTo>
                  <a:cubicBezTo>
                    <a:pt x="27230" y="34547"/>
                    <a:pt x="27342" y="34324"/>
                    <a:pt x="27403" y="34058"/>
                  </a:cubicBezTo>
                  <a:cubicBezTo>
                    <a:pt x="27444" y="33881"/>
                    <a:pt x="27400" y="33751"/>
                    <a:pt x="27354" y="33603"/>
                  </a:cubicBezTo>
                  <a:cubicBezTo>
                    <a:pt x="27348" y="33590"/>
                    <a:pt x="27345" y="33578"/>
                    <a:pt x="27335" y="33572"/>
                  </a:cubicBezTo>
                  <a:cubicBezTo>
                    <a:pt x="27187" y="33485"/>
                    <a:pt x="27094" y="33315"/>
                    <a:pt x="26902" y="33293"/>
                  </a:cubicBezTo>
                  <a:cubicBezTo>
                    <a:pt x="26894" y="33292"/>
                    <a:pt x="26887" y="33292"/>
                    <a:pt x="26879" y="33292"/>
                  </a:cubicBezTo>
                  <a:cubicBezTo>
                    <a:pt x="26825" y="33292"/>
                    <a:pt x="26778" y="33314"/>
                    <a:pt x="26726" y="33314"/>
                  </a:cubicBezTo>
                  <a:cubicBezTo>
                    <a:pt x="26717" y="33314"/>
                    <a:pt x="26707" y="33314"/>
                    <a:pt x="26698" y="33312"/>
                  </a:cubicBezTo>
                  <a:cubicBezTo>
                    <a:pt x="26624" y="33301"/>
                    <a:pt x="26554" y="33260"/>
                    <a:pt x="26480" y="33260"/>
                  </a:cubicBezTo>
                  <a:cubicBezTo>
                    <a:pt x="26444" y="33260"/>
                    <a:pt x="26408" y="33269"/>
                    <a:pt x="26370" y="33296"/>
                  </a:cubicBezTo>
                  <a:cubicBezTo>
                    <a:pt x="26363" y="33301"/>
                    <a:pt x="26356" y="33304"/>
                    <a:pt x="26350" y="33304"/>
                  </a:cubicBezTo>
                  <a:cubicBezTo>
                    <a:pt x="26324" y="33304"/>
                    <a:pt x="26306" y="33268"/>
                    <a:pt x="26323" y="33231"/>
                  </a:cubicBezTo>
                  <a:cubicBezTo>
                    <a:pt x="26329" y="33216"/>
                    <a:pt x="26345" y="33200"/>
                    <a:pt x="26357" y="33197"/>
                  </a:cubicBezTo>
                  <a:cubicBezTo>
                    <a:pt x="26614" y="33154"/>
                    <a:pt x="26753" y="32913"/>
                    <a:pt x="26976" y="32823"/>
                  </a:cubicBezTo>
                  <a:cubicBezTo>
                    <a:pt x="27187" y="32736"/>
                    <a:pt x="27280" y="32563"/>
                    <a:pt x="27391" y="32396"/>
                  </a:cubicBezTo>
                  <a:cubicBezTo>
                    <a:pt x="27413" y="32365"/>
                    <a:pt x="27441" y="32337"/>
                    <a:pt x="27468" y="32315"/>
                  </a:cubicBezTo>
                  <a:cubicBezTo>
                    <a:pt x="27636" y="32163"/>
                    <a:pt x="27694" y="31981"/>
                    <a:pt x="27667" y="31758"/>
                  </a:cubicBezTo>
                  <a:cubicBezTo>
                    <a:pt x="27654" y="31662"/>
                    <a:pt x="27636" y="31572"/>
                    <a:pt x="27592" y="31489"/>
                  </a:cubicBezTo>
                  <a:cubicBezTo>
                    <a:pt x="27561" y="31430"/>
                    <a:pt x="27537" y="31356"/>
                    <a:pt x="27450" y="31346"/>
                  </a:cubicBezTo>
                  <a:cubicBezTo>
                    <a:pt x="27422" y="31343"/>
                    <a:pt x="27407" y="31322"/>
                    <a:pt x="27397" y="31300"/>
                  </a:cubicBezTo>
                  <a:cubicBezTo>
                    <a:pt x="27307" y="31123"/>
                    <a:pt x="27128" y="31099"/>
                    <a:pt x="26964" y="31055"/>
                  </a:cubicBezTo>
                  <a:cubicBezTo>
                    <a:pt x="26955" y="31053"/>
                    <a:pt x="26947" y="31052"/>
                    <a:pt x="26938" y="31052"/>
                  </a:cubicBezTo>
                  <a:cubicBezTo>
                    <a:pt x="26891" y="31052"/>
                    <a:pt x="26841" y="31078"/>
                    <a:pt x="26788" y="31078"/>
                  </a:cubicBezTo>
                  <a:cubicBezTo>
                    <a:pt x="26764" y="31078"/>
                    <a:pt x="26741" y="31073"/>
                    <a:pt x="26716" y="31058"/>
                  </a:cubicBezTo>
                  <a:cubicBezTo>
                    <a:pt x="26722" y="31000"/>
                    <a:pt x="26769" y="30944"/>
                    <a:pt x="26812" y="30932"/>
                  </a:cubicBezTo>
                  <a:cubicBezTo>
                    <a:pt x="26933" y="30888"/>
                    <a:pt x="26982" y="30783"/>
                    <a:pt x="27060" y="30702"/>
                  </a:cubicBezTo>
                  <a:cubicBezTo>
                    <a:pt x="27171" y="30588"/>
                    <a:pt x="27153" y="30424"/>
                    <a:pt x="27193" y="30282"/>
                  </a:cubicBezTo>
                  <a:cubicBezTo>
                    <a:pt x="27202" y="30244"/>
                    <a:pt x="27190" y="30198"/>
                    <a:pt x="27199" y="30161"/>
                  </a:cubicBezTo>
                  <a:cubicBezTo>
                    <a:pt x="27252" y="29935"/>
                    <a:pt x="27150" y="29777"/>
                    <a:pt x="26998" y="29622"/>
                  </a:cubicBezTo>
                  <a:cubicBezTo>
                    <a:pt x="26917" y="29542"/>
                    <a:pt x="26818" y="29529"/>
                    <a:pt x="26732" y="29480"/>
                  </a:cubicBezTo>
                  <a:cubicBezTo>
                    <a:pt x="26487" y="29344"/>
                    <a:pt x="26221" y="29396"/>
                    <a:pt x="25967" y="29356"/>
                  </a:cubicBezTo>
                  <a:cubicBezTo>
                    <a:pt x="25945" y="29353"/>
                    <a:pt x="25922" y="29351"/>
                    <a:pt x="25899" y="29351"/>
                  </a:cubicBezTo>
                  <a:cubicBezTo>
                    <a:pt x="25797" y="29351"/>
                    <a:pt x="25689" y="29383"/>
                    <a:pt x="25593" y="29433"/>
                  </a:cubicBezTo>
                  <a:cubicBezTo>
                    <a:pt x="25564" y="29448"/>
                    <a:pt x="25541" y="29465"/>
                    <a:pt x="25508" y="29465"/>
                  </a:cubicBezTo>
                  <a:cubicBezTo>
                    <a:pt x="25505" y="29465"/>
                    <a:pt x="25503" y="29465"/>
                    <a:pt x="25500" y="29464"/>
                  </a:cubicBezTo>
                  <a:cubicBezTo>
                    <a:pt x="25485" y="29462"/>
                    <a:pt x="25469" y="29461"/>
                    <a:pt x="25454" y="29461"/>
                  </a:cubicBezTo>
                  <a:cubicBezTo>
                    <a:pt x="25405" y="29461"/>
                    <a:pt x="25358" y="29475"/>
                    <a:pt x="25320" y="29520"/>
                  </a:cubicBezTo>
                  <a:cubicBezTo>
                    <a:pt x="25312" y="29531"/>
                    <a:pt x="25290" y="29539"/>
                    <a:pt x="25272" y="29539"/>
                  </a:cubicBezTo>
                  <a:cubicBezTo>
                    <a:pt x="25270" y="29539"/>
                    <a:pt x="25267" y="29539"/>
                    <a:pt x="25265" y="29539"/>
                  </a:cubicBezTo>
                  <a:cubicBezTo>
                    <a:pt x="25252" y="29537"/>
                    <a:pt x="25239" y="29537"/>
                    <a:pt x="25227" y="29537"/>
                  </a:cubicBezTo>
                  <a:cubicBezTo>
                    <a:pt x="25015" y="29537"/>
                    <a:pt x="24859" y="29728"/>
                    <a:pt x="24642" y="29734"/>
                  </a:cubicBezTo>
                  <a:cubicBezTo>
                    <a:pt x="24584" y="29734"/>
                    <a:pt x="24503" y="29808"/>
                    <a:pt x="24435" y="29854"/>
                  </a:cubicBezTo>
                  <a:cubicBezTo>
                    <a:pt x="24389" y="29886"/>
                    <a:pt x="24337" y="29907"/>
                    <a:pt x="24287" y="29907"/>
                  </a:cubicBezTo>
                  <a:cubicBezTo>
                    <a:pt x="24284" y="29907"/>
                    <a:pt x="24280" y="29907"/>
                    <a:pt x="24277" y="29907"/>
                  </a:cubicBezTo>
                  <a:cubicBezTo>
                    <a:pt x="24273" y="29907"/>
                    <a:pt x="24269" y="29907"/>
                    <a:pt x="24265" y="29907"/>
                  </a:cubicBezTo>
                  <a:cubicBezTo>
                    <a:pt x="24134" y="29907"/>
                    <a:pt x="24027" y="29956"/>
                    <a:pt x="23940" y="30049"/>
                  </a:cubicBezTo>
                  <a:cubicBezTo>
                    <a:pt x="23921" y="30066"/>
                    <a:pt x="23908" y="30079"/>
                    <a:pt x="23888" y="30079"/>
                  </a:cubicBezTo>
                  <a:cubicBezTo>
                    <a:pt x="23881" y="30079"/>
                    <a:pt x="23874" y="30077"/>
                    <a:pt x="23865" y="30074"/>
                  </a:cubicBezTo>
                  <a:cubicBezTo>
                    <a:pt x="23854" y="30069"/>
                    <a:pt x="23843" y="30067"/>
                    <a:pt x="23833" y="30067"/>
                  </a:cubicBezTo>
                  <a:cubicBezTo>
                    <a:pt x="23792" y="30067"/>
                    <a:pt x="23760" y="30102"/>
                    <a:pt x="23723" y="30114"/>
                  </a:cubicBezTo>
                  <a:cubicBezTo>
                    <a:pt x="23513" y="30189"/>
                    <a:pt x="23364" y="30381"/>
                    <a:pt x="23129" y="30405"/>
                  </a:cubicBezTo>
                  <a:cubicBezTo>
                    <a:pt x="23039" y="30415"/>
                    <a:pt x="22946" y="30455"/>
                    <a:pt x="22890" y="30542"/>
                  </a:cubicBezTo>
                  <a:cubicBezTo>
                    <a:pt x="22872" y="30566"/>
                    <a:pt x="22847" y="30576"/>
                    <a:pt x="22816" y="30582"/>
                  </a:cubicBezTo>
                  <a:cubicBezTo>
                    <a:pt x="22655" y="30616"/>
                    <a:pt x="22513" y="30706"/>
                    <a:pt x="22364" y="30767"/>
                  </a:cubicBezTo>
                  <a:cubicBezTo>
                    <a:pt x="22151" y="30854"/>
                    <a:pt x="21987" y="31018"/>
                    <a:pt x="21767" y="31080"/>
                  </a:cubicBezTo>
                  <a:cubicBezTo>
                    <a:pt x="21671" y="31107"/>
                    <a:pt x="21607" y="31201"/>
                    <a:pt x="21482" y="31201"/>
                  </a:cubicBezTo>
                  <a:cubicBezTo>
                    <a:pt x="21478" y="31201"/>
                    <a:pt x="21474" y="31201"/>
                    <a:pt x="21470" y="31201"/>
                  </a:cubicBezTo>
                  <a:cubicBezTo>
                    <a:pt x="21597" y="31037"/>
                    <a:pt x="21628" y="30842"/>
                    <a:pt x="21671" y="30665"/>
                  </a:cubicBezTo>
                  <a:cubicBezTo>
                    <a:pt x="21711" y="30495"/>
                    <a:pt x="21816" y="30340"/>
                    <a:pt x="21795" y="30152"/>
                  </a:cubicBezTo>
                  <a:cubicBezTo>
                    <a:pt x="21782" y="30077"/>
                    <a:pt x="21838" y="29987"/>
                    <a:pt x="21878" y="29913"/>
                  </a:cubicBezTo>
                  <a:cubicBezTo>
                    <a:pt x="21959" y="29774"/>
                    <a:pt x="21983" y="29619"/>
                    <a:pt x="22002" y="29467"/>
                  </a:cubicBezTo>
                  <a:cubicBezTo>
                    <a:pt x="22011" y="29372"/>
                    <a:pt x="22024" y="29279"/>
                    <a:pt x="22104" y="29214"/>
                  </a:cubicBezTo>
                  <a:cubicBezTo>
                    <a:pt x="22135" y="29186"/>
                    <a:pt x="22135" y="29149"/>
                    <a:pt x="22129" y="29124"/>
                  </a:cubicBezTo>
                  <a:cubicBezTo>
                    <a:pt x="22086" y="28966"/>
                    <a:pt x="22179" y="28845"/>
                    <a:pt x="22237" y="28721"/>
                  </a:cubicBezTo>
                  <a:cubicBezTo>
                    <a:pt x="22281" y="28632"/>
                    <a:pt x="22296" y="28542"/>
                    <a:pt x="22299" y="28455"/>
                  </a:cubicBezTo>
                  <a:cubicBezTo>
                    <a:pt x="22305" y="28304"/>
                    <a:pt x="22333" y="28164"/>
                    <a:pt x="22423" y="28041"/>
                  </a:cubicBezTo>
                  <a:cubicBezTo>
                    <a:pt x="22432" y="28028"/>
                    <a:pt x="22448" y="28013"/>
                    <a:pt x="22445" y="27997"/>
                  </a:cubicBezTo>
                  <a:cubicBezTo>
                    <a:pt x="22439" y="27796"/>
                    <a:pt x="22575" y="27638"/>
                    <a:pt x="22603" y="27446"/>
                  </a:cubicBezTo>
                  <a:cubicBezTo>
                    <a:pt x="22615" y="27353"/>
                    <a:pt x="22652" y="27267"/>
                    <a:pt x="22627" y="27171"/>
                  </a:cubicBezTo>
                  <a:cubicBezTo>
                    <a:pt x="22621" y="27152"/>
                    <a:pt x="22634" y="27118"/>
                    <a:pt x="22649" y="27103"/>
                  </a:cubicBezTo>
                  <a:cubicBezTo>
                    <a:pt x="22776" y="26957"/>
                    <a:pt x="22807" y="26762"/>
                    <a:pt x="22835" y="26592"/>
                  </a:cubicBezTo>
                  <a:cubicBezTo>
                    <a:pt x="22863" y="26419"/>
                    <a:pt x="22996" y="26276"/>
                    <a:pt x="22959" y="26090"/>
                  </a:cubicBezTo>
                  <a:cubicBezTo>
                    <a:pt x="22953" y="26048"/>
                    <a:pt x="22983" y="26021"/>
                    <a:pt x="23026" y="26021"/>
                  </a:cubicBezTo>
                  <a:cubicBezTo>
                    <a:pt x="23030" y="26021"/>
                    <a:pt x="23034" y="26022"/>
                    <a:pt x="23039" y="26022"/>
                  </a:cubicBezTo>
                  <a:cubicBezTo>
                    <a:pt x="23082" y="26028"/>
                    <a:pt x="23125" y="26029"/>
                    <a:pt x="23169" y="26029"/>
                  </a:cubicBezTo>
                  <a:cubicBezTo>
                    <a:pt x="23237" y="26029"/>
                    <a:pt x="23306" y="26025"/>
                    <a:pt x="23375" y="26025"/>
                  </a:cubicBezTo>
                  <a:cubicBezTo>
                    <a:pt x="23466" y="26025"/>
                    <a:pt x="23557" y="26032"/>
                    <a:pt x="23646" y="26066"/>
                  </a:cubicBezTo>
                  <a:cubicBezTo>
                    <a:pt x="23670" y="26073"/>
                    <a:pt x="23699" y="26078"/>
                    <a:pt x="23727" y="26078"/>
                  </a:cubicBezTo>
                  <a:cubicBezTo>
                    <a:pt x="23755" y="26078"/>
                    <a:pt x="23782" y="26073"/>
                    <a:pt x="23804" y="26063"/>
                  </a:cubicBezTo>
                  <a:cubicBezTo>
                    <a:pt x="23855" y="26039"/>
                    <a:pt x="23907" y="26032"/>
                    <a:pt x="23958" y="26032"/>
                  </a:cubicBezTo>
                  <a:cubicBezTo>
                    <a:pt x="24024" y="26032"/>
                    <a:pt x="24089" y="26043"/>
                    <a:pt x="24151" y="26043"/>
                  </a:cubicBezTo>
                  <a:cubicBezTo>
                    <a:pt x="24178" y="26043"/>
                    <a:pt x="24205" y="26041"/>
                    <a:pt x="24231" y="26035"/>
                  </a:cubicBezTo>
                  <a:cubicBezTo>
                    <a:pt x="24259" y="26029"/>
                    <a:pt x="24286" y="26026"/>
                    <a:pt x="24313" y="26026"/>
                  </a:cubicBezTo>
                  <a:cubicBezTo>
                    <a:pt x="24394" y="26026"/>
                    <a:pt x="24471" y="26048"/>
                    <a:pt x="24549" y="26048"/>
                  </a:cubicBezTo>
                  <a:cubicBezTo>
                    <a:pt x="24573" y="26048"/>
                    <a:pt x="24597" y="26046"/>
                    <a:pt x="24621" y="26041"/>
                  </a:cubicBezTo>
                  <a:cubicBezTo>
                    <a:pt x="24713" y="26022"/>
                    <a:pt x="24807" y="26015"/>
                    <a:pt x="24900" y="26015"/>
                  </a:cubicBezTo>
                  <a:cubicBezTo>
                    <a:pt x="25003" y="26015"/>
                    <a:pt x="25105" y="26023"/>
                    <a:pt x="25206" y="26035"/>
                  </a:cubicBezTo>
                  <a:cubicBezTo>
                    <a:pt x="25257" y="26039"/>
                    <a:pt x="25303" y="26045"/>
                    <a:pt x="25350" y="26045"/>
                  </a:cubicBezTo>
                  <a:cubicBezTo>
                    <a:pt x="25397" y="26045"/>
                    <a:pt x="25444" y="26039"/>
                    <a:pt x="25497" y="26022"/>
                  </a:cubicBezTo>
                  <a:cubicBezTo>
                    <a:pt x="25530" y="26011"/>
                    <a:pt x="25572" y="25998"/>
                    <a:pt x="25616" y="25998"/>
                  </a:cubicBezTo>
                  <a:cubicBezTo>
                    <a:pt x="25658" y="25998"/>
                    <a:pt x="25702" y="26011"/>
                    <a:pt x="25738" y="26050"/>
                  </a:cubicBezTo>
                  <a:cubicBezTo>
                    <a:pt x="25751" y="26066"/>
                    <a:pt x="25785" y="26069"/>
                    <a:pt x="25806" y="26069"/>
                  </a:cubicBezTo>
                  <a:cubicBezTo>
                    <a:pt x="25957" y="26054"/>
                    <a:pt x="26106" y="26049"/>
                    <a:pt x="26254" y="26049"/>
                  </a:cubicBezTo>
                  <a:cubicBezTo>
                    <a:pt x="26295" y="26049"/>
                    <a:pt x="26335" y="26050"/>
                    <a:pt x="26376" y="26050"/>
                  </a:cubicBezTo>
                  <a:cubicBezTo>
                    <a:pt x="26384" y="26050"/>
                    <a:pt x="26393" y="26051"/>
                    <a:pt x="26402" y="26051"/>
                  </a:cubicBezTo>
                  <a:cubicBezTo>
                    <a:pt x="26525" y="26051"/>
                    <a:pt x="26657" y="26031"/>
                    <a:pt x="26787" y="26022"/>
                  </a:cubicBezTo>
                  <a:cubicBezTo>
                    <a:pt x="26793" y="26022"/>
                    <a:pt x="26799" y="26022"/>
                    <a:pt x="26805" y="26022"/>
                  </a:cubicBezTo>
                  <a:cubicBezTo>
                    <a:pt x="26889" y="26022"/>
                    <a:pt x="26972" y="26042"/>
                    <a:pt x="27047" y="26056"/>
                  </a:cubicBezTo>
                  <a:cubicBezTo>
                    <a:pt x="27080" y="26063"/>
                    <a:pt x="27112" y="26065"/>
                    <a:pt x="27144" y="26065"/>
                  </a:cubicBezTo>
                  <a:cubicBezTo>
                    <a:pt x="27228" y="26065"/>
                    <a:pt x="27311" y="26049"/>
                    <a:pt x="27395" y="26049"/>
                  </a:cubicBezTo>
                  <a:cubicBezTo>
                    <a:pt x="27418" y="26049"/>
                    <a:pt x="27442" y="26050"/>
                    <a:pt x="27465" y="26053"/>
                  </a:cubicBezTo>
                  <a:cubicBezTo>
                    <a:pt x="27562" y="26064"/>
                    <a:pt x="27664" y="26071"/>
                    <a:pt x="27767" y="26071"/>
                  </a:cubicBezTo>
                  <a:cubicBezTo>
                    <a:pt x="27845" y="26071"/>
                    <a:pt x="27923" y="26067"/>
                    <a:pt x="28001" y="26056"/>
                  </a:cubicBezTo>
                  <a:cubicBezTo>
                    <a:pt x="28014" y="26054"/>
                    <a:pt x="28027" y="26054"/>
                    <a:pt x="28041" y="26054"/>
                  </a:cubicBezTo>
                  <a:cubicBezTo>
                    <a:pt x="28071" y="26054"/>
                    <a:pt x="28102" y="26057"/>
                    <a:pt x="28133" y="26057"/>
                  </a:cubicBezTo>
                  <a:cubicBezTo>
                    <a:pt x="28173" y="26057"/>
                    <a:pt x="28212" y="26052"/>
                    <a:pt x="28252" y="26025"/>
                  </a:cubicBezTo>
                  <a:cubicBezTo>
                    <a:pt x="28262" y="26019"/>
                    <a:pt x="28275" y="26017"/>
                    <a:pt x="28290" y="26017"/>
                  </a:cubicBezTo>
                  <a:cubicBezTo>
                    <a:pt x="28312" y="26017"/>
                    <a:pt x="28338" y="26022"/>
                    <a:pt x="28360" y="26025"/>
                  </a:cubicBezTo>
                  <a:cubicBezTo>
                    <a:pt x="28471" y="26050"/>
                    <a:pt x="28583" y="26074"/>
                    <a:pt x="28696" y="26074"/>
                  </a:cubicBezTo>
                  <a:cubicBezTo>
                    <a:pt x="28756" y="26074"/>
                    <a:pt x="28816" y="26067"/>
                    <a:pt x="28877" y="26050"/>
                  </a:cubicBezTo>
                  <a:cubicBezTo>
                    <a:pt x="28887" y="26047"/>
                    <a:pt x="28898" y="26046"/>
                    <a:pt x="28909" y="26046"/>
                  </a:cubicBezTo>
                  <a:cubicBezTo>
                    <a:pt x="28923" y="26046"/>
                    <a:pt x="28937" y="26048"/>
                    <a:pt x="28951" y="26053"/>
                  </a:cubicBezTo>
                  <a:cubicBezTo>
                    <a:pt x="29013" y="26071"/>
                    <a:pt x="29075" y="26084"/>
                    <a:pt x="29139" y="26084"/>
                  </a:cubicBezTo>
                  <a:cubicBezTo>
                    <a:pt x="29186" y="26084"/>
                    <a:pt x="29233" y="26077"/>
                    <a:pt x="29282" y="26059"/>
                  </a:cubicBezTo>
                  <a:cubicBezTo>
                    <a:pt x="29309" y="26051"/>
                    <a:pt x="29336" y="26048"/>
                    <a:pt x="29363" y="26048"/>
                  </a:cubicBezTo>
                  <a:cubicBezTo>
                    <a:pt x="29420" y="26048"/>
                    <a:pt x="29478" y="26061"/>
                    <a:pt x="29536" y="26072"/>
                  </a:cubicBezTo>
                  <a:cubicBezTo>
                    <a:pt x="29604" y="26085"/>
                    <a:pt x="29677" y="26100"/>
                    <a:pt x="29749" y="26100"/>
                  </a:cubicBezTo>
                  <a:cubicBezTo>
                    <a:pt x="29794" y="26100"/>
                    <a:pt x="29840" y="26094"/>
                    <a:pt x="29883" y="26078"/>
                  </a:cubicBezTo>
                  <a:cubicBezTo>
                    <a:pt x="29942" y="26057"/>
                    <a:pt x="30000" y="26049"/>
                    <a:pt x="30058" y="26049"/>
                  </a:cubicBezTo>
                  <a:cubicBezTo>
                    <a:pt x="30127" y="26049"/>
                    <a:pt x="30196" y="26060"/>
                    <a:pt x="30267" y="26072"/>
                  </a:cubicBezTo>
                  <a:cubicBezTo>
                    <a:pt x="30293" y="26077"/>
                    <a:pt x="30319" y="26079"/>
                    <a:pt x="30346" y="26079"/>
                  </a:cubicBezTo>
                  <a:cubicBezTo>
                    <a:pt x="30421" y="26079"/>
                    <a:pt x="30499" y="26064"/>
                    <a:pt x="30576" y="26059"/>
                  </a:cubicBezTo>
                  <a:cubicBezTo>
                    <a:pt x="30596" y="26059"/>
                    <a:pt x="30617" y="26058"/>
                    <a:pt x="30637" y="26058"/>
                  </a:cubicBezTo>
                  <a:cubicBezTo>
                    <a:pt x="30712" y="26058"/>
                    <a:pt x="30789" y="26063"/>
                    <a:pt x="30852" y="26078"/>
                  </a:cubicBezTo>
                  <a:cubicBezTo>
                    <a:pt x="30963" y="26103"/>
                    <a:pt x="31078" y="26081"/>
                    <a:pt x="31183" y="26109"/>
                  </a:cubicBezTo>
                  <a:cubicBezTo>
                    <a:pt x="31210" y="26116"/>
                    <a:pt x="31237" y="26119"/>
                    <a:pt x="31263" y="26119"/>
                  </a:cubicBezTo>
                  <a:cubicBezTo>
                    <a:pt x="31372" y="26119"/>
                    <a:pt x="31474" y="26071"/>
                    <a:pt x="31580" y="26071"/>
                  </a:cubicBezTo>
                  <a:cubicBezTo>
                    <a:pt x="31597" y="26071"/>
                    <a:pt x="31614" y="26072"/>
                    <a:pt x="31632" y="26075"/>
                  </a:cubicBezTo>
                  <a:cubicBezTo>
                    <a:pt x="31694" y="26085"/>
                    <a:pt x="31757" y="26088"/>
                    <a:pt x="31820" y="26088"/>
                  </a:cubicBezTo>
                  <a:cubicBezTo>
                    <a:pt x="31933" y="26088"/>
                    <a:pt x="32047" y="26078"/>
                    <a:pt x="32161" y="26078"/>
                  </a:cubicBezTo>
                  <a:cubicBezTo>
                    <a:pt x="32257" y="26078"/>
                    <a:pt x="32352" y="26085"/>
                    <a:pt x="32446" y="26112"/>
                  </a:cubicBezTo>
                  <a:cubicBezTo>
                    <a:pt x="32461" y="26116"/>
                    <a:pt x="32478" y="26118"/>
                    <a:pt x="32495" y="26118"/>
                  </a:cubicBezTo>
                  <a:cubicBezTo>
                    <a:pt x="32543" y="26118"/>
                    <a:pt x="32595" y="26104"/>
                    <a:pt x="32641" y="26090"/>
                  </a:cubicBezTo>
                  <a:cubicBezTo>
                    <a:pt x="32674" y="26081"/>
                    <a:pt x="32707" y="26078"/>
                    <a:pt x="32740" y="26078"/>
                  </a:cubicBezTo>
                  <a:cubicBezTo>
                    <a:pt x="32829" y="26078"/>
                    <a:pt x="32918" y="26103"/>
                    <a:pt x="33006" y="26103"/>
                  </a:cubicBezTo>
                  <a:cubicBezTo>
                    <a:pt x="33068" y="26103"/>
                    <a:pt x="33099" y="26131"/>
                    <a:pt x="33056" y="26180"/>
                  </a:cubicBezTo>
                  <a:cubicBezTo>
                    <a:pt x="32910" y="26347"/>
                    <a:pt x="32932" y="26567"/>
                    <a:pt x="32873" y="26759"/>
                  </a:cubicBezTo>
                  <a:cubicBezTo>
                    <a:pt x="32836" y="26883"/>
                    <a:pt x="32808" y="27010"/>
                    <a:pt x="32724" y="27112"/>
                  </a:cubicBezTo>
                  <a:cubicBezTo>
                    <a:pt x="32706" y="27134"/>
                    <a:pt x="32684" y="27168"/>
                    <a:pt x="32687" y="27189"/>
                  </a:cubicBezTo>
                  <a:cubicBezTo>
                    <a:pt x="32731" y="27390"/>
                    <a:pt x="32557" y="27524"/>
                    <a:pt x="32532" y="27700"/>
                  </a:cubicBezTo>
                  <a:cubicBezTo>
                    <a:pt x="32511" y="27858"/>
                    <a:pt x="32495" y="28037"/>
                    <a:pt x="32409" y="28155"/>
                  </a:cubicBezTo>
                  <a:cubicBezTo>
                    <a:pt x="32297" y="28301"/>
                    <a:pt x="32313" y="28471"/>
                    <a:pt x="32238" y="28619"/>
                  </a:cubicBezTo>
                  <a:cubicBezTo>
                    <a:pt x="32195" y="28712"/>
                    <a:pt x="32223" y="28842"/>
                    <a:pt x="32167" y="28947"/>
                  </a:cubicBezTo>
                  <a:cubicBezTo>
                    <a:pt x="32111" y="29050"/>
                    <a:pt x="32077" y="29158"/>
                    <a:pt x="32071" y="29272"/>
                  </a:cubicBezTo>
                  <a:cubicBezTo>
                    <a:pt x="32065" y="29390"/>
                    <a:pt x="31957" y="29443"/>
                    <a:pt x="31926" y="29548"/>
                  </a:cubicBezTo>
                  <a:cubicBezTo>
                    <a:pt x="31873" y="29721"/>
                    <a:pt x="31882" y="29901"/>
                    <a:pt x="31827" y="30071"/>
                  </a:cubicBezTo>
                  <a:cubicBezTo>
                    <a:pt x="31802" y="30142"/>
                    <a:pt x="31768" y="30210"/>
                    <a:pt x="31728" y="30263"/>
                  </a:cubicBezTo>
                  <a:cubicBezTo>
                    <a:pt x="31653" y="30353"/>
                    <a:pt x="31635" y="30458"/>
                    <a:pt x="31635" y="30560"/>
                  </a:cubicBezTo>
                  <a:cubicBezTo>
                    <a:pt x="31632" y="30625"/>
                    <a:pt x="31625" y="30684"/>
                    <a:pt x="31601" y="30740"/>
                  </a:cubicBezTo>
                  <a:cubicBezTo>
                    <a:pt x="31495" y="30997"/>
                    <a:pt x="31430" y="31266"/>
                    <a:pt x="31344" y="31529"/>
                  </a:cubicBezTo>
                  <a:cubicBezTo>
                    <a:pt x="31285" y="31705"/>
                    <a:pt x="31248" y="31888"/>
                    <a:pt x="31127" y="32040"/>
                  </a:cubicBezTo>
                  <a:cubicBezTo>
                    <a:pt x="31109" y="32064"/>
                    <a:pt x="31102" y="32114"/>
                    <a:pt x="31112" y="32148"/>
                  </a:cubicBezTo>
                  <a:cubicBezTo>
                    <a:pt x="31143" y="32297"/>
                    <a:pt x="31068" y="32408"/>
                    <a:pt x="30997" y="32523"/>
                  </a:cubicBezTo>
                  <a:cubicBezTo>
                    <a:pt x="30935" y="32615"/>
                    <a:pt x="30892" y="32711"/>
                    <a:pt x="30920" y="32823"/>
                  </a:cubicBezTo>
                  <a:cubicBezTo>
                    <a:pt x="30926" y="32848"/>
                    <a:pt x="30932" y="32879"/>
                    <a:pt x="30914" y="32894"/>
                  </a:cubicBezTo>
                  <a:cubicBezTo>
                    <a:pt x="30808" y="32987"/>
                    <a:pt x="30836" y="33142"/>
                    <a:pt x="30756" y="33244"/>
                  </a:cubicBezTo>
                  <a:cubicBezTo>
                    <a:pt x="30731" y="33272"/>
                    <a:pt x="30715" y="33309"/>
                    <a:pt x="30731" y="33346"/>
                  </a:cubicBezTo>
                  <a:cubicBezTo>
                    <a:pt x="30756" y="33399"/>
                    <a:pt x="30734" y="33445"/>
                    <a:pt x="30709" y="33488"/>
                  </a:cubicBezTo>
                  <a:cubicBezTo>
                    <a:pt x="30604" y="33668"/>
                    <a:pt x="30589" y="33881"/>
                    <a:pt x="30508" y="34067"/>
                  </a:cubicBezTo>
                  <a:cubicBezTo>
                    <a:pt x="30459" y="34182"/>
                    <a:pt x="30412" y="34293"/>
                    <a:pt x="30387" y="34414"/>
                  </a:cubicBezTo>
                  <a:cubicBezTo>
                    <a:pt x="30360" y="34569"/>
                    <a:pt x="30304" y="34720"/>
                    <a:pt x="30248" y="34866"/>
                  </a:cubicBezTo>
                  <a:cubicBezTo>
                    <a:pt x="30202" y="35002"/>
                    <a:pt x="30149" y="35141"/>
                    <a:pt x="30103" y="35280"/>
                  </a:cubicBezTo>
                  <a:cubicBezTo>
                    <a:pt x="30034" y="35488"/>
                    <a:pt x="30007" y="35708"/>
                    <a:pt x="29935" y="35915"/>
                  </a:cubicBezTo>
                  <a:cubicBezTo>
                    <a:pt x="29870" y="36107"/>
                    <a:pt x="29833" y="36308"/>
                    <a:pt x="29716" y="36485"/>
                  </a:cubicBezTo>
                  <a:cubicBezTo>
                    <a:pt x="29651" y="36581"/>
                    <a:pt x="29672" y="36714"/>
                    <a:pt x="29641" y="36828"/>
                  </a:cubicBezTo>
                  <a:cubicBezTo>
                    <a:pt x="29623" y="36893"/>
                    <a:pt x="29614" y="36961"/>
                    <a:pt x="29561" y="37017"/>
                  </a:cubicBezTo>
                  <a:cubicBezTo>
                    <a:pt x="29530" y="37051"/>
                    <a:pt x="29502" y="37097"/>
                    <a:pt x="29527" y="37153"/>
                  </a:cubicBezTo>
                  <a:cubicBezTo>
                    <a:pt x="29530" y="37169"/>
                    <a:pt x="29536" y="37190"/>
                    <a:pt x="29530" y="37200"/>
                  </a:cubicBezTo>
                  <a:cubicBezTo>
                    <a:pt x="29422" y="37379"/>
                    <a:pt x="29453" y="37611"/>
                    <a:pt x="29304" y="37775"/>
                  </a:cubicBezTo>
                  <a:cubicBezTo>
                    <a:pt x="29285" y="37794"/>
                    <a:pt x="29270" y="37819"/>
                    <a:pt x="29273" y="37850"/>
                  </a:cubicBezTo>
                  <a:cubicBezTo>
                    <a:pt x="29276" y="38060"/>
                    <a:pt x="29208" y="38249"/>
                    <a:pt x="29097" y="38422"/>
                  </a:cubicBezTo>
                  <a:cubicBezTo>
                    <a:pt x="29059" y="38481"/>
                    <a:pt x="29106" y="38534"/>
                    <a:pt x="29081" y="38589"/>
                  </a:cubicBezTo>
                  <a:cubicBezTo>
                    <a:pt x="28979" y="38825"/>
                    <a:pt x="28889" y="39066"/>
                    <a:pt x="28815" y="39314"/>
                  </a:cubicBezTo>
                  <a:cubicBezTo>
                    <a:pt x="28781" y="39425"/>
                    <a:pt x="28753" y="39521"/>
                    <a:pt x="28787" y="39626"/>
                  </a:cubicBezTo>
                  <a:cubicBezTo>
                    <a:pt x="28813" y="39706"/>
                    <a:pt x="28857" y="39773"/>
                    <a:pt x="28949" y="39773"/>
                  </a:cubicBezTo>
                  <a:cubicBezTo>
                    <a:pt x="28957" y="39773"/>
                    <a:pt x="28965" y="39773"/>
                    <a:pt x="28973" y="39772"/>
                  </a:cubicBezTo>
                  <a:cubicBezTo>
                    <a:pt x="29196" y="39750"/>
                    <a:pt x="29224" y="39725"/>
                    <a:pt x="29242" y="39580"/>
                  </a:cubicBezTo>
                  <a:cubicBezTo>
                    <a:pt x="29267" y="39407"/>
                    <a:pt x="29282" y="39227"/>
                    <a:pt x="29403" y="39082"/>
                  </a:cubicBezTo>
                  <a:cubicBezTo>
                    <a:pt x="29453" y="39023"/>
                    <a:pt x="29406" y="38952"/>
                    <a:pt x="29428" y="38893"/>
                  </a:cubicBezTo>
                  <a:cubicBezTo>
                    <a:pt x="29474" y="38760"/>
                    <a:pt x="29511" y="38627"/>
                    <a:pt x="29579" y="38497"/>
                  </a:cubicBezTo>
                  <a:cubicBezTo>
                    <a:pt x="29660" y="38354"/>
                    <a:pt x="29694" y="38184"/>
                    <a:pt x="29734" y="38023"/>
                  </a:cubicBezTo>
                  <a:cubicBezTo>
                    <a:pt x="29750" y="37964"/>
                    <a:pt x="29750" y="37905"/>
                    <a:pt x="29793" y="37856"/>
                  </a:cubicBezTo>
                  <a:cubicBezTo>
                    <a:pt x="29867" y="37775"/>
                    <a:pt x="29790" y="37667"/>
                    <a:pt x="29839" y="37577"/>
                  </a:cubicBezTo>
                  <a:cubicBezTo>
                    <a:pt x="29867" y="37528"/>
                    <a:pt x="29874" y="37469"/>
                    <a:pt x="29920" y="37429"/>
                  </a:cubicBezTo>
                  <a:cubicBezTo>
                    <a:pt x="29945" y="37407"/>
                    <a:pt x="29963" y="37376"/>
                    <a:pt x="29960" y="37342"/>
                  </a:cubicBezTo>
                  <a:cubicBezTo>
                    <a:pt x="29954" y="37243"/>
                    <a:pt x="29979" y="37156"/>
                    <a:pt x="30038" y="37076"/>
                  </a:cubicBezTo>
                  <a:cubicBezTo>
                    <a:pt x="30078" y="37017"/>
                    <a:pt x="30075" y="36940"/>
                    <a:pt x="30081" y="36878"/>
                  </a:cubicBezTo>
                  <a:cubicBezTo>
                    <a:pt x="30103" y="36658"/>
                    <a:pt x="30282" y="36497"/>
                    <a:pt x="30279" y="36268"/>
                  </a:cubicBezTo>
                  <a:cubicBezTo>
                    <a:pt x="30276" y="36169"/>
                    <a:pt x="30366" y="36085"/>
                    <a:pt x="30394" y="35980"/>
                  </a:cubicBezTo>
                  <a:cubicBezTo>
                    <a:pt x="30434" y="35813"/>
                    <a:pt x="30449" y="35643"/>
                    <a:pt x="30508" y="35482"/>
                  </a:cubicBezTo>
                  <a:cubicBezTo>
                    <a:pt x="30545" y="35383"/>
                    <a:pt x="30567" y="35280"/>
                    <a:pt x="30623" y="35185"/>
                  </a:cubicBezTo>
                  <a:cubicBezTo>
                    <a:pt x="30681" y="35092"/>
                    <a:pt x="30650" y="34968"/>
                    <a:pt x="30712" y="34869"/>
                  </a:cubicBezTo>
                  <a:cubicBezTo>
                    <a:pt x="30799" y="34739"/>
                    <a:pt x="30796" y="34569"/>
                    <a:pt x="30892" y="34439"/>
                  </a:cubicBezTo>
                  <a:cubicBezTo>
                    <a:pt x="30904" y="34420"/>
                    <a:pt x="30898" y="34383"/>
                    <a:pt x="30901" y="34355"/>
                  </a:cubicBezTo>
                  <a:cubicBezTo>
                    <a:pt x="30901" y="34318"/>
                    <a:pt x="30889" y="34275"/>
                    <a:pt x="30904" y="34247"/>
                  </a:cubicBezTo>
                  <a:cubicBezTo>
                    <a:pt x="30982" y="34117"/>
                    <a:pt x="31016" y="33980"/>
                    <a:pt x="31034" y="33832"/>
                  </a:cubicBezTo>
                  <a:cubicBezTo>
                    <a:pt x="31047" y="33751"/>
                    <a:pt x="31118" y="33665"/>
                    <a:pt x="31161" y="33587"/>
                  </a:cubicBezTo>
                  <a:cubicBezTo>
                    <a:pt x="31260" y="33417"/>
                    <a:pt x="31192" y="33207"/>
                    <a:pt x="31331" y="33052"/>
                  </a:cubicBezTo>
                  <a:cubicBezTo>
                    <a:pt x="31396" y="32978"/>
                    <a:pt x="31347" y="32854"/>
                    <a:pt x="31396" y="32758"/>
                  </a:cubicBezTo>
                  <a:cubicBezTo>
                    <a:pt x="31492" y="32572"/>
                    <a:pt x="31557" y="32377"/>
                    <a:pt x="31573" y="32167"/>
                  </a:cubicBezTo>
                  <a:cubicBezTo>
                    <a:pt x="31573" y="32133"/>
                    <a:pt x="31595" y="32117"/>
                    <a:pt x="31616" y="32095"/>
                  </a:cubicBezTo>
                  <a:cubicBezTo>
                    <a:pt x="31653" y="32058"/>
                    <a:pt x="31700" y="32006"/>
                    <a:pt x="31687" y="31959"/>
                  </a:cubicBezTo>
                  <a:cubicBezTo>
                    <a:pt x="31653" y="31857"/>
                    <a:pt x="31712" y="31786"/>
                    <a:pt x="31746" y="31705"/>
                  </a:cubicBezTo>
                  <a:cubicBezTo>
                    <a:pt x="31821" y="31526"/>
                    <a:pt x="31892" y="31349"/>
                    <a:pt x="31920" y="31148"/>
                  </a:cubicBezTo>
                  <a:cubicBezTo>
                    <a:pt x="31947" y="30922"/>
                    <a:pt x="32012" y="30690"/>
                    <a:pt x="32127" y="30495"/>
                  </a:cubicBezTo>
                  <a:cubicBezTo>
                    <a:pt x="32220" y="30337"/>
                    <a:pt x="32201" y="30167"/>
                    <a:pt x="32266" y="30012"/>
                  </a:cubicBezTo>
                  <a:cubicBezTo>
                    <a:pt x="32365" y="29771"/>
                    <a:pt x="32424" y="29517"/>
                    <a:pt x="32526" y="29272"/>
                  </a:cubicBezTo>
                  <a:cubicBezTo>
                    <a:pt x="32588" y="29121"/>
                    <a:pt x="32647" y="28954"/>
                    <a:pt x="32672" y="28783"/>
                  </a:cubicBezTo>
                  <a:cubicBezTo>
                    <a:pt x="32693" y="28616"/>
                    <a:pt x="32731" y="28452"/>
                    <a:pt x="32854" y="28322"/>
                  </a:cubicBezTo>
                  <a:cubicBezTo>
                    <a:pt x="32867" y="28313"/>
                    <a:pt x="32876" y="28294"/>
                    <a:pt x="32873" y="28279"/>
                  </a:cubicBezTo>
                  <a:cubicBezTo>
                    <a:pt x="32864" y="28112"/>
                    <a:pt x="32975" y="27985"/>
                    <a:pt x="33012" y="27836"/>
                  </a:cubicBezTo>
                  <a:cubicBezTo>
                    <a:pt x="33037" y="27737"/>
                    <a:pt x="33056" y="27620"/>
                    <a:pt x="33083" y="27524"/>
                  </a:cubicBezTo>
                  <a:cubicBezTo>
                    <a:pt x="33130" y="27360"/>
                    <a:pt x="33152" y="27189"/>
                    <a:pt x="33220" y="27031"/>
                  </a:cubicBezTo>
                  <a:cubicBezTo>
                    <a:pt x="33275" y="26898"/>
                    <a:pt x="33365" y="26775"/>
                    <a:pt x="33356" y="26617"/>
                  </a:cubicBezTo>
                  <a:cubicBezTo>
                    <a:pt x="33353" y="26573"/>
                    <a:pt x="33377" y="26521"/>
                    <a:pt x="33405" y="26480"/>
                  </a:cubicBezTo>
                  <a:cubicBezTo>
                    <a:pt x="33477" y="26375"/>
                    <a:pt x="33514" y="26261"/>
                    <a:pt x="33529" y="26140"/>
                  </a:cubicBezTo>
                  <a:cubicBezTo>
                    <a:pt x="33532" y="26123"/>
                    <a:pt x="33540" y="26102"/>
                    <a:pt x="33550" y="26102"/>
                  </a:cubicBezTo>
                  <a:cubicBezTo>
                    <a:pt x="33551" y="26102"/>
                    <a:pt x="33553" y="26102"/>
                    <a:pt x="33554" y="26103"/>
                  </a:cubicBezTo>
                  <a:cubicBezTo>
                    <a:pt x="33573" y="26112"/>
                    <a:pt x="33592" y="26115"/>
                    <a:pt x="33609" y="26115"/>
                  </a:cubicBezTo>
                  <a:cubicBezTo>
                    <a:pt x="33681" y="26115"/>
                    <a:pt x="33745" y="26058"/>
                    <a:pt x="33823" y="26058"/>
                  </a:cubicBezTo>
                  <a:cubicBezTo>
                    <a:pt x="33835" y="26058"/>
                    <a:pt x="33848" y="26060"/>
                    <a:pt x="33860" y="26063"/>
                  </a:cubicBezTo>
                  <a:cubicBezTo>
                    <a:pt x="33893" y="26071"/>
                    <a:pt x="33928" y="26075"/>
                    <a:pt x="33963" y="26075"/>
                  </a:cubicBezTo>
                  <a:cubicBezTo>
                    <a:pt x="34048" y="26075"/>
                    <a:pt x="34136" y="26050"/>
                    <a:pt x="34213" y="25994"/>
                  </a:cubicBezTo>
                  <a:cubicBezTo>
                    <a:pt x="34229" y="25985"/>
                    <a:pt x="34250" y="25973"/>
                    <a:pt x="34269" y="25973"/>
                  </a:cubicBezTo>
                  <a:cubicBezTo>
                    <a:pt x="34548" y="25973"/>
                    <a:pt x="34764" y="25799"/>
                    <a:pt x="35006" y="25700"/>
                  </a:cubicBezTo>
                  <a:cubicBezTo>
                    <a:pt x="35033" y="25688"/>
                    <a:pt x="35068" y="25679"/>
                    <a:pt x="35098" y="25673"/>
                  </a:cubicBezTo>
                  <a:cubicBezTo>
                    <a:pt x="35179" y="25660"/>
                    <a:pt x="35253" y="25642"/>
                    <a:pt x="35287" y="25555"/>
                  </a:cubicBezTo>
                  <a:cubicBezTo>
                    <a:pt x="35290" y="25546"/>
                    <a:pt x="35300" y="25533"/>
                    <a:pt x="35309" y="25530"/>
                  </a:cubicBezTo>
                  <a:cubicBezTo>
                    <a:pt x="35516" y="25447"/>
                    <a:pt x="35615" y="25224"/>
                    <a:pt x="35798" y="25122"/>
                  </a:cubicBezTo>
                  <a:cubicBezTo>
                    <a:pt x="35990" y="25013"/>
                    <a:pt x="36126" y="24846"/>
                    <a:pt x="36312" y="24732"/>
                  </a:cubicBezTo>
                  <a:cubicBezTo>
                    <a:pt x="36426" y="24657"/>
                    <a:pt x="36550" y="24552"/>
                    <a:pt x="36655" y="24441"/>
                  </a:cubicBezTo>
                  <a:cubicBezTo>
                    <a:pt x="36748" y="24338"/>
                    <a:pt x="36884" y="24277"/>
                    <a:pt x="37005" y="24193"/>
                  </a:cubicBezTo>
                  <a:cubicBezTo>
                    <a:pt x="37073" y="24147"/>
                    <a:pt x="37132" y="24094"/>
                    <a:pt x="37172" y="24020"/>
                  </a:cubicBezTo>
                  <a:cubicBezTo>
                    <a:pt x="37200" y="23967"/>
                    <a:pt x="37240" y="23921"/>
                    <a:pt x="37315" y="23914"/>
                  </a:cubicBezTo>
                  <a:cubicBezTo>
                    <a:pt x="37370" y="23908"/>
                    <a:pt x="37420" y="23871"/>
                    <a:pt x="37460" y="23828"/>
                  </a:cubicBezTo>
                  <a:cubicBezTo>
                    <a:pt x="37665" y="23596"/>
                    <a:pt x="37906" y="23401"/>
                    <a:pt x="38132" y="23190"/>
                  </a:cubicBezTo>
                  <a:cubicBezTo>
                    <a:pt x="38147" y="23178"/>
                    <a:pt x="38163" y="23159"/>
                    <a:pt x="38181" y="23153"/>
                  </a:cubicBezTo>
                  <a:cubicBezTo>
                    <a:pt x="38290" y="23107"/>
                    <a:pt x="38373" y="23042"/>
                    <a:pt x="38451" y="22939"/>
                  </a:cubicBezTo>
                  <a:cubicBezTo>
                    <a:pt x="38550" y="22806"/>
                    <a:pt x="38695" y="22713"/>
                    <a:pt x="38822" y="22602"/>
                  </a:cubicBezTo>
                  <a:cubicBezTo>
                    <a:pt x="38900" y="22531"/>
                    <a:pt x="38977" y="22457"/>
                    <a:pt x="39057" y="22388"/>
                  </a:cubicBezTo>
                  <a:cubicBezTo>
                    <a:pt x="39102" y="22349"/>
                    <a:pt x="39147" y="22305"/>
                    <a:pt x="39212" y="22305"/>
                  </a:cubicBezTo>
                  <a:cubicBezTo>
                    <a:pt x="39214" y="22305"/>
                    <a:pt x="39216" y="22305"/>
                    <a:pt x="39218" y="22305"/>
                  </a:cubicBezTo>
                  <a:cubicBezTo>
                    <a:pt x="39231" y="22305"/>
                    <a:pt x="39249" y="22302"/>
                    <a:pt x="39252" y="22292"/>
                  </a:cubicBezTo>
                  <a:cubicBezTo>
                    <a:pt x="39324" y="22141"/>
                    <a:pt x="39500" y="22088"/>
                    <a:pt x="39584" y="21952"/>
                  </a:cubicBezTo>
                  <a:cubicBezTo>
                    <a:pt x="39670" y="21816"/>
                    <a:pt x="39844" y="21776"/>
                    <a:pt x="39918" y="21630"/>
                  </a:cubicBezTo>
                  <a:close/>
                  <a:moveTo>
                    <a:pt x="17002" y="0"/>
                  </a:moveTo>
                  <a:cubicBezTo>
                    <a:pt x="16956" y="0"/>
                    <a:pt x="16909" y="11"/>
                    <a:pt x="16861" y="37"/>
                  </a:cubicBezTo>
                  <a:cubicBezTo>
                    <a:pt x="16836" y="50"/>
                    <a:pt x="16803" y="57"/>
                    <a:pt x="16771" y="57"/>
                  </a:cubicBezTo>
                  <a:cubicBezTo>
                    <a:pt x="16751" y="57"/>
                    <a:pt x="16732" y="54"/>
                    <a:pt x="16715" y="49"/>
                  </a:cubicBezTo>
                  <a:cubicBezTo>
                    <a:pt x="16693" y="43"/>
                    <a:pt x="16672" y="41"/>
                    <a:pt x="16650" y="41"/>
                  </a:cubicBezTo>
                  <a:cubicBezTo>
                    <a:pt x="16574" y="41"/>
                    <a:pt x="16505" y="72"/>
                    <a:pt x="16437" y="77"/>
                  </a:cubicBezTo>
                  <a:cubicBezTo>
                    <a:pt x="16161" y="90"/>
                    <a:pt x="15972" y="288"/>
                    <a:pt x="15734" y="381"/>
                  </a:cubicBezTo>
                  <a:cubicBezTo>
                    <a:pt x="15589" y="439"/>
                    <a:pt x="15471" y="600"/>
                    <a:pt x="15307" y="668"/>
                  </a:cubicBezTo>
                  <a:cubicBezTo>
                    <a:pt x="15291" y="675"/>
                    <a:pt x="15279" y="693"/>
                    <a:pt x="15276" y="709"/>
                  </a:cubicBezTo>
                  <a:cubicBezTo>
                    <a:pt x="15254" y="774"/>
                    <a:pt x="15195" y="802"/>
                    <a:pt x="15140" y="823"/>
                  </a:cubicBezTo>
                  <a:cubicBezTo>
                    <a:pt x="15090" y="842"/>
                    <a:pt x="15059" y="873"/>
                    <a:pt x="15025" y="910"/>
                  </a:cubicBezTo>
                  <a:cubicBezTo>
                    <a:pt x="14957" y="990"/>
                    <a:pt x="14895" y="1086"/>
                    <a:pt x="14808" y="1130"/>
                  </a:cubicBezTo>
                  <a:cubicBezTo>
                    <a:pt x="14589" y="1238"/>
                    <a:pt x="14483" y="1455"/>
                    <a:pt x="14304" y="1600"/>
                  </a:cubicBezTo>
                  <a:cubicBezTo>
                    <a:pt x="14199" y="1684"/>
                    <a:pt x="14128" y="1808"/>
                    <a:pt x="14053" y="1925"/>
                  </a:cubicBezTo>
                  <a:cubicBezTo>
                    <a:pt x="13917" y="2148"/>
                    <a:pt x="13707" y="2315"/>
                    <a:pt x="13567" y="2535"/>
                  </a:cubicBezTo>
                  <a:cubicBezTo>
                    <a:pt x="13518" y="2612"/>
                    <a:pt x="13428" y="2643"/>
                    <a:pt x="13394" y="2724"/>
                  </a:cubicBezTo>
                  <a:cubicBezTo>
                    <a:pt x="13335" y="2857"/>
                    <a:pt x="13190" y="2934"/>
                    <a:pt x="13165" y="3089"/>
                  </a:cubicBezTo>
                  <a:cubicBezTo>
                    <a:pt x="13162" y="3108"/>
                    <a:pt x="13134" y="3126"/>
                    <a:pt x="13112" y="3135"/>
                  </a:cubicBezTo>
                  <a:cubicBezTo>
                    <a:pt x="13053" y="3166"/>
                    <a:pt x="13026" y="3216"/>
                    <a:pt x="13010" y="3281"/>
                  </a:cubicBezTo>
                  <a:cubicBezTo>
                    <a:pt x="12995" y="3343"/>
                    <a:pt x="12995" y="3423"/>
                    <a:pt x="12930" y="3454"/>
                  </a:cubicBezTo>
                  <a:cubicBezTo>
                    <a:pt x="12759" y="3532"/>
                    <a:pt x="12735" y="3714"/>
                    <a:pt x="12629" y="3838"/>
                  </a:cubicBezTo>
                  <a:cubicBezTo>
                    <a:pt x="12583" y="3891"/>
                    <a:pt x="12617" y="3987"/>
                    <a:pt x="12558" y="4039"/>
                  </a:cubicBezTo>
                  <a:cubicBezTo>
                    <a:pt x="12434" y="4145"/>
                    <a:pt x="12413" y="4309"/>
                    <a:pt x="12332" y="4439"/>
                  </a:cubicBezTo>
                  <a:cubicBezTo>
                    <a:pt x="12300" y="4493"/>
                    <a:pt x="12274" y="4513"/>
                    <a:pt x="12242" y="4513"/>
                  </a:cubicBezTo>
                  <a:cubicBezTo>
                    <a:pt x="12221" y="4513"/>
                    <a:pt x="12197" y="4505"/>
                    <a:pt x="12168" y="4491"/>
                  </a:cubicBezTo>
                  <a:cubicBezTo>
                    <a:pt x="12118" y="4469"/>
                    <a:pt x="12075" y="4406"/>
                    <a:pt x="12026" y="4406"/>
                  </a:cubicBezTo>
                  <a:cubicBezTo>
                    <a:pt x="12021" y="4406"/>
                    <a:pt x="12015" y="4406"/>
                    <a:pt x="12010" y="4408"/>
                  </a:cubicBezTo>
                  <a:cubicBezTo>
                    <a:pt x="11980" y="4416"/>
                    <a:pt x="11951" y="4420"/>
                    <a:pt x="11922" y="4420"/>
                  </a:cubicBezTo>
                  <a:cubicBezTo>
                    <a:pt x="11805" y="4420"/>
                    <a:pt x="11701" y="4361"/>
                    <a:pt x="11589" y="4346"/>
                  </a:cubicBezTo>
                  <a:cubicBezTo>
                    <a:pt x="11573" y="4344"/>
                    <a:pt x="11557" y="4342"/>
                    <a:pt x="11541" y="4342"/>
                  </a:cubicBezTo>
                  <a:cubicBezTo>
                    <a:pt x="11529" y="4342"/>
                    <a:pt x="11518" y="4343"/>
                    <a:pt x="11506" y="4346"/>
                  </a:cubicBezTo>
                  <a:cubicBezTo>
                    <a:pt x="11252" y="4405"/>
                    <a:pt x="10992" y="4405"/>
                    <a:pt x="10738" y="4470"/>
                  </a:cubicBezTo>
                  <a:cubicBezTo>
                    <a:pt x="10429" y="4550"/>
                    <a:pt x="10172" y="4726"/>
                    <a:pt x="9924" y="4909"/>
                  </a:cubicBezTo>
                  <a:cubicBezTo>
                    <a:pt x="9751" y="5036"/>
                    <a:pt x="9611" y="5209"/>
                    <a:pt x="9460" y="5361"/>
                  </a:cubicBezTo>
                  <a:cubicBezTo>
                    <a:pt x="9426" y="5395"/>
                    <a:pt x="9382" y="5435"/>
                    <a:pt x="9398" y="5491"/>
                  </a:cubicBezTo>
                  <a:cubicBezTo>
                    <a:pt x="9416" y="5553"/>
                    <a:pt x="9385" y="5606"/>
                    <a:pt x="9345" y="5630"/>
                  </a:cubicBezTo>
                  <a:cubicBezTo>
                    <a:pt x="9206" y="5726"/>
                    <a:pt x="9184" y="5872"/>
                    <a:pt x="9159" y="6020"/>
                  </a:cubicBezTo>
                  <a:cubicBezTo>
                    <a:pt x="9153" y="6051"/>
                    <a:pt x="9147" y="6088"/>
                    <a:pt x="9129" y="6113"/>
                  </a:cubicBezTo>
                  <a:cubicBezTo>
                    <a:pt x="8971" y="6317"/>
                    <a:pt x="9014" y="6565"/>
                    <a:pt x="9029" y="6782"/>
                  </a:cubicBezTo>
                  <a:cubicBezTo>
                    <a:pt x="9042" y="6946"/>
                    <a:pt x="9057" y="7122"/>
                    <a:pt x="9110" y="7296"/>
                  </a:cubicBezTo>
                  <a:cubicBezTo>
                    <a:pt x="9194" y="7565"/>
                    <a:pt x="9280" y="7828"/>
                    <a:pt x="9429" y="8069"/>
                  </a:cubicBezTo>
                  <a:cubicBezTo>
                    <a:pt x="9454" y="8107"/>
                    <a:pt x="9494" y="8144"/>
                    <a:pt x="9497" y="8184"/>
                  </a:cubicBezTo>
                  <a:cubicBezTo>
                    <a:pt x="9512" y="8354"/>
                    <a:pt x="9658" y="8444"/>
                    <a:pt x="9754" y="8543"/>
                  </a:cubicBezTo>
                  <a:cubicBezTo>
                    <a:pt x="9853" y="8648"/>
                    <a:pt x="9943" y="8769"/>
                    <a:pt x="10048" y="8874"/>
                  </a:cubicBezTo>
                  <a:cubicBezTo>
                    <a:pt x="10187" y="9014"/>
                    <a:pt x="10348" y="9106"/>
                    <a:pt x="10503" y="9212"/>
                  </a:cubicBezTo>
                  <a:cubicBezTo>
                    <a:pt x="10645" y="9311"/>
                    <a:pt x="10778" y="9422"/>
                    <a:pt x="10927" y="9515"/>
                  </a:cubicBezTo>
                  <a:cubicBezTo>
                    <a:pt x="11020" y="9574"/>
                    <a:pt x="11119" y="9642"/>
                    <a:pt x="11212" y="9701"/>
                  </a:cubicBezTo>
                  <a:cubicBezTo>
                    <a:pt x="11351" y="9790"/>
                    <a:pt x="11521" y="9821"/>
                    <a:pt x="11682" y="9859"/>
                  </a:cubicBezTo>
                  <a:cubicBezTo>
                    <a:pt x="11837" y="9896"/>
                    <a:pt x="11905" y="9976"/>
                    <a:pt x="11843" y="10122"/>
                  </a:cubicBezTo>
                  <a:cubicBezTo>
                    <a:pt x="11797" y="10233"/>
                    <a:pt x="11825" y="10341"/>
                    <a:pt x="11812" y="10453"/>
                  </a:cubicBezTo>
                  <a:cubicBezTo>
                    <a:pt x="11794" y="10605"/>
                    <a:pt x="11865" y="10750"/>
                    <a:pt x="11828" y="10902"/>
                  </a:cubicBezTo>
                  <a:cubicBezTo>
                    <a:pt x="11791" y="11060"/>
                    <a:pt x="11744" y="11217"/>
                    <a:pt x="11815" y="11381"/>
                  </a:cubicBezTo>
                  <a:cubicBezTo>
                    <a:pt x="11831" y="11422"/>
                    <a:pt x="11834" y="11474"/>
                    <a:pt x="11821" y="11515"/>
                  </a:cubicBezTo>
                  <a:cubicBezTo>
                    <a:pt x="11763" y="11719"/>
                    <a:pt x="11815" y="11935"/>
                    <a:pt x="11738" y="12134"/>
                  </a:cubicBezTo>
                  <a:cubicBezTo>
                    <a:pt x="11732" y="12149"/>
                    <a:pt x="11738" y="12177"/>
                    <a:pt x="11750" y="12192"/>
                  </a:cubicBezTo>
                  <a:cubicBezTo>
                    <a:pt x="11797" y="12257"/>
                    <a:pt x="11778" y="12322"/>
                    <a:pt x="11747" y="12378"/>
                  </a:cubicBezTo>
                  <a:cubicBezTo>
                    <a:pt x="11710" y="12443"/>
                    <a:pt x="11719" y="12511"/>
                    <a:pt x="11710" y="12579"/>
                  </a:cubicBezTo>
                  <a:cubicBezTo>
                    <a:pt x="11688" y="12700"/>
                    <a:pt x="11750" y="12808"/>
                    <a:pt x="11732" y="12926"/>
                  </a:cubicBezTo>
                  <a:cubicBezTo>
                    <a:pt x="11691" y="13140"/>
                    <a:pt x="11664" y="13356"/>
                    <a:pt x="11620" y="13567"/>
                  </a:cubicBezTo>
                  <a:cubicBezTo>
                    <a:pt x="11602" y="13647"/>
                    <a:pt x="11664" y="13712"/>
                    <a:pt x="11639" y="13783"/>
                  </a:cubicBezTo>
                  <a:cubicBezTo>
                    <a:pt x="11543" y="14056"/>
                    <a:pt x="11608" y="14353"/>
                    <a:pt x="11531" y="14628"/>
                  </a:cubicBezTo>
                  <a:cubicBezTo>
                    <a:pt x="11478" y="14811"/>
                    <a:pt x="11512" y="15000"/>
                    <a:pt x="11453" y="15183"/>
                  </a:cubicBezTo>
                  <a:cubicBezTo>
                    <a:pt x="11419" y="15294"/>
                    <a:pt x="11428" y="15418"/>
                    <a:pt x="11416" y="15535"/>
                  </a:cubicBezTo>
                  <a:cubicBezTo>
                    <a:pt x="11407" y="15634"/>
                    <a:pt x="11391" y="15749"/>
                    <a:pt x="11404" y="15857"/>
                  </a:cubicBezTo>
                  <a:cubicBezTo>
                    <a:pt x="11422" y="15984"/>
                    <a:pt x="11410" y="16117"/>
                    <a:pt x="11357" y="16235"/>
                  </a:cubicBezTo>
                  <a:cubicBezTo>
                    <a:pt x="11292" y="16390"/>
                    <a:pt x="11274" y="16544"/>
                    <a:pt x="11289" y="16712"/>
                  </a:cubicBezTo>
                  <a:cubicBezTo>
                    <a:pt x="11295" y="16777"/>
                    <a:pt x="11292" y="16863"/>
                    <a:pt x="11218" y="16869"/>
                  </a:cubicBezTo>
                  <a:cubicBezTo>
                    <a:pt x="11133" y="16876"/>
                    <a:pt x="11048" y="16888"/>
                    <a:pt x="10962" y="16888"/>
                  </a:cubicBezTo>
                  <a:cubicBezTo>
                    <a:pt x="10890" y="16888"/>
                    <a:pt x="10817" y="16879"/>
                    <a:pt x="10744" y="16851"/>
                  </a:cubicBezTo>
                  <a:cubicBezTo>
                    <a:pt x="10713" y="16835"/>
                    <a:pt x="10673" y="16842"/>
                    <a:pt x="10639" y="16839"/>
                  </a:cubicBezTo>
                  <a:cubicBezTo>
                    <a:pt x="10632" y="16838"/>
                    <a:pt x="10626" y="16838"/>
                    <a:pt x="10619" y="16838"/>
                  </a:cubicBezTo>
                  <a:cubicBezTo>
                    <a:pt x="10551" y="16838"/>
                    <a:pt x="10481" y="16869"/>
                    <a:pt x="10422" y="16869"/>
                  </a:cubicBezTo>
                  <a:cubicBezTo>
                    <a:pt x="10406" y="16869"/>
                    <a:pt x="10390" y="16866"/>
                    <a:pt x="10376" y="16860"/>
                  </a:cubicBezTo>
                  <a:cubicBezTo>
                    <a:pt x="10321" y="16838"/>
                    <a:pt x="10267" y="16831"/>
                    <a:pt x="10214" y="16831"/>
                  </a:cubicBezTo>
                  <a:cubicBezTo>
                    <a:pt x="10144" y="16831"/>
                    <a:pt x="10076" y="16842"/>
                    <a:pt x="10007" y="16842"/>
                  </a:cubicBezTo>
                  <a:cubicBezTo>
                    <a:pt x="9998" y="16842"/>
                    <a:pt x="9989" y="16842"/>
                    <a:pt x="9980" y="16842"/>
                  </a:cubicBezTo>
                  <a:cubicBezTo>
                    <a:pt x="9974" y="16841"/>
                    <a:pt x="9969" y="16841"/>
                    <a:pt x="9963" y="16841"/>
                  </a:cubicBezTo>
                  <a:cubicBezTo>
                    <a:pt x="9825" y="16841"/>
                    <a:pt x="9693" y="16902"/>
                    <a:pt x="9554" y="16902"/>
                  </a:cubicBezTo>
                  <a:cubicBezTo>
                    <a:pt x="9527" y="16902"/>
                    <a:pt x="9500" y="16900"/>
                    <a:pt x="9472" y="16894"/>
                  </a:cubicBezTo>
                  <a:cubicBezTo>
                    <a:pt x="9444" y="16890"/>
                    <a:pt x="9416" y="16889"/>
                    <a:pt x="9387" y="16889"/>
                  </a:cubicBezTo>
                  <a:cubicBezTo>
                    <a:pt x="9373" y="16889"/>
                    <a:pt x="9358" y="16889"/>
                    <a:pt x="9344" y="16889"/>
                  </a:cubicBezTo>
                  <a:cubicBezTo>
                    <a:pt x="9330" y="16889"/>
                    <a:pt x="9316" y="16889"/>
                    <a:pt x="9302" y="16888"/>
                  </a:cubicBezTo>
                  <a:cubicBezTo>
                    <a:pt x="9294" y="16888"/>
                    <a:pt x="9287" y="16888"/>
                    <a:pt x="9279" y="16888"/>
                  </a:cubicBezTo>
                  <a:cubicBezTo>
                    <a:pt x="9136" y="16888"/>
                    <a:pt x="9004" y="16941"/>
                    <a:pt x="8865" y="16941"/>
                  </a:cubicBezTo>
                  <a:cubicBezTo>
                    <a:pt x="8749" y="16943"/>
                    <a:pt x="8631" y="16980"/>
                    <a:pt x="8512" y="16980"/>
                  </a:cubicBezTo>
                  <a:cubicBezTo>
                    <a:pt x="8461" y="16980"/>
                    <a:pt x="8409" y="16973"/>
                    <a:pt x="8358" y="16953"/>
                  </a:cubicBezTo>
                  <a:cubicBezTo>
                    <a:pt x="8355" y="16952"/>
                    <a:pt x="8352" y="16952"/>
                    <a:pt x="8349" y="16952"/>
                  </a:cubicBezTo>
                  <a:cubicBezTo>
                    <a:pt x="8341" y="16952"/>
                    <a:pt x="8331" y="16955"/>
                    <a:pt x="8324" y="16959"/>
                  </a:cubicBezTo>
                  <a:cubicBezTo>
                    <a:pt x="8175" y="17030"/>
                    <a:pt x="8008" y="17012"/>
                    <a:pt x="7853" y="17061"/>
                  </a:cubicBezTo>
                  <a:cubicBezTo>
                    <a:pt x="7828" y="17069"/>
                    <a:pt x="7802" y="17072"/>
                    <a:pt x="7776" y="17072"/>
                  </a:cubicBezTo>
                  <a:cubicBezTo>
                    <a:pt x="7727" y="17072"/>
                    <a:pt x="7676" y="17063"/>
                    <a:pt x="7626" y="17063"/>
                  </a:cubicBezTo>
                  <a:cubicBezTo>
                    <a:pt x="7564" y="17063"/>
                    <a:pt x="7503" y="17076"/>
                    <a:pt x="7451" y="17136"/>
                  </a:cubicBezTo>
                  <a:cubicBezTo>
                    <a:pt x="7449" y="17137"/>
                    <a:pt x="7445" y="17138"/>
                    <a:pt x="7441" y="17138"/>
                  </a:cubicBezTo>
                  <a:cubicBezTo>
                    <a:pt x="7436" y="17138"/>
                    <a:pt x="7431" y="17137"/>
                    <a:pt x="7426" y="17136"/>
                  </a:cubicBezTo>
                  <a:cubicBezTo>
                    <a:pt x="7391" y="17121"/>
                    <a:pt x="7356" y="17116"/>
                    <a:pt x="7321" y="17116"/>
                  </a:cubicBezTo>
                  <a:cubicBezTo>
                    <a:pt x="7235" y="17116"/>
                    <a:pt x="7150" y="17148"/>
                    <a:pt x="7064" y="17154"/>
                  </a:cubicBezTo>
                  <a:cubicBezTo>
                    <a:pt x="6977" y="17160"/>
                    <a:pt x="6866" y="17151"/>
                    <a:pt x="6795" y="17213"/>
                  </a:cubicBezTo>
                  <a:cubicBezTo>
                    <a:pt x="6646" y="17346"/>
                    <a:pt x="6454" y="17300"/>
                    <a:pt x="6290" y="17334"/>
                  </a:cubicBezTo>
                  <a:cubicBezTo>
                    <a:pt x="6089" y="17374"/>
                    <a:pt x="5906" y="17458"/>
                    <a:pt x="5708" y="17501"/>
                  </a:cubicBezTo>
                  <a:cubicBezTo>
                    <a:pt x="5589" y="17525"/>
                    <a:pt x="5491" y="17625"/>
                    <a:pt x="5361" y="17625"/>
                  </a:cubicBezTo>
                  <a:cubicBezTo>
                    <a:pt x="5342" y="17625"/>
                    <a:pt x="5323" y="17623"/>
                    <a:pt x="5303" y="17619"/>
                  </a:cubicBezTo>
                  <a:cubicBezTo>
                    <a:pt x="5300" y="17618"/>
                    <a:pt x="5297" y="17618"/>
                    <a:pt x="5294" y="17618"/>
                  </a:cubicBezTo>
                  <a:cubicBezTo>
                    <a:pt x="5274" y="17618"/>
                    <a:pt x="5251" y="17626"/>
                    <a:pt x="5235" y="17637"/>
                  </a:cubicBezTo>
                  <a:cubicBezTo>
                    <a:pt x="5108" y="17708"/>
                    <a:pt x="4950" y="17733"/>
                    <a:pt x="4848" y="17810"/>
                  </a:cubicBezTo>
                  <a:cubicBezTo>
                    <a:pt x="4650" y="17959"/>
                    <a:pt x="4374" y="17925"/>
                    <a:pt x="4204" y="18114"/>
                  </a:cubicBezTo>
                  <a:cubicBezTo>
                    <a:pt x="3996" y="18126"/>
                    <a:pt x="3873" y="18300"/>
                    <a:pt x="3696" y="18374"/>
                  </a:cubicBezTo>
                  <a:cubicBezTo>
                    <a:pt x="3563" y="18430"/>
                    <a:pt x="3476" y="18569"/>
                    <a:pt x="3334" y="18597"/>
                  </a:cubicBezTo>
                  <a:cubicBezTo>
                    <a:pt x="3198" y="18625"/>
                    <a:pt x="3136" y="18764"/>
                    <a:pt x="3003" y="18782"/>
                  </a:cubicBezTo>
                  <a:cubicBezTo>
                    <a:pt x="2990" y="18785"/>
                    <a:pt x="2975" y="18813"/>
                    <a:pt x="2972" y="18832"/>
                  </a:cubicBezTo>
                  <a:cubicBezTo>
                    <a:pt x="2959" y="18875"/>
                    <a:pt x="2929" y="18894"/>
                    <a:pt x="2891" y="18900"/>
                  </a:cubicBezTo>
                  <a:cubicBezTo>
                    <a:pt x="2833" y="18906"/>
                    <a:pt x="2792" y="18940"/>
                    <a:pt x="2777" y="18999"/>
                  </a:cubicBezTo>
                  <a:cubicBezTo>
                    <a:pt x="2768" y="19036"/>
                    <a:pt x="2746" y="19058"/>
                    <a:pt x="2709" y="19058"/>
                  </a:cubicBezTo>
                  <a:cubicBezTo>
                    <a:pt x="2566" y="19061"/>
                    <a:pt x="2492" y="19179"/>
                    <a:pt x="2421" y="19265"/>
                  </a:cubicBezTo>
                  <a:cubicBezTo>
                    <a:pt x="2201" y="19528"/>
                    <a:pt x="1957" y="19761"/>
                    <a:pt x="1743" y="20027"/>
                  </a:cubicBezTo>
                  <a:cubicBezTo>
                    <a:pt x="1619" y="20178"/>
                    <a:pt x="1452" y="20293"/>
                    <a:pt x="1393" y="20500"/>
                  </a:cubicBezTo>
                  <a:cubicBezTo>
                    <a:pt x="1356" y="20618"/>
                    <a:pt x="1269" y="20723"/>
                    <a:pt x="1195" y="20825"/>
                  </a:cubicBezTo>
                  <a:cubicBezTo>
                    <a:pt x="1121" y="20924"/>
                    <a:pt x="1031" y="21008"/>
                    <a:pt x="1034" y="21144"/>
                  </a:cubicBezTo>
                  <a:cubicBezTo>
                    <a:pt x="1037" y="21181"/>
                    <a:pt x="1013" y="21215"/>
                    <a:pt x="978" y="21234"/>
                  </a:cubicBezTo>
                  <a:cubicBezTo>
                    <a:pt x="895" y="21277"/>
                    <a:pt x="883" y="21355"/>
                    <a:pt x="864" y="21438"/>
                  </a:cubicBezTo>
                  <a:cubicBezTo>
                    <a:pt x="842" y="21547"/>
                    <a:pt x="827" y="21667"/>
                    <a:pt x="765" y="21751"/>
                  </a:cubicBezTo>
                  <a:cubicBezTo>
                    <a:pt x="669" y="21878"/>
                    <a:pt x="666" y="22039"/>
                    <a:pt x="567" y="22159"/>
                  </a:cubicBezTo>
                  <a:cubicBezTo>
                    <a:pt x="551" y="22178"/>
                    <a:pt x="554" y="22212"/>
                    <a:pt x="561" y="22243"/>
                  </a:cubicBezTo>
                  <a:cubicBezTo>
                    <a:pt x="588" y="22348"/>
                    <a:pt x="551" y="22435"/>
                    <a:pt x="477" y="22512"/>
                  </a:cubicBezTo>
                  <a:cubicBezTo>
                    <a:pt x="449" y="22537"/>
                    <a:pt x="418" y="22562"/>
                    <a:pt x="431" y="22605"/>
                  </a:cubicBezTo>
                  <a:cubicBezTo>
                    <a:pt x="465" y="22751"/>
                    <a:pt x="387" y="22884"/>
                    <a:pt x="372" y="23026"/>
                  </a:cubicBezTo>
                  <a:cubicBezTo>
                    <a:pt x="350" y="23246"/>
                    <a:pt x="288" y="23466"/>
                    <a:pt x="254" y="23688"/>
                  </a:cubicBezTo>
                  <a:cubicBezTo>
                    <a:pt x="226" y="23856"/>
                    <a:pt x="158" y="24029"/>
                    <a:pt x="164" y="24181"/>
                  </a:cubicBezTo>
                  <a:cubicBezTo>
                    <a:pt x="174" y="24379"/>
                    <a:pt x="75" y="24552"/>
                    <a:pt x="106" y="24741"/>
                  </a:cubicBezTo>
                  <a:cubicBezTo>
                    <a:pt x="124" y="24859"/>
                    <a:pt x="53" y="24989"/>
                    <a:pt x="84" y="25084"/>
                  </a:cubicBezTo>
                  <a:cubicBezTo>
                    <a:pt x="149" y="25273"/>
                    <a:pt x="102" y="25440"/>
                    <a:pt x="65" y="25614"/>
                  </a:cubicBezTo>
                  <a:cubicBezTo>
                    <a:pt x="59" y="25632"/>
                    <a:pt x="50" y="25657"/>
                    <a:pt x="59" y="25673"/>
                  </a:cubicBezTo>
                  <a:cubicBezTo>
                    <a:pt x="96" y="25747"/>
                    <a:pt x="56" y="25827"/>
                    <a:pt x="62" y="25889"/>
                  </a:cubicBezTo>
                  <a:cubicBezTo>
                    <a:pt x="87" y="26072"/>
                    <a:pt x="93" y="26248"/>
                    <a:pt x="75" y="26431"/>
                  </a:cubicBezTo>
                  <a:cubicBezTo>
                    <a:pt x="68" y="26502"/>
                    <a:pt x="87" y="26598"/>
                    <a:pt x="99" y="26682"/>
                  </a:cubicBezTo>
                  <a:cubicBezTo>
                    <a:pt x="130" y="26957"/>
                    <a:pt x="0" y="27233"/>
                    <a:pt x="115" y="27508"/>
                  </a:cubicBezTo>
                  <a:cubicBezTo>
                    <a:pt x="121" y="27527"/>
                    <a:pt x="112" y="27555"/>
                    <a:pt x="102" y="27579"/>
                  </a:cubicBezTo>
                  <a:cubicBezTo>
                    <a:pt x="44" y="27756"/>
                    <a:pt x="186" y="27926"/>
                    <a:pt x="109" y="28102"/>
                  </a:cubicBezTo>
                  <a:cubicBezTo>
                    <a:pt x="106" y="28109"/>
                    <a:pt x="124" y="28124"/>
                    <a:pt x="127" y="28136"/>
                  </a:cubicBezTo>
                  <a:cubicBezTo>
                    <a:pt x="143" y="28242"/>
                    <a:pt x="202" y="28359"/>
                    <a:pt x="161" y="28458"/>
                  </a:cubicBezTo>
                  <a:cubicBezTo>
                    <a:pt x="102" y="28591"/>
                    <a:pt x="118" y="28731"/>
                    <a:pt x="158" y="28839"/>
                  </a:cubicBezTo>
                  <a:cubicBezTo>
                    <a:pt x="214" y="28991"/>
                    <a:pt x="180" y="29136"/>
                    <a:pt x="180" y="29282"/>
                  </a:cubicBezTo>
                  <a:cubicBezTo>
                    <a:pt x="180" y="29421"/>
                    <a:pt x="183" y="29576"/>
                    <a:pt x="214" y="29697"/>
                  </a:cubicBezTo>
                  <a:cubicBezTo>
                    <a:pt x="263" y="29901"/>
                    <a:pt x="232" y="30105"/>
                    <a:pt x="263" y="30306"/>
                  </a:cubicBezTo>
                  <a:cubicBezTo>
                    <a:pt x="291" y="30492"/>
                    <a:pt x="260" y="30696"/>
                    <a:pt x="288" y="30885"/>
                  </a:cubicBezTo>
                  <a:cubicBezTo>
                    <a:pt x="313" y="31074"/>
                    <a:pt x="362" y="31250"/>
                    <a:pt x="338" y="31445"/>
                  </a:cubicBezTo>
                  <a:cubicBezTo>
                    <a:pt x="328" y="31520"/>
                    <a:pt x="325" y="31631"/>
                    <a:pt x="369" y="31702"/>
                  </a:cubicBezTo>
                  <a:cubicBezTo>
                    <a:pt x="434" y="31808"/>
                    <a:pt x="431" y="31897"/>
                    <a:pt x="384" y="32003"/>
                  </a:cubicBezTo>
                  <a:cubicBezTo>
                    <a:pt x="366" y="32046"/>
                    <a:pt x="366" y="32102"/>
                    <a:pt x="387" y="32148"/>
                  </a:cubicBezTo>
                  <a:cubicBezTo>
                    <a:pt x="486" y="32358"/>
                    <a:pt x="421" y="32597"/>
                    <a:pt x="489" y="32817"/>
                  </a:cubicBezTo>
                  <a:cubicBezTo>
                    <a:pt x="536" y="32962"/>
                    <a:pt x="511" y="33126"/>
                    <a:pt x="520" y="33281"/>
                  </a:cubicBezTo>
                  <a:cubicBezTo>
                    <a:pt x="530" y="33442"/>
                    <a:pt x="539" y="33606"/>
                    <a:pt x="579" y="33773"/>
                  </a:cubicBezTo>
                  <a:cubicBezTo>
                    <a:pt x="650" y="34064"/>
                    <a:pt x="613" y="34377"/>
                    <a:pt x="657" y="34677"/>
                  </a:cubicBezTo>
                  <a:cubicBezTo>
                    <a:pt x="678" y="34829"/>
                    <a:pt x="666" y="34993"/>
                    <a:pt x="675" y="35150"/>
                  </a:cubicBezTo>
                  <a:cubicBezTo>
                    <a:pt x="694" y="35386"/>
                    <a:pt x="681" y="35624"/>
                    <a:pt x="774" y="35847"/>
                  </a:cubicBezTo>
                  <a:cubicBezTo>
                    <a:pt x="793" y="35890"/>
                    <a:pt x="808" y="35946"/>
                    <a:pt x="787" y="35980"/>
                  </a:cubicBezTo>
                  <a:cubicBezTo>
                    <a:pt x="718" y="36079"/>
                    <a:pt x="771" y="36178"/>
                    <a:pt x="777" y="36277"/>
                  </a:cubicBezTo>
                  <a:cubicBezTo>
                    <a:pt x="783" y="36330"/>
                    <a:pt x="811" y="36379"/>
                    <a:pt x="811" y="36441"/>
                  </a:cubicBezTo>
                  <a:cubicBezTo>
                    <a:pt x="808" y="36590"/>
                    <a:pt x="762" y="36748"/>
                    <a:pt x="814" y="36887"/>
                  </a:cubicBezTo>
                  <a:cubicBezTo>
                    <a:pt x="886" y="37073"/>
                    <a:pt x="824" y="37255"/>
                    <a:pt x="855" y="37441"/>
                  </a:cubicBezTo>
                  <a:cubicBezTo>
                    <a:pt x="895" y="37670"/>
                    <a:pt x="873" y="37912"/>
                    <a:pt x="923" y="38141"/>
                  </a:cubicBezTo>
                  <a:cubicBezTo>
                    <a:pt x="975" y="38382"/>
                    <a:pt x="972" y="38623"/>
                    <a:pt x="991" y="38868"/>
                  </a:cubicBezTo>
                  <a:cubicBezTo>
                    <a:pt x="997" y="38930"/>
                    <a:pt x="941" y="38979"/>
                    <a:pt x="957" y="39032"/>
                  </a:cubicBezTo>
                  <a:cubicBezTo>
                    <a:pt x="991" y="39153"/>
                    <a:pt x="1040" y="39264"/>
                    <a:pt x="988" y="39400"/>
                  </a:cubicBezTo>
                  <a:cubicBezTo>
                    <a:pt x="972" y="39447"/>
                    <a:pt x="1019" y="39530"/>
                    <a:pt x="1016" y="39602"/>
                  </a:cubicBezTo>
                  <a:cubicBezTo>
                    <a:pt x="1000" y="39871"/>
                    <a:pt x="1022" y="40140"/>
                    <a:pt x="1050" y="40406"/>
                  </a:cubicBezTo>
                  <a:cubicBezTo>
                    <a:pt x="1059" y="40502"/>
                    <a:pt x="1099" y="40601"/>
                    <a:pt x="1081" y="40694"/>
                  </a:cubicBezTo>
                  <a:cubicBezTo>
                    <a:pt x="1047" y="40864"/>
                    <a:pt x="1102" y="41032"/>
                    <a:pt x="1090" y="41199"/>
                  </a:cubicBezTo>
                  <a:cubicBezTo>
                    <a:pt x="1074" y="41372"/>
                    <a:pt x="1143" y="41552"/>
                    <a:pt x="1127" y="41716"/>
                  </a:cubicBezTo>
                  <a:cubicBezTo>
                    <a:pt x="1118" y="41858"/>
                    <a:pt x="1139" y="42000"/>
                    <a:pt x="1121" y="42143"/>
                  </a:cubicBezTo>
                  <a:cubicBezTo>
                    <a:pt x="1105" y="42270"/>
                    <a:pt x="1232" y="42319"/>
                    <a:pt x="1303" y="42384"/>
                  </a:cubicBezTo>
                  <a:cubicBezTo>
                    <a:pt x="1322" y="42400"/>
                    <a:pt x="1343" y="42407"/>
                    <a:pt x="1366" y="42407"/>
                  </a:cubicBezTo>
                  <a:cubicBezTo>
                    <a:pt x="1415" y="42407"/>
                    <a:pt x="1469" y="42378"/>
                    <a:pt x="1511" y="42347"/>
                  </a:cubicBezTo>
                  <a:cubicBezTo>
                    <a:pt x="1560" y="42310"/>
                    <a:pt x="1625" y="42000"/>
                    <a:pt x="1591" y="41942"/>
                  </a:cubicBezTo>
                  <a:cubicBezTo>
                    <a:pt x="1557" y="41883"/>
                    <a:pt x="1545" y="41824"/>
                    <a:pt x="1557" y="41756"/>
                  </a:cubicBezTo>
                  <a:cubicBezTo>
                    <a:pt x="1591" y="41558"/>
                    <a:pt x="1502" y="41357"/>
                    <a:pt x="1585" y="41162"/>
                  </a:cubicBezTo>
                  <a:cubicBezTo>
                    <a:pt x="1591" y="41143"/>
                    <a:pt x="1573" y="41115"/>
                    <a:pt x="1567" y="41090"/>
                  </a:cubicBezTo>
                  <a:cubicBezTo>
                    <a:pt x="1511" y="40951"/>
                    <a:pt x="1523" y="40803"/>
                    <a:pt x="1514" y="40657"/>
                  </a:cubicBezTo>
                  <a:cubicBezTo>
                    <a:pt x="1505" y="40543"/>
                    <a:pt x="1551" y="40428"/>
                    <a:pt x="1492" y="40310"/>
                  </a:cubicBezTo>
                  <a:cubicBezTo>
                    <a:pt x="1455" y="40230"/>
                    <a:pt x="1461" y="40134"/>
                    <a:pt x="1508" y="40047"/>
                  </a:cubicBezTo>
                  <a:cubicBezTo>
                    <a:pt x="1520" y="40023"/>
                    <a:pt x="1529" y="39988"/>
                    <a:pt x="1523" y="39964"/>
                  </a:cubicBezTo>
                  <a:cubicBezTo>
                    <a:pt x="1483" y="39781"/>
                    <a:pt x="1446" y="39598"/>
                    <a:pt x="1452" y="39416"/>
                  </a:cubicBezTo>
                  <a:cubicBezTo>
                    <a:pt x="1455" y="39230"/>
                    <a:pt x="1387" y="39048"/>
                    <a:pt x="1455" y="38865"/>
                  </a:cubicBezTo>
                  <a:cubicBezTo>
                    <a:pt x="1461" y="38849"/>
                    <a:pt x="1458" y="38822"/>
                    <a:pt x="1452" y="38806"/>
                  </a:cubicBezTo>
                  <a:cubicBezTo>
                    <a:pt x="1365" y="38639"/>
                    <a:pt x="1446" y="38456"/>
                    <a:pt x="1399" y="38283"/>
                  </a:cubicBezTo>
                  <a:cubicBezTo>
                    <a:pt x="1365" y="38150"/>
                    <a:pt x="1322" y="38014"/>
                    <a:pt x="1390" y="37874"/>
                  </a:cubicBezTo>
                  <a:cubicBezTo>
                    <a:pt x="1390" y="37871"/>
                    <a:pt x="1387" y="37859"/>
                    <a:pt x="1381" y="37853"/>
                  </a:cubicBezTo>
                  <a:cubicBezTo>
                    <a:pt x="1319" y="37741"/>
                    <a:pt x="1334" y="37624"/>
                    <a:pt x="1353" y="37506"/>
                  </a:cubicBezTo>
                  <a:cubicBezTo>
                    <a:pt x="1365" y="37426"/>
                    <a:pt x="1350" y="37348"/>
                    <a:pt x="1319" y="37277"/>
                  </a:cubicBezTo>
                  <a:cubicBezTo>
                    <a:pt x="1291" y="37212"/>
                    <a:pt x="1294" y="37138"/>
                    <a:pt x="1273" y="37076"/>
                  </a:cubicBezTo>
                  <a:cubicBezTo>
                    <a:pt x="1211" y="36871"/>
                    <a:pt x="1353" y="36652"/>
                    <a:pt x="1217" y="36454"/>
                  </a:cubicBezTo>
                  <a:cubicBezTo>
                    <a:pt x="1211" y="36447"/>
                    <a:pt x="1220" y="36423"/>
                    <a:pt x="1226" y="36407"/>
                  </a:cubicBezTo>
                  <a:cubicBezTo>
                    <a:pt x="1279" y="36277"/>
                    <a:pt x="1220" y="36141"/>
                    <a:pt x="1229" y="36008"/>
                  </a:cubicBezTo>
                  <a:cubicBezTo>
                    <a:pt x="1235" y="35934"/>
                    <a:pt x="1254" y="35847"/>
                    <a:pt x="1220" y="35770"/>
                  </a:cubicBezTo>
                  <a:cubicBezTo>
                    <a:pt x="1158" y="35643"/>
                    <a:pt x="1164" y="35500"/>
                    <a:pt x="1149" y="35364"/>
                  </a:cubicBezTo>
                  <a:cubicBezTo>
                    <a:pt x="1133" y="35262"/>
                    <a:pt x="1217" y="35160"/>
                    <a:pt x="1155" y="35064"/>
                  </a:cubicBezTo>
                  <a:cubicBezTo>
                    <a:pt x="1019" y="34853"/>
                    <a:pt x="1183" y="34596"/>
                    <a:pt x="1053" y="34386"/>
                  </a:cubicBezTo>
                  <a:cubicBezTo>
                    <a:pt x="1050" y="34380"/>
                    <a:pt x="1053" y="34367"/>
                    <a:pt x="1056" y="34361"/>
                  </a:cubicBezTo>
                  <a:cubicBezTo>
                    <a:pt x="1127" y="34234"/>
                    <a:pt x="1047" y="34101"/>
                    <a:pt x="1065" y="33971"/>
                  </a:cubicBezTo>
                  <a:cubicBezTo>
                    <a:pt x="1081" y="33860"/>
                    <a:pt x="1006" y="33773"/>
                    <a:pt x="997" y="33668"/>
                  </a:cubicBezTo>
                  <a:cubicBezTo>
                    <a:pt x="978" y="33445"/>
                    <a:pt x="988" y="33225"/>
                    <a:pt x="978" y="33005"/>
                  </a:cubicBezTo>
                  <a:cubicBezTo>
                    <a:pt x="972" y="32897"/>
                    <a:pt x="907" y="32789"/>
                    <a:pt x="917" y="32684"/>
                  </a:cubicBezTo>
                  <a:cubicBezTo>
                    <a:pt x="938" y="32470"/>
                    <a:pt x="818" y="32281"/>
                    <a:pt x="848" y="32068"/>
                  </a:cubicBezTo>
                  <a:cubicBezTo>
                    <a:pt x="858" y="32009"/>
                    <a:pt x="811" y="31941"/>
                    <a:pt x="855" y="31876"/>
                  </a:cubicBezTo>
                  <a:cubicBezTo>
                    <a:pt x="867" y="31860"/>
                    <a:pt x="864" y="31823"/>
                    <a:pt x="855" y="31804"/>
                  </a:cubicBezTo>
                  <a:cubicBezTo>
                    <a:pt x="805" y="31696"/>
                    <a:pt x="805" y="31585"/>
                    <a:pt x="802" y="31467"/>
                  </a:cubicBezTo>
                  <a:cubicBezTo>
                    <a:pt x="796" y="31142"/>
                    <a:pt x="725" y="30826"/>
                    <a:pt x="743" y="30492"/>
                  </a:cubicBezTo>
                  <a:cubicBezTo>
                    <a:pt x="759" y="30223"/>
                    <a:pt x="697" y="29947"/>
                    <a:pt x="660" y="29675"/>
                  </a:cubicBezTo>
                  <a:cubicBezTo>
                    <a:pt x="610" y="29307"/>
                    <a:pt x="616" y="28935"/>
                    <a:pt x="613" y="28567"/>
                  </a:cubicBezTo>
                  <a:cubicBezTo>
                    <a:pt x="610" y="28331"/>
                    <a:pt x="523" y="28099"/>
                    <a:pt x="588" y="27864"/>
                  </a:cubicBezTo>
                  <a:cubicBezTo>
                    <a:pt x="588" y="27858"/>
                    <a:pt x="588" y="27855"/>
                    <a:pt x="585" y="27852"/>
                  </a:cubicBezTo>
                  <a:cubicBezTo>
                    <a:pt x="477" y="27610"/>
                    <a:pt x="570" y="27356"/>
                    <a:pt x="530" y="27109"/>
                  </a:cubicBezTo>
                  <a:cubicBezTo>
                    <a:pt x="493" y="26889"/>
                    <a:pt x="554" y="26660"/>
                    <a:pt x="530" y="26437"/>
                  </a:cubicBezTo>
                  <a:cubicBezTo>
                    <a:pt x="527" y="26391"/>
                    <a:pt x="505" y="26344"/>
                    <a:pt x="533" y="26292"/>
                  </a:cubicBezTo>
                  <a:cubicBezTo>
                    <a:pt x="585" y="26196"/>
                    <a:pt x="551" y="26090"/>
                    <a:pt x="542" y="25994"/>
                  </a:cubicBezTo>
                  <a:cubicBezTo>
                    <a:pt x="523" y="25812"/>
                    <a:pt x="502" y="25632"/>
                    <a:pt x="520" y="25447"/>
                  </a:cubicBezTo>
                  <a:cubicBezTo>
                    <a:pt x="533" y="25341"/>
                    <a:pt x="579" y="25239"/>
                    <a:pt x="561" y="25134"/>
                  </a:cubicBezTo>
                  <a:cubicBezTo>
                    <a:pt x="542" y="25016"/>
                    <a:pt x="520" y="24896"/>
                    <a:pt x="567" y="24790"/>
                  </a:cubicBezTo>
                  <a:cubicBezTo>
                    <a:pt x="635" y="24633"/>
                    <a:pt x="598" y="24468"/>
                    <a:pt x="619" y="24311"/>
                  </a:cubicBezTo>
                  <a:cubicBezTo>
                    <a:pt x="647" y="24125"/>
                    <a:pt x="610" y="23927"/>
                    <a:pt x="709" y="23750"/>
                  </a:cubicBezTo>
                  <a:cubicBezTo>
                    <a:pt x="715" y="23738"/>
                    <a:pt x="715" y="23726"/>
                    <a:pt x="715" y="23713"/>
                  </a:cubicBezTo>
                  <a:cubicBezTo>
                    <a:pt x="697" y="23518"/>
                    <a:pt x="774" y="23333"/>
                    <a:pt x="799" y="23144"/>
                  </a:cubicBezTo>
                  <a:cubicBezTo>
                    <a:pt x="824" y="22983"/>
                    <a:pt x="793" y="22794"/>
                    <a:pt x="938" y="22658"/>
                  </a:cubicBezTo>
                  <a:cubicBezTo>
                    <a:pt x="994" y="22602"/>
                    <a:pt x="948" y="22506"/>
                    <a:pt x="972" y="22432"/>
                  </a:cubicBezTo>
                  <a:cubicBezTo>
                    <a:pt x="1047" y="22234"/>
                    <a:pt x="1068" y="22020"/>
                    <a:pt x="1195" y="21841"/>
                  </a:cubicBezTo>
                  <a:cubicBezTo>
                    <a:pt x="1235" y="21779"/>
                    <a:pt x="1282" y="21707"/>
                    <a:pt x="1282" y="21639"/>
                  </a:cubicBezTo>
                  <a:cubicBezTo>
                    <a:pt x="1288" y="21432"/>
                    <a:pt x="1517" y="21330"/>
                    <a:pt x="1514" y="21119"/>
                  </a:cubicBezTo>
                  <a:cubicBezTo>
                    <a:pt x="1514" y="21098"/>
                    <a:pt x="1557" y="21073"/>
                    <a:pt x="1579" y="21048"/>
                  </a:cubicBezTo>
                  <a:cubicBezTo>
                    <a:pt x="1666" y="20965"/>
                    <a:pt x="1724" y="20869"/>
                    <a:pt x="1758" y="20748"/>
                  </a:cubicBezTo>
                  <a:cubicBezTo>
                    <a:pt x="1796" y="20624"/>
                    <a:pt x="1864" y="20491"/>
                    <a:pt x="1966" y="20417"/>
                  </a:cubicBezTo>
                  <a:cubicBezTo>
                    <a:pt x="2201" y="20240"/>
                    <a:pt x="2347" y="19980"/>
                    <a:pt x="2569" y="19798"/>
                  </a:cubicBezTo>
                  <a:cubicBezTo>
                    <a:pt x="2675" y="19714"/>
                    <a:pt x="2718" y="19584"/>
                    <a:pt x="2820" y="19504"/>
                  </a:cubicBezTo>
                  <a:cubicBezTo>
                    <a:pt x="2987" y="19377"/>
                    <a:pt x="3148" y="19247"/>
                    <a:pt x="3312" y="19117"/>
                  </a:cubicBezTo>
                  <a:cubicBezTo>
                    <a:pt x="3335" y="19097"/>
                    <a:pt x="3355" y="19069"/>
                    <a:pt x="3386" y="19069"/>
                  </a:cubicBezTo>
                  <a:cubicBezTo>
                    <a:pt x="3390" y="19069"/>
                    <a:pt x="3393" y="19070"/>
                    <a:pt x="3396" y="19070"/>
                  </a:cubicBezTo>
                  <a:cubicBezTo>
                    <a:pt x="3407" y="19073"/>
                    <a:pt x="3418" y="19074"/>
                    <a:pt x="3429" y="19074"/>
                  </a:cubicBezTo>
                  <a:cubicBezTo>
                    <a:pt x="3503" y="19074"/>
                    <a:pt x="3551" y="19020"/>
                    <a:pt x="3597" y="18974"/>
                  </a:cubicBezTo>
                  <a:cubicBezTo>
                    <a:pt x="3640" y="18934"/>
                    <a:pt x="3687" y="18903"/>
                    <a:pt x="3736" y="18878"/>
                  </a:cubicBezTo>
                  <a:cubicBezTo>
                    <a:pt x="3839" y="18826"/>
                    <a:pt x="3931" y="18770"/>
                    <a:pt x="4015" y="18686"/>
                  </a:cubicBezTo>
                  <a:cubicBezTo>
                    <a:pt x="4083" y="18615"/>
                    <a:pt x="4188" y="18560"/>
                    <a:pt x="4300" y="18560"/>
                  </a:cubicBezTo>
                  <a:cubicBezTo>
                    <a:pt x="4374" y="18556"/>
                    <a:pt x="4427" y="18525"/>
                    <a:pt x="4464" y="18470"/>
                  </a:cubicBezTo>
                  <a:cubicBezTo>
                    <a:pt x="4485" y="18436"/>
                    <a:pt x="4510" y="18414"/>
                    <a:pt x="4547" y="18405"/>
                  </a:cubicBezTo>
                  <a:cubicBezTo>
                    <a:pt x="4687" y="18372"/>
                    <a:pt x="4804" y="18265"/>
                    <a:pt x="4956" y="18265"/>
                  </a:cubicBezTo>
                  <a:cubicBezTo>
                    <a:pt x="4962" y="18265"/>
                    <a:pt x="4968" y="18265"/>
                    <a:pt x="4975" y="18265"/>
                  </a:cubicBezTo>
                  <a:cubicBezTo>
                    <a:pt x="5006" y="18265"/>
                    <a:pt x="5043" y="18244"/>
                    <a:pt x="5064" y="18222"/>
                  </a:cubicBezTo>
                  <a:cubicBezTo>
                    <a:pt x="5188" y="18095"/>
                    <a:pt x="5343" y="18058"/>
                    <a:pt x="5513" y="18058"/>
                  </a:cubicBezTo>
                  <a:cubicBezTo>
                    <a:pt x="5541" y="18058"/>
                    <a:pt x="5575" y="18055"/>
                    <a:pt x="5597" y="18039"/>
                  </a:cubicBezTo>
                  <a:cubicBezTo>
                    <a:pt x="5804" y="17872"/>
                    <a:pt x="6077" y="17885"/>
                    <a:pt x="6306" y="17783"/>
                  </a:cubicBezTo>
                  <a:cubicBezTo>
                    <a:pt x="6513" y="17693"/>
                    <a:pt x="6751" y="17758"/>
                    <a:pt x="6956" y="17643"/>
                  </a:cubicBezTo>
                  <a:cubicBezTo>
                    <a:pt x="7005" y="17615"/>
                    <a:pt x="7064" y="17612"/>
                    <a:pt x="7120" y="17609"/>
                  </a:cubicBezTo>
                  <a:cubicBezTo>
                    <a:pt x="7296" y="17600"/>
                    <a:pt x="7476" y="17612"/>
                    <a:pt x="7640" y="17550"/>
                  </a:cubicBezTo>
                  <a:cubicBezTo>
                    <a:pt x="7785" y="17495"/>
                    <a:pt x="7934" y="17507"/>
                    <a:pt x="8082" y="17485"/>
                  </a:cubicBezTo>
                  <a:cubicBezTo>
                    <a:pt x="8268" y="17464"/>
                    <a:pt x="8454" y="17424"/>
                    <a:pt x="8646" y="17414"/>
                  </a:cubicBezTo>
                  <a:cubicBezTo>
                    <a:pt x="8712" y="17410"/>
                    <a:pt x="8777" y="17385"/>
                    <a:pt x="8845" y="17385"/>
                  </a:cubicBezTo>
                  <a:cubicBezTo>
                    <a:pt x="8869" y="17385"/>
                    <a:pt x="8893" y="17388"/>
                    <a:pt x="8918" y="17396"/>
                  </a:cubicBezTo>
                  <a:cubicBezTo>
                    <a:pt x="8935" y="17402"/>
                    <a:pt x="8953" y="17408"/>
                    <a:pt x="8971" y="17408"/>
                  </a:cubicBezTo>
                  <a:cubicBezTo>
                    <a:pt x="8986" y="17408"/>
                    <a:pt x="9000" y="17404"/>
                    <a:pt x="9011" y="17393"/>
                  </a:cubicBezTo>
                  <a:cubicBezTo>
                    <a:pt x="9043" y="17363"/>
                    <a:pt x="9074" y="17351"/>
                    <a:pt x="9107" y="17351"/>
                  </a:cubicBezTo>
                  <a:cubicBezTo>
                    <a:pt x="9135" y="17351"/>
                    <a:pt x="9164" y="17359"/>
                    <a:pt x="9194" y="17371"/>
                  </a:cubicBezTo>
                  <a:cubicBezTo>
                    <a:pt x="9211" y="17376"/>
                    <a:pt x="9228" y="17379"/>
                    <a:pt x="9245" y="17379"/>
                  </a:cubicBezTo>
                  <a:cubicBezTo>
                    <a:pt x="9268" y="17379"/>
                    <a:pt x="9291" y="17374"/>
                    <a:pt x="9314" y="17362"/>
                  </a:cubicBezTo>
                  <a:cubicBezTo>
                    <a:pt x="9359" y="17337"/>
                    <a:pt x="9406" y="17331"/>
                    <a:pt x="9454" y="17331"/>
                  </a:cubicBezTo>
                  <a:cubicBezTo>
                    <a:pt x="9496" y="17331"/>
                    <a:pt x="9539" y="17335"/>
                    <a:pt x="9580" y="17337"/>
                  </a:cubicBezTo>
                  <a:cubicBezTo>
                    <a:pt x="9584" y="17337"/>
                    <a:pt x="9588" y="17337"/>
                    <a:pt x="9591" y="17337"/>
                  </a:cubicBezTo>
                  <a:cubicBezTo>
                    <a:pt x="9710" y="17337"/>
                    <a:pt x="9827" y="17303"/>
                    <a:pt x="9944" y="17303"/>
                  </a:cubicBezTo>
                  <a:cubicBezTo>
                    <a:pt x="9995" y="17303"/>
                    <a:pt x="10046" y="17309"/>
                    <a:pt x="10097" y="17328"/>
                  </a:cubicBezTo>
                  <a:cubicBezTo>
                    <a:pt x="10099" y="17328"/>
                    <a:pt x="10100" y="17328"/>
                    <a:pt x="10101" y="17328"/>
                  </a:cubicBezTo>
                  <a:cubicBezTo>
                    <a:pt x="10111" y="17328"/>
                    <a:pt x="10123" y="17321"/>
                    <a:pt x="10131" y="17315"/>
                  </a:cubicBezTo>
                  <a:cubicBezTo>
                    <a:pt x="10176" y="17296"/>
                    <a:pt x="10221" y="17285"/>
                    <a:pt x="10267" y="17285"/>
                  </a:cubicBezTo>
                  <a:cubicBezTo>
                    <a:pt x="10293" y="17285"/>
                    <a:pt x="10321" y="17289"/>
                    <a:pt x="10348" y="17297"/>
                  </a:cubicBezTo>
                  <a:cubicBezTo>
                    <a:pt x="10497" y="17334"/>
                    <a:pt x="10651" y="17324"/>
                    <a:pt x="10800" y="17334"/>
                  </a:cubicBezTo>
                  <a:cubicBezTo>
                    <a:pt x="10903" y="17340"/>
                    <a:pt x="11007" y="17347"/>
                    <a:pt x="11111" y="17347"/>
                  </a:cubicBezTo>
                  <a:cubicBezTo>
                    <a:pt x="11154" y="17347"/>
                    <a:pt x="11197" y="17346"/>
                    <a:pt x="11240" y="17343"/>
                  </a:cubicBezTo>
                  <a:cubicBezTo>
                    <a:pt x="11245" y="17343"/>
                    <a:pt x="11250" y="17342"/>
                    <a:pt x="11255" y="17342"/>
                  </a:cubicBezTo>
                  <a:cubicBezTo>
                    <a:pt x="11286" y="17342"/>
                    <a:pt x="11305" y="17352"/>
                    <a:pt x="11308" y="17389"/>
                  </a:cubicBezTo>
                  <a:cubicBezTo>
                    <a:pt x="11320" y="17501"/>
                    <a:pt x="11342" y="17600"/>
                    <a:pt x="11391" y="17705"/>
                  </a:cubicBezTo>
                  <a:cubicBezTo>
                    <a:pt x="11444" y="17817"/>
                    <a:pt x="11419" y="17965"/>
                    <a:pt x="11537" y="18058"/>
                  </a:cubicBezTo>
                  <a:cubicBezTo>
                    <a:pt x="11565" y="18080"/>
                    <a:pt x="11555" y="18120"/>
                    <a:pt x="11555" y="18151"/>
                  </a:cubicBezTo>
                  <a:cubicBezTo>
                    <a:pt x="11555" y="18185"/>
                    <a:pt x="11561" y="18216"/>
                    <a:pt x="11589" y="18241"/>
                  </a:cubicBezTo>
                  <a:cubicBezTo>
                    <a:pt x="11716" y="18368"/>
                    <a:pt x="11744" y="18560"/>
                    <a:pt x="11883" y="18683"/>
                  </a:cubicBezTo>
                  <a:cubicBezTo>
                    <a:pt x="12010" y="18798"/>
                    <a:pt x="12023" y="18993"/>
                    <a:pt x="12184" y="19095"/>
                  </a:cubicBezTo>
                  <a:cubicBezTo>
                    <a:pt x="12329" y="19188"/>
                    <a:pt x="12444" y="19324"/>
                    <a:pt x="12515" y="19491"/>
                  </a:cubicBezTo>
                  <a:cubicBezTo>
                    <a:pt x="12530" y="19525"/>
                    <a:pt x="12561" y="19535"/>
                    <a:pt x="12592" y="19541"/>
                  </a:cubicBezTo>
                  <a:cubicBezTo>
                    <a:pt x="12685" y="19565"/>
                    <a:pt x="12741" y="19630"/>
                    <a:pt x="12778" y="19711"/>
                  </a:cubicBezTo>
                  <a:cubicBezTo>
                    <a:pt x="12809" y="19773"/>
                    <a:pt x="12862" y="19807"/>
                    <a:pt x="12905" y="19853"/>
                  </a:cubicBezTo>
                  <a:cubicBezTo>
                    <a:pt x="13019" y="19971"/>
                    <a:pt x="13174" y="20017"/>
                    <a:pt x="13310" y="20098"/>
                  </a:cubicBezTo>
                  <a:cubicBezTo>
                    <a:pt x="13369" y="20132"/>
                    <a:pt x="13419" y="20178"/>
                    <a:pt x="13465" y="20234"/>
                  </a:cubicBezTo>
                  <a:cubicBezTo>
                    <a:pt x="13561" y="20352"/>
                    <a:pt x="13725" y="20349"/>
                    <a:pt x="13849" y="20426"/>
                  </a:cubicBezTo>
                  <a:cubicBezTo>
                    <a:pt x="13899" y="20458"/>
                    <a:pt x="13955" y="20516"/>
                    <a:pt x="14032" y="20516"/>
                  </a:cubicBezTo>
                  <a:cubicBezTo>
                    <a:pt x="14036" y="20516"/>
                    <a:pt x="14040" y="20516"/>
                    <a:pt x="14044" y="20516"/>
                  </a:cubicBezTo>
                  <a:cubicBezTo>
                    <a:pt x="14056" y="20515"/>
                    <a:pt x="14068" y="20514"/>
                    <a:pt x="14080" y="20514"/>
                  </a:cubicBezTo>
                  <a:cubicBezTo>
                    <a:pt x="14220" y="20514"/>
                    <a:pt x="14346" y="20578"/>
                    <a:pt x="14474" y="20624"/>
                  </a:cubicBezTo>
                  <a:cubicBezTo>
                    <a:pt x="14561" y="20654"/>
                    <a:pt x="14641" y="20680"/>
                    <a:pt x="14728" y="20680"/>
                  </a:cubicBezTo>
                  <a:cubicBezTo>
                    <a:pt x="14765" y="20680"/>
                    <a:pt x="14803" y="20675"/>
                    <a:pt x="14843" y="20664"/>
                  </a:cubicBezTo>
                  <a:cubicBezTo>
                    <a:pt x="14911" y="20645"/>
                    <a:pt x="14983" y="20640"/>
                    <a:pt x="15055" y="20640"/>
                  </a:cubicBezTo>
                  <a:cubicBezTo>
                    <a:pt x="15108" y="20640"/>
                    <a:pt x="15160" y="20643"/>
                    <a:pt x="15211" y="20643"/>
                  </a:cubicBezTo>
                  <a:cubicBezTo>
                    <a:pt x="15344" y="20643"/>
                    <a:pt x="15462" y="20602"/>
                    <a:pt x="15585" y="20584"/>
                  </a:cubicBezTo>
                  <a:cubicBezTo>
                    <a:pt x="15805" y="20550"/>
                    <a:pt x="15938" y="20358"/>
                    <a:pt x="16112" y="20243"/>
                  </a:cubicBezTo>
                  <a:cubicBezTo>
                    <a:pt x="16124" y="20234"/>
                    <a:pt x="16133" y="20216"/>
                    <a:pt x="16136" y="20200"/>
                  </a:cubicBezTo>
                  <a:cubicBezTo>
                    <a:pt x="16143" y="20086"/>
                    <a:pt x="16217" y="20017"/>
                    <a:pt x="16297" y="19949"/>
                  </a:cubicBezTo>
                  <a:cubicBezTo>
                    <a:pt x="16322" y="19928"/>
                    <a:pt x="16347" y="19887"/>
                    <a:pt x="16350" y="19856"/>
                  </a:cubicBezTo>
                  <a:cubicBezTo>
                    <a:pt x="16365" y="19686"/>
                    <a:pt x="16403" y="19522"/>
                    <a:pt x="16480" y="19367"/>
                  </a:cubicBezTo>
                  <a:cubicBezTo>
                    <a:pt x="16499" y="19330"/>
                    <a:pt x="16505" y="19290"/>
                    <a:pt x="16480" y="19250"/>
                  </a:cubicBezTo>
                  <a:cubicBezTo>
                    <a:pt x="16443" y="19185"/>
                    <a:pt x="16461" y="19120"/>
                    <a:pt x="16508" y="19067"/>
                  </a:cubicBezTo>
                  <a:cubicBezTo>
                    <a:pt x="16545" y="19024"/>
                    <a:pt x="16545" y="18977"/>
                    <a:pt x="16557" y="18928"/>
                  </a:cubicBezTo>
                  <a:cubicBezTo>
                    <a:pt x="16591" y="18807"/>
                    <a:pt x="16567" y="18683"/>
                    <a:pt x="16594" y="18569"/>
                  </a:cubicBezTo>
                  <a:cubicBezTo>
                    <a:pt x="16656" y="18337"/>
                    <a:pt x="16669" y="18089"/>
                    <a:pt x="16783" y="17869"/>
                  </a:cubicBezTo>
                  <a:cubicBezTo>
                    <a:pt x="16793" y="17851"/>
                    <a:pt x="16793" y="17820"/>
                    <a:pt x="16790" y="17798"/>
                  </a:cubicBezTo>
                  <a:cubicBezTo>
                    <a:pt x="16771" y="17711"/>
                    <a:pt x="16790" y="17628"/>
                    <a:pt x="16799" y="17541"/>
                  </a:cubicBezTo>
                  <a:cubicBezTo>
                    <a:pt x="16808" y="17470"/>
                    <a:pt x="16845" y="17430"/>
                    <a:pt x="16932" y="17430"/>
                  </a:cubicBezTo>
                  <a:cubicBezTo>
                    <a:pt x="17005" y="17428"/>
                    <a:pt x="17076" y="17425"/>
                    <a:pt x="17147" y="17425"/>
                  </a:cubicBezTo>
                  <a:cubicBezTo>
                    <a:pt x="17227" y="17425"/>
                    <a:pt x="17308" y="17429"/>
                    <a:pt x="17393" y="17442"/>
                  </a:cubicBezTo>
                  <a:cubicBezTo>
                    <a:pt x="17437" y="17449"/>
                    <a:pt x="17481" y="17452"/>
                    <a:pt x="17527" y="17452"/>
                  </a:cubicBezTo>
                  <a:cubicBezTo>
                    <a:pt x="17618" y="17452"/>
                    <a:pt x="17712" y="17442"/>
                    <a:pt x="17806" y="17442"/>
                  </a:cubicBezTo>
                  <a:cubicBezTo>
                    <a:pt x="17845" y="17442"/>
                    <a:pt x="17884" y="17444"/>
                    <a:pt x="17922" y="17448"/>
                  </a:cubicBezTo>
                  <a:cubicBezTo>
                    <a:pt x="17964" y="17452"/>
                    <a:pt x="18006" y="17454"/>
                    <a:pt x="18048" y="17454"/>
                  </a:cubicBezTo>
                  <a:cubicBezTo>
                    <a:pt x="18170" y="17454"/>
                    <a:pt x="18293" y="17441"/>
                    <a:pt x="18415" y="17439"/>
                  </a:cubicBezTo>
                  <a:cubicBezTo>
                    <a:pt x="18566" y="17439"/>
                    <a:pt x="18715" y="17448"/>
                    <a:pt x="18863" y="17467"/>
                  </a:cubicBezTo>
                  <a:cubicBezTo>
                    <a:pt x="18969" y="17479"/>
                    <a:pt x="19075" y="17480"/>
                    <a:pt x="19182" y="17480"/>
                  </a:cubicBezTo>
                  <a:cubicBezTo>
                    <a:pt x="19206" y="17480"/>
                    <a:pt x="19231" y="17480"/>
                    <a:pt x="19255" y="17480"/>
                  </a:cubicBezTo>
                  <a:cubicBezTo>
                    <a:pt x="19406" y="17480"/>
                    <a:pt x="19558" y="17482"/>
                    <a:pt x="19705" y="17513"/>
                  </a:cubicBezTo>
                  <a:cubicBezTo>
                    <a:pt x="19733" y="17520"/>
                    <a:pt x="19762" y="17521"/>
                    <a:pt x="19791" y="17521"/>
                  </a:cubicBezTo>
                  <a:cubicBezTo>
                    <a:pt x="19826" y="17521"/>
                    <a:pt x="19862" y="17519"/>
                    <a:pt x="19898" y="17519"/>
                  </a:cubicBezTo>
                  <a:cubicBezTo>
                    <a:pt x="19962" y="17519"/>
                    <a:pt x="20026" y="17527"/>
                    <a:pt x="20083" y="17575"/>
                  </a:cubicBezTo>
                  <a:cubicBezTo>
                    <a:pt x="20092" y="17582"/>
                    <a:pt x="20106" y="17585"/>
                    <a:pt x="20122" y="17585"/>
                  </a:cubicBezTo>
                  <a:cubicBezTo>
                    <a:pt x="20148" y="17585"/>
                    <a:pt x="20179" y="17578"/>
                    <a:pt x="20204" y="17572"/>
                  </a:cubicBezTo>
                  <a:cubicBezTo>
                    <a:pt x="20237" y="17564"/>
                    <a:pt x="20268" y="17558"/>
                    <a:pt x="20300" y="17558"/>
                  </a:cubicBezTo>
                  <a:cubicBezTo>
                    <a:pt x="20316" y="17558"/>
                    <a:pt x="20333" y="17560"/>
                    <a:pt x="20349" y="17563"/>
                  </a:cubicBezTo>
                  <a:cubicBezTo>
                    <a:pt x="20674" y="17615"/>
                    <a:pt x="21008" y="17603"/>
                    <a:pt x="21321" y="17733"/>
                  </a:cubicBezTo>
                  <a:cubicBezTo>
                    <a:pt x="21339" y="17742"/>
                    <a:pt x="21360" y="17746"/>
                    <a:pt x="21381" y="17746"/>
                  </a:cubicBezTo>
                  <a:cubicBezTo>
                    <a:pt x="21398" y="17746"/>
                    <a:pt x="21415" y="17743"/>
                    <a:pt x="21429" y="17739"/>
                  </a:cubicBezTo>
                  <a:cubicBezTo>
                    <a:pt x="21469" y="17732"/>
                    <a:pt x="21507" y="17728"/>
                    <a:pt x="21546" y="17728"/>
                  </a:cubicBezTo>
                  <a:cubicBezTo>
                    <a:pt x="21706" y="17728"/>
                    <a:pt x="21859" y="17786"/>
                    <a:pt x="22014" y="17814"/>
                  </a:cubicBezTo>
                  <a:cubicBezTo>
                    <a:pt x="22061" y="17823"/>
                    <a:pt x="22095" y="17882"/>
                    <a:pt x="22141" y="17888"/>
                  </a:cubicBezTo>
                  <a:cubicBezTo>
                    <a:pt x="22305" y="17906"/>
                    <a:pt x="22463" y="17975"/>
                    <a:pt x="22629" y="17975"/>
                  </a:cubicBezTo>
                  <a:cubicBezTo>
                    <a:pt x="22632" y="17975"/>
                    <a:pt x="22636" y="17975"/>
                    <a:pt x="22640" y="17974"/>
                  </a:cubicBezTo>
                  <a:cubicBezTo>
                    <a:pt x="22671" y="17974"/>
                    <a:pt x="22699" y="17984"/>
                    <a:pt x="22717" y="18009"/>
                  </a:cubicBezTo>
                  <a:cubicBezTo>
                    <a:pt x="22762" y="18065"/>
                    <a:pt x="22820" y="18080"/>
                    <a:pt x="22886" y="18080"/>
                  </a:cubicBezTo>
                  <a:cubicBezTo>
                    <a:pt x="22892" y="18080"/>
                    <a:pt x="22899" y="18080"/>
                    <a:pt x="22906" y="18080"/>
                  </a:cubicBezTo>
                  <a:cubicBezTo>
                    <a:pt x="22914" y="18079"/>
                    <a:pt x="22923" y="18078"/>
                    <a:pt x="22931" y="18078"/>
                  </a:cubicBezTo>
                  <a:cubicBezTo>
                    <a:pt x="22973" y="18078"/>
                    <a:pt x="23014" y="18091"/>
                    <a:pt x="23045" y="18117"/>
                  </a:cubicBezTo>
                  <a:cubicBezTo>
                    <a:pt x="23197" y="18244"/>
                    <a:pt x="23404" y="18262"/>
                    <a:pt x="23556" y="18389"/>
                  </a:cubicBezTo>
                  <a:cubicBezTo>
                    <a:pt x="23573" y="18407"/>
                    <a:pt x="23598" y="18420"/>
                    <a:pt x="23625" y="18420"/>
                  </a:cubicBezTo>
                  <a:cubicBezTo>
                    <a:pt x="23632" y="18420"/>
                    <a:pt x="23639" y="18419"/>
                    <a:pt x="23646" y="18417"/>
                  </a:cubicBezTo>
                  <a:cubicBezTo>
                    <a:pt x="23660" y="18413"/>
                    <a:pt x="23673" y="18411"/>
                    <a:pt x="23686" y="18411"/>
                  </a:cubicBezTo>
                  <a:cubicBezTo>
                    <a:pt x="23741" y="18411"/>
                    <a:pt x="23778" y="18451"/>
                    <a:pt x="23800" y="18491"/>
                  </a:cubicBezTo>
                  <a:cubicBezTo>
                    <a:pt x="23847" y="18572"/>
                    <a:pt x="23915" y="18603"/>
                    <a:pt x="23999" y="18618"/>
                  </a:cubicBezTo>
                  <a:cubicBezTo>
                    <a:pt x="24085" y="18637"/>
                    <a:pt x="24153" y="18677"/>
                    <a:pt x="24178" y="18767"/>
                  </a:cubicBezTo>
                  <a:cubicBezTo>
                    <a:pt x="24197" y="18835"/>
                    <a:pt x="24249" y="18863"/>
                    <a:pt x="24308" y="18888"/>
                  </a:cubicBezTo>
                  <a:cubicBezTo>
                    <a:pt x="24413" y="18931"/>
                    <a:pt x="24488" y="19011"/>
                    <a:pt x="24568" y="19086"/>
                  </a:cubicBezTo>
                  <a:cubicBezTo>
                    <a:pt x="24664" y="19175"/>
                    <a:pt x="24673" y="19309"/>
                    <a:pt x="24766" y="19401"/>
                  </a:cubicBezTo>
                  <a:cubicBezTo>
                    <a:pt x="24902" y="19535"/>
                    <a:pt x="25032" y="19674"/>
                    <a:pt x="25082" y="19869"/>
                  </a:cubicBezTo>
                  <a:cubicBezTo>
                    <a:pt x="25085" y="19884"/>
                    <a:pt x="25094" y="19906"/>
                    <a:pt x="25110" y="19909"/>
                  </a:cubicBezTo>
                  <a:cubicBezTo>
                    <a:pt x="25206" y="19943"/>
                    <a:pt x="25206" y="20039"/>
                    <a:pt x="25252" y="20104"/>
                  </a:cubicBezTo>
                  <a:cubicBezTo>
                    <a:pt x="25326" y="20203"/>
                    <a:pt x="25333" y="20318"/>
                    <a:pt x="25370" y="20423"/>
                  </a:cubicBezTo>
                  <a:cubicBezTo>
                    <a:pt x="25416" y="20553"/>
                    <a:pt x="25469" y="20683"/>
                    <a:pt x="25559" y="20791"/>
                  </a:cubicBezTo>
                  <a:cubicBezTo>
                    <a:pt x="25692" y="20958"/>
                    <a:pt x="25633" y="21191"/>
                    <a:pt x="25763" y="21358"/>
                  </a:cubicBezTo>
                  <a:cubicBezTo>
                    <a:pt x="25788" y="21392"/>
                    <a:pt x="25822" y="21444"/>
                    <a:pt x="25809" y="21469"/>
                  </a:cubicBezTo>
                  <a:cubicBezTo>
                    <a:pt x="25738" y="21624"/>
                    <a:pt x="25921" y="21738"/>
                    <a:pt x="25874" y="21887"/>
                  </a:cubicBezTo>
                  <a:cubicBezTo>
                    <a:pt x="26023" y="22097"/>
                    <a:pt x="25970" y="22357"/>
                    <a:pt x="26057" y="22587"/>
                  </a:cubicBezTo>
                  <a:cubicBezTo>
                    <a:pt x="26150" y="22840"/>
                    <a:pt x="26116" y="23110"/>
                    <a:pt x="26147" y="23373"/>
                  </a:cubicBezTo>
                  <a:cubicBezTo>
                    <a:pt x="26162" y="23493"/>
                    <a:pt x="26168" y="23627"/>
                    <a:pt x="26206" y="23738"/>
                  </a:cubicBezTo>
                  <a:cubicBezTo>
                    <a:pt x="26274" y="23936"/>
                    <a:pt x="26286" y="24134"/>
                    <a:pt x="26261" y="24332"/>
                  </a:cubicBezTo>
                  <a:cubicBezTo>
                    <a:pt x="26255" y="24397"/>
                    <a:pt x="26246" y="24456"/>
                    <a:pt x="26274" y="24509"/>
                  </a:cubicBezTo>
                  <a:cubicBezTo>
                    <a:pt x="26317" y="24583"/>
                    <a:pt x="26308" y="24660"/>
                    <a:pt x="26317" y="24738"/>
                  </a:cubicBezTo>
                  <a:cubicBezTo>
                    <a:pt x="26322" y="24790"/>
                    <a:pt x="26294" y="24836"/>
                    <a:pt x="26239" y="24836"/>
                  </a:cubicBezTo>
                  <a:cubicBezTo>
                    <a:pt x="26229" y="24836"/>
                    <a:pt x="26218" y="24834"/>
                    <a:pt x="26206" y="24831"/>
                  </a:cubicBezTo>
                  <a:cubicBezTo>
                    <a:pt x="26163" y="24818"/>
                    <a:pt x="26114" y="24806"/>
                    <a:pt x="26070" y="24806"/>
                  </a:cubicBezTo>
                  <a:cubicBezTo>
                    <a:pt x="26040" y="24806"/>
                    <a:pt x="26012" y="24811"/>
                    <a:pt x="25989" y="24824"/>
                  </a:cubicBezTo>
                  <a:cubicBezTo>
                    <a:pt x="25933" y="24855"/>
                    <a:pt x="25875" y="24863"/>
                    <a:pt x="25817" y="24863"/>
                  </a:cubicBezTo>
                  <a:cubicBezTo>
                    <a:pt x="25758" y="24863"/>
                    <a:pt x="25700" y="24855"/>
                    <a:pt x="25644" y="24855"/>
                  </a:cubicBezTo>
                  <a:cubicBezTo>
                    <a:pt x="25639" y="24855"/>
                    <a:pt x="25635" y="24855"/>
                    <a:pt x="25630" y="24855"/>
                  </a:cubicBezTo>
                  <a:cubicBezTo>
                    <a:pt x="25571" y="24858"/>
                    <a:pt x="25513" y="24859"/>
                    <a:pt x="25454" y="24859"/>
                  </a:cubicBezTo>
                  <a:cubicBezTo>
                    <a:pt x="25396" y="24859"/>
                    <a:pt x="25338" y="24858"/>
                    <a:pt x="25279" y="24858"/>
                  </a:cubicBezTo>
                  <a:cubicBezTo>
                    <a:pt x="25188" y="24858"/>
                    <a:pt x="25096" y="24860"/>
                    <a:pt x="25005" y="24868"/>
                  </a:cubicBezTo>
                  <a:cubicBezTo>
                    <a:pt x="24996" y="24869"/>
                    <a:pt x="24987" y="24869"/>
                    <a:pt x="24978" y="24869"/>
                  </a:cubicBezTo>
                  <a:cubicBezTo>
                    <a:pt x="24890" y="24869"/>
                    <a:pt x="24813" y="24830"/>
                    <a:pt x="24726" y="24828"/>
                  </a:cubicBezTo>
                  <a:cubicBezTo>
                    <a:pt x="24723" y="24828"/>
                    <a:pt x="24719" y="24827"/>
                    <a:pt x="24716" y="24827"/>
                  </a:cubicBezTo>
                  <a:cubicBezTo>
                    <a:pt x="24556" y="24827"/>
                    <a:pt x="24398" y="24879"/>
                    <a:pt x="24237" y="24879"/>
                  </a:cubicBezTo>
                  <a:cubicBezTo>
                    <a:pt x="24176" y="24879"/>
                    <a:pt x="24116" y="24872"/>
                    <a:pt x="24054" y="24852"/>
                  </a:cubicBezTo>
                  <a:cubicBezTo>
                    <a:pt x="24049" y="24851"/>
                    <a:pt x="24045" y="24850"/>
                    <a:pt x="24040" y="24850"/>
                  </a:cubicBezTo>
                  <a:cubicBezTo>
                    <a:pt x="24014" y="24850"/>
                    <a:pt x="23988" y="24868"/>
                    <a:pt x="23961" y="24871"/>
                  </a:cubicBezTo>
                  <a:cubicBezTo>
                    <a:pt x="23820" y="24882"/>
                    <a:pt x="23684" y="24933"/>
                    <a:pt x="23542" y="24933"/>
                  </a:cubicBezTo>
                  <a:cubicBezTo>
                    <a:pt x="23522" y="24933"/>
                    <a:pt x="23502" y="24932"/>
                    <a:pt x="23482" y="24930"/>
                  </a:cubicBezTo>
                  <a:cubicBezTo>
                    <a:pt x="23462" y="24927"/>
                    <a:pt x="23445" y="24926"/>
                    <a:pt x="23429" y="24926"/>
                  </a:cubicBezTo>
                  <a:cubicBezTo>
                    <a:pt x="23324" y="24926"/>
                    <a:pt x="23277" y="24978"/>
                    <a:pt x="23234" y="25091"/>
                  </a:cubicBezTo>
                  <a:cubicBezTo>
                    <a:pt x="23197" y="25190"/>
                    <a:pt x="23194" y="25292"/>
                    <a:pt x="23166" y="25391"/>
                  </a:cubicBezTo>
                  <a:cubicBezTo>
                    <a:pt x="23138" y="25496"/>
                    <a:pt x="23039" y="25598"/>
                    <a:pt x="22942" y="25598"/>
                  </a:cubicBezTo>
                  <a:cubicBezTo>
                    <a:pt x="22933" y="25598"/>
                    <a:pt x="22924" y="25597"/>
                    <a:pt x="22915" y="25595"/>
                  </a:cubicBezTo>
                  <a:cubicBezTo>
                    <a:pt x="22882" y="25587"/>
                    <a:pt x="22853" y="25583"/>
                    <a:pt x="22825" y="25583"/>
                  </a:cubicBezTo>
                  <a:cubicBezTo>
                    <a:pt x="22724" y="25583"/>
                    <a:pt x="22661" y="25638"/>
                    <a:pt x="22627" y="25753"/>
                  </a:cubicBezTo>
                  <a:cubicBezTo>
                    <a:pt x="22593" y="25864"/>
                    <a:pt x="22476" y="25929"/>
                    <a:pt x="22479" y="26066"/>
                  </a:cubicBezTo>
                  <a:cubicBezTo>
                    <a:pt x="22488" y="26258"/>
                    <a:pt x="22398" y="26428"/>
                    <a:pt x="22330" y="26604"/>
                  </a:cubicBezTo>
                  <a:cubicBezTo>
                    <a:pt x="22315" y="26641"/>
                    <a:pt x="22293" y="26679"/>
                    <a:pt x="22296" y="26719"/>
                  </a:cubicBezTo>
                  <a:cubicBezTo>
                    <a:pt x="22315" y="26833"/>
                    <a:pt x="22253" y="26932"/>
                    <a:pt x="22237" y="27041"/>
                  </a:cubicBezTo>
                  <a:cubicBezTo>
                    <a:pt x="22209" y="27233"/>
                    <a:pt x="22070" y="27394"/>
                    <a:pt x="22098" y="27598"/>
                  </a:cubicBezTo>
                  <a:cubicBezTo>
                    <a:pt x="22104" y="27641"/>
                    <a:pt x="22076" y="27678"/>
                    <a:pt x="22048" y="27709"/>
                  </a:cubicBezTo>
                  <a:cubicBezTo>
                    <a:pt x="21934" y="27842"/>
                    <a:pt x="21928" y="28022"/>
                    <a:pt x="21894" y="28171"/>
                  </a:cubicBezTo>
                  <a:cubicBezTo>
                    <a:pt x="21847" y="28381"/>
                    <a:pt x="21792" y="28582"/>
                    <a:pt x="21730" y="28783"/>
                  </a:cubicBezTo>
                  <a:cubicBezTo>
                    <a:pt x="21717" y="28821"/>
                    <a:pt x="21702" y="28836"/>
                    <a:pt x="21678" y="28836"/>
                  </a:cubicBezTo>
                  <a:cubicBezTo>
                    <a:pt x="21666" y="28836"/>
                    <a:pt x="21653" y="28833"/>
                    <a:pt x="21637" y="28827"/>
                  </a:cubicBezTo>
                  <a:cubicBezTo>
                    <a:pt x="21595" y="28810"/>
                    <a:pt x="21546" y="28793"/>
                    <a:pt x="21501" y="28793"/>
                  </a:cubicBezTo>
                  <a:cubicBezTo>
                    <a:pt x="21473" y="28793"/>
                    <a:pt x="21446" y="28799"/>
                    <a:pt x="21423" y="28817"/>
                  </a:cubicBezTo>
                  <a:cubicBezTo>
                    <a:pt x="21268" y="28935"/>
                    <a:pt x="21070" y="28969"/>
                    <a:pt x="20919" y="29096"/>
                  </a:cubicBezTo>
                  <a:cubicBezTo>
                    <a:pt x="20835" y="29167"/>
                    <a:pt x="20733" y="29245"/>
                    <a:pt x="20637" y="29279"/>
                  </a:cubicBezTo>
                  <a:cubicBezTo>
                    <a:pt x="20529" y="29316"/>
                    <a:pt x="20473" y="29381"/>
                    <a:pt x="20402" y="29452"/>
                  </a:cubicBezTo>
                  <a:cubicBezTo>
                    <a:pt x="20309" y="29539"/>
                    <a:pt x="20222" y="29632"/>
                    <a:pt x="20114" y="29712"/>
                  </a:cubicBezTo>
                  <a:cubicBezTo>
                    <a:pt x="20018" y="29783"/>
                    <a:pt x="19897" y="29836"/>
                    <a:pt x="19829" y="29938"/>
                  </a:cubicBezTo>
                  <a:cubicBezTo>
                    <a:pt x="19715" y="30105"/>
                    <a:pt x="19563" y="30232"/>
                    <a:pt x="19408" y="30356"/>
                  </a:cubicBezTo>
                  <a:cubicBezTo>
                    <a:pt x="19291" y="30446"/>
                    <a:pt x="19170" y="30538"/>
                    <a:pt x="19046" y="30622"/>
                  </a:cubicBezTo>
                  <a:cubicBezTo>
                    <a:pt x="18836" y="30761"/>
                    <a:pt x="18662" y="30953"/>
                    <a:pt x="18433" y="31080"/>
                  </a:cubicBezTo>
                  <a:cubicBezTo>
                    <a:pt x="18244" y="31185"/>
                    <a:pt x="18105" y="31362"/>
                    <a:pt x="17907" y="31461"/>
                  </a:cubicBezTo>
                  <a:cubicBezTo>
                    <a:pt x="17768" y="31529"/>
                    <a:pt x="17650" y="31643"/>
                    <a:pt x="17517" y="31727"/>
                  </a:cubicBezTo>
                  <a:cubicBezTo>
                    <a:pt x="17464" y="31761"/>
                    <a:pt x="17412" y="31789"/>
                    <a:pt x="17362" y="31832"/>
                  </a:cubicBezTo>
                  <a:cubicBezTo>
                    <a:pt x="17279" y="31910"/>
                    <a:pt x="17183" y="31996"/>
                    <a:pt x="17062" y="32012"/>
                  </a:cubicBezTo>
                  <a:cubicBezTo>
                    <a:pt x="16947" y="32030"/>
                    <a:pt x="16867" y="32089"/>
                    <a:pt x="16799" y="32176"/>
                  </a:cubicBezTo>
                  <a:cubicBezTo>
                    <a:pt x="16743" y="32244"/>
                    <a:pt x="16675" y="32303"/>
                    <a:pt x="16585" y="32312"/>
                  </a:cubicBezTo>
                  <a:cubicBezTo>
                    <a:pt x="16514" y="32318"/>
                    <a:pt x="16464" y="32355"/>
                    <a:pt x="16403" y="32380"/>
                  </a:cubicBezTo>
                  <a:cubicBezTo>
                    <a:pt x="16208" y="32461"/>
                    <a:pt x="16078" y="32653"/>
                    <a:pt x="15861" y="32705"/>
                  </a:cubicBezTo>
                  <a:cubicBezTo>
                    <a:pt x="15836" y="32711"/>
                    <a:pt x="15814" y="32736"/>
                    <a:pt x="15796" y="32758"/>
                  </a:cubicBezTo>
                  <a:cubicBezTo>
                    <a:pt x="15715" y="32854"/>
                    <a:pt x="15604" y="32916"/>
                    <a:pt x="15493" y="32947"/>
                  </a:cubicBezTo>
                  <a:cubicBezTo>
                    <a:pt x="15366" y="32984"/>
                    <a:pt x="15267" y="33052"/>
                    <a:pt x="15158" y="33114"/>
                  </a:cubicBezTo>
                  <a:cubicBezTo>
                    <a:pt x="15065" y="33163"/>
                    <a:pt x="15016" y="33272"/>
                    <a:pt x="14904" y="33290"/>
                  </a:cubicBezTo>
                  <a:cubicBezTo>
                    <a:pt x="14818" y="33306"/>
                    <a:pt x="14750" y="33371"/>
                    <a:pt x="14675" y="33395"/>
                  </a:cubicBezTo>
                  <a:cubicBezTo>
                    <a:pt x="14533" y="33445"/>
                    <a:pt x="14428" y="33550"/>
                    <a:pt x="14301" y="33615"/>
                  </a:cubicBezTo>
                  <a:cubicBezTo>
                    <a:pt x="14165" y="33683"/>
                    <a:pt x="14053" y="33807"/>
                    <a:pt x="13892" y="33835"/>
                  </a:cubicBezTo>
                  <a:cubicBezTo>
                    <a:pt x="13883" y="33835"/>
                    <a:pt x="13871" y="33847"/>
                    <a:pt x="13864" y="33860"/>
                  </a:cubicBezTo>
                  <a:cubicBezTo>
                    <a:pt x="13793" y="33984"/>
                    <a:pt x="13632" y="33987"/>
                    <a:pt x="13552" y="34098"/>
                  </a:cubicBezTo>
                  <a:cubicBezTo>
                    <a:pt x="13539" y="34110"/>
                    <a:pt x="13515" y="34120"/>
                    <a:pt x="13493" y="34120"/>
                  </a:cubicBezTo>
                  <a:cubicBezTo>
                    <a:pt x="13488" y="34119"/>
                    <a:pt x="13483" y="34119"/>
                    <a:pt x="13479" y="34119"/>
                  </a:cubicBezTo>
                  <a:cubicBezTo>
                    <a:pt x="13406" y="34119"/>
                    <a:pt x="13354" y="34163"/>
                    <a:pt x="13304" y="34216"/>
                  </a:cubicBezTo>
                  <a:cubicBezTo>
                    <a:pt x="13267" y="34259"/>
                    <a:pt x="13217" y="34293"/>
                    <a:pt x="13162" y="34312"/>
                  </a:cubicBezTo>
                  <a:cubicBezTo>
                    <a:pt x="13013" y="34355"/>
                    <a:pt x="12914" y="34500"/>
                    <a:pt x="12744" y="34504"/>
                  </a:cubicBezTo>
                  <a:cubicBezTo>
                    <a:pt x="12685" y="34649"/>
                    <a:pt x="12512" y="34600"/>
                    <a:pt x="12413" y="34699"/>
                  </a:cubicBezTo>
                  <a:cubicBezTo>
                    <a:pt x="12357" y="34757"/>
                    <a:pt x="12273" y="34804"/>
                    <a:pt x="12202" y="34853"/>
                  </a:cubicBezTo>
                  <a:cubicBezTo>
                    <a:pt x="12103" y="34918"/>
                    <a:pt x="11976" y="34934"/>
                    <a:pt x="11865" y="34996"/>
                  </a:cubicBezTo>
                  <a:cubicBezTo>
                    <a:pt x="11719" y="35076"/>
                    <a:pt x="11611" y="35225"/>
                    <a:pt x="11428" y="35237"/>
                  </a:cubicBezTo>
                  <a:cubicBezTo>
                    <a:pt x="11413" y="35237"/>
                    <a:pt x="11401" y="35265"/>
                    <a:pt x="11385" y="35277"/>
                  </a:cubicBezTo>
                  <a:cubicBezTo>
                    <a:pt x="11320" y="35327"/>
                    <a:pt x="11258" y="35410"/>
                    <a:pt x="11187" y="35417"/>
                  </a:cubicBezTo>
                  <a:cubicBezTo>
                    <a:pt x="11079" y="35429"/>
                    <a:pt x="11014" y="35475"/>
                    <a:pt x="10939" y="35544"/>
                  </a:cubicBezTo>
                  <a:cubicBezTo>
                    <a:pt x="10897" y="35584"/>
                    <a:pt x="10838" y="35603"/>
                    <a:pt x="10783" y="35603"/>
                  </a:cubicBezTo>
                  <a:cubicBezTo>
                    <a:pt x="10712" y="35603"/>
                    <a:pt x="10647" y="35572"/>
                    <a:pt x="10633" y="35516"/>
                  </a:cubicBezTo>
                  <a:cubicBezTo>
                    <a:pt x="10599" y="35386"/>
                    <a:pt x="10543" y="35259"/>
                    <a:pt x="10568" y="35120"/>
                  </a:cubicBezTo>
                  <a:cubicBezTo>
                    <a:pt x="10577" y="35079"/>
                    <a:pt x="10583" y="35036"/>
                    <a:pt x="10546" y="35005"/>
                  </a:cubicBezTo>
                  <a:cubicBezTo>
                    <a:pt x="10478" y="34952"/>
                    <a:pt x="10472" y="34872"/>
                    <a:pt x="10466" y="34795"/>
                  </a:cubicBezTo>
                  <a:cubicBezTo>
                    <a:pt x="10450" y="34587"/>
                    <a:pt x="10460" y="34374"/>
                    <a:pt x="10326" y="34191"/>
                  </a:cubicBezTo>
                  <a:cubicBezTo>
                    <a:pt x="10311" y="34172"/>
                    <a:pt x="10311" y="34135"/>
                    <a:pt x="10317" y="34107"/>
                  </a:cubicBezTo>
                  <a:cubicBezTo>
                    <a:pt x="10370" y="33906"/>
                    <a:pt x="10200" y="33739"/>
                    <a:pt x="10230" y="33541"/>
                  </a:cubicBezTo>
                  <a:cubicBezTo>
                    <a:pt x="10230" y="33535"/>
                    <a:pt x="10224" y="33525"/>
                    <a:pt x="10218" y="33519"/>
                  </a:cubicBezTo>
                  <a:cubicBezTo>
                    <a:pt x="10147" y="33442"/>
                    <a:pt x="10144" y="33343"/>
                    <a:pt x="10122" y="33247"/>
                  </a:cubicBezTo>
                  <a:cubicBezTo>
                    <a:pt x="10060" y="32974"/>
                    <a:pt x="9980" y="32708"/>
                    <a:pt x="9986" y="32424"/>
                  </a:cubicBezTo>
                  <a:cubicBezTo>
                    <a:pt x="9986" y="32318"/>
                    <a:pt x="9964" y="32204"/>
                    <a:pt x="9915" y="32114"/>
                  </a:cubicBezTo>
                  <a:cubicBezTo>
                    <a:pt x="9828" y="31950"/>
                    <a:pt x="9806" y="31770"/>
                    <a:pt x="9769" y="31594"/>
                  </a:cubicBezTo>
                  <a:cubicBezTo>
                    <a:pt x="9720" y="31380"/>
                    <a:pt x="9683" y="31161"/>
                    <a:pt x="9630" y="30944"/>
                  </a:cubicBezTo>
                  <a:cubicBezTo>
                    <a:pt x="9605" y="30829"/>
                    <a:pt x="9559" y="30721"/>
                    <a:pt x="9593" y="30597"/>
                  </a:cubicBezTo>
                  <a:cubicBezTo>
                    <a:pt x="9605" y="30551"/>
                    <a:pt x="9587" y="30501"/>
                    <a:pt x="9556" y="30461"/>
                  </a:cubicBezTo>
                  <a:cubicBezTo>
                    <a:pt x="9506" y="30396"/>
                    <a:pt x="9463" y="30306"/>
                    <a:pt x="9481" y="30244"/>
                  </a:cubicBezTo>
                  <a:cubicBezTo>
                    <a:pt x="9522" y="30093"/>
                    <a:pt x="9432" y="29981"/>
                    <a:pt x="9395" y="29857"/>
                  </a:cubicBezTo>
                  <a:cubicBezTo>
                    <a:pt x="9376" y="29789"/>
                    <a:pt x="9336" y="29724"/>
                    <a:pt x="9351" y="29656"/>
                  </a:cubicBezTo>
                  <a:cubicBezTo>
                    <a:pt x="9385" y="29477"/>
                    <a:pt x="9228" y="29325"/>
                    <a:pt x="9289" y="29146"/>
                  </a:cubicBezTo>
                  <a:cubicBezTo>
                    <a:pt x="9296" y="29130"/>
                    <a:pt x="9280" y="29105"/>
                    <a:pt x="9271" y="29087"/>
                  </a:cubicBezTo>
                  <a:cubicBezTo>
                    <a:pt x="9187" y="28916"/>
                    <a:pt x="9175" y="28721"/>
                    <a:pt x="9129" y="28539"/>
                  </a:cubicBezTo>
                  <a:cubicBezTo>
                    <a:pt x="9107" y="28455"/>
                    <a:pt x="9125" y="28359"/>
                    <a:pt x="9060" y="28282"/>
                  </a:cubicBezTo>
                  <a:cubicBezTo>
                    <a:pt x="9048" y="28266"/>
                    <a:pt x="9057" y="28232"/>
                    <a:pt x="9064" y="28211"/>
                  </a:cubicBezTo>
                  <a:cubicBezTo>
                    <a:pt x="9073" y="28167"/>
                    <a:pt x="9070" y="28127"/>
                    <a:pt x="9033" y="28096"/>
                  </a:cubicBezTo>
                  <a:cubicBezTo>
                    <a:pt x="8992" y="28062"/>
                    <a:pt x="8989" y="28022"/>
                    <a:pt x="9011" y="27976"/>
                  </a:cubicBezTo>
                  <a:cubicBezTo>
                    <a:pt x="9026" y="27945"/>
                    <a:pt x="9029" y="27911"/>
                    <a:pt x="9005" y="27883"/>
                  </a:cubicBezTo>
                  <a:cubicBezTo>
                    <a:pt x="8940" y="27824"/>
                    <a:pt x="8952" y="27750"/>
                    <a:pt x="8952" y="27675"/>
                  </a:cubicBezTo>
                  <a:cubicBezTo>
                    <a:pt x="8952" y="27635"/>
                    <a:pt x="8958" y="27592"/>
                    <a:pt x="8934" y="27555"/>
                  </a:cubicBezTo>
                  <a:cubicBezTo>
                    <a:pt x="8797" y="27372"/>
                    <a:pt x="8872" y="27140"/>
                    <a:pt x="8794" y="26935"/>
                  </a:cubicBezTo>
                  <a:cubicBezTo>
                    <a:pt x="8751" y="26827"/>
                    <a:pt x="8708" y="26703"/>
                    <a:pt x="8689" y="26576"/>
                  </a:cubicBezTo>
                  <a:cubicBezTo>
                    <a:pt x="8667" y="26419"/>
                    <a:pt x="8587" y="26267"/>
                    <a:pt x="8568" y="26106"/>
                  </a:cubicBezTo>
                  <a:cubicBezTo>
                    <a:pt x="8559" y="26044"/>
                    <a:pt x="8590" y="25979"/>
                    <a:pt x="8562" y="25914"/>
                  </a:cubicBezTo>
                  <a:cubicBezTo>
                    <a:pt x="8500" y="25762"/>
                    <a:pt x="8444" y="25608"/>
                    <a:pt x="8395" y="25450"/>
                  </a:cubicBezTo>
                  <a:cubicBezTo>
                    <a:pt x="8383" y="25409"/>
                    <a:pt x="8364" y="25385"/>
                    <a:pt x="8330" y="25366"/>
                  </a:cubicBezTo>
                  <a:cubicBezTo>
                    <a:pt x="8290" y="25342"/>
                    <a:pt x="8248" y="25323"/>
                    <a:pt x="8205" y="25323"/>
                  </a:cubicBezTo>
                  <a:cubicBezTo>
                    <a:pt x="8174" y="25323"/>
                    <a:pt x="8144" y="25333"/>
                    <a:pt x="8113" y="25357"/>
                  </a:cubicBezTo>
                  <a:cubicBezTo>
                    <a:pt x="8030" y="25428"/>
                    <a:pt x="7974" y="25512"/>
                    <a:pt x="8014" y="25626"/>
                  </a:cubicBezTo>
                  <a:cubicBezTo>
                    <a:pt x="8132" y="25967"/>
                    <a:pt x="8138" y="26338"/>
                    <a:pt x="8265" y="26679"/>
                  </a:cubicBezTo>
                  <a:cubicBezTo>
                    <a:pt x="8277" y="26706"/>
                    <a:pt x="8271" y="26744"/>
                    <a:pt x="8268" y="26775"/>
                  </a:cubicBezTo>
                  <a:cubicBezTo>
                    <a:pt x="8268" y="26821"/>
                    <a:pt x="8280" y="26864"/>
                    <a:pt x="8283" y="26908"/>
                  </a:cubicBezTo>
                  <a:cubicBezTo>
                    <a:pt x="8296" y="27038"/>
                    <a:pt x="8358" y="27146"/>
                    <a:pt x="8401" y="27260"/>
                  </a:cubicBezTo>
                  <a:cubicBezTo>
                    <a:pt x="8457" y="27415"/>
                    <a:pt x="8410" y="27595"/>
                    <a:pt x="8516" y="27737"/>
                  </a:cubicBezTo>
                  <a:cubicBezTo>
                    <a:pt x="8534" y="27765"/>
                    <a:pt x="8537" y="27808"/>
                    <a:pt x="8522" y="27846"/>
                  </a:cubicBezTo>
                  <a:cubicBezTo>
                    <a:pt x="8513" y="27873"/>
                    <a:pt x="8509" y="27907"/>
                    <a:pt x="8528" y="27929"/>
                  </a:cubicBezTo>
                  <a:cubicBezTo>
                    <a:pt x="8596" y="28003"/>
                    <a:pt x="8587" y="28096"/>
                    <a:pt x="8587" y="28183"/>
                  </a:cubicBezTo>
                  <a:cubicBezTo>
                    <a:pt x="8587" y="28325"/>
                    <a:pt x="8593" y="28461"/>
                    <a:pt x="8680" y="28585"/>
                  </a:cubicBezTo>
                  <a:cubicBezTo>
                    <a:pt x="8711" y="28629"/>
                    <a:pt x="8735" y="28697"/>
                    <a:pt x="8729" y="28746"/>
                  </a:cubicBezTo>
                  <a:cubicBezTo>
                    <a:pt x="8711" y="28870"/>
                    <a:pt x="8813" y="28978"/>
                    <a:pt x="8766" y="29102"/>
                  </a:cubicBezTo>
                  <a:cubicBezTo>
                    <a:pt x="8760" y="29118"/>
                    <a:pt x="8779" y="29139"/>
                    <a:pt x="8785" y="29161"/>
                  </a:cubicBezTo>
                  <a:cubicBezTo>
                    <a:pt x="8838" y="29303"/>
                    <a:pt x="8831" y="29464"/>
                    <a:pt x="8921" y="29597"/>
                  </a:cubicBezTo>
                  <a:cubicBezTo>
                    <a:pt x="8937" y="29616"/>
                    <a:pt x="8924" y="29659"/>
                    <a:pt x="8918" y="29690"/>
                  </a:cubicBezTo>
                  <a:cubicBezTo>
                    <a:pt x="8896" y="29823"/>
                    <a:pt x="8915" y="29944"/>
                    <a:pt x="9008" y="30043"/>
                  </a:cubicBezTo>
                  <a:cubicBezTo>
                    <a:pt x="9036" y="30074"/>
                    <a:pt x="9045" y="30105"/>
                    <a:pt x="9048" y="30152"/>
                  </a:cubicBezTo>
                  <a:cubicBezTo>
                    <a:pt x="9051" y="30269"/>
                    <a:pt x="9002" y="30393"/>
                    <a:pt x="9070" y="30501"/>
                  </a:cubicBezTo>
                  <a:cubicBezTo>
                    <a:pt x="9129" y="30600"/>
                    <a:pt x="9184" y="30687"/>
                    <a:pt x="9129" y="30811"/>
                  </a:cubicBezTo>
                  <a:cubicBezTo>
                    <a:pt x="9116" y="30839"/>
                    <a:pt x="9141" y="30898"/>
                    <a:pt x="9166" y="30922"/>
                  </a:cubicBezTo>
                  <a:cubicBezTo>
                    <a:pt x="9255" y="31021"/>
                    <a:pt x="9249" y="31142"/>
                    <a:pt x="9259" y="31257"/>
                  </a:cubicBezTo>
                  <a:cubicBezTo>
                    <a:pt x="9262" y="31300"/>
                    <a:pt x="9259" y="31343"/>
                    <a:pt x="9277" y="31377"/>
                  </a:cubicBezTo>
                  <a:cubicBezTo>
                    <a:pt x="9389" y="31560"/>
                    <a:pt x="9320" y="31773"/>
                    <a:pt x="9392" y="31968"/>
                  </a:cubicBezTo>
                  <a:cubicBezTo>
                    <a:pt x="9435" y="32086"/>
                    <a:pt x="9488" y="32210"/>
                    <a:pt x="9515" y="32343"/>
                  </a:cubicBezTo>
                  <a:cubicBezTo>
                    <a:pt x="9546" y="32498"/>
                    <a:pt x="9553" y="32659"/>
                    <a:pt x="9593" y="32814"/>
                  </a:cubicBezTo>
                  <a:cubicBezTo>
                    <a:pt x="9624" y="32934"/>
                    <a:pt x="9645" y="33064"/>
                    <a:pt x="9661" y="33191"/>
                  </a:cubicBezTo>
                  <a:cubicBezTo>
                    <a:pt x="9679" y="33340"/>
                    <a:pt x="9673" y="33491"/>
                    <a:pt x="9772" y="33618"/>
                  </a:cubicBezTo>
                  <a:cubicBezTo>
                    <a:pt x="9794" y="33646"/>
                    <a:pt x="9797" y="33677"/>
                    <a:pt x="9800" y="33711"/>
                  </a:cubicBezTo>
                  <a:cubicBezTo>
                    <a:pt x="9828" y="33925"/>
                    <a:pt x="9881" y="34132"/>
                    <a:pt x="9899" y="34352"/>
                  </a:cubicBezTo>
                  <a:cubicBezTo>
                    <a:pt x="9912" y="34479"/>
                    <a:pt x="9967" y="34615"/>
                    <a:pt x="9995" y="34751"/>
                  </a:cubicBezTo>
                  <a:cubicBezTo>
                    <a:pt x="10011" y="34850"/>
                    <a:pt x="10057" y="34949"/>
                    <a:pt x="10073" y="35058"/>
                  </a:cubicBezTo>
                  <a:cubicBezTo>
                    <a:pt x="10088" y="35160"/>
                    <a:pt x="10144" y="35259"/>
                    <a:pt x="10162" y="35361"/>
                  </a:cubicBezTo>
                  <a:cubicBezTo>
                    <a:pt x="10184" y="35488"/>
                    <a:pt x="10258" y="35636"/>
                    <a:pt x="10079" y="35720"/>
                  </a:cubicBezTo>
                  <a:cubicBezTo>
                    <a:pt x="10057" y="35732"/>
                    <a:pt x="10035" y="35745"/>
                    <a:pt x="10020" y="35763"/>
                  </a:cubicBezTo>
                  <a:cubicBezTo>
                    <a:pt x="9949" y="35838"/>
                    <a:pt x="9819" y="35853"/>
                    <a:pt x="9772" y="35931"/>
                  </a:cubicBezTo>
                  <a:cubicBezTo>
                    <a:pt x="9673" y="36091"/>
                    <a:pt x="9500" y="36153"/>
                    <a:pt x="9370" y="36262"/>
                  </a:cubicBezTo>
                  <a:cubicBezTo>
                    <a:pt x="9237" y="36370"/>
                    <a:pt x="9132" y="36500"/>
                    <a:pt x="9005" y="36615"/>
                  </a:cubicBezTo>
                  <a:cubicBezTo>
                    <a:pt x="8946" y="36670"/>
                    <a:pt x="8971" y="36754"/>
                    <a:pt x="9020" y="36816"/>
                  </a:cubicBezTo>
                  <a:cubicBezTo>
                    <a:pt x="9053" y="36863"/>
                    <a:pt x="9088" y="36898"/>
                    <a:pt x="9145" y="36898"/>
                  </a:cubicBezTo>
                  <a:cubicBezTo>
                    <a:pt x="9163" y="36898"/>
                    <a:pt x="9183" y="36894"/>
                    <a:pt x="9206" y="36887"/>
                  </a:cubicBezTo>
                  <a:cubicBezTo>
                    <a:pt x="9333" y="36847"/>
                    <a:pt x="9481" y="36865"/>
                    <a:pt x="9580" y="36745"/>
                  </a:cubicBezTo>
                  <a:cubicBezTo>
                    <a:pt x="9590" y="36735"/>
                    <a:pt x="9618" y="36735"/>
                    <a:pt x="9639" y="36735"/>
                  </a:cubicBezTo>
                  <a:cubicBezTo>
                    <a:pt x="9642" y="36735"/>
                    <a:pt x="9645" y="36736"/>
                    <a:pt x="9648" y="36736"/>
                  </a:cubicBezTo>
                  <a:cubicBezTo>
                    <a:pt x="9692" y="36736"/>
                    <a:pt x="9722" y="36712"/>
                    <a:pt x="9760" y="36689"/>
                  </a:cubicBezTo>
                  <a:cubicBezTo>
                    <a:pt x="9878" y="36608"/>
                    <a:pt x="10008" y="36522"/>
                    <a:pt x="10128" y="36488"/>
                  </a:cubicBezTo>
                  <a:cubicBezTo>
                    <a:pt x="10333" y="36429"/>
                    <a:pt x="10466" y="36271"/>
                    <a:pt x="10651" y="36191"/>
                  </a:cubicBezTo>
                  <a:cubicBezTo>
                    <a:pt x="10800" y="36122"/>
                    <a:pt x="10930" y="36011"/>
                    <a:pt x="11100" y="35977"/>
                  </a:cubicBezTo>
                  <a:cubicBezTo>
                    <a:pt x="11140" y="35968"/>
                    <a:pt x="11187" y="35958"/>
                    <a:pt x="11209" y="35921"/>
                  </a:cubicBezTo>
                  <a:cubicBezTo>
                    <a:pt x="11249" y="35844"/>
                    <a:pt x="11332" y="35831"/>
                    <a:pt x="11385" y="35788"/>
                  </a:cubicBezTo>
                  <a:cubicBezTo>
                    <a:pt x="11496" y="35692"/>
                    <a:pt x="11633" y="35664"/>
                    <a:pt x="11753" y="35602"/>
                  </a:cubicBezTo>
                  <a:cubicBezTo>
                    <a:pt x="11868" y="35547"/>
                    <a:pt x="11948" y="35432"/>
                    <a:pt x="12075" y="35407"/>
                  </a:cubicBezTo>
                  <a:cubicBezTo>
                    <a:pt x="12320" y="35361"/>
                    <a:pt x="12481" y="35169"/>
                    <a:pt x="12688" y="35058"/>
                  </a:cubicBezTo>
                  <a:cubicBezTo>
                    <a:pt x="12803" y="34999"/>
                    <a:pt x="12920" y="34900"/>
                    <a:pt x="13032" y="34866"/>
                  </a:cubicBezTo>
                  <a:cubicBezTo>
                    <a:pt x="13363" y="34770"/>
                    <a:pt x="13570" y="34460"/>
                    <a:pt x="13911" y="34395"/>
                  </a:cubicBezTo>
                  <a:cubicBezTo>
                    <a:pt x="13923" y="34392"/>
                    <a:pt x="13932" y="34370"/>
                    <a:pt x="13945" y="34361"/>
                  </a:cubicBezTo>
                  <a:cubicBezTo>
                    <a:pt x="14004" y="34318"/>
                    <a:pt x="14059" y="34250"/>
                    <a:pt x="14124" y="34234"/>
                  </a:cubicBezTo>
                  <a:cubicBezTo>
                    <a:pt x="14418" y="34169"/>
                    <a:pt x="14601" y="33903"/>
                    <a:pt x="14895" y="33829"/>
                  </a:cubicBezTo>
                  <a:cubicBezTo>
                    <a:pt x="15046" y="33790"/>
                    <a:pt x="15130" y="33592"/>
                    <a:pt x="15313" y="33592"/>
                  </a:cubicBezTo>
                  <a:cubicBezTo>
                    <a:pt x="15321" y="33592"/>
                    <a:pt x="15329" y="33593"/>
                    <a:pt x="15338" y="33594"/>
                  </a:cubicBezTo>
                  <a:cubicBezTo>
                    <a:pt x="15353" y="33594"/>
                    <a:pt x="15369" y="33569"/>
                    <a:pt x="15384" y="33553"/>
                  </a:cubicBezTo>
                  <a:cubicBezTo>
                    <a:pt x="15520" y="33423"/>
                    <a:pt x="15709" y="33371"/>
                    <a:pt x="15845" y="33238"/>
                  </a:cubicBezTo>
                  <a:cubicBezTo>
                    <a:pt x="15867" y="33216"/>
                    <a:pt x="15914" y="33216"/>
                    <a:pt x="15948" y="33200"/>
                  </a:cubicBezTo>
                  <a:cubicBezTo>
                    <a:pt x="16040" y="33163"/>
                    <a:pt x="16139" y="33139"/>
                    <a:pt x="16220" y="33067"/>
                  </a:cubicBezTo>
                  <a:cubicBezTo>
                    <a:pt x="16341" y="32965"/>
                    <a:pt x="16464" y="32866"/>
                    <a:pt x="16610" y="32792"/>
                  </a:cubicBezTo>
                  <a:cubicBezTo>
                    <a:pt x="16650" y="32772"/>
                    <a:pt x="16687" y="32762"/>
                    <a:pt x="16719" y="32762"/>
                  </a:cubicBezTo>
                  <a:cubicBezTo>
                    <a:pt x="16800" y="32762"/>
                    <a:pt x="16851" y="32826"/>
                    <a:pt x="16851" y="32944"/>
                  </a:cubicBezTo>
                  <a:cubicBezTo>
                    <a:pt x="16851" y="32984"/>
                    <a:pt x="16851" y="33024"/>
                    <a:pt x="16848" y="33064"/>
                  </a:cubicBezTo>
                  <a:cubicBezTo>
                    <a:pt x="16848" y="33275"/>
                    <a:pt x="16954" y="33476"/>
                    <a:pt x="16938" y="33677"/>
                  </a:cubicBezTo>
                  <a:cubicBezTo>
                    <a:pt x="16923" y="33872"/>
                    <a:pt x="17050" y="34021"/>
                    <a:pt x="17043" y="34210"/>
                  </a:cubicBezTo>
                  <a:cubicBezTo>
                    <a:pt x="17040" y="34287"/>
                    <a:pt x="17108" y="34364"/>
                    <a:pt x="17145" y="34442"/>
                  </a:cubicBezTo>
                  <a:cubicBezTo>
                    <a:pt x="17164" y="34479"/>
                    <a:pt x="17183" y="34516"/>
                    <a:pt x="17170" y="34559"/>
                  </a:cubicBezTo>
                  <a:cubicBezTo>
                    <a:pt x="17145" y="34640"/>
                    <a:pt x="17180" y="34702"/>
                    <a:pt x="17220" y="34767"/>
                  </a:cubicBezTo>
                  <a:cubicBezTo>
                    <a:pt x="17257" y="34829"/>
                    <a:pt x="17316" y="34884"/>
                    <a:pt x="17313" y="34962"/>
                  </a:cubicBezTo>
                  <a:cubicBezTo>
                    <a:pt x="17306" y="35073"/>
                    <a:pt x="17347" y="35166"/>
                    <a:pt x="17421" y="35246"/>
                  </a:cubicBezTo>
                  <a:cubicBezTo>
                    <a:pt x="17470" y="35296"/>
                    <a:pt x="17505" y="35352"/>
                    <a:pt x="17529" y="35420"/>
                  </a:cubicBezTo>
                  <a:cubicBezTo>
                    <a:pt x="17563" y="35516"/>
                    <a:pt x="17529" y="35643"/>
                    <a:pt x="17613" y="35711"/>
                  </a:cubicBezTo>
                  <a:cubicBezTo>
                    <a:pt x="17761" y="35825"/>
                    <a:pt x="17808" y="35999"/>
                    <a:pt x="17904" y="36141"/>
                  </a:cubicBezTo>
                  <a:cubicBezTo>
                    <a:pt x="17947" y="36206"/>
                    <a:pt x="17907" y="36283"/>
                    <a:pt x="17966" y="36345"/>
                  </a:cubicBezTo>
                  <a:cubicBezTo>
                    <a:pt x="18074" y="36466"/>
                    <a:pt x="18216" y="36562"/>
                    <a:pt x="18241" y="36738"/>
                  </a:cubicBezTo>
                  <a:cubicBezTo>
                    <a:pt x="18241" y="36751"/>
                    <a:pt x="18251" y="36766"/>
                    <a:pt x="18260" y="36769"/>
                  </a:cubicBezTo>
                  <a:cubicBezTo>
                    <a:pt x="18421" y="36825"/>
                    <a:pt x="18455" y="36977"/>
                    <a:pt x="18520" y="37104"/>
                  </a:cubicBezTo>
                  <a:cubicBezTo>
                    <a:pt x="18569" y="37200"/>
                    <a:pt x="18637" y="37280"/>
                    <a:pt x="18718" y="37351"/>
                  </a:cubicBezTo>
                  <a:cubicBezTo>
                    <a:pt x="18801" y="37426"/>
                    <a:pt x="18885" y="37506"/>
                    <a:pt x="18950" y="37596"/>
                  </a:cubicBezTo>
                  <a:cubicBezTo>
                    <a:pt x="19012" y="37682"/>
                    <a:pt x="19077" y="37757"/>
                    <a:pt x="19170" y="37803"/>
                  </a:cubicBezTo>
                  <a:cubicBezTo>
                    <a:pt x="19278" y="37856"/>
                    <a:pt x="19377" y="37924"/>
                    <a:pt x="19455" y="38017"/>
                  </a:cubicBezTo>
                  <a:cubicBezTo>
                    <a:pt x="19538" y="38116"/>
                    <a:pt x="19622" y="38221"/>
                    <a:pt x="19736" y="38311"/>
                  </a:cubicBezTo>
                  <a:cubicBezTo>
                    <a:pt x="19656" y="38314"/>
                    <a:pt x="19650" y="38425"/>
                    <a:pt x="19574" y="38425"/>
                  </a:cubicBezTo>
                  <a:cubicBezTo>
                    <a:pt x="19568" y="38425"/>
                    <a:pt x="19561" y="38424"/>
                    <a:pt x="19554" y="38422"/>
                  </a:cubicBezTo>
                  <a:cubicBezTo>
                    <a:pt x="19548" y="38421"/>
                    <a:pt x="19543" y="38421"/>
                    <a:pt x="19538" y="38421"/>
                  </a:cubicBezTo>
                  <a:cubicBezTo>
                    <a:pt x="19501" y="38421"/>
                    <a:pt x="19478" y="38449"/>
                    <a:pt x="19448" y="38466"/>
                  </a:cubicBezTo>
                  <a:cubicBezTo>
                    <a:pt x="19294" y="38555"/>
                    <a:pt x="19188" y="38726"/>
                    <a:pt x="18987" y="38741"/>
                  </a:cubicBezTo>
                  <a:cubicBezTo>
                    <a:pt x="18925" y="38744"/>
                    <a:pt x="18851" y="38781"/>
                    <a:pt x="18823" y="38859"/>
                  </a:cubicBezTo>
                  <a:cubicBezTo>
                    <a:pt x="18814" y="38893"/>
                    <a:pt x="18777" y="38914"/>
                    <a:pt x="18746" y="38914"/>
                  </a:cubicBezTo>
                  <a:cubicBezTo>
                    <a:pt x="18594" y="38918"/>
                    <a:pt x="18504" y="39038"/>
                    <a:pt x="18377" y="39094"/>
                  </a:cubicBezTo>
                  <a:cubicBezTo>
                    <a:pt x="18223" y="39162"/>
                    <a:pt x="18090" y="39273"/>
                    <a:pt x="17947" y="39369"/>
                  </a:cubicBezTo>
                  <a:cubicBezTo>
                    <a:pt x="17743" y="39506"/>
                    <a:pt x="17520" y="39608"/>
                    <a:pt x="17313" y="39735"/>
                  </a:cubicBezTo>
                  <a:cubicBezTo>
                    <a:pt x="17180" y="39818"/>
                    <a:pt x="17071" y="39936"/>
                    <a:pt x="16926" y="40001"/>
                  </a:cubicBezTo>
                  <a:cubicBezTo>
                    <a:pt x="16895" y="40013"/>
                    <a:pt x="16861" y="40019"/>
                    <a:pt x="16836" y="40041"/>
                  </a:cubicBezTo>
                  <a:cubicBezTo>
                    <a:pt x="16622" y="40218"/>
                    <a:pt x="16396" y="40379"/>
                    <a:pt x="16127" y="40465"/>
                  </a:cubicBezTo>
                  <a:cubicBezTo>
                    <a:pt x="16109" y="40471"/>
                    <a:pt x="16087" y="40481"/>
                    <a:pt x="16074" y="40496"/>
                  </a:cubicBezTo>
                  <a:cubicBezTo>
                    <a:pt x="15907" y="40694"/>
                    <a:pt x="15657" y="40762"/>
                    <a:pt x="15449" y="40899"/>
                  </a:cubicBezTo>
                  <a:cubicBezTo>
                    <a:pt x="15325" y="40979"/>
                    <a:pt x="15164" y="41001"/>
                    <a:pt x="15078" y="41143"/>
                  </a:cubicBezTo>
                  <a:cubicBezTo>
                    <a:pt x="15068" y="41159"/>
                    <a:pt x="15044" y="41171"/>
                    <a:pt x="15025" y="41171"/>
                  </a:cubicBezTo>
                  <a:cubicBezTo>
                    <a:pt x="14886" y="41180"/>
                    <a:pt x="14790" y="41276"/>
                    <a:pt x="14672" y="41335"/>
                  </a:cubicBezTo>
                  <a:cubicBezTo>
                    <a:pt x="14533" y="41406"/>
                    <a:pt x="14434" y="41552"/>
                    <a:pt x="14285" y="41592"/>
                  </a:cubicBezTo>
                  <a:cubicBezTo>
                    <a:pt x="14038" y="41657"/>
                    <a:pt x="13880" y="41846"/>
                    <a:pt x="13682" y="41979"/>
                  </a:cubicBezTo>
                  <a:cubicBezTo>
                    <a:pt x="13620" y="42022"/>
                    <a:pt x="13586" y="42106"/>
                    <a:pt x="13626" y="42189"/>
                  </a:cubicBezTo>
                  <a:cubicBezTo>
                    <a:pt x="13667" y="42274"/>
                    <a:pt x="13730" y="42345"/>
                    <a:pt x="13825" y="42345"/>
                  </a:cubicBezTo>
                  <a:cubicBezTo>
                    <a:pt x="13831" y="42345"/>
                    <a:pt x="13837" y="42345"/>
                    <a:pt x="13843" y="42344"/>
                  </a:cubicBezTo>
                  <a:cubicBezTo>
                    <a:pt x="13973" y="42335"/>
                    <a:pt x="14093" y="42276"/>
                    <a:pt x="14183" y="42189"/>
                  </a:cubicBezTo>
                  <a:cubicBezTo>
                    <a:pt x="14316" y="42062"/>
                    <a:pt x="14456" y="41957"/>
                    <a:pt x="14641" y="41926"/>
                  </a:cubicBezTo>
                  <a:cubicBezTo>
                    <a:pt x="14685" y="41920"/>
                    <a:pt x="14728" y="41892"/>
                    <a:pt x="14750" y="41852"/>
                  </a:cubicBezTo>
                  <a:cubicBezTo>
                    <a:pt x="14781" y="41799"/>
                    <a:pt x="14830" y="41781"/>
                    <a:pt x="14880" y="41750"/>
                  </a:cubicBezTo>
                  <a:cubicBezTo>
                    <a:pt x="14976" y="41691"/>
                    <a:pt x="15087" y="41648"/>
                    <a:pt x="15174" y="41586"/>
                  </a:cubicBezTo>
                  <a:cubicBezTo>
                    <a:pt x="15263" y="41524"/>
                    <a:pt x="15347" y="41446"/>
                    <a:pt x="15452" y="41403"/>
                  </a:cubicBezTo>
                  <a:cubicBezTo>
                    <a:pt x="15564" y="41357"/>
                    <a:pt x="15644" y="41239"/>
                    <a:pt x="15756" y="41227"/>
                  </a:cubicBezTo>
                  <a:cubicBezTo>
                    <a:pt x="15876" y="41211"/>
                    <a:pt x="15954" y="41168"/>
                    <a:pt x="16028" y="41081"/>
                  </a:cubicBezTo>
                  <a:cubicBezTo>
                    <a:pt x="16050" y="41056"/>
                    <a:pt x="16087" y="41025"/>
                    <a:pt x="16118" y="41025"/>
                  </a:cubicBezTo>
                  <a:cubicBezTo>
                    <a:pt x="16204" y="41022"/>
                    <a:pt x="16254" y="40976"/>
                    <a:pt x="16294" y="40908"/>
                  </a:cubicBezTo>
                  <a:cubicBezTo>
                    <a:pt x="16310" y="40880"/>
                    <a:pt x="16331" y="40855"/>
                    <a:pt x="16356" y="40855"/>
                  </a:cubicBezTo>
                  <a:cubicBezTo>
                    <a:pt x="16582" y="40843"/>
                    <a:pt x="16690" y="40629"/>
                    <a:pt x="16889" y="40555"/>
                  </a:cubicBezTo>
                  <a:cubicBezTo>
                    <a:pt x="16997" y="40512"/>
                    <a:pt x="17121" y="40419"/>
                    <a:pt x="17232" y="40338"/>
                  </a:cubicBezTo>
                  <a:cubicBezTo>
                    <a:pt x="17461" y="40165"/>
                    <a:pt x="17706" y="40007"/>
                    <a:pt x="17975" y="39896"/>
                  </a:cubicBezTo>
                  <a:cubicBezTo>
                    <a:pt x="18055" y="39862"/>
                    <a:pt x="18158" y="39828"/>
                    <a:pt x="18220" y="39759"/>
                  </a:cubicBezTo>
                  <a:cubicBezTo>
                    <a:pt x="18297" y="39670"/>
                    <a:pt x="18393" y="39614"/>
                    <a:pt x="18492" y="39552"/>
                  </a:cubicBezTo>
                  <a:cubicBezTo>
                    <a:pt x="18606" y="39481"/>
                    <a:pt x="18718" y="39413"/>
                    <a:pt x="18851" y="39373"/>
                  </a:cubicBezTo>
                  <a:cubicBezTo>
                    <a:pt x="18891" y="39361"/>
                    <a:pt x="18918" y="39306"/>
                    <a:pt x="18963" y="39306"/>
                  </a:cubicBezTo>
                  <a:cubicBezTo>
                    <a:pt x="18977" y="39306"/>
                    <a:pt x="18993" y="39312"/>
                    <a:pt x="19012" y="39326"/>
                  </a:cubicBezTo>
                  <a:cubicBezTo>
                    <a:pt x="18990" y="39376"/>
                    <a:pt x="18975" y="39431"/>
                    <a:pt x="18953" y="39475"/>
                  </a:cubicBezTo>
                  <a:cubicBezTo>
                    <a:pt x="18904" y="39568"/>
                    <a:pt x="18947" y="39670"/>
                    <a:pt x="18907" y="39763"/>
                  </a:cubicBezTo>
                  <a:cubicBezTo>
                    <a:pt x="18857" y="39874"/>
                    <a:pt x="18814" y="39985"/>
                    <a:pt x="18786" y="40106"/>
                  </a:cubicBezTo>
                  <a:cubicBezTo>
                    <a:pt x="18749" y="40261"/>
                    <a:pt x="18740" y="40428"/>
                    <a:pt x="18656" y="40564"/>
                  </a:cubicBezTo>
                  <a:cubicBezTo>
                    <a:pt x="18579" y="40685"/>
                    <a:pt x="18566" y="40821"/>
                    <a:pt x="18535" y="40954"/>
                  </a:cubicBezTo>
                  <a:cubicBezTo>
                    <a:pt x="18520" y="41019"/>
                    <a:pt x="18526" y="41097"/>
                    <a:pt x="18476" y="41140"/>
                  </a:cubicBezTo>
                  <a:cubicBezTo>
                    <a:pt x="18356" y="41242"/>
                    <a:pt x="18390" y="41360"/>
                    <a:pt x="18427" y="41477"/>
                  </a:cubicBezTo>
                  <a:cubicBezTo>
                    <a:pt x="18465" y="41599"/>
                    <a:pt x="18570" y="41667"/>
                    <a:pt x="18693" y="41667"/>
                  </a:cubicBezTo>
                  <a:cubicBezTo>
                    <a:pt x="18720" y="41667"/>
                    <a:pt x="18748" y="41664"/>
                    <a:pt x="18777" y="41657"/>
                  </a:cubicBezTo>
                  <a:cubicBezTo>
                    <a:pt x="18797" y="41652"/>
                    <a:pt x="18817" y="41650"/>
                    <a:pt x="18837" y="41650"/>
                  </a:cubicBezTo>
                  <a:cubicBezTo>
                    <a:pt x="18868" y="41650"/>
                    <a:pt x="18900" y="41654"/>
                    <a:pt x="18931" y="41660"/>
                  </a:cubicBezTo>
                  <a:cubicBezTo>
                    <a:pt x="19043" y="41679"/>
                    <a:pt x="19154" y="41691"/>
                    <a:pt x="19263" y="41709"/>
                  </a:cubicBezTo>
                  <a:cubicBezTo>
                    <a:pt x="19275" y="41712"/>
                    <a:pt x="19287" y="41713"/>
                    <a:pt x="19299" y="41713"/>
                  </a:cubicBezTo>
                  <a:cubicBezTo>
                    <a:pt x="19377" y="41713"/>
                    <a:pt x="19447" y="41666"/>
                    <a:pt x="19518" y="41666"/>
                  </a:cubicBezTo>
                  <a:cubicBezTo>
                    <a:pt x="19529" y="41666"/>
                    <a:pt x="19540" y="41667"/>
                    <a:pt x="19551" y="41669"/>
                  </a:cubicBezTo>
                  <a:cubicBezTo>
                    <a:pt x="19626" y="41685"/>
                    <a:pt x="19702" y="41689"/>
                    <a:pt x="19779" y="41689"/>
                  </a:cubicBezTo>
                  <a:cubicBezTo>
                    <a:pt x="19857" y="41689"/>
                    <a:pt x="19936" y="41685"/>
                    <a:pt x="20015" y="41685"/>
                  </a:cubicBezTo>
                  <a:cubicBezTo>
                    <a:pt x="20140" y="41685"/>
                    <a:pt x="20264" y="41696"/>
                    <a:pt x="20383" y="41753"/>
                  </a:cubicBezTo>
                  <a:cubicBezTo>
                    <a:pt x="20385" y="41754"/>
                    <a:pt x="20387" y="41754"/>
                    <a:pt x="20389" y="41754"/>
                  </a:cubicBezTo>
                  <a:cubicBezTo>
                    <a:pt x="20404" y="41754"/>
                    <a:pt x="20423" y="41740"/>
                    <a:pt x="20438" y="41740"/>
                  </a:cubicBezTo>
                  <a:cubicBezTo>
                    <a:pt x="20439" y="41740"/>
                    <a:pt x="20441" y="41740"/>
                    <a:pt x="20442" y="41740"/>
                  </a:cubicBezTo>
                  <a:cubicBezTo>
                    <a:pt x="20461" y="41743"/>
                    <a:pt x="20480" y="41744"/>
                    <a:pt x="20499" y="41744"/>
                  </a:cubicBezTo>
                  <a:cubicBezTo>
                    <a:pt x="20584" y="41744"/>
                    <a:pt x="20668" y="41723"/>
                    <a:pt x="20751" y="41723"/>
                  </a:cubicBezTo>
                  <a:cubicBezTo>
                    <a:pt x="20785" y="41723"/>
                    <a:pt x="20820" y="41727"/>
                    <a:pt x="20854" y="41737"/>
                  </a:cubicBezTo>
                  <a:cubicBezTo>
                    <a:pt x="20927" y="41759"/>
                    <a:pt x="20998" y="41771"/>
                    <a:pt x="21070" y="41771"/>
                  </a:cubicBezTo>
                  <a:cubicBezTo>
                    <a:pt x="21128" y="41771"/>
                    <a:pt x="21187" y="41763"/>
                    <a:pt x="21247" y="41747"/>
                  </a:cubicBezTo>
                  <a:cubicBezTo>
                    <a:pt x="21289" y="41734"/>
                    <a:pt x="21330" y="41726"/>
                    <a:pt x="21375" y="41726"/>
                  </a:cubicBezTo>
                  <a:cubicBezTo>
                    <a:pt x="21395" y="41726"/>
                    <a:pt x="21416" y="41727"/>
                    <a:pt x="21439" y="41731"/>
                  </a:cubicBezTo>
                  <a:cubicBezTo>
                    <a:pt x="21498" y="41741"/>
                    <a:pt x="21558" y="41763"/>
                    <a:pt x="21621" y="41763"/>
                  </a:cubicBezTo>
                  <a:cubicBezTo>
                    <a:pt x="21640" y="41763"/>
                    <a:pt x="21660" y="41761"/>
                    <a:pt x="21680" y="41756"/>
                  </a:cubicBezTo>
                  <a:cubicBezTo>
                    <a:pt x="21733" y="41741"/>
                    <a:pt x="21785" y="41732"/>
                    <a:pt x="21838" y="41732"/>
                  </a:cubicBezTo>
                  <a:cubicBezTo>
                    <a:pt x="21905" y="41732"/>
                    <a:pt x="21972" y="41747"/>
                    <a:pt x="22036" y="41784"/>
                  </a:cubicBezTo>
                  <a:cubicBezTo>
                    <a:pt x="22063" y="41800"/>
                    <a:pt x="22090" y="41806"/>
                    <a:pt x="22119" y="41806"/>
                  </a:cubicBezTo>
                  <a:cubicBezTo>
                    <a:pt x="22143" y="41806"/>
                    <a:pt x="22168" y="41802"/>
                    <a:pt x="22194" y="41796"/>
                  </a:cubicBezTo>
                  <a:cubicBezTo>
                    <a:pt x="22287" y="41773"/>
                    <a:pt x="22381" y="41761"/>
                    <a:pt x="22476" y="41761"/>
                  </a:cubicBezTo>
                  <a:cubicBezTo>
                    <a:pt x="22573" y="41761"/>
                    <a:pt x="22669" y="41774"/>
                    <a:pt x="22764" y="41802"/>
                  </a:cubicBezTo>
                  <a:cubicBezTo>
                    <a:pt x="22823" y="41820"/>
                    <a:pt x="22877" y="41831"/>
                    <a:pt x="22931" y="41831"/>
                  </a:cubicBezTo>
                  <a:cubicBezTo>
                    <a:pt x="22978" y="41831"/>
                    <a:pt x="23025" y="41823"/>
                    <a:pt x="23073" y="41802"/>
                  </a:cubicBezTo>
                  <a:cubicBezTo>
                    <a:pt x="23100" y="41792"/>
                    <a:pt x="23126" y="41787"/>
                    <a:pt x="23152" y="41787"/>
                  </a:cubicBezTo>
                  <a:cubicBezTo>
                    <a:pt x="23174" y="41787"/>
                    <a:pt x="23196" y="41791"/>
                    <a:pt x="23219" y="41799"/>
                  </a:cubicBezTo>
                  <a:cubicBezTo>
                    <a:pt x="23284" y="41827"/>
                    <a:pt x="23352" y="41834"/>
                    <a:pt x="23419" y="41834"/>
                  </a:cubicBezTo>
                  <a:cubicBezTo>
                    <a:pt x="23506" y="41834"/>
                    <a:pt x="23594" y="41822"/>
                    <a:pt x="23682" y="41822"/>
                  </a:cubicBezTo>
                  <a:cubicBezTo>
                    <a:pt x="23712" y="41822"/>
                    <a:pt x="23743" y="41823"/>
                    <a:pt x="23773" y="41827"/>
                  </a:cubicBezTo>
                  <a:cubicBezTo>
                    <a:pt x="23789" y="41830"/>
                    <a:pt x="23805" y="41831"/>
                    <a:pt x="23823" y="41831"/>
                  </a:cubicBezTo>
                  <a:cubicBezTo>
                    <a:pt x="23868" y="41831"/>
                    <a:pt x="23917" y="41824"/>
                    <a:pt x="23965" y="41824"/>
                  </a:cubicBezTo>
                  <a:cubicBezTo>
                    <a:pt x="24050" y="41824"/>
                    <a:pt x="24120" y="41871"/>
                    <a:pt x="24206" y="41871"/>
                  </a:cubicBezTo>
                  <a:cubicBezTo>
                    <a:pt x="24213" y="41871"/>
                    <a:pt x="24220" y="41871"/>
                    <a:pt x="24228" y="41870"/>
                  </a:cubicBezTo>
                  <a:cubicBezTo>
                    <a:pt x="24316" y="41863"/>
                    <a:pt x="24405" y="41853"/>
                    <a:pt x="24494" y="41853"/>
                  </a:cubicBezTo>
                  <a:cubicBezTo>
                    <a:pt x="24558" y="41853"/>
                    <a:pt x="24621" y="41858"/>
                    <a:pt x="24686" y="41874"/>
                  </a:cubicBezTo>
                  <a:cubicBezTo>
                    <a:pt x="24721" y="41881"/>
                    <a:pt x="24758" y="41888"/>
                    <a:pt x="24794" y="41888"/>
                  </a:cubicBezTo>
                  <a:cubicBezTo>
                    <a:pt x="24815" y="41888"/>
                    <a:pt x="24836" y="41886"/>
                    <a:pt x="24856" y="41880"/>
                  </a:cubicBezTo>
                  <a:cubicBezTo>
                    <a:pt x="24915" y="41865"/>
                    <a:pt x="24973" y="41852"/>
                    <a:pt x="25028" y="41852"/>
                  </a:cubicBezTo>
                  <a:cubicBezTo>
                    <a:pt x="25089" y="41852"/>
                    <a:pt x="25148" y="41867"/>
                    <a:pt x="25206" y="41911"/>
                  </a:cubicBezTo>
                  <a:cubicBezTo>
                    <a:pt x="25209" y="41913"/>
                    <a:pt x="25215" y="41915"/>
                    <a:pt x="25223" y="41915"/>
                  </a:cubicBezTo>
                  <a:cubicBezTo>
                    <a:pt x="25240" y="41915"/>
                    <a:pt x="25264" y="41908"/>
                    <a:pt x="25277" y="41901"/>
                  </a:cubicBezTo>
                  <a:cubicBezTo>
                    <a:pt x="25318" y="41875"/>
                    <a:pt x="25359" y="41866"/>
                    <a:pt x="25401" y="41866"/>
                  </a:cubicBezTo>
                  <a:cubicBezTo>
                    <a:pt x="25463" y="41866"/>
                    <a:pt x="25524" y="41887"/>
                    <a:pt x="25583" y="41908"/>
                  </a:cubicBezTo>
                  <a:cubicBezTo>
                    <a:pt x="25619" y="41919"/>
                    <a:pt x="25656" y="41928"/>
                    <a:pt x="25690" y="41928"/>
                  </a:cubicBezTo>
                  <a:cubicBezTo>
                    <a:pt x="25703" y="41928"/>
                    <a:pt x="25716" y="41927"/>
                    <a:pt x="25729" y="41923"/>
                  </a:cubicBezTo>
                  <a:cubicBezTo>
                    <a:pt x="25828" y="41900"/>
                    <a:pt x="25926" y="41888"/>
                    <a:pt x="26023" y="41888"/>
                  </a:cubicBezTo>
                  <a:cubicBezTo>
                    <a:pt x="26138" y="41888"/>
                    <a:pt x="26252" y="41906"/>
                    <a:pt x="26367" y="41948"/>
                  </a:cubicBezTo>
                  <a:cubicBezTo>
                    <a:pt x="26370" y="41949"/>
                    <a:pt x="26374" y="41949"/>
                    <a:pt x="26378" y="41949"/>
                  </a:cubicBezTo>
                  <a:cubicBezTo>
                    <a:pt x="26387" y="41949"/>
                    <a:pt x="26397" y="41947"/>
                    <a:pt x="26404" y="41945"/>
                  </a:cubicBezTo>
                  <a:cubicBezTo>
                    <a:pt x="26465" y="41914"/>
                    <a:pt x="26527" y="41905"/>
                    <a:pt x="26590" y="41905"/>
                  </a:cubicBezTo>
                  <a:cubicBezTo>
                    <a:pt x="26696" y="41905"/>
                    <a:pt x="26804" y="41933"/>
                    <a:pt x="26911" y="41933"/>
                  </a:cubicBezTo>
                  <a:cubicBezTo>
                    <a:pt x="26939" y="41933"/>
                    <a:pt x="26967" y="41931"/>
                    <a:pt x="26995" y="41926"/>
                  </a:cubicBezTo>
                  <a:cubicBezTo>
                    <a:pt x="27027" y="41921"/>
                    <a:pt x="27059" y="41918"/>
                    <a:pt x="27092" y="41918"/>
                  </a:cubicBezTo>
                  <a:cubicBezTo>
                    <a:pt x="27241" y="41918"/>
                    <a:pt x="27389" y="41968"/>
                    <a:pt x="27540" y="41973"/>
                  </a:cubicBezTo>
                  <a:cubicBezTo>
                    <a:pt x="27604" y="41976"/>
                    <a:pt x="27672" y="41987"/>
                    <a:pt x="27736" y="41987"/>
                  </a:cubicBezTo>
                  <a:cubicBezTo>
                    <a:pt x="27777" y="41987"/>
                    <a:pt x="27816" y="41983"/>
                    <a:pt x="27852" y="41970"/>
                  </a:cubicBezTo>
                  <a:cubicBezTo>
                    <a:pt x="27895" y="41953"/>
                    <a:pt x="27934" y="41946"/>
                    <a:pt x="27971" y="41946"/>
                  </a:cubicBezTo>
                  <a:cubicBezTo>
                    <a:pt x="28053" y="41946"/>
                    <a:pt x="28124" y="41980"/>
                    <a:pt x="28199" y="42016"/>
                  </a:cubicBezTo>
                  <a:cubicBezTo>
                    <a:pt x="28224" y="42026"/>
                    <a:pt x="28245" y="42048"/>
                    <a:pt x="28272" y="42048"/>
                  </a:cubicBezTo>
                  <a:cubicBezTo>
                    <a:pt x="28278" y="42048"/>
                    <a:pt x="28285" y="42047"/>
                    <a:pt x="28292" y="42044"/>
                  </a:cubicBezTo>
                  <a:cubicBezTo>
                    <a:pt x="28334" y="42025"/>
                    <a:pt x="28376" y="42020"/>
                    <a:pt x="28419" y="42020"/>
                  </a:cubicBezTo>
                  <a:cubicBezTo>
                    <a:pt x="28468" y="42020"/>
                    <a:pt x="28518" y="42027"/>
                    <a:pt x="28567" y="42028"/>
                  </a:cubicBezTo>
                  <a:cubicBezTo>
                    <a:pt x="28583" y="42029"/>
                    <a:pt x="28599" y="42029"/>
                    <a:pt x="28614" y="42029"/>
                  </a:cubicBezTo>
                  <a:cubicBezTo>
                    <a:pt x="28809" y="42029"/>
                    <a:pt x="29004" y="41995"/>
                    <a:pt x="29199" y="41963"/>
                  </a:cubicBezTo>
                  <a:cubicBezTo>
                    <a:pt x="29372" y="41935"/>
                    <a:pt x="29549" y="41942"/>
                    <a:pt x="29709" y="41833"/>
                  </a:cubicBezTo>
                  <a:cubicBezTo>
                    <a:pt x="29830" y="41750"/>
                    <a:pt x="29988" y="41737"/>
                    <a:pt x="30121" y="41651"/>
                  </a:cubicBezTo>
                  <a:cubicBezTo>
                    <a:pt x="30319" y="41527"/>
                    <a:pt x="30496" y="41369"/>
                    <a:pt x="30703" y="41264"/>
                  </a:cubicBezTo>
                  <a:cubicBezTo>
                    <a:pt x="30740" y="41245"/>
                    <a:pt x="30790" y="41220"/>
                    <a:pt x="30799" y="41171"/>
                  </a:cubicBezTo>
                  <a:cubicBezTo>
                    <a:pt x="30808" y="41100"/>
                    <a:pt x="30861" y="41075"/>
                    <a:pt x="30914" y="41056"/>
                  </a:cubicBezTo>
                  <a:cubicBezTo>
                    <a:pt x="30997" y="41025"/>
                    <a:pt x="31071" y="40967"/>
                    <a:pt x="31093" y="40899"/>
                  </a:cubicBezTo>
                  <a:cubicBezTo>
                    <a:pt x="31143" y="40753"/>
                    <a:pt x="31297" y="40719"/>
                    <a:pt x="31365" y="40577"/>
                  </a:cubicBezTo>
                  <a:cubicBezTo>
                    <a:pt x="31446" y="40406"/>
                    <a:pt x="31647" y="40304"/>
                    <a:pt x="31793" y="40168"/>
                  </a:cubicBezTo>
                  <a:cubicBezTo>
                    <a:pt x="31898" y="40069"/>
                    <a:pt x="31960" y="39930"/>
                    <a:pt x="32096" y="39862"/>
                  </a:cubicBezTo>
                  <a:cubicBezTo>
                    <a:pt x="32146" y="39834"/>
                    <a:pt x="32149" y="39716"/>
                    <a:pt x="32207" y="39691"/>
                  </a:cubicBezTo>
                  <a:cubicBezTo>
                    <a:pt x="32365" y="39626"/>
                    <a:pt x="32409" y="39465"/>
                    <a:pt x="32520" y="39360"/>
                  </a:cubicBezTo>
                  <a:cubicBezTo>
                    <a:pt x="32659" y="39227"/>
                    <a:pt x="32765" y="39054"/>
                    <a:pt x="32950" y="38964"/>
                  </a:cubicBezTo>
                  <a:cubicBezTo>
                    <a:pt x="32972" y="38952"/>
                    <a:pt x="32997" y="38927"/>
                    <a:pt x="33006" y="38902"/>
                  </a:cubicBezTo>
                  <a:cubicBezTo>
                    <a:pt x="33031" y="38822"/>
                    <a:pt x="33083" y="38769"/>
                    <a:pt x="33164" y="38741"/>
                  </a:cubicBezTo>
                  <a:cubicBezTo>
                    <a:pt x="33195" y="38732"/>
                    <a:pt x="33217" y="38707"/>
                    <a:pt x="33232" y="38676"/>
                  </a:cubicBezTo>
                  <a:cubicBezTo>
                    <a:pt x="33297" y="38540"/>
                    <a:pt x="33390" y="38428"/>
                    <a:pt x="33532" y="38367"/>
                  </a:cubicBezTo>
                  <a:cubicBezTo>
                    <a:pt x="33572" y="38348"/>
                    <a:pt x="33607" y="38311"/>
                    <a:pt x="33619" y="38267"/>
                  </a:cubicBezTo>
                  <a:cubicBezTo>
                    <a:pt x="33634" y="38215"/>
                    <a:pt x="33656" y="38181"/>
                    <a:pt x="33709" y="38162"/>
                  </a:cubicBezTo>
                  <a:cubicBezTo>
                    <a:pt x="33755" y="38144"/>
                    <a:pt x="33789" y="38103"/>
                    <a:pt x="33811" y="38057"/>
                  </a:cubicBezTo>
                  <a:cubicBezTo>
                    <a:pt x="33842" y="37986"/>
                    <a:pt x="33897" y="37939"/>
                    <a:pt x="33969" y="37905"/>
                  </a:cubicBezTo>
                  <a:cubicBezTo>
                    <a:pt x="34003" y="37890"/>
                    <a:pt x="34046" y="37874"/>
                    <a:pt x="34049" y="37837"/>
                  </a:cubicBezTo>
                  <a:cubicBezTo>
                    <a:pt x="34074" y="37645"/>
                    <a:pt x="34281" y="37621"/>
                    <a:pt x="34374" y="37484"/>
                  </a:cubicBezTo>
                  <a:cubicBezTo>
                    <a:pt x="34439" y="37392"/>
                    <a:pt x="34566" y="37311"/>
                    <a:pt x="34640" y="37206"/>
                  </a:cubicBezTo>
                  <a:cubicBezTo>
                    <a:pt x="34702" y="37119"/>
                    <a:pt x="34811" y="37091"/>
                    <a:pt x="34857" y="36998"/>
                  </a:cubicBezTo>
                  <a:cubicBezTo>
                    <a:pt x="34891" y="36930"/>
                    <a:pt x="34944" y="36887"/>
                    <a:pt x="35009" y="36862"/>
                  </a:cubicBezTo>
                  <a:cubicBezTo>
                    <a:pt x="35071" y="36834"/>
                    <a:pt x="35111" y="36791"/>
                    <a:pt x="35126" y="36729"/>
                  </a:cubicBezTo>
                  <a:cubicBezTo>
                    <a:pt x="35139" y="36683"/>
                    <a:pt x="35167" y="36655"/>
                    <a:pt x="35194" y="36618"/>
                  </a:cubicBezTo>
                  <a:cubicBezTo>
                    <a:pt x="35328" y="36420"/>
                    <a:pt x="35600" y="36361"/>
                    <a:pt x="35693" y="36119"/>
                  </a:cubicBezTo>
                  <a:cubicBezTo>
                    <a:pt x="35699" y="36101"/>
                    <a:pt x="35739" y="36091"/>
                    <a:pt x="35764" y="36079"/>
                  </a:cubicBezTo>
                  <a:cubicBezTo>
                    <a:pt x="35891" y="36011"/>
                    <a:pt x="36005" y="35937"/>
                    <a:pt x="35996" y="35766"/>
                  </a:cubicBezTo>
                  <a:cubicBezTo>
                    <a:pt x="35993" y="35680"/>
                    <a:pt x="35999" y="35599"/>
                    <a:pt x="36083" y="35537"/>
                  </a:cubicBezTo>
                  <a:cubicBezTo>
                    <a:pt x="36114" y="35513"/>
                    <a:pt x="36135" y="35441"/>
                    <a:pt x="36117" y="35398"/>
                  </a:cubicBezTo>
                  <a:cubicBezTo>
                    <a:pt x="36086" y="35336"/>
                    <a:pt x="36111" y="35293"/>
                    <a:pt x="36142" y="35243"/>
                  </a:cubicBezTo>
                  <a:cubicBezTo>
                    <a:pt x="36194" y="35169"/>
                    <a:pt x="36219" y="35089"/>
                    <a:pt x="36216" y="34993"/>
                  </a:cubicBezTo>
                  <a:cubicBezTo>
                    <a:pt x="36216" y="34918"/>
                    <a:pt x="36244" y="34838"/>
                    <a:pt x="36275" y="34767"/>
                  </a:cubicBezTo>
                  <a:cubicBezTo>
                    <a:pt x="36346" y="34609"/>
                    <a:pt x="36417" y="34451"/>
                    <a:pt x="36442" y="34275"/>
                  </a:cubicBezTo>
                  <a:cubicBezTo>
                    <a:pt x="36491" y="33940"/>
                    <a:pt x="36683" y="33646"/>
                    <a:pt x="36733" y="33312"/>
                  </a:cubicBezTo>
                  <a:cubicBezTo>
                    <a:pt x="36739" y="33287"/>
                    <a:pt x="36764" y="33262"/>
                    <a:pt x="36782" y="33241"/>
                  </a:cubicBezTo>
                  <a:cubicBezTo>
                    <a:pt x="36813" y="33207"/>
                    <a:pt x="36835" y="33169"/>
                    <a:pt x="36847" y="33123"/>
                  </a:cubicBezTo>
                  <a:cubicBezTo>
                    <a:pt x="36897" y="32894"/>
                    <a:pt x="37008" y="32680"/>
                    <a:pt x="37005" y="32439"/>
                  </a:cubicBezTo>
                  <a:cubicBezTo>
                    <a:pt x="37005" y="32346"/>
                    <a:pt x="37083" y="32287"/>
                    <a:pt x="37117" y="32210"/>
                  </a:cubicBezTo>
                  <a:cubicBezTo>
                    <a:pt x="37203" y="32003"/>
                    <a:pt x="37200" y="31767"/>
                    <a:pt x="37324" y="31572"/>
                  </a:cubicBezTo>
                  <a:cubicBezTo>
                    <a:pt x="37333" y="31557"/>
                    <a:pt x="37336" y="31532"/>
                    <a:pt x="37333" y="31513"/>
                  </a:cubicBezTo>
                  <a:cubicBezTo>
                    <a:pt x="37321" y="31362"/>
                    <a:pt x="37420" y="31241"/>
                    <a:pt x="37454" y="31102"/>
                  </a:cubicBezTo>
                  <a:cubicBezTo>
                    <a:pt x="37479" y="30993"/>
                    <a:pt x="37510" y="30882"/>
                    <a:pt x="37531" y="30774"/>
                  </a:cubicBezTo>
                  <a:cubicBezTo>
                    <a:pt x="37544" y="30706"/>
                    <a:pt x="37556" y="30647"/>
                    <a:pt x="37612" y="30603"/>
                  </a:cubicBezTo>
                  <a:cubicBezTo>
                    <a:pt x="37714" y="30526"/>
                    <a:pt x="37829" y="30464"/>
                    <a:pt x="37949" y="30436"/>
                  </a:cubicBezTo>
                  <a:cubicBezTo>
                    <a:pt x="38191" y="30384"/>
                    <a:pt x="38358" y="30226"/>
                    <a:pt x="38553" y="30093"/>
                  </a:cubicBezTo>
                  <a:cubicBezTo>
                    <a:pt x="38708" y="29987"/>
                    <a:pt x="38869" y="29901"/>
                    <a:pt x="39011" y="29774"/>
                  </a:cubicBezTo>
                  <a:cubicBezTo>
                    <a:pt x="39110" y="29690"/>
                    <a:pt x="39225" y="29616"/>
                    <a:pt x="39327" y="29529"/>
                  </a:cubicBezTo>
                  <a:cubicBezTo>
                    <a:pt x="39491" y="29387"/>
                    <a:pt x="39543" y="29186"/>
                    <a:pt x="39602" y="28994"/>
                  </a:cubicBezTo>
                  <a:cubicBezTo>
                    <a:pt x="39661" y="28811"/>
                    <a:pt x="39794" y="28635"/>
                    <a:pt x="39689" y="28427"/>
                  </a:cubicBezTo>
                  <a:cubicBezTo>
                    <a:pt x="39686" y="28418"/>
                    <a:pt x="39689" y="28403"/>
                    <a:pt x="39695" y="28393"/>
                  </a:cubicBezTo>
                  <a:cubicBezTo>
                    <a:pt x="39735" y="28325"/>
                    <a:pt x="39720" y="28257"/>
                    <a:pt x="39695" y="28192"/>
                  </a:cubicBezTo>
                  <a:cubicBezTo>
                    <a:pt x="39652" y="28081"/>
                    <a:pt x="39652" y="28000"/>
                    <a:pt x="39794" y="27979"/>
                  </a:cubicBezTo>
                  <a:cubicBezTo>
                    <a:pt x="39828" y="27972"/>
                    <a:pt x="39844" y="27938"/>
                    <a:pt x="39862" y="27911"/>
                  </a:cubicBezTo>
                  <a:cubicBezTo>
                    <a:pt x="39949" y="27808"/>
                    <a:pt x="39983" y="27685"/>
                    <a:pt x="40039" y="27570"/>
                  </a:cubicBezTo>
                  <a:cubicBezTo>
                    <a:pt x="40094" y="27455"/>
                    <a:pt x="40122" y="27350"/>
                    <a:pt x="40150" y="27230"/>
                  </a:cubicBezTo>
                  <a:cubicBezTo>
                    <a:pt x="40200" y="27028"/>
                    <a:pt x="40076" y="26846"/>
                    <a:pt x="40141" y="26657"/>
                  </a:cubicBezTo>
                  <a:cubicBezTo>
                    <a:pt x="40147" y="26632"/>
                    <a:pt x="40122" y="26589"/>
                    <a:pt x="40101" y="26567"/>
                  </a:cubicBezTo>
                  <a:cubicBezTo>
                    <a:pt x="40051" y="26524"/>
                    <a:pt x="40029" y="26459"/>
                    <a:pt x="39992" y="26406"/>
                  </a:cubicBezTo>
                  <a:cubicBezTo>
                    <a:pt x="39890" y="26255"/>
                    <a:pt x="39974" y="26019"/>
                    <a:pt x="40150" y="25976"/>
                  </a:cubicBezTo>
                  <a:cubicBezTo>
                    <a:pt x="40231" y="25954"/>
                    <a:pt x="40258" y="25902"/>
                    <a:pt x="40274" y="25843"/>
                  </a:cubicBezTo>
                  <a:cubicBezTo>
                    <a:pt x="40289" y="25784"/>
                    <a:pt x="40320" y="25738"/>
                    <a:pt x="40345" y="25688"/>
                  </a:cubicBezTo>
                  <a:cubicBezTo>
                    <a:pt x="40460" y="25434"/>
                    <a:pt x="40639" y="25218"/>
                    <a:pt x="40614" y="24899"/>
                  </a:cubicBezTo>
                  <a:cubicBezTo>
                    <a:pt x="40596" y="24651"/>
                    <a:pt x="40552" y="24428"/>
                    <a:pt x="40441" y="24208"/>
                  </a:cubicBezTo>
                  <a:cubicBezTo>
                    <a:pt x="40395" y="24125"/>
                    <a:pt x="40314" y="24063"/>
                    <a:pt x="40292" y="23973"/>
                  </a:cubicBezTo>
                  <a:cubicBezTo>
                    <a:pt x="40262" y="23856"/>
                    <a:pt x="40190" y="23784"/>
                    <a:pt x="40088" y="23726"/>
                  </a:cubicBezTo>
                  <a:cubicBezTo>
                    <a:pt x="39992" y="23670"/>
                    <a:pt x="39847" y="23589"/>
                    <a:pt x="39862" y="23487"/>
                  </a:cubicBezTo>
                  <a:cubicBezTo>
                    <a:pt x="39884" y="23339"/>
                    <a:pt x="39896" y="23187"/>
                    <a:pt x="39930" y="23038"/>
                  </a:cubicBezTo>
                  <a:cubicBezTo>
                    <a:pt x="39933" y="23032"/>
                    <a:pt x="39943" y="23026"/>
                    <a:pt x="39943" y="23020"/>
                  </a:cubicBezTo>
                  <a:cubicBezTo>
                    <a:pt x="39980" y="22887"/>
                    <a:pt x="40079" y="22788"/>
                    <a:pt x="40110" y="22648"/>
                  </a:cubicBezTo>
                  <a:cubicBezTo>
                    <a:pt x="40135" y="22525"/>
                    <a:pt x="40116" y="22385"/>
                    <a:pt x="40218" y="22286"/>
                  </a:cubicBezTo>
                  <a:cubicBezTo>
                    <a:pt x="40237" y="22268"/>
                    <a:pt x="40227" y="22246"/>
                    <a:pt x="40237" y="22231"/>
                  </a:cubicBezTo>
                  <a:cubicBezTo>
                    <a:pt x="40283" y="22135"/>
                    <a:pt x="40274" y="22032"/>
                    <a:pt x="40292" y="21933"/>
                  </a:cubicBezTo>
                  <a:cubicBezTo>
                    <a:pt x="40323" y="21772"/>
                    <a:pt x="40395" y="21624"/>
                    <a:pt x="40466" y="21478"/>
                  </a:cubicBezTo>
                  <a:cubicBezTo>
                    <a:pt x="40487" y="21429"/>
                    <a:pt x="40515" y="21382"/>
                    <a:pt x="40491" y="21327"/>
                  </a:cubicBezTo>
                  <a:cubicBezTo>
                    <a:pt x="40475" y="21293"/>
                    <a:pt x="40478" y="21259"/>
                    <a:pt x="40503" y="21234"/>
                  </a:cubicBezTo>
                  <a:cubicBezTo>
                    <a:pt x="40621" y="21107"/>
                    <a:pt x="40497" y="21008"/>
                    <a:pt x="40450" y="20912"/>
                  </a:cubicBezTo>
                  <a:cubicBezTo>
                    <a:pt x="40429" y="20867"/>
                    <a:pt x="40392" y="20855"/>
                    <a:pt x="40348" y="20855"/>
                  </a:cubicBezTo>
                  <a:cubicBezTo>
                    <a:pt x="40311" y="20855"/>
                    <a:pt x="40268" y="20864"/>
                    <a:pt x="40227" y="20872"/>
                  </a:cubicBezTo>
                  <a:cubicBezTo>
                    <a:pt x="40141" y="20887"/>
                    <a:pt x="40067" y="20900"/>
                    <a:pt x="40023" y="20999"/>
                  </a:cubicBezTo>
                  <a:cubicBezTo>
                    <a:pt x="40002" y="21051"/>
                    <a:pt x="39933" y="21085"/>
                    <a:pt x="39868" y="21110"/>
                  </a:cubicBezTo>
                  <a:cubicBezTo>
                    <a:pt x="39856" y="21039"/>
                    <a:pt x="39859" y="20977"/>
                    <a:pt x="39878" y="20918"/>
                  </a:cubicBezTo>
                  <a:cubicBezTo>
                    <a:pt x="39890" y="20875"/>
                    <a:pt x="39890" y="20828"/>
                    <a:pt x="39862" y="20785"/>
                  </a:cubicBezTo>
                  <a:cubicBezTo>
                    <a:pt x="39787" y="20677"/>
                    <a:pt x="39708" y="20621"/>
                    <a:pt x="39617" y="20621"/>
                  </a:cubicBezTo>
                  <a:cubicBezTo>
                    <a:pt x="39554" y="20621"/>
                    <a:pt x="39485" y="20649"/>
                    <a:pt x="39407" y="20705"/>
                  </a:cubicBezTo>
                  <a:cubicBezTo>
                    <a:pt x="39355" y="20742"/>
                    <a:pt x="39317" y="20794"/>
                    <a:pt x="39262" y="20822"/>
                  </a:cubicBezTo>
                  <a:cubicBezTo>
                    <a:pt x="39039" y="20934"/>
                    <a:pt x="38847" y="21095"/>
                    <a:pt x="38658" y="21252"/>
                  </a:cubicBezTo>
                  <a:cubicBezTo>
                    <a:pt x="38587" y="21308"/>
                    <a:pt x="38503" y="21290"/>
                    <a:pt x="38441" y="21352"/>
                  </a:cubicBezTo>
                  <a:cubicBezTo>
                    <a:pt x="38305" y="21494"/>
                    <a:pt x="38135" y="21602"/>
                    <a:pt x="37993" y="21745"/>
                  </a:cubicBezTo>
                  <a:cubicBezTo>
                    <a:pt x="37900" y="21841"/>
                    <a:pt x="37770" y="21915"/>
                    <a:pt x="37655" y="21989"/>
                  </a:cubicBezTo>
                  <a:cubicBezTo>
                    <a:pt x="37516" y="22079"/>
                    <a:pt x="37411" y="22212"/>
                    <a:pt x="37256" y="22277"/>
                  </a:cubicBezTo>
                  <a:cubicBezTo>
                    <a:pt x="37228" y="22289"/>
                    <a:pt x="37206" y="22323"/>
                    <a:pt x="37194" y="22351"/>
                  </a:cubicBezTo>
                  <a:cubicBezTo>
                    <a:pt x="37169" y="22416"/>
                    <a:pt x="37120" y="22447"/>
                    <a:pt x="37058" y="22469"/>
                  </a:cubicBezTo>
                  <a:cubicBezTo>
                    <a:pt x="36878" y="22531"/>
                    <a:pt x="36764" y="22686"/>
                    <a:pt x="36615" y="22794"/>
                  </a:cubicBezTo>
                  <a:cubicBezTo>
                    <a:pt x="36541" y="22853"/>
                    <a:pt x="36470" y="22921"/>
                    <a:pt x="36383" y="22967"/>
                  </a:cubicBezTo>
                  <a:cubicBezTo>
                    <a:pt x="36355" y="22983"/>
                    <a:pt x="36324" y="22998"/>
                    <a:pt x="36303" y="23023"/>
                  </a:cubicBezTo>
                  <a:cubicBezTo>
                    <a:pt x="36210" y="23122"/>
                    <a:pt x="36145" y="23243"/>
                    <a:pt x="35990" y="23277"/>
                  </a:cubicBezTo>
                  <a:cubicBezTo>
                    <a:pt x="35928" y="23289"/>
                    <a:pt x="35857" y="23339"/>
                    <a:pt x="35823" y="23391"/>
                  </a:cubicBezTo>
                  <a:cubicBezTo>
                    <a:pt x="35761" y="23500"/>
                    <a:pt x="35677" y="23577"/>
                    <a:pt x="35572" y="23639"/>
                  </a:cubicBezTo>
                  <a:cubicBezTo>
                    <a:pt x="35488" y="23692"/>
                    <a:pt x="35414" y="23757"/>
                    <a:pt x="35349" y="23831"/>
                  </a:cubicBezTo>
                  <a:cubicBezTo>
                    <a:pt x="35293" y="23899"/>
                    <a:pt x="35179" y="23874"/>
                    <a:pt x="35139" y="23948"/>
                  </a:cubicBezTo>
                  <a:cubicBezTo>
                    <a:pt x="35083" y="24054"/>
                    <a:pt x="34972" y="24100"/>
                    <a:pt x="34910" y="24202"/>
                  </a:cubicBezTo>
                  <a:cubicBezTo>
                    <a:pt x="34876" y="24261"/>
                    <a:pt x="34811" y="24317"/>
                    <a:pt x="34724" y="24329"/>
                  </a:cubicBezTo>
                  <a:cubicBezTo>
                    <a:pt x="34653" y="24342"/>
                    <a:pt x="34609" y="24410"/>
                    <a:pt x="34575" y="24472"/>
                  </a:cubicBezTo>
                  <a:cubicBezTo>
                    <a:pt x="34560" y="24506"/>
                    <a:pt x="34532" y="24530"/>
                    <a:pt x="34510" y="24558"/>
                  </a:cubicBezTo>
                  <a:cubicBezTo>
                    <a:pt x="34411" y="24682"/>
                    <a:pt x="34263" y="24778"/>
                    <a:pt x="34250" y="24961"/>
                  </a:cubicBezTo>
                  <a:cubicBezTo>
                    <a:pt x="34246" y="25012"/>
                    <a:pt x="34219" y="25040"/>
                    <a:pt x="34184" y="25040"/>
                  </a:cubicBezTo>
                  <a:cubicBezTo>
                    <a:pt x="34164" y="25040"/>
                    <a:pt x="34142" y="25031"/>
                    <a:pt x="34120" y="25010"/>
                  </a:cubicBezTo>
                  <a:cubicBezTo>
                    <a:pt x="33950" y="24852"/>
                    <a:pt x="33721" y="24815"/>
                    <a:pt x="33520" y="24756"/>
                  </a:cubicBezTo>
                  <a:cubicBezTo>
                    <a:pt x="33323" y="24698"/>
                    <a:pt x="33116" y="24694"/>
                    <a:pt x="32908" y="24694"/>
                  </a:cubicBezTo>
                  <a:cubicBezTo>
                    <a:pt x="32879" y="24694"/>
                    <a:pt x="32851" y="24694"/>
                    <a:pt x="32822" y="24694"/>
                  </a:cubicBezTo>
                  <a:cubicBezTo>
                    <a:pt x="32696" y="24694"/>
                    <a:pt x="32570" y="24693"/>
                    <a:pt x="32446" y="24679"/>
                  </a:cubicBezTo>
                  <a:cubicBezTo>
                    <a:pt x="32415" y="24676"/>
                    <a:pt x="32384" y="24674"/>
                    <a:pt x="32353" y="24674"/>
                  </a:cubicBezTo>
                  <a:cubicBezTo>
                    <a:pt x="32184" y="24674"/>
                    <a:pt x="32012" y="24717"/>
                    <a:pt x="31842" y="24719"/>
                  </a:cubicBezTo>
                  <a:cubicBezTo>
                    <a:pt x="31760" y="24719"/>
                    <a:pt x="31677" y="24723"/>
                    <a:pt x="31594" y="24723"/>
                  </a:cubicBezTo>
                  <a:cubicBezTo>
                    <a:pt x="31505" y="24723"/>
                    <a:pt x="31415" y="24718"/>
                    <a:pt x="31328" y="24698"/>
                  </a:cubicBezTo>
                  <a:cubicBezTo>
                    <a:pt x="31284" y="24686"/>
                    <a:pt x="31241" y="24682"/>
                    <a:pt x="31199" y="24682"/>
                  </a:cubicBezTo>
                  <a:cubicBezTo>
                    <a:pt x="31147" y="24682"/>
                    <a:pt x="31096" y="24689"/>
                    <a:pt x="31044" y="24701"/>
                  </a:cubicBezTo>
                  <a:cubicBezTo>
                    <a:pt x="30982" y="24715"/>
                    <a:pt x="30920" y="24729"/>
                    <a:pt x="30858" y="24729"/>
                  </a:cubicBezTo>
                  <a:cubicBezTo>
                    <a:pt x="30814" y="24729"/>
                    <a:pt x="30770" y="24722"/>
                    <a:pt x="30728" y="24704"/>
                  </a:cubicBezTo>
                  <a:cubicBezTo>
                    <a:pt x="30693" y="24689"/>
                    <a:pt x="30660" y="24682"/>
                    <a:pt x="30628" y="24682"/>
                  </a:cubicBezTo>
                  <a:cubicBezTo>
                    <a:pt x="30585" y="24682"/>
                    <a:pt x="30544" y="24694"/>
                    <a:pt x="30502" y="24713"/>
                  </a:cubicBezTo>
                  <a:cubicBezTo>
                    <a:pt x="30482" y="24723"/>
                    <a:pt x="30454" y="24737"/>
                    <a:pt x="30434" y="24737"/>
                  </a:cubicBezTo>
                  <a:cubicBezTo>
                    <a:pt x="30429" y="24737"/>
                    <a:pt x="30425" y="24736"/>
                    <a:pt x="30421" y="24735"/>
                  </a:cubicBezTo>
                  <a:cubicBezTo>
                    <a:pt x="30369" y="24706"/>
                    <a:pt x="30319" y="24695"/>
                    <a:pt x="30269" y="24695"/>
                  </a:cubicBezTo>
                  <a:cubicBezTo>
                    <a:pt x="30180" y="24695"/>
                    <a:pt x="30094" y="24730"/>
                    <a:pt x="30007" y="24759"/>
                  </a:cubicBezTo>
                  <a:cubicBezTo>
                    <a:pt x="29991" y="24765"/>
                    <a:pt x="29975" y="24767"/>
                    <a:pt x="29959" y="24767"/>
                  </a:cubicBezTo>
                  <a:cubicBezTo>
                    <a:pt x="29946" y="24767"/>
                    <a:pt x="29932" y="24765"/>
                    <a:pt x="29920" y="24763"/>
                  </a:cubicBezTo>
                  <a:cubicBezTo>
                    <a:pt x="29829" y="24738"/>
                    <a:pt x="29738" y="24718"/>
                    <a:pt x="29646" y="24718"/>
                  </a:cubicBezTo>
                  <a:cubicBezTo>
                    <a:pt x="29576" y="24718"/>
                    <a:pt x="29505" y="24730"/>
                    <a:pt x="29434" y="24759"/>
                  </a:cubicBezTo>
                  <a:cubicBezTo>
                    <a:pt x="29412" y="24769"/>
                    <a:pt x="29386" y="24774"/>
                    <a:pt x="29359" y="24774"/>
                  </a:cubicBezTo>
                  <a:cubicBezTo>
                    <a:pt x="29326" y="24774"/>
                    <a:pt x="29293" y="24767"/>
                    <a:pt x="29264" y="24753"/>
                  </a:cubicBezTo>
                  <a:cubicBezTo>
                    <a:pt x="29230" y="24736"/>
                    <a:pt x="29197" y="24727"/>
                    <a:pt x="29164" y="24727"/>
                  </a:cubicBezTo>
                  <a:cubicBezTo>
                    <a:pt x="29139" y="24727"/>
                    <a:pt x="29114" y="24732"/>
                    <a:pt x="29087" y="24741"/>
                  </a:cubicBezTo>
                  <a:cubicBezTo>
                    <a:pt x="28988" y="24780"/>
                    <a:pt x="28885" y="24787"/>
                    <a:pt x="28781" y="24787"/>
                  </a:cubicBezTo>
                  <a:cubicBezTo>
                    <a:pt x="28720" y="24787"/>
                    <a:pt x="28657" y="24784"/>
                    <a:pt x="28595" y="24784"/>
                  </a:cubicBezTo>
                  <a:cubicBezTo>
                    <a:pt x="28528" y="24784"/>
                    <a:pt x="28461" y="24787"/>
                    <a:pt x="28394" y="24800"/>
                  </a:cubicBezTo>
                  <a:cubicBezTo>
                    <a:pt x="28355" y="24806"/>
                    <a:pt x="28315" y="24808"/>
                    <a:pt x="28274" y="24808"/>
                  </a:cubicBezTo>
                  <a:cubicBezTo>
                    <a:pt x="28210" y="24808"/>
                    <a:pt x="28144" y="24803"/>
                    <a:pt x="28077" y="24803"/>
                  </a:cubicBezTo>
                  <a:cubicBezTo>
                    <a:pt x="28006" y="24803"/>
                    <a:pt x="27933" y="24809"/>
                    <a:pt x="27862" y="24834"/>
                  </a:cubicBezTo>
                  <a:cubicBezTo>
                    <a:pt x="27840" y="24841"/>
                    <a:pt x="27818" y="24844"/>
                    <a:pt x="27796" y="24844"/>
                  </a:cubicBezTo>
                  <a:cubicBezTo>
                    <a:pt x="27710" y="24844"/>
                    <a:pt x="27625" y="24797"/>
                    <a:pt x="27532" y="24797"/>
                  </a:cubicBezTo>
                  <a:cubicBezTo>
                    <a:pt x="27520" y="24797"/>
                    <a:pt x="27508" y="24798"/>
                    <a:pt x="27496" y="24800"/>
                  </a:cubicBezTo>
                  <a:cubicBezTo>
                    <a:pt x="27307" y="24824"/>
                    <a:pt x="27116" y="24794"/>
                    <a:pt x="26927" y="24846"/>
                  </a:cubicBezTo>
                  <a:cubicBezTo>
                    <a:pt x="26901" y="24854"/>
                    <a:pt x="26875" y="24859"/>
                    <a:pt x="26853" y="24859"/>
                  </a:cubicBezTo>
                  <a:cubicBezTo>
                    <a:pt x="26802" y="24859"/>
                    <a:pt x="26769" y="24831"/>
                    <a:pt x="26791" y="24738"/>
                  </a:cubicBezTo>
                  <a:cubicBezTo>
                    <a:pt x="26794" y="24719"/>
                    <a:pt x="26784" y="24698"/>
                    <a:pt x="26784" y="24679"/>
                  </a:cubicBezTo>
                  <a:cubicBezTo>
                    <a:pt x="26784" y="24431"/>
                    <a:pt x="26654" y="24202"/>
                    <a:pt x="26710" y="23945"/>
                  </a:cubicBezTo>
                  <a:cubicBezTo>
                    <a:pt x="26744" y="23800"/>
                    <a:pt x="26673" y="23639"/>
                    <a:pt x="26657" y="23484"/>
                  </a:cubicBezTo>
                  <a:cubicBezTo>
                    <a:pt x="26645" y="23370"/>
                    <a:pt x="26642" y="23246"/>
                    <a:pt x="26614" y="23134"/>
                  </a:cubicBezTo>
                  <a:cubicBezTo>
                    <a:pt x="26574" y="22970"/>
                    <a:pt x="26540" y="22806"/>
                    <a:pt x="26500" y="22645"/>
                  </a:cubicBezTo>
                  <a:cubicBezTo>
                    <a:pt x="26462" y="22500"/>
                    <a:pt x="26435" y="22348"/>
                    <a:pt x="26438" y="22209"/>
                  </a:cubicBezTo>
                  <a:cubicBezTo>
                    <a:pt x="26441" y="22005"/>
                    <a:pt x="26339" y="21837"/>
                    <a:pt x="26314" y="21646"/>
                  </a:cubicBezTo>
                  <a:cubicBezTo>
                    <a:pt x="26298" y="21503"/>
                    <a:pt x="26255" y="21352"/>
                    <a:pt x="26150" y="21234"/>
                  </a:cubicBezTo>
                  <a:cubicBezTo>
                    <a:pt x="26141" y="21228"/>
                    <a:pt x="26137" y="21212"/>
                    <a:pt x="26141" y="21200"/>
                  </a:cubicBezTo>
                  <a:cubicBezTo>
                    <a:pt x="26141" y="21051"/>
                    <a:pt x="26048" y="20924"/>
                    <a:pt x="26051" y="20776"/>
                  </a:cubicBezTo>
                  <a:cubicBezTo>
                    <a:pt x="26051" y="20748"/>
                    <a:pt x="26035" y="20711"/>
                    <a:pt x="26017" y="20698"/>
                  </a:cubicBezTo>
                  <a:cubicBezTo>
                    <a:pt x="25955" y="20664"/>
                    <a:pt x="25952" y="20609"/>
                    <a:pt x="25952" y="20550"/>
                  </a:cubicBezTo>
                  <a:cubicBezTo>
                    <a:pt x="25952" y="20522"/>
                    <a:pt x="25952" y="20482"/>
                    <a:pt x="25933" y="20469"/>
                  </a:cubicBezTo>
                  <a:cubicBezTo>
                    <a:pt x="25800" y="20367"/>
                    <a:pt x="25819" y="20188"/>
                    <a:pt x="25720" y="20070"/>
                  </a:cubicBezTo>
                  <a:cubicBezTo>
                    <a:pt x="25695" y="20042"/>
                    <a:pt x="25692" y="19993"/>
                    <a:pt x="25679" y="19956"/>
                  </a:cubicBezTo>
                  <a:cubicBezTo>
                    <a:pt x="25645" y="19835"/>
                    <a:pt x="25602" y="19720"/>
                    <a:pt x="25506" y="19637"/>
                  </a:cubicBezTo>
                  <a:cubicBezTo>
                    <a:pt x="25469" y="19603"/>
                    <a:pt x="25450" y="19565"/>
                    <a:pt x="25435" y="19525"/>
                  </a:cubicBezTo>
                  <a:cubicBezTo>
                    <a:pt x="25385" y="19386"/>
                    <a:pt x="25231" y="19312"/>
                    <a:pt x="25209" y="19154"/>
                  </a:cubicBezTo>
                  <a:cubicBezTo>
                    <a:pt x="25209" y="19151"/>
                    <a:pt x="25203" y="19148"/>
                    <a:pt x="25200" y="19148"/>
                  </a:cubicBezTo>
                  <a:cubicBezTo>
                    <a:pt x="25036" y="19086"/>
                    <a:pt x="25029" y="18894"/>
                    <a:pt x="24893" y="18798"/>
                  </a:cubicBezTo>
                  <a:cubicBezTo>
                    <a:pt x="24828" y="18751"/>
                    <a:pt x="24779" y="18655"/>
                    <a:pt x="24710" y="18587"/>
                  </a:cubicBezTo>
                  <a:cubicBezTo>
                    <a:pt x="24633" y="18510"/>
                    <a:pt x="24515" y="18485"/>
                    <a:pt x="24450" y="18392"/>
                  </a:cubicBezTo>
                  <a:cubicBezTo>
                    <a:pt x="24373" y="18275"/>
                    <a:pt x="24237" y="18231"/>
                    <a:pt x="24129" y="18163"/>
                  </a:cubicBezTo>
                  <a:cubicBezTo>
                    <a:pt x="23983" y="18077"/>
                    <a:pt x="23838" y="17974"/>
                    <a:pt x="23664" y="17925"/>
                  </a:cubicBezTo>
                  <a:cubicBezTo>
                    <a:pt x="23575" y="17900"/>
                    <a:pt x="23485" y="17832"/>
                    <a:pt x="23392" y="17795"/>
                  </a:cubicBezTo>
                  <a:cubicBezTo>
                    <a:pt x="23144" y="17696"/>
                    <a:pt x="22897" y="17603"/>
                    <a:pt x="22637" y="17538"/>
                  </a:cubicBezTo>
                  <a:cubicBezTo>
                    <a:pt x="22469" y="17495"/>
                    <a:pt x="22296" y="17461"/>
                    <a:pt x="22135" y="17399"/>
                  </a:cubicBezTo>
                  <a:cubicBezTo>
                    <a:pt x="21971" y="17337"/>
                    <a:pt x="21792" y="17362"/>
                    <a:pt x="21640" y="17275"/>
                  </a:cubicBezTo>
                  <a:cubicBezTo>
                    <a:pt x="21637" y="17274"/>
                    <a:pt x="21635" y="17273"/>
                    <a:pt x="21631" y="17273"/>
                  </a:cubicBezTo>
                  <a:cubicBezTo>
                    <a:pt x="21619" y="17273"/>
                    <a:pt x="21603" y="17281"/>
                    <a:pt x="21590" y="17281"/>
                  </a:cubicBezTo>
                  <a:cubicBezTo>
                    <a:pt x="21530" y="17281"/>
                    <a:pt x="21467" y="17290"/>
                    <a:pt x="21405" y="17290"/>
                  </a:cubicBezTo>
                  <a:cubicBezTo>
                    <a:pt x="21353" y="17290"/>
                    <a:pt x="21301" y="17284"/>
                    <a:pt x="21253" y="17259"/>
                  </a:cubicBezTo>
                  <a:cubicBezTo>
                    <a:pt x="21163" y="17210"/>
                    <a:pt x="21074" y="17177"/>
                    <a:pt x="20978" y="17177"/>
                  </a:cubicBezTo>
                  <a:cubicBezTo>
                    <a:pt x="20936" y="17177"/>
                    <a:pt x="20893" y="17183"/>
                    <a:pt x="20848" y="17198"/>
                  </a:cubicBezTo>
                  <a:cubicBezTo>
                    <a:pt x="20837" y="17201"/>
                    <a:pt x="20825" y="17202"/>
                    <a:pt x="20814" y="17202"/>
                  </a:cubicBezTo>
                  <a:cubicBezTo>
                    <a:pt x="20781" y="17202"/>
                    <a:pt x="20745" y="17190"/>
                    <a:pt x="20717" y="17170"/>
                  </a:cubicBezTo>
                  <a:cubicBezTo>
                    <a:pt x="20660" y="17126"/>
                    <a:pt x="20596" y="17113"/>
                    <a:pt x="20530" y="17113"/>
                  </a:cubicBezTo>
                  <a:cubicBezTo>
                    <a:pt x="20507" y="17113"/>
                    <a:pt x="20484" y="17115"/>
                    <a:pt x="20461" y="17117"/>
                  </a:cubicBezTo>
                  <a:cubicBezTo>
                    <a:pt x="20414" y="17122"/>
                    <a:pt x="20369" y="17126"/>
                    <a:pt x="20324" y="17126"/>
                  </a:cubicBezTo>
                  <a:cubicBezTo>
                    <a:pt x="20260" y="17126"/>
                    <a:pt x="20196" y="17118"/>
                    <a:pt x="20126" y="17092"/>
                  </a:cubicBezTo>
                  <a:cubicBezTo>
                    <a:pt x="20057" y="17067"/>
                    <a:pt x="19985" y="17060"/>
                    <a:pt x="19912" y="17060"/>
                  </a:cubicBezTo>
                  <a:cubicBezTo>
                    <a:pt x="19834" y="17060"/>
                    <a:pt x="19755" y="17068"/>
                    <a:pt x="19677" y="17068"/>
                  </a:cubicBezTo>
                  <a:cubicBezTo>
                    <a:pt x="19650" y="17068"/>
                    <a:pt x="19623" y="17067"/>
                    <a:pt x="19597" y="17064"/>
                  </a:cubicBezTo>
                  <a:cubicBezTo>
                    <a:pt x="19489" y="17057"/>
                    <a:pt x="19380" y="17033"/>
                    <a:pt x="19270" y="17033"/>
                  </a:cubicBezTo>
                  <a:cubicBezTo>
                    <a:pt x="19207" y="17033"/>
                    <a:pt x="19144" y="17041"/>
                    <a:pt x="19080" y="17064"/>
                  </a:cubicBezTo>
                  <a:cubicBezTo>
                    <a:pt x="19078" y="17065"/>
                    <a:pt x="19076" y="17066"/>
                    <a:pt x="19074" y="17066"/>
                  </a:cubicBezTo>
                  <a:cubicBezTo>
                    <a:pt x="19069" y="17066"/>
                    <a:pt x="19063" y="17064"/>
                    <a:pt x="19058" y="17061"/>
                  </a:cubicBezTo>
                  <a:cubicBezTo>
                    <a:pt x="19009" y="17015"/>
                    <a:pt x="18952" y="17006"/>
                    <a:pt x="18894" y="17006"/>
                  </a:cubicBezTo>
                  <a:cubicBezTo>
                    <a:pt x="18853" y="17006"/>
                    <a:pt x="18810" y="17011"/>
                    <a:pt x="18768" y="17011"/>
                  </a:cubicBezTo>
                  <a:cubicBezTo>
                    <a:pt x="18726" y="17011"/>
                    <a:pt x="18685" y="17006"/>
                    <a:pt x="18647" y="16987"/>
                  </a:cubicBezTo>
                  <a:cubicBezTo>
                    <a:pt x="18632" y="16981"/>
                    <a:pt x="18616" y="16978"/>
                    <a:pt x="18599" y="16978"/>
                  </a:cubicBezTo>
                  <a:cubicBezTo>
                    <a:pt x="18554" y="16978"/>
                    <a:pt x="18504" y="16994"/>
                    <a:pt x="18455" y="16994"/>
                  </a:cubicBezTo>
                  <a:cubicBezTo>
                    <a:pt x="18441" y="16994"/>
                    <a:pt x="18428" y="16993"/>
                    <a:pt x="18415" y="16990"/>
                  </a:cubicBezTo>
                  <a:cubicBezTo>
                    <a:pt x="18368" y="16979"/>
                    <a:pt x="18320" y="16976"/>
                    <a:pt x="18272" y="16976"/>
                  </a:cubicBezTo>
                  <a:cubicBezTo>
                    <a:pt x="18211" y="16976"/>
                    <a:pt x="18151" y="16981"/>
                    <a:pt x="18093" y="16981"/>
                  </a:cubicBezTo>
                  <a:cubicBezTo>
                    <a:pt x="18021" y="16981"/>
                    <a:pt x="17952" y="16985"/>
                    <a:pt x="17881" y="16985"/>
                  </a:cubicBezTo>
                  <a:cubicBezTo>
                    <a:pt x="17810" y="16985"/>
                    <a:pt x="17738" y="16981"/>
                    <a:pt x="17662" y="16965"/>
                  </a:cubicBezTo>
                  <a:cubicBezTo>
                    <a:pt x="17598" y="16953"/>
                    <a:pt x="17531" y="16949"/>
                    <a:pt x="17463" y="16949"/>
                  </a:cubicBezTo>
                  <a:cubicBezTo>
                    <a:pt x="17352" y="16949"/>
                    <a:pt x="17238" y="16959"/>
                    <a:pt x="17127" y="16959"/>
                  </a:cubicBezTo>
                  <a:cubicBezTo>
                    <a:pt x="17118" y="16959"/>
                    <a:pt x="17108" y="16959"/>
                    <a:pt x="17099" y="16959"/>
                  </a:cubicBezTo>
                  <a:cubicBezTo>
                    <a:pt x="16972" y="16959"/>
                    <a:pt x="16969" y="16913"/>
                    <a:pt x="16985" y="16829"/>
                  </a:cubicBezTo>
                  <a:cubicBezTo>
                    <a:pt x="17025" y="16628"/>
                    <a:pt x="17087" y="16430"/>
                    <a:pt x="17108" y="16229"/>
                  </a:cubicBezTo>
                  <a:cubicBezTo>
                    <a:pt x="17124" y="16093"/>
                    <a:pt x="17201" y="16083"/>
                    <a:pt x="17297" y="16080"/>
                  </a:cubicBezTo>
                  <a:cubicBezTo>
                    <a:pt x="17300" y="16080"/>
                    <a:pt x="17302" y="16080"/>
                    <a:pt x="17305" y="16080"/>
                  </a:cubicBezTo>
                  <a:cubicBezTo>
                    <a:pt x="17356" y="16080"/>
                    <a:pt x="17406" y="16105"/>
                    <a:pt x="17456" y="16105"/>
                  </a:cubicBezTo>
                  <a:cubicBezTo>
                    <a:pt x="17459" y="16105"/>
                    <a:pt x="17462" y="16105"/>
                    <a:pt x="17464" y="16105"/>
                  </a:cubicBezTo>
                  <a:cubicBezTo>
                    <a:pt x="17468" y="16105"/>
                    <a:pt x="17471" y="16105"/>
                    <a:pt x="17474" y="16105"/>
                  </a:cubicBezTo>
                  <a:cubicBezTo>
                    <a:pt x="17657" y="16105"/>
                    <a:pt x="17832" y="16176"/>
                    <a:pt x="18015" y="16176"/>
                  </a:cubicBezTo>
                  <a:cubicBezTo>
                    <a:pt x="18036" y="16176"/>
                    <a:pt x="18058" y="16175"/>
                    <a:pt x="18080" y="16173"/>
                  </a:cubicBezTo>
                  <a:cubicBezTo>
                    <a:pt x="18151" y="16165"/>
                    <a:pt x="18215" y="16115"/>
                    <a:pt x="18282" y="16115"/>
                  </a:cubicBezTo>
                  <a:cubicBezTo>
                    <a:pt x="18297" y="16115"/>
                    <a:pt x="18312" y="16117"/>
                    <a:pt x="18328" y="16123"/>
                  </a:cubicBezTo>
                  <a:cubicBezTo>
                    <a:pt x="18354" y="16134"/>
                    <a:pt x="18379" y="16138"/>
                    <a:pt x="18404" y="16138"/>
                  </a:cubicBezTo>
                  <a:cubicBezTo>
                    <a:pt x="18491" y="16138"/>
                    <a:pt x="18574" y="16088"/>
                    <a:pt x="18661" y="16088"/>
                  </a:cubicBezTo>
                  <a:cubicBezTo>
                    <a:pt x="18683" y="16088"/>
                    <a:pt x="18705" y="16091"/>
                    <a:pt x="18727" y="16099"/>
                  </a:cubicBezTo>
                  <a:cubicBezTo>
                    <a:pt x="18728" y="16099"/>
                    <a:pt x="18728" y="16099"/>
                    <a:pt x="18729" y="16099"/>
                  </a:cubicBezTo>
                  <a:cubicBezTo>
                    <a:pt x="18742" y="16099"/>
                    <a:pt x="18765" y="16070"/>
                    <a:pt x="18786" y="16055"/>
                  </a:cubicBezTo>
                  <a:cubicBezTo>
                    <a:pt x="18797" y="16046"/>
                    <a:pt x="18809" y="16035"/>
                    <a:pt x="18823" y="16035"/>
                  </a:cubicBezTo>
                  <a:cubicBezTo>
                    <a:pt x="18828" y="16035"/>
                    <a:pt x="18833" y="16037"/>
                    <a:pt x="18839" y="16040"/>
                  </a:cubicBezTo>
                  <a:cubicBezTo>
                    <a:pt x="18872" y="16056"/>
                    <a:pt x="18907" y="16063"/>
                    <a:pt x="18940" y="16063"/>
                  </a:cubicBezTo>
                  <a:cubicBezTo>
                    <a:pt x="19034" y="16063"/>
                    <a:pt x="19121" y="16011"/>
                    <a:pt x="19167" y="15975"/>
                  </a:cubicBezTo>
                  <a:cubicBezTo>
                    <a:pt x="19312" y="15854"/>
                    <a:pt x="19495" y="15814"/>
                    <a:pt x="19647" y="15699"/>
                  </a:cubicBezTo>
                  <a:cubicBezTo>
                    <a:pt x="19811" y="15573"/>
                    <a:pt x="19984" y="15473"/>
                    <a:pt x="20126" y="15306"/>
                  </a:cubicBezTo>
                  <a:cubicBezTo>
                    <a:pt x="20266" y="15145"/>
                    <a:pt x="20414" y="14991"/>
                    <a:pt x="20526" y="14805"/>
                  </a:cubicBezTo>
                  <a:cubicBezTo>
                    <a:pt x="20615" y="14656"/>
                    <a:pt x="20659" y="14477"/>
                    <a:pt x="20798" y="14359"/>
                  </a:cubicBezTo>
                  <a:cubicBezTo>
                    <a:pt x="20820" y="14341"/>
                    <a:pt x="20838" y="14300"/>
                    <a:pt x="20838" y="14269"/>
                  </a:cubicBezTo>
                  <a:cubicBezTo>
                    <a:pt x="20835" y="14118"/>
                    <a:pt x="20916" y="14003"/>
                    <a:pt x="20999" y="13882"/>
                  </a:cubicBezTo>
                  <a:cubicBezTo>
                    <a:pt x="21064" y="13790"/>
                    <a:pt x="21123" y="13681"/>
                    <a:pt x="21092" y="13554"/>
                  </a:cubicBezTo>
                  <a:cubicBezTo>
                    <a:pt x="21080" y="13505"/>
                    <a:pt x="21114" y="13471"/>
                    <a:pt x="21126" y="13427"/>
                  </a:cubicBezTo>
                  <a:cubicBezTo>
                    <a:pt x="21160" y="13316"/>
                    <a:pt x="21287" y="13232"/>
                    <a:pt x="21262" y="13109"/>
                  </a:cubicBezTo>
                  <a:cubicBezTo>
                    <a:pt x="21238" y="12991"/>
                    <a:pt x="21278" y="12901"/>
                    <a:pt x="21333" y="12811"/>
                  </a:cubicBezTo>
                  <a:cubicBezTo>
                    <a:pt x="21361" y="12762"/>
                    <a:pt x="21383" y="12716"/>
                    <a:pt x="21392" y="12663"/>
                  </a:cubicBezTo>
                  <a:cubicBezTo>
                    <a:pt x="21426" y="12443"/>
                    <a:pt x="21460" y="12226"/>
                    <a:pt x="21494" y="12007"/>
                  </a:cubicBezTo>
                  <a:cubicBezTo>
                    <a:pt x="21504" y="11929"/>
                    <a:pt x="21572" y="11864"/>
                    <a:pt x="21550" y="11775"/>
                  </a:cubicBezTo>
                  <a:cubicBezTo>
                    <a:pt x="21516" y="11660"/>
                    <a:pt x="21550" y="11552"/>
                    <a:pt x="21590" y="11443"/>
                  </a:cubicBezTo>
                  <a:cubicBezTo>
                    <a:pt x="21637" y="11326"/>
                    <a:pt x="21671" y="11196"/>
                    <a:pt x="21643" y="11081"/>
                  </a:cubicBezTo>
                  <a:cubicBezTo>
                    <a:pt x="21609" y="10933"/>
                    <a:pt x="21655" y="10809"/>
                    <a:pt x="21699" y="10679"/>
                  </a:cubicBezTo>
                  <a:cubicBezTo>
                    <a:pt x="21714" y="10639"/>
                    <a:pt x="21739" y="10601"/>
                    <a:pt x="21717" y="10561"/>
                  </a:cubicBezTo>
                  <a:cubicBezTo>
                    <a:pt x="21677" y="10475"/>
                    <a:pt x="21705" y="10388"/>
                    <a:pt x="21727" y="10307"/>
                  </a:cubicBezTo>
                  <a:cubicBezTo>
                    <a:pt x="21751" y="10214"/>
                    <a:pt x="21792" y="10134"/>
                    <a:pt x="21720" y="10041"/>
                  </a:cubicBezTo>
                  <a:cubicBezTo>
                    <a:pt x="21696" y="10010"/>
                    <a:pt x="21730" y="9973"/>
                    <a:pt x="21748" y="9942"/>
                  </a:cubicBezTo>
                  <a:cubicBezTo>
                    <a:pt x="21761" y="9911"/>
                    <a:pt x="21795" y="9880"/>
                    <a:pt x="21792" y="9855"/>
                  </a:cubicBezTo>
                  <a:cubicBezTo>
                    <a:pt x="21773" y="9694"/>
                    <a:pt x="21788" y="9540"/>
                    <a:pt x="21813" y="9382"/>
                  </a:cubicBezTo>
                  <a:cubicBezTo>
                    <a:pt x="21835" y="9221"/>
                    <a:pt x="21807" y="9057"/>
                    <a:pt x="21829" y="8896"/>
                  </a:cubicBezTo>
                  <a:cubicBezTo>
                    <a:pt x="21847" y="8772"/>
                    <a:pt x="21869" y="8651"/>
                    <a:pt x="21804" y="8537"/>
                  </a:cubicBezTo>
                  <a:cubicBezTo>
                    <a:pt x="21788" y="8512"/>
                    <a:pt x="21788" y="8478"/>
                    <a:pt x="21807" y="8453"/>
                  </a:cubicBezTo>
                  <a:cubicBezTo>
                    <a:pt x="21906" y="8323"/>
                    <a:pt x="21841" y="8165"/>
                    <a:pt x="21826" y="8042"/>
                  </a:cubicBezTo>
                  <a:cubicBezTo>
                    <a:pt x="21798" y="7816"/>
                    <a:pt x="21767" y="7593"/>
                    <a:pt x="21782" y="7361"/>
                  </a:cubicBezTo>
                  <a:cubicBezTo>
                    <a:pt x="21785" y="7280"/>
                    <a:pt x="21823" y="7234"/>
                    <a:pt x="21875" y="7187"/>
                  </a:cubicBezTo>
                  <a:cubicBezTo>
                    <a:pt x="21959" y="7116"/>
                    <a:pt x="22070" y="7088"/>
                    <a:pt x="22138" y="6992"/>
                  </a:cubicBezTo>
                  <a:cubicBezTo>
                    <a:pt x="22222" y="6875"/>
                    <a:pt x="22336" y="6785"/>
                    <a:pt x="22457" y="6701"/>
                  </a:cubicBezTo>
                  <a:cubicBezTo>
                    <a:pt x="22504" y="6670"/>
                    <a:pt x="22556" y="6642"/>
                    <a:pt x="22575" y="6584"/>
                  </a:cubicBezTo>
                  <a:cubicBezTo>
                    <a:pt x="22621" y="6457"/>
                    <a:pt x="22699" y="6342"/>
                    <a:pt x="22801" y="6268"/>
                  </a:cubicBezTo>
                  <a:cubicBezTo>
                    <a:pt x="22965" y="6157"/>
                    <a:pt x="22928" y="5924"/>
                    <a:pt x="23092" y="5822"/>
                  </a:cubicBezTo>
                  <a:cubicBezTo>
                    <a:pt x="23098" y="5819"/>
                    <a:pt x="23098" y="5807"/>
                    <a:pt x="23095" y="5801"/>
                  </a:cubicBezTo>
                  <a:cubicBezTo>
                    <a:pt x="23067" y="5723"/>
                    <a:pt x="23113" y="5689"/>
                    <a:pt x="23169" y="5652"/>
                  </a:cubicBezTo>
                  <a:cubicBezTo>
                    <a:pt x="23197" y="5630"/>
                    <a:pt x="23231" y="5596"/>
                    <a:pt x="23234" y="5565"/>
                  </a:cubicBezTo>
                  <a:cubicBezTo>
                    <a:pt x="23246" y="5411"/>
                    <a:pt x="23355" y="5290"/>
                    <a:pt x="23386" y="5157"/>
                  </a:cubicBezTo>
                  <a:cubicBezTo>
                    <a:pt x="23438" y="4943"/>
                    <a:pt x="23540" y="4742"/>
                    <a:pt x="23525" y="4507"/>
                  </a:cubicBezTo>
                  <a:cubicBezTo>
                    <a:pt x="23513" y="4312"/>
                    <a:pt x="23553" y="4114"/>
                    <a:pt x="23618" y="3925"/>
                  </a:cubicBezTo>
                  <a:cubicBezTo>
                    <a:pt x="23627" y="3900"/>
                    <a:pt x="23633" y="3860"/>
                    <a:pt x="23621" y="3841"/>
                  </a:cubicBezTo>
                  <a:cubicBezTo>
                    <a:pt x="23553" y="3736"/>
                    <a:pt x="23568" y="3615"/>
                    <a:pt x="23556" y="3507"/>
                  </a:cubicBezTo>
                  <a:cubicBezTo>
                    <a:pt x="23531" y="3269"/>
                    <a:pt x="23395" y="3074"/>
                    <a:pt x="23342" y="2851"/>
                  </a:cubicBezTo>
                  <a:cubicBezTo>
                    <a:pt x="23321" y="2758"/>
                    <a:pt x="23203" y="2749"/>
                    <a:pt x="23157" y="2677"/>
                  </a:cubicBezTo>
                  <a:cubicBezTo>
                    <a:pt x="23070" y="2550"/>
                    <a:pt x="22977" y="2445"/>
                    <a:pt x="22813" y="2405"/>
                  </a:cubicBezTo>
                  <a:cubicBezTo>
                    <a:pt x="22611" y="2350"/>
                    <a:pt x="22441" y="2182"/>
                    <a:pt x="22224" y="2182"/>
                  </a:cubicBezTo>
                  <a:cubicBezTo>
                    <a:pt x="22208" y="2182"/>
                    <a:pt x="22192" y="2183"/>
                    <a:pt x="22175" y="2185"/>
                  </a:cubicBezTo>
                  <a:cubicBezTo>
                    <a:pt x="22167" y="2186"/>
                    <a:pt x="22158" y="2187"/>
                    <a:pt x="22149" y="2187"/>
                  </a:cubicBezTo>
                  <a:cubicBezTo>
                    <a:pt x="22084" y="2187"/>
                    <a:pt x="22015" y="2163"/>
                    <a:pt x="21957" y="2163"/>
                  </a:cubicBezTo>
                  <a:cubicBezTo>
                    <a:pt x="21928" y="2163"/>
                    <a:pt x="21903" y="2169"/>
                    <a:pt x="21881" y="2185"/>
                  </a:cubicBezTo>
                  <a:cubicBezTo>
                    <a:pt x="21723" y="2303"/>
                    <a:pt x="21528" y="2244"/>
                    <a:pt x="21355" y="2328"/>
                  </a:cubicBezTo>
                  <a:cubicBezTo>
                    <a:pt x="21445" y="2232"/>
                    <a:pt x="21451" y="2111"/>
                    <a:pt x="21488" y="1996"/>
                  </a:cubicBezTo>
                  <a:cubicBezTo>
                    <a:pt x="21547" y="1811"/>
                    <a:pt x="21634" y="1637"/>
                    <a:pt x="21578" y="1424"/>
                  </a:cubicBezTo>
                  <a:cubicBezTo>
                    <a:pt x="21510" y="1167"/>
                    <a:pt x="21575" y="863"/>
                    <a:pt x="21287" y="696"/>
                  </a:cubicBezTo>
                  <a:cubicBezTo>
                    <a:pt x="21278" y="693"/>
                    <a:pt x="21278" y="675"/>
                    <a:pt x="21268" y="665"/>
                  </a:cubicBezTo>
                  <a:cubicBezTo>
                    <a:pt x="21185" y="573"/>
                    <a:pt x="21120" y="456"/>
                    <a:pt x="20978" y="456"/>
                  </a:cubicBezTo>
                  <a:cubicBezTo>
                    <a:pt x="20968" y="456"/>
                    <a:pt x="20957" y="457"/>
                    <a:pt x="20947" y="458"/>
                  </a:cubicBezTo>
                  <a:cubicBezTo>
                    <a:pt x="20944" y="458"/>
                    <a:pt x="20942" y="458"/>
                    <a:pt x="20940" y="458"/>
                  </a:cubicBezTo>
                  <a:cubicBezTo>
                    <a:pt x="20911" y="458"/>
                    <a:pt x="20879" y="441"/>
                    <a:pt x="20854" y="427"/>
                  </a:cubicBezTo>
                  <a:cubicBezTo>
                    <a:pt x="20728" y="359"/>
                    <a:pt x="20600" y="328"/>
                    <a:pt x="20470" y="328"/>
                  </a:cubicBezTo>
                  <a:cubicBezTo>
                    <a:pt x="20358" y="328"/>
                    <a:pt x="20244" y="351"/>
                    <a:pt x="20129" y="393"/>
                  </a:cubicBezTo>
                  <a:cubicBezTo>
                    <a:pt x="20112" y="398"/>
                    <a:pt x="20088" y="411"/>
                    <a:pt x="20070" y="411"/>
                  </a:cubicBezTo>
                  <a:cubicBezTo>
                    <a:pt x="20066" y="411"/>
                    <a:pt x="20062" y="410"/>
                    <a:pt x="20058" y="408"/>
                  </a:cubicBezTo>
                  <a:cubicBezTo>
                    <a:pt x="20020" y="394"/>
                    <a:pt x="19983" y="388"/>
                    <a:pt x="19947" y="388"/>
                  </a:cubicBezTo>
                  <a:cubicBezTo>
                    <a:pt x="19817" y="388"/>
                    <a:pt x="19702" y="469"/>
                    <a:pt x="19600" y="520"/>
                  </a:cubicBezTo>
                  <a:cubicBezTo>
                    <a:pt x="19377" y="638"/>
                    <a:pt x="19139" y="718"/>
                    <a:pt x="18910" y="811"/>
                  </a:cubicBezTo>
                  <a:cubicBezTo>
                    <a:pt x="18702" y="898"/>
                    <a:pt x="18563" y="1102"/>
                    <a:pt x="18331" y="1124"/>
                  </a:cubicBezTo>
                  <a:cubicBezTo>
                    <a:pt x="18325" y="1127"/>
                    <a:pt x="18319" y="1136"/>
                    <a:pt x="18316" y="1142"/>
                  </a:cubicBezTo>
                  <a:cubicBezTo>
                    <a:pt x="18275" y="1235"/>
                    <a:pt x="18179" y="1260"/>
                    <a:pt x="18093" y="1322"/>
                  </a:cubicBezTo>
                  <a:cubicBezTo>
                    <a:pt x="18096" y="1210"/>
                    <a:pt x="18040" y="1127"/>
                    <a:pt x="18031" y="1028"/>
                  </a:cubicBezTo>
                  <a:cubicBezTo>
                    <a:pt x="18006" y="764"/>
                    <a:pt x="17916" y="526"/>
                    <a:pt x="17743" y="322"/>
                  </a:cubicBezTo>
                  <a:cubicBezTo>
                    <a:pt x="17669" y="232"/>
                    <a:pt x="17545" y="201"/>
                    <a:pt x="17477" y="105"/>
                  </a:cubicBezTo>
                  <a:cubicBezTo>
                    <a:pt x="17469" y="96"/>
                    <a:pt x="17453" y="93"/>
                    <a:pt x="17437" y="93"/>
                  </a:cubicBezTo>
                  <a:cubicBezTo>
                    <a:pt x="17426" y="93"/>
                    <a:pt x="17414" y="95"/>
                    <a:pt x="17405" y="96"/>
                  </a:cubicBezTo>
                  <a:cubicBezTo>
                    <a:pt x="17397" y="97"/>
                    <a:pt x="17389" y="97"/>
                    <a:pt x="17381" y="97"/>
                  </a:cubicBezTo>
                  <a:cubicBezTo>
                    <a:pt x="17338" y="97"/>
                    <a:pt x="17299" y="84"/>
                    <a:pt x="17260" y="71"/>
                  </a:cubicBezTo>
                  <a:cubicBezTo>
                    <a:pt x="17174" y="38"/>
                    <a:pt x="17090" y="0"/>
                    <a:pt x="170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40"/>
            <p:cNvSpPr/>
            <p:nvPr/>
          </p:nvSpPr>
          <p:spPr>
            <a:xfrm>
              <a:off x="889386" y="3979314"/>
              <a:ext cx="22397" cy="24172"/>
            </a:xfrm>
            <a:custGeom>
              <a:rect b="b" l="l" r="r" t="t"/>
              <a:pathLst>
                <a:path extrusionOk="0" h="463" w="429">
                  <a:moveTo>
                    <a:pt x="231" y="1"/>
                  </a:moveTo>
                  <a:cubicBezTo>
                    <a:pt x="136" y="1"/>
                    <a:pt x="16" y="106"/>
                    <a:pt x="7" y="199"/>
                  </a:cubicBezTo>
                  <a:cubicBezTo>
                    <a:pt x="1" y="283"/>
                    <a:pt x="149" y="456"/>
                    <a:pt x="230" y="462"/>
                  </a:cubicBezTo>
                  <a:cubicBezTo>
                    <a:pt x="233" y="462"/>
                    <a:pt x="236" y="462"/>
                    <a:pt x="240" y="462"/>
                  </a:cubicBezTo>
                  <a:cubicBezTo>
                    <a:pt x="339" y="462"/>
                    <a:pt x="401" y="370"/>
                    <a:pt x="419" y="199"/>
                  </a:cubicBezTo>
                  <a:cubicBezTo>
                    <a:pt x="428" y="106"/>
                    <a:pt x="341" y="10"/>
                    <a:pt x="239" y="1"/>
                  </a:cubicBezTo>
                  <a:cubicBezTo>
                    <a:pt x="237" y="1"/>
                    <a:pt x="234" y="1"/>
                    <a:pt x="23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40"/>
            <p:cNvSpPr/>
            <p:nvPr/>
          </p:nvSpPr>
          <p:spPr>
            <a:xfrm>
              <a:off x="2089120" y="3504119"/>
              <a:ext cx="195622" cy="562849"/>
            </a:xfrm>
            <a:custGeom>
              <a:rect b="b" l="l" r="r" t="t"/>
              <a:pathLst>
                <a:path extrusionOk="0" h="10781" w="3747">
                  <a:moveTo>
                    <a:pt x="3505" y="1"/>
                  </a:moveTo>
                  <a:cubicBezTo>
                    <a:pt x="3344" y="1"/>
                    <a:pt x="3180" y="139"/>
                    <a:pt x="3183" y="315"/>
                  </a:cubicBezTo>
                  <a:cubicBezTo>
                    <a:pt x="3183" y="414"/>
                    <a:pt x="3164" y="501"/>
                    <a:pt x="3096" y="578"/>
                  </a:cubicBezTo>
                  <a:cubicBezTo>
                    <a:pt x="3071" y="606"/>
                    <a:pt x="3065" y="640"/>
                    <a:pt x="3059" y="677"/>
                  </a:cubicBezTo>
                  <a:cubicBezTo>
                    <a:pt x="3025" y="851"/>
                    <a:pt x="2991" y="1024"/>
                    <a:pt x="2944" y="1191"/>
                  </a:cubicBezTo>
                  <a:cubicBezTo>
                    <a:pt x="2879" y="1433"/>
                    <a:pt x="2762" y="1659"/>
                    <a:pt x="2709" y="1903"/>
                  </a:cubicBezTo>
                  <a:cubicBezTo>
                    <a:pt x="2706" y="1931"/>
                    <a:pt x="2694" y="1950"/>
                    <a:pt x="2672" y="1965"/>
                  </a:cubicBezTo>
                  <a:cubicBezTo>
                    <a:pt x="2607" y="2008"/>
                    <a:pt x="2607" y="2073"/>
                    <a:pt x="2613" y="2151"/>
                  </a:cubicBezTo>
                  <a:cubicBezTo>
                    <a:pt x="2629" y="2188"/>
                    <a:pt x="2629" y="2231"/>
                    <a:pt x="2598" y="2272"/>
                  </a:cubicBezTo>
                  <a:cubicBezTo>
                    <a:pt x="2514" y="2380"/>
                    <a:pt x="2483" y="2510"/>
                    <a:pt x="2465" y="2643"/>
                  </a:cubicBezTo>
                  <a:cubicBezTo>
                    <a:pt x="2443" y="2801"/>
                    <a:pt x="2344" y="2925"/>
                    <a:pt x="2288" y="3067"/>
                  </a:cubicBezTo>
                  <a:cubicBezTo>
                    <a:pt x="2205" y="3281"/>
                    <a:pt x="2232" y="3528"/>
                    <a:pt x="2096" y="3729"/>
                  </a:cubicBezTo>
                  <a:cubicBezTo>
                    <a:pt x="2084" y="3745"/>
                    <a:pt x="2093" y="3776"/>
                    <a:pt x="2090" y="3801"/>
                  </a:cubicBezTo>
                  <a:cubicBezTo>
                    <a:pt x="2062" y="3986"/>
                    <a:pt x="2044" y="4178"/>
                    <a:pt x="1942" y="4339"/>
                  </a:cubicBezTo>
                  <a:cubicBezTo>
                    <a:pt x="1867" y="4457"/>
                    <a:pt x="1842" y="4587"/>
                    <a:pt x="1790" y="4708"/>
                  </a:cubicBezTo>
                  <a:cubicBezTo>
                    <a:pt x="1740" y="4816"/>
                    <a:pt x="1781" y="4949"/>
                    <a:pt x="1719" y="5036"/>
                  </a:cubicBezTo>
                  <a:cubicBezTo>
                    <a:pt x="1589" y="5215"/>
                    <a:pt x="1638" y="5450"/>
                    <a:pt x="1505" y="5624"/>
                  </a:cubicBezTo>
                  <a:cubicBezTo>
                    <a:pt x="1493" y="5636"/>
                    <a:pt x="1486" y="5667"/>
                    <a:pt x="1493" y="5683"/>
                  </a:cubicBezTo>
                  <a:cubicBezTo>
                    <a:pt x="1542" y="5766"/>
                    <a:pt x="1486" y="5828"/>
                    <a:pt x="1452" y="5896"/>
                  </a:cubicBezTo>
                  <a:cubicBezTo>
                    <a:pt x="1421" y="5955"/>
                    <a:pt x="1384" y="6011"/>
                    <a:pt x="1366" y="6073"/>
                  </a:cubicBezTo>
                  <a:cubicBezTo>
                    <a:pt x="1298" y="6314"/>
                    <a:pt x="1248" y="6559"/>
                    <a:pt x="1171" y="6797"/>
                  </a:cubicBezTo>
                  <a:cubicBezTo>
                    <a:pt x="1103" y="7017"/>
                    <a:pt x="1053" y="7246"/>
                    <a:pt x="979" y="7466"/>
                  </a:cubicBezTo>
                  <a:cubicBezTo>
                    <a:pt x="883" y="7750"/>
                    <a:pt x="747" y="8023"/>
                    <a:pt x="700" y="8323"/>
                  </a:cubicBezTo>
                  <a:cubicBezTo>
                    <a:pt x="694" y="8348"/>
                    <a:pt x="669" y="8369"/>
                    <a:pt x="654" y="8394"/>
                  </a:cubicBezTo>
                  <a:cubicBezTo>
                    <a:pt x="635" y="8425"/>
                    <a:pt x="604" y="8456"/>
                    <a:pt x="598" y="8487"/>
                  </a:cubicBezTo>
                  <a:cubicBezTo>
                    <a:pt x="496" y="8942"/>
                    <a:pt x="326" y="9372"/>
                    <a:pt x="227" y="9827"/>
                  </a:cubicBezTo>
                  <a:cubicBezTo>
                    <a:pt x="190" y="10004"/>
                    <a:pt x="66" y="10155"/>
                    <a:pt x="72" y="10350"/>
                  </a:cubicBezTo>
                  <a:cubicBezTo>
                    <a:pt x="72" y="10400"/>
                    <a:pt x="60" y="10453"/>
                    <a:pt x="29" y="10502"/>
                  </a:cubicBezTo>
                  <a:cubicBezTo>
                    <a:pt x="1" y="10552"/>
                    <a:pt x="16" y="10607"/>
                    <a:pt x="41" y="10657"/>
                  </a:cubicBezTo>
                  <a:cubicBezTo>
                    <a:pt x="81" y="10731"/>
                    <a:pt x="165" y="10734"/>
                    <a:pt x="230" y="10762"/>
                  </a:cubicBezTo>
                  <a:cubicBezTo>
                    <a:pt x="255" y="10775"/>
                    <a:pt x="282" y="10781"/>
                    <a:pt x="307" y="10781"/>
                  </a:cubicBezTo>
                  <a:cubicBezTo>
                    <a:pt x="376" y="10781"/>
                    <a:pt x="437" y="10738"/>
                    <a:pt x="443" y="10666"/>
                  </a:cubicBezTo>
                  <a:cubicBezTo>
                    <a:pt x="453" y="10542"/>
                    <a:pt x="555" y="10449"/>
                    <a:pt x="533" y="10316"/>
                  </a:cubicBezTo>
                  <a:cubicBezTo>
                    <a:pt x="527" y="10270"/>
                    <a:pt x="552" y="10214"/>
                    <a:pt x="592" y="10171"/>
                  </a:cubicBezTo>
                  <a:cubicBezTo>
                    <a:pt x="623" y="10137"/>
                    <a:pt x="654" y="10093"/>
                    <a:pt x="645" y="10047"/>
                  </a:cubicBezTo>
                  <a:cubicBezTo>
                    <a:pt x="611" y="9846"/>
                    <a:pt x="737" y="9682"/>
                    <a:pt x="781" y="9499"/>
                  </a:cubicBezTo>
                  <a:cubicBezTo>
                    <a:pt x="824" y="9323"/>
                    <a:pt x="886" y="9156"/>
                    <a:pt x="939" y="8985"/>
                  </a:cubicBezTo>
                  <a:cubicBezTo>
                    <a:pt x="997" y="8797"/>
                    <a:pt x="1059" y="8614"/>
                    <a:pt x="1115" y="8425"/>
                  </a:cubicBezTo>
                  <a:cubicBezTo>
                    <a:pt x="1165" y="8258"/>
                    <a:pt x="1226" y="8094"/>
                    <a:pt x="1279" y="7930"/>
                  </a:cubicBezTo>
                  <a:cubicBezTo>
                    <a:pt x="1322" y="7794"/>
                    <a:pt x="1307" y="7633"/>
                    <a:pt x="1406" y="7524"/>
                  </a:cubicBezTo>
                  <a:cubicBezTo>
                    <a:pt x="1514" y="7401"/>
                    <a:pt x="1517" y="7236"/>
                    <a:pt x="1548" y="7097"/>
                  </a:cubicBezTo>
                  <a:cubicBezTo>
                    <a:pt x="1589" y="6921"/>
                    <a:pt x="1651" y="6747"/>
                    <a:pt x="1678" y="6565"/>
                  </a:cubicBezTo>
                  <a:cubicBezTo>
                    <a:pt x="1691" y="6494"/>
                    <a:pt x="1784" y="6432"/>
                    <a:pt x="1787" y="6364"/>
                  </a:cubicBezTo>
                  <a:cubicBezTo>
                    <a:pt x="1799" y="6178"/>
                    <a:pt x="1948" y="6039"/>
                    <a:pt x="1932" y="5844"/>
                  </a:cubicBezTo>
                  <a:cubicBezTo>
                    <a:pt x="1926" y="5788"/>
                    <a:pt x="1942" y="5707"/>
                    <a:pt x="1966" y="5642"/>
                  </a:cubicBezTo>
                  <a:cubicBezTo>
                    <a:pt x="2034" y="5454"/>
                    <a:pt x="2112" y="5265"/>
                    <a:pt x="2164" y="5067"/>
                  </a:cubicBezTo>
                  <a:cubicBezTo>
                    <a:pt x="2195" y="4958"/>
                    <a:pt x="2189" y="4835"/>
                    <a:pt x="2267" y="4742"/>
                  </a:cubicBezTo>
                  <a:cubicBezTo>
                    <a:pt x="2372" y="4618"/>
                    <a:pt x="2403" y="4466"/>
                    <a:pt x="2424" y="4314"/>
                  </a:cubicBezTo>
                  <a:cubicBezTo>
                    <a:pt x="2443" y="4197"/>
                    <a:pt x="2449" y="4076"/>
                    <a:pt x="2527" y="3980"/>
                  </a:cubicBezTo>
                  <a:cubicBezTo>
                    <a:pt x="2557" y="3943"/>
                    <a:pt x="2576" y="3906"/>
                    <a:pt x="2564" y="3856"/>
                  </a:cubicBezTo>
                  <a:cubicBezTo>
                    <a:pt x="2548" y="3791"/>
                    <a:pt x="2567" y="3736"/>
                    <a:pt x="2592" y="3677"/>
                  </a:cubicBezTo>
                  <a:cubicBezTo>
                    <a:pt x="2666" y="3482"/>
                    <a:pt x="2762" y="3293"/>
                    <a:pt x="2777" y="3086"/>
                  </a:cubicBezTo>
                  <a:cubicBezTo>
                    <a:pt x="2787" y="2956"/>
                    <a:pt x="2845" y="2847"/>
                    <a:pt x="2904" y="2745"/>
                  </a:cubicBezTo>
                  <a:cubicBezTo>
                    <a:pt x="2982" y="2603"/>
                    <a:pt x="3028" y="2457"/>
                    <a:pt x="3047" y="2303"/>
                  </a:cubicBezTo>
                  <a:cubicBezTo>
                    <a:pt x="3059" y="2173"/>
                    <a:pt x="3142" y="2061"/>
                    <a:pt x="3149" y="1928"/>
                  </a:cubicBezTo>
                  <a:cubicBezTo>
                    <a:pt x="3152" y="1829"/>
                    <a:pt x="3263" y="1761"/>
                    <a:pt x="3260" y="1668"/>
                  </a:cubicBezTo>
                  <a:cubicBezTo>
                    <a:pt x="3260" y="1563"/>
                    <a:pt x="3297" y="1479"/>
                    <a:pt x="3334" y="1389"/>
                  </a:cubicBezTo>
                  <a:cubicBezTo>
                    <a:pt x="3365" y="1312"/>
                    <a:pt x="3424" y="1244"/>
                    <a:pt x="3421" y="1154"/>
                  </a:cubicBezTo>
                  <a:cubicBezTo>
                    <a:pt x="3412" y="941"/>
                    <a:pt x="3477" y="752"/>
                    <a:pt x="3591" y="575"/>
                  </a:cubicBezTo>
                  <a:cubicBezTo>
                    <a:pt x="3616" y="538"/>
                    <a:pt x="3638" y="492"/>
                    <a:pt x="3635" y="452"/>
                  </a:cubicBezTo>
                  <a:cubicBezTo>
                    <a:pt x="3628" y="368"/>
                    <a:pt x="3650" y="303"/>
                    <a:pt x="3697" y="235"/>
                  </a:cubicBezTo>
                  <a:cubicBezTo>
                    <a:pt x="3746" y="161"/>
                    <a:pt x="3712" y="80"/>
                    <a:pt x="3644" y="40"/>
                  </a:cubicBezTo>
                  <a:cubicBezTo>
                    <a:pt x="3601" y="13"/>
                    <a:pt x="3553" y="1"/>
                    <a:pt x="35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40"/>
            <p:cNvSpPr/>
            <p:nvPr/>
          </p:nvSpPr>
          <p:spPr>
            <a:xfrm>
              <a:off x="2266731" y="3463502"/>
              <a:ext cx="24120" cy="22032"/>
            </a:xfrm>
            <a:custGeom>
              <a:rect b="b" l="l" r="r" t="t"/>
              <a:pathLst>
                <a:path extrusionOk="0" h="422" w="462">
                  <a:moveTo>
                    <a:pt x="196" y="1"/>
                  </a:moveTo>
                  <a:cubicBezTo>
                    <a:pt x="121" y="1"/>
                    <a:pt x="1" y="124"/>
                    <a:pt x="4" y="199"/>
                  </a:cubicBezTo>
                  <a:cubicBezTo>
                    <a:pt x="10" y="315"/>
                    <a:pt x="103" y="422"/>
                    <a:pt x="201" y="422"/>
                  </a:cubicBezTo>
                  <a:cubicBezTo>
                    <a:pt x="202" y="422"/>
                    <a:pt x="203" y="422"/>
                    <a:pt x="205" y="422"/>
                  </a:cubicBezTo>
                  <a:cubicBezTo>
                    <a:pt x="304" y="422"/>
                    <a:pt x="462" y="273"/>
                    <a:pt x="462" y="183"/>
                  </a:cubicBezTo>
                  <a:cubicBezTo>
                    <a:pt x="462" y="81"/>
                    <a:pt x="347" y="4"/>
                    <a:pt x="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40"/>
            <p:cNvSpPr/>
            <p:nvPr/>
          </p:nvSpPr>
          <p:spPr>
            <a:xfrm>
              <a:off x="1957922" y="4148832"/>
              <a:ext cx="23807" cy="21718"/>
            </a:xfrm>
            <a:custGeom>
              <a:rect b="b" l="l" r="r" t="t"/>
              <a:pathLst>
                <a:path extrusionOk="0" h="416" w="456">
                  <a:moveTo>
                    <a:pt x="301" y="1"/>
                  </a:moveTo>
                  <a:cubicBezTo>
                    <a:pt x="99" y="4"/>
                    <a:pt x="3" y="78"/>
                    <a:pt x="3" y="224"/>
                  </a:cubicBezTo>
                  <a:cubicBezTo>
                    <a:pt x="0" y="317"/>
                    <a:pt x="115" y="416"/>
                    <a:pt x="220" y="416"/>
                  </a:cubicBezTo>
                  <a:cubicBezTo>
                    <a:pt x="319" y="416"/>
                    <a:pt x="455" y="258"/>
                    <a:pt x="443" y="140"/>
                  </a:cubicBezTo>
                  <a:cubicBezTo>
                    <a:pt x="434" y="63"/>
                    <a:pt x="384" y="1"/>
                    <a:pt x="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40"/>
            <p:cNvSpPr/>
            <p:nvPr/>
          </p:nvSpPr>
          <p:spPr>
            <a:xfrm>
              <a:off x="1395853" y="2613612"/>
              <a:ext cx="90580" cy="61187"/>
            </a:xfrm>
            <a:custGeom>
              <a:rect b="b" l="l" r="r" t="t"/>
              <a:pathLst>
                <a:path extrusionOk="0" h="1172" w="1735">
                  <a:moveTo>
                    <a:pt x="230" y="1"/>
                  </a:moveTo>
                  <a:cubicBezTo>
                    <a:pt x="206" y="1"/>
                    <a:pt x="180" y="4"/>
                    <a:pt x="152" y="11"/>
                  </a:cubicBezTo>
                  <a:cubicBezTo>
                    <a:pt x="50" y="35"/>
                    <a:pt x="1" y="122"/>
                    <a:pt x="16" y="237"/>
                  </a:cubicBezTo>
                  <a:cubicBezTo>
                    <a:pt x="35" y="357"/>
                    <a:pt x="44" y="481"/>
                    <a:pt x="59" y="602"/>
                  </a:cubicBezTo>
                  <a:cubicBezTo>
                    <a:pt x="53" y="648"/>
                    <a:pt x="38" y="701"/>
                    <a:pt x="72" y="732"/>
                  </a:cubicBezTo>
                  <a:cubicBezTo>
                    <a:pt x="174" y="815"/>
                    <a:pt x="217" y="939"/>
                    <a:pt x="332" y="1026"/>
                  </a:cubicBezTo>
                  <a:cubicBezTo>
                    <a:pt x="515" y="1171"/>
                    <a:pt x="700" y="1159"/>
                    <a:pt x="901" y="1171"/>
                  </a:cubicBezTo>
                  <a:cubicBezTo>
                    <a:pt x="908" y="1172"/>
                    <a:pt x="914" y="1172"/>
                    <a:pt x="920" y="1172"/>
                  </a:cubicBezTo>
                  <a:cubicBezTo>
                    <a:pt x="1072" y="1172"/>
                    <a:pt x="1147" y="1066"/>
                    <a:pt x="1236" y="986"/>
                  </a:cubicBezTo>
                  <a:cubicBezTo>
                    <a:pt x="1341" y="899"/>
                    <a:pt x="1477" y="849"/>
                    <a:pt x="1545" y="713"/>
                  </a:cubicBezTo>
                  <a:cubicBezTo>
                    <a:pt x="1604" y="593"/>
                    <a:pt x="1610" y="453"/>
                    <a:pt x="1706" y="348"/>
                  </a:cubicBezTo>
                  <a:cubicBezTo>
                    <a:pt x="1734" y="314"/>
                    <a:pt x="1725" y="215"/>
                    <a:pt x="1663" y="168"/>
                  </a:cubicBezTo>
                  <a:cubicBezTo>
                    <a:pt x="1592" y="115"/>
                    <a:pt x="1535" y="90"/>
                    <a:pt x="1477" y="90"/>
                  </a:cubicBezTo>
                  <a:cubicBezTo>
                    <a:pt x="1413" y="90"/>
                    <a:pt x="1349" y="121"/>
                    <a:pt x="1267" y="181"/>
                  </a:cubicBezTo>
                  <a:cubicBezTo>
                    <a:pt x="1202" y="227"/>
                    <a:pt x="1180" y="286"/>
                    <a:pt x="1171" y="357"/>
                  </a:cubicBezTo>
                  <a:cubicBezTo>
                    <a:pt x="1158" y="428"/>
                    <a:pt x="1146" y="497"/>
                    <a:pt x="1090" y="546"/>
                  </a:cubicBezTo>
                  <a:cubicBezTo>
                    <a:pt x="1031" y="599"/>
                    <a:pt x="957" y="667"/>
                    <a:pt x="895" y="679"/>
                  </a:cubicBezTo>
                  <a:cubicBezTo>
                    <a:pt x="847" y="690"/>
                    <a:pt x="785" y="723"/>
                    <a:pt x="727" y="723"/>
                  </a:cubicBezTo>
                  <a:cubicBezTo>
                    <a:pt x="687" y="723"/>
                    <a:pt x="650" y="708"/>
                    <a:pt x="620" y="661"/>
                  </a:cubicBezTo>
                  <a:cubicBezTo>
                    <a:pt x="573" y="593"/>
                    <a:pt x="527" y="524"/>
                    <a:pt x="496" y="441"/>
                  </a:cubicBezTo>
                  <a:cubicBezTo>
                    <a:pt x="459" y="339"/>
                    <a:pt x="446" y="233"/>
                    <a:pt x="412" y="134"/>
                  </a:cubicBezTo>
                  <a:cubicBezTo>
                    <a:pt x="381" y="45"/>
                    <a:pt x="317" y="1"/>
                    <a:pt x="2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40"/>
            <p:cNvSpPr/>
            <p:nvPr/>
          </p:nvSpPr>
          <p:spPr>
            <a:xfrm>
              <a:off x="1023351" y="2382697"/>
              <a:ext cx="72934" cy="64528"/>
            </a:xfrm>
            <a:custGeom>
              <a:rect b="b" l="l" r="r" t="t"/>
              <a:pathLst>
                <a:path extrusionOk="0" h="1236" w="1397">
                  <a:moveTo>
                    <a:pt x="273" y="1"/>
                  </a:moveTo>
                  <a:cubicBezTo>
                    <a:pt x="219" y="1"/>
                    <a:pt x="163" y="13"/>
                    <a:pt x="109" y="23"/>
                  </a:cubicBezTo>
                  <a:cubicBezTo>
                    <a:pt x="35" y="38"/>
                    <a:pt x="1" y="125"/>
                    <a:pt x="26" y="181"/>
                  </a:cubicBezTo>
                  <a:cubicBezTo>
                    <a:pt x="69" y="280"/>
                    <a:pt x="125" y="413"/>
                    <a:pt x="208" y="447"/>
                  </a:cubicBezTo>
                  <a:cubicBezTo>
                    <a:pt x="335" y="496"/>
                    <a:pt x="409" y="595"/>
                    <a:pt x="502" y="673"/>
                  </a:cubicBezTo>
                  <a:cubicBezTo>
                    <a:pt x="614" y="769"/>
                    <a:pt x="731" y="862"/>
                    <a:pt x="821" y="976"/>
                  </a:cubicBezTo>
                  <a:cubicBezTo>
                    <a:pt x="920" y="1106"/>
                    <a:pt x="1053" y="1168"/>
                    <a:pt x="1190" y="1227"/>
                  </a:cubicBezTo>
                  <a:cubicBezTo>
                    <a:pt x="1205" y="1233"/>
                    <a:pt x="1219" y="1235"/>
                    <a:pt x="1232" y="1235"/>
                  </a:cubicBezTo>
                  <a:cubicBezTo>
                    <a:pt x="1276" y="1235"/>
                    <a:pt x="1311" y="1207"/>
                    <a:pt x="1344" y="1174"/>
                  </a:cubicBezTo>
                  <a:cubicBezTo>
                    <a:pt x="1385" y="1134"/>
                    <a:pt x="1397" y="1084"/>
                    <a:pt x="1363" y="1032"/>
                  </a:cubicBezTo>
                  <a:cubicBezTo>
                    <a:pt x="1338" y="995"/>
                    <a:pt x="1338" y="954"/>
                    <a:pt x="1341" y="911"/>
                  </a:cubicBezTo>
                  <a:cubicBezTo>
                    <a:pt x="1360" y="793"/>
                    <a:pt x="1282" y="744"/>
                    <a:pt x="1193" y="701"/>
                  </a:cubicBezTo>
                  <a:cubicBezTo>
                    <a:pt x="1174" y="691"/>
                    <a:pt x="1140" y="701"/>
                    <a:pt x="1131" y="670"/>
                  </a:cubicBezTo>
                  <a:cubicBezTo>
                    <a:pt x="1094" y="537"/>
                    <a:pt x="930" y="515"/>
                    <a:pt x="883" y="385"/>
                  </a:cubicBezTo>
                  <a:cubicBezTo>
                    <a:pt x="858" y="317"/>
                    <a:pt x="769" y="348"/>
                    <a:pt x="719" y="295"/>
                  </a:cubicBezTo>
                  <a:cubicBezTo>
                    <a:pt x="632" y="202"/>
                    <a:pt x="527" y="128"/>
                    <a:pt x="425" y="51"/>
                  </a:cubicBezTo>
                  <a:cubicBezTo>
                    <a:pt x="378" y="13"/>
                    <a:pt x="326" y="1"/>
                    <a:pt x="2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40"/>
            <p:cNvSpPr/>
            <p:nvPr/>
          </p:nvSpPr>
          <p:spPr>
            <a:xfrm>
              <a:off x="1359830" y="2527991"/>
              <a:ext cx="30750" cy="30959"/>
            </a:xfrm>
            <a:custGeom>
              <a:rect b="b" l="l" r="r" t="t"/>
              <a:pathLst>
                <a:path extrusionOk="0" h="593" w="589">
                  <a:moveTo>
                    <a:pt x="218" y="1"/>
                  </a:moveTo>
                  <a:cubicBezTo>
                    <a:pt x="216" y="1"/>
                    <a:pt x="215" y="1"/>
                    <a:pt x="214" y="1"/>
                  </a:cubicBezTo>
                  <a:cubicBezTo>
                    <a:pt x="124" y="1"/>
                    <a:pt x="4" y="128"/>
                    <a:pt x="4" y="227"/>
                  </a:cubicBezTo>
                  <a:cubicBezTo>
                    <a:pt x="0" y="448"/>
                    <a:pt x="107" y="592"/>
                    <a:pt x="278" y="592"/>
                  </a:cubicBezTo>
                  <a:cubicBezTo>
                    <a:pt x="281" y="592"/>
                    <a:pt x="285" y="592"/>
                    <a:pt x="288" y="592"/>
                  </a:cubicBezTo>
                  <a:cubicBezTo>
                    <a:pt x="400" y="589"/>
                    <a:pt x="582" y="450"/>
                    <a:pt x="582" y="363"/>
                  </a:cubicBezTo>
                  <a:cubicBezTo>
                    <a:pt x="588" y="206"/>
                    <a:pt x="381" y="1"/>
                    <a:pt x="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40"/>
            <p:cNvSpPr/>
            <p:nvPr/>
          </p:nvSpPr>
          <p:spPr>
            <a:xfrm>
              <a:off x="1494787" y="2541461"/>
              <a:ext cx="30594" cy="29654"/>
            </a:xfrm>
            <a:custGeom>
              <a:rect b="b" l="l" r="r" t="t"/>
              <a:pathLst>
                <a:path extrusionOk="0" h="568" w="586">
                  <a:moveTo>
                    <a:pt x="202" y="1"/>
                  </a:moveTo>
                  <a:cubicBezTo>
                    <a:pt x="188" y="1"/>
                    <a:pt x="175" y="1"/>
                    <a:pt x="161" y="3"/>
                  </a:cubicBezTo>
                  <a:cubicBezTo>
                    <a:pt x="50" y="12"/>
                    <a:pt x="0" y="83"/>
                    <a:pt x="12" y="223"/>
                  </a:cubicBezTo>
                  <a:cubicBezTo>
                    <a:pt x="30" y="465"/>
                    <a:pt x="92" y="567"/>
                    <a:pt x="227" y="567"/>
                  </a:cubicBezTo>
                  <a:cubicBezTo>
                    <a:pt x="234" y="567"/>
                    <a:pt x="242" y="567"/>
                    <a:pt x="251" y="566"/>
                  </a:cubicBezTo>
                  <a:cubicBezTo>
                    <a:pt x="418" y="551"/>
                    <a:pt x="585" y="328"/>
                    <a:pt x="576" y="232"/>
                  </a:cubicBezTo>
                  <a:cubicBezTo>
                    <a:pt x="564" y="111"/>
                    <a:pt x="382" y="1"/>
                    <a:pt x="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40"/>
            <p:cNvSpPr/>
            <p:nvPr/>
          </p:nvSpPr>
          <p:spPr>
            <a:xfrm>
              <a:off x="1237664" y="2807877"/>
              <a:ext cx="23493" cy="21875"/>
            </a:xfrm>
            <a:custGeom>
              <a:rect b="b" l="l" r="r" t="t"/>
              <a:pathLst>
                <a:path extrusionOk="0" h="419" w="450">
                  <a:moveTo>
                    <a:pt x="272" y="1"/>
                  </a:moveTo>
                  <a:cubicBezTo>
                    <a:pt x="123" y="1"/>
                    <a:pt x="0" y="96"/>
                    <a:pt x="3" y="211"/>
                  </a:cubicBezTo>
                  <a:cubicBezTo>
                    <a:pt x="3" y="276"/>
                    <a:pt x="182" y="419"/>
                    <a:pt x="261" y="419"/>
                  </a:cubicBezTo>
                  <a:cubicBezTo>
                    <a:pt x="262" y="419"/>
                    <a:pt x="263" y="419"/>
                    <a:pt x="263" y="419"/>
                  </a:cubicBezTo>
                  <a:cubicBezTo>
                    <a:pt x="369" y="413"/>
                    <a:pt x="449" y="320"/>
                    <a:pt x="449" y="202"/>
                  </a:cubicBezTo>
                  <a:cubicBezTo>
                    <a:pt x="449" y="94"/>
                    <a:pt x="372" y="1"/>
                    <a:pt x="279" y="1"/>
                  </a:cubicBezTo>
                  <a:cubicBezTo>
                    <a:pt x="277" y="1"/>
                    <a:pt x="274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3" name="Google Shape;413;p40"/>
          <p:cNvGrpSpPr/>
          <p:nvPr/>
        </p:nvGrpSpPr>
        <p:grpSpPr>
          <a:xfrm>
            <a:off x="2479381" y="349161"/>
            <a:ext cx="2435560" cy="2107944"/>
            <a:chOff x="2027499" y="1079722"/>
            <a:chExt cx="2220201" cy="1921553"/>
          </a:xfrm>
        </p:grpSpPr>
        <p:sp>
          <p:nvSpPr>
            <p:cNvPr id="414" name="Google Shape;414;p40"/>
            <p:cNvSpPr/>
            <p:nvPr/>
          </p:nvSpPr>
          <p:spPr>
            <a:xfrm>
              <a:off x="2027499" y="1079722"/>
              <a:ext cx="830462" cy="830246"/>
            </a:xfrm>
            <a:custGeom>
              <a:rect b="b" l="l" r="r" t="t"/>
              <a:pathLst>
                <a:path extrusionOk="0" h="5822" w="5823">
                  <a:moveTo>
                    <a:pt x="2546" y="1"/>
                  </a:moveTo>
                  <a:cubicBezTo>
                    <a:pt x="2508" y="1"/>
                    <a:pt x="2445" y="36"/>
                    <a:pt x="2396" y="46"/>
                  </a:cubicBezTo>
                  <a:cubicBezTo>
                    <a:pt x="2260" y="80"/>
                    <a:pt x="2124" y="108"/>
                    <a:pt x="1988" y="142"/>
                  </a:cubicBezTo>
                  <a:cubicBezTo>
                    <a:pt x="1969" y="145"/>
                    <a:pt x="1960" y="173"/>
                    <a:pt x="1941" y="179"/>
                  </a:cubicBezTo>
                  <a:cubicBezTo>
                    <a:pt x="1845" y="229"/>
                    <a:pt x="1749" y="309"/>
                    <a:pt x="1650" y="315"/>
                  </a:cubicBezTo>
                  <a:cubicBezTo>
                    <a:pt x="1533" y="322"/>
                    <a:pt x="1455" y="374"/>
                    <a:pt x="1378" y="436"/>
                  </a:cubicBezTo>
                  <a:cubicBezTo>
                    <a:pt x="1285" y="514"/>
                    <a:pt x="1195" y="597"/>
                    <a:pt x="1109" y="681"/>
                  </a:cubicBezTo>
                  <a:cubicBezTo>
                    <a:pt x="963" y="820"/>
                    <a:pt x="821" y="956"/>
                    <a:pt x="685" y="1102"/>
                  </a:cubicBezTo>
                  <a:cubicBezTo>
                    <a:pt x="635" y="1154"/>
                    <a:pt x="623" y="1247"/>
                    <a:pt x="567" y="1281"/>
                  </a:cubicBezTo>
                  <a:cubicBezTo>
                    <a:pt x="418" y="1371"/>
                    <a:pt x="391" y="1538"/>
                    <a:pt x="288" y="1659"/>
                  </a:cubicBezTo>
                  <a:cubicBezTo>
                    <a:pt x="264" y="1690"/>
                    <a:pt x="288" y="1764"/>
                    <a:pt x="276" y="1814"/>
                  </a:cubicBezTo>
                  <a:cubicBezTo>
                    <a:pt x="239" y="1937"/>
                    <a:pt x="189" y="2055"/>
                    <a:pt x="152" y="2179"/>
                  </a:cubicBezTo>
                  <a:cubicBezTo>
                    <a:pt x="112" y="2303"/>
                    <a:pt x="72" y="2427"/>
                    <a:pt x="44" y="2553"/>
                  </a:cubicBezTo>
                  <a:cubicBezTo>
                    <a:pt x="25" y="2637"/>
                    <a:pt x="1" y="2739"/>
                    <a:pt x="32" y="2813"/>
                  </a:cubicBezTo>
                  <a:cubicBezTo>
                    <a:pt x="75" y="2919"/>
                    <a:pt x="75" y="3008"/>
                    <a:pt x="44" y="3114"/>
                  </a:cubicBezTo>
                  <a:cubicBezTo>
                    <a:pt x="28" y="3169"/>
                    <a:pt x="56" y="3241"/>
                    <a:pt x="69" y="3306"/>
                  </a:cubicBezTo>
                  <a:cubicBezTo>
                    <a:pt x="75" y="3333"/>
                    <a:pt x="103" y="3358"/>
                    <a:pt x="112" y="3386"/>
                  </a:cubicBezTo>
                  <a:cubicBezTo>
                    <a:pt x="180" y="3671"/>
                    <a:pt x="162" y="3987"/>
                    <a:pt x="400" y="4213"/>
                  </a:cubicBezTo>
                  <a:cubicBezTo>
                    <a:pt x="403" y="4216"/>
                    <a:pt x="400" y="4222"/>
                    <a:pt x="400" y="4225"/>
                  </a:cubicBezTo>
                  <a:cubicBezTo>
                    <a:pt x="505" y="4367"/>
                    <a:pt x="548" y="4538"/>
                    <a:pt x="654" y="4683"/>
                  </a:cubicBezTo>
                  <a:cubicBezTo>
                    <a:pt x="756" y="4825"/>
                    <a:pt x="901" y="4915"/>
                    <a:pt x="1007" y="5048"/>
                  </a:cubicBezTo>
                  <a:cubicBezTo>
                    <a:pt x="1102" y="5169"/>
                    <a:pt x="1208" y="5268"/>
                    <a:pt x="1366" y="5293"/>
                  </a:cubicBezTo>
                  <a:cubicBezTo>
                    <a:pt x="1372" y="5293"/>
                    <a:pt x="1375" y="5308"/>
                    <a:pt x="1381" y="5311"/>
                  </a:cubicBezTo>
                  <a:cubicBezTo>
                    <a:pt x="1539" y="5395"/>
                    <a:pt x="1697" y="5485"/>
                    <a:pt x="1858" y="5565"/>
                  </a:cubicBezTo>
                  <a:cubicBezTo>
                    <a:pt x="1948" y="5609"/>
                    <a:pt x="2040" y="5646"/>
                    <a:pt x="2136" y="5680"/>
                  </a:cubicBezTo>
                  <a:cubicBezTo>
                    <a:pt x="2254" y="5720"/>
                    <a:pt x="2378" y="5754"/>
                    <a:pt x="2498" y="5788"/>
                  </a:cubicBezTo>
                  <a:cubicBezTo>
                    <a:pt x="2500" y="5788"/>
                    <a:pt x="2502" y="5788"/>
                    <a:pt x="2504" y="5788"/>
                  </a:cubicBezTo>
                  <a:cubicBezTo>
                    <a:pt x="2522" y="5788"/>
                    <a:pt x="2547" y="5775"/>
                    <a:pt x="2567" y="5773"/>
                  </a:cubicBezTo>
                  <a:cubicBezTo>
                    <a:pt x="2580" y="5770"/>
                    <a:pt x="2597" y="5763"/>
                    <a:pt x="2609" y="5763"/>
                  </a:cubicBezTo>
                  <a:cubicBezTo>
                    <a:pt x="2613" y="5763"/>
                    <a:pt x="2617" y="5764"/>
                    <a:pt x="2619" y="5766"/>
                  </a:cubicBezTo>
                  <a:cubicBezTo>
                    <a:pt x="2678" y="5808"/>
                    <a:pt x="2739" y="5821"/>
                    <a:pt x="2800" y="5821"/>
                  </a:cubicBezTo>
                  <a:cubicBezTo>
                    <a:pt x="2865" y="5821"/>
                    <a:pt x="2932" y="5807"/>
                    <a:pt x="2997" y="5797"/>
                  </a:cubicBezTo>
                  <a:cubicBezTo>
                    <a:pt x="3059" y="5785"/>
                    <a:pt x="3121" y="5763"/>
                    <a:pt x="3183" y="5757"/>
                  </a:cubicBezTo>
                  <a:cubicBezTo>
                    <a:pt x="3412" y="5723"/>
                    <a:pt x="3644" y="5704"/>
                    <a:pt x="3873" y="5661"/>
                  </a:cubicBezTo>
                  <a:cubicBezTo>
                    <a:pt x="3944" y="5646"/>
                    <a:pt x="4000" y="5544"/>
                    <a:pt x="4074" y="5525"/>
                  </a:cubicBezTo>
                  <a:cubicBezTo>
                    <a:pt x="4365" y="5444"/>
                    <a:pt x="4572" y="5225"/>
                    <a:pt x="4835" y="5104"/>
                  </a:cubicBezTo>
                  <a:cubicBezTo>
                    <a:pt x="4879" y="5082"/>
                    <a:pt x="4925" y="5048"/>
                    <a:pt x="4956" y="5011"/>
                  </a:cubicBezTo>
                  <a:cubicBezTo>
                    <a:pt x="5040" y="4900"/>
                    <a:pt x="5117" y="4788"/>
                    <a:pt x="5191" y="4671"/>
                  </a:cubicBezTo>
                  <a:cubicBezTo>
                    <a:pt x="5284" y="4528"/>
                    <a:pt x="5371" y="4383"/>
                    <a:pt x="5458" y="4240"/>
                  </a:cubicBezTo>
                  <a:cubicBezTo>
                    <a:pt x="5473" y="4216"/>
                    <a:pt x="5482" y="4182"/>
                    <a:pt x="5504" y="4169"/>
                  </a:cubicBezTo>
                  <a:cubicBezTo>
                    <a:pt x="5687" y="4045"/>
                    <a:pt x="5674" y="3838"/>
                    <a:pt x="5733" y="3662"/>
                  </a:cubicBezTo>
                  <a:cubicBezTo>
                    <a:pt x="5755" y="3590"/>
                    <a:pt x="5761" y="3513"/>
                    <a:pt x="5780" y="3439"/>
                  </a:cubicBezTo>
                  <a:cubicBezTo>
                    <a:pt x="5789" y="3398"/>
                    <a:pt x="5820" y="3361"/>
                    <a:pt x="5820" y="3324"/>
                  </a:cubicBezTo>
                  <a:cubicBezTo>
                    <a:pt x="5817" y="3138"/>
                    <a:pt x="5804" y="2953"/>
                    <a:pt x="5807" y="2767"/>
                  </a:cubicBezTo>
                  <a:cubicBezTo>
                    <a:pt x="5811" y="2659"/>
                    <a:pt x="5823" y="2566"/>
                    <a:pt x="5773" y="2448"/>
                  </a:cubicBezTo>
                  <a:cubicBezTo>
                    <a:pt x="5696" y="2266"/>
                    <a:pt x="5696" y="2052"/>
                    <a:pt x="5653" y="1854"/>
                  </a:cubicBezTo>
                  <a:cubicBezTo>
                    <a:pt x="5637" y="1789"/>
                    <a:pt x="5588" y="1733"/>
                    <a:pt x="5554" y="1674"/>
                  </a:cubicBezTo>
                  <a:cubicBezTo>
                    <a:pt x="5495" y="1585"/>
                    <a:pt x="5439" y="1495"/>
                    <a:pt x="5380" y="1405"/>
                  </a:cubicBezTo>
                  <a:cubicBezTo>
                    <a:pt x="5390" y="1399"/>
                    <a:pt x="5402" y="1396"/>
                    <a:pt x="5411" y="1390"/>
                  </a:cubicBezTo>
                  <a:cubicBezTo>
                    <a:pt x="5399" y="1356"/>
                    <a:pt x="5393" y="1312"/>
                    <a:pt x="5371" y="1287"/>
                  </a:cubicBezTo>
                  <a:cubicBezTo>
                    <a:pt x="5275" y="1185"/>
                    <a:pt x="5182" y="1077"/>
                    <a:pt x="5071" y="993"/>
                  </a:cubicBezTo>
                  <a:cubicBezTo>
                    <a:pt x="4941" y="891"/>
                    <a:pt x="4900" y="702"/>
                    <a:pt x="4721" y="650"/>
                  </a:cubicBezTo>
                  <a:cubicBezTo>
                    <a:pt x="4699" y="644"/>
                    <a:pt x="4684" y="603"/>
                    <a:pt x="4668" y="576"/>
                  </a:cubicBezTo>
                  <a:cubicBezTo>
                    <a:pt x="4653" y="557"/>
                    <a:pt x="4644" y="520"/>
                    <a:pt x="4625" y="517"/>
                  </a:cubicBezTo>
                  <a:cubicBezTo>
                    <a:pt x="4492" y="486"/>
                    <a:pt x="4371" y="433"/>
                    <a:pt x="4260" y="350"/>
                  </a:cubicBezTo>
                  <a:cubicBezTo>
                    <a:pt x="4096" y="226"/>
                    <a:pt x="3873" y="229"/>
                    <a:pt x="3709" y="96"/>
                  </a:cubicBezTo>
                  <a:cubicBezTo>
                    <a:pt x="3685" y="77"/>
                    <a:pt x="3641" y="60"/>
                    <a:pt x="3610" y="60"/>
                  </a:cubicBezTo>
                  <a:cubicBezTo>
                    <a:pt x="3600" y="60"/>
                    <a:pt x="3591" y="61"/>
                    <a:pt x="3585" y="65"/>
                  </a:cubicBezTo>
                  <a:cubicBezTo>
                    <a:pt x="3557" y="82"/>
                    <a:pt x="3531" y="88"/>
                    <a:pt x="3506" y="88"/>
                  </a:cubicBezTo>
                  <a:cubicBezTo>
                    <a:pt x="3445" y="88"/>
                    <a:pt x="3390" y="50"/>
                    <a:pt x="3331" y="37"/>
                  </a:cubicBezTo>
                  <a:cubicBezTo>
                    <a:pt x="3309" y="34"/>
                    <a:pt x="3288" y="15"/>
                    <a:pt x="3263" y="15"/>
                  </a:cubicBezTo>
                  <a:cubicBezTo>
                    <a:pt x="3141" y="18"/>
                    <a:pt x="3016" y="25"/>
                    <a:pt x="2893" y="25"/>
                  </a:cubicBezTo>
                  <a:cubicBezTo>
                    <a:pt x="2873" y="25"/>
                    <a:pt x="2853" y="25"/>
                    <a:pt x="2833" y="25"/>
                  </a:cubicBezTo>
                  <a:cubicBezTo>
                    <a:pt x="2781" y="25"/>
                    <a:pt x="2729" y="42"/>
                    <a:pt x="2676" y="42"/>
                  </a:cubicBezTo>
                  <a:cubicBezTo>
                    <a:pt x="2640" y="42"/>
                    <a:pt x="2603" y="34"/>
                    <a:pt x="2567" y="6"/>
                  </a:cubicBezTo>
                  <a:cubicBezTo>
                    <a:pt x="2561" y="2"/>
                    <a:pt x="2554" y="1"/>
                    <a:pt x="25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40"/>
            <p:cNvSpPr/>
            <p:nvPr/>
          </p:nvSpPr>
          <p:spPr>
            <a:xfrm>
              <a:off x="3205474" y="1505634"/>
              <a:ext cx="174375" cy="91343"/>
            </a:xfrm>
            <a:custGeom>
              <a:rect b="b" l="l" r="r" t="t"/>
              <a:pathLst>
                <a:path extrusionOk="0" h="2597" w="4957">
                  <a:moveTo>
                    <a:pt x="3817" y="0"/>
                  </a:moveTo>
                  <a:cubicBezTo>
                    <a:pt x="3694" y="0"/>
                    <a:pt x="3578" y="26"/>
                    <a:pt x="3477" y="144"/>
                  </a:cubicBezTo>
                  <a:cubicBezTo>
                    <a:pt x="3421" y="209"/>
                    <a:pt x="3362" y="259"/>
                    <a:pt x="3279" y="283"/>
                  </a:cubicBezTo>
                  <a:cubicBezTo>
                    <a:pt x="3235" y="296"/>
                    <a:pt x="3214" y="336"/>
                    <a:pt x="3211" y="376"/>
                  </a:cubicBezTo>
                  <a:cubicBezTo>
                    <a:pt x="3180" y="612"/>
                    <a:pt x="2914" y="701"/>
                    <a:pt x="2876" y="930"/>
                  </a:cubicBezTo>
                  <a:cubicBezTo>
                    <a:pt x="2876" y="933"/>
                    <a:pt x="2870" y="937"/>
                    <a:pt x="2867" y="940"/>
                  </a:cubicBezTo>
                  <a:cubicBezTo>
                    <a:pt x="2740" y="1011"/>
                    <a:pt x="2638" y="1122"/>
                    <a:pt x="2496" y="1175"/>
                  </a:cubicBezTo>
                  <a:cubicBezTo>
                    <a:pt x="2459" y="1188"/>
                    <a:pt x="2418" y="1205"/>
                    <a:pt x="2379" y="1205"/>
                  </a:cubicBezTo>
                  <a:cubicBezTo>
                    <a:pt x="2361" y="1205"/>
                    <a:pt x="2345" y="1202"/>
                    <a:pt x="2329" y="1193"/>
                  </a:cubicBezTo>
                  <a:cubicBezTo>
                    <a:pt x="2093" y="1079"/>
                    <a:pt x="1824" y="1144"/>
                    <a:pt x="1586" y="1048"/>
                  </a:cubicBezTo>
                  <a:cubicBezTo>
                    <a:pt x="1582" y="1046"/>
                    <a:pt x="1578" y="1045"/>
                    <a:pt x="1573" y="1045"/>
                  </a:cubicBezTo>
                  <a:cubicBezTo>
                    <a:pt x="1563" y="1045"/>
                    <a:pt x="1550" y="1050"/>
                    <a:pt x="1539" y="1054"/>
                  </a:cubicBezTo>
                  <a:cubicBezTo>
                    <a:pt x="1517" y="1065"/>
                    <a:pt x="1494" y="1069"/>
                    <a:pt x="1473" y="1069"/>
                  </a:cubicBezTo>
                  <a:cubicBezTo>
                    <a:pt x="1429" y="1069"/>
                    <a:pt x="1389" y="1051"/>
                    <a:pt x="1354" y="1026"/>
                  </a:cubicBezTo>
                  <a:cubicBezTo>
                    <a:pt x="1319" y="1006"/>
                    <a:pt x="1285" y="997"/>
                    <a:pt x="1253" y="997"/>
                  </a:cubicBezTo>
                  <a:cubicBezTo>
                    <a:pt x="1226" y="997"/>
                    <a:pt x="1201" y="1003"/>
                    <a:pt x="1177" y="1014"/>
                  </a:cubicBezTo>
                  <a:cubicBezTo>
                    <a:pt x="1069" y="1057"/>
                    <a:pt x="951" y="1057"/>
                    <a:pt x="846" y="1104"/>
                  </a:cubicBezTo>
                  <a:cubicBezTo>
                    <a:pt x="796" y="1125"/>
                    <a:pt x="731" y="1132"/>
                    <a:pt x="703" y="1169"/>
                  </a:cubicBezTo>
                  <a:cubicBezTo>
                    <a:pt x="555" y="1358"/>
                    <a:pt x="323" y="1466"/>
                    <a:pt x="224" y="1704"/>
                  </a:cubicBezTo>
                  <a:cubicBezTo>
                    <a:pt x="162" y="1847"/>
                    <a:pt x="66" y="1973"/>
                    <a:pt x="32" y="2134"/>
                  </a:cubicBezTo>
                  <a:cubicBezTo>
                    <a:pt x="1" y="2302"/>
                    <a:pt x="23" y="2432"/>
                    <a:pt x="149" y="2546"/>
                  </a:cubicBezTo>
                  <a:cubicBezTo>
                    <a:pt x="188" y="2580"/>
                    <a:pt x="226" y="2597"/>
                    <a:pt x="268" y="2597"/>
                  </a:cubicBezTo>
                  <a:cubicBezTo>
                    <a:pt x="287" y="2597"/>
                    <a:pt x="308" y="2593"/>
                    <a:pt x="329" y="2586"/>
                  </a:cubicBezTo>
                  <a:cubicBezTo>
                    <a:pt x="394" y="2562"/>
                    <a:pt x="447" y="2528"/>
                    <a:pt x="456" y="2450"/>
                  </a:cubicBezTo>
                  <a:cubicBezTo>
                    <a:pt x="478" y="2271"/>
                    <a:pt x="515" y="2103"/>
                    <a:pt x="608" y="1936"/>
                  </a:cubicBezTo>
                  <a:cubicBezTo>
                    <a:pt x="688" y="1785"/>
                    <a:pt x="787" y="1661"/>
                    <a:pt x="905" y="1553"/>
                  </a:cubicBezTo>
                  <a:cubicBezTo>
                    <a:pt x="969" y="1497"/>
                    <a:pt x="1057" y="1478"/>
                    <a:pt x="1141" y="1478"/>
                  </a:cubicBezTo>
                  <a:cubicBezTo>
                    <a:pt x="1178" y="1478"/>
                    <a:pt x="1215" y="1482"/>
                    <a:pt x="1248" y="1488"/>
                  </a:cubicBezTo>
                  <a:cubicBezTo>
                    <a:pt x="1542" y="1535"/>
                    <a:pt x="1832" y="1599"/>
                    <a:pt x="2131" y="1599"/>
                  </a:cubicBezTo>
                  <a:cubicBezTo>
                    <a:pt x="2144" y="1599"/>
                    <a:pt x="2157" y="1599"/>
                    <a:pt x="2171" y="1599"/>
                  </a:cubicBezTo>
                  <a:cubicBezTo>
                    <a:pt x="2180" y="1599"/>
                    <a:pt x="2189" y="1598"/>
                    <a:pt x="2199" y="1598"/>
                  </a:cubicBezTo>
                  <a:cubicBezTo>
                    <a:pt x="2279" y="1598"/>
                    <a:pt x="2360" y="1610"/>
                    <a:pt x="2440" y="1624"/>
                  </a:cubicBezTo>
                  <a:cubicBezTo>
                    <a:pt x="2474" y="1631"/>
                    <a:pt x="2508" y="1634"/>
                    <a:pt x="2540" y="1634"/>
                  </a:cubicBezTo>
                  <a:cubicBezTo>
                    <a:pt x="2664" y="1634"/>
                    <a:pt x="2777" y="1586"/>
                    <a:pt x="2880" y="1515"/>
                  </a:cubicBezTo>
                  <a:cubicBezTo>
                    <a:pt x="3087" y="1367"/>
                    <a:pt x="3235" y="1156"/>
                    <a:pt x="3378" y="949"/>
                  </a:cubicBezTo>
                  <a:cubicBezTo>
                    <a:pt x="3427" y="878"/>
                    <a:pt x="3505" y="828"/>
                    <a:pt x="3533" y="742"/>
                  </a:cubicBezTo>
                  <a:cubicBezTo>
                    <a:pt x="3576" y="596"/>
                    <a:pt x="3718" y="543"/>
                    <a:pt x="3814" y="454"/>
                  </a:cubicBezTo>
                  <a:cubicBezTo>
                    <a:pt x="3844" y="427"/>
                    <a:pt x="3890" y="416"/>
                    <a:pt x="3942" y="416"/>
                  </a:cubicBezTo>
                  <a:cubicBezTo>
                    <a:pt x="4087" y="416"/>
                    <a:pt x="4282" y="502"/>
                    <a:pt x="4344" y="599"/>
                  </a:cubicBezTo>
                  <a:cubicBezTo>
                    <a:pt x="4371" y="643"/>
                    <a:pt x="4415" y="677"/>
                    <a:pt x="4461" y="683"/>
                  </a:cubicBezTo>
                  <a:cubicBezTo>
                    <a:pt x="4545" y="698"/>
                    <a:pt x="4597" y="757"/>
                    <a:pt x="4659" y="797"/>
                  </a:cubicBezTo>
                  <a:cubicBezTo>
                    <a:pt x="4705" y="828"/>
                    <a:pt x="4744" y="859"/>
                    <a:pt x="4792" y="859"/>
                  </a:cubicBezTo>
                  <a:cubicBezTo>
                    <a:pt x="4811" y="859"/>
                    <a:pt x="4833" y="853"/>
                    <a:pt x="4857" y="841"/>
                  </a:cubicBezTo>
                  <a:cubicBezTo>
                    <a:pt x="4941" y="797"/>
                    <a:pt x="4941" y="729"/>
                    <a:pt x="4929" y="652"/>
                  </a:cubicBezTo>
                  <a:cubicBezTo>
                    <a:pt x="4957" y="423"/>
                    <a:pt x="4765" y="311"/>
                    <a:pt x="4631" y="215"/>
                  </a:cubicBezTo>
                  <a:cubicBezTo>
                    <a:pt x="4497" y="121"/>
                    <a:pt x="4339" y="17"/>
                    <a:pt x="4142" y="17"/>
                  </a:cubicBezTo>
                  <a:cubicBezTo>
                    <a:pt x="4139" y="17"/>
                    <a:pt x="4136" y="17"/>
                    <a:pt x="4133" y="17"/>
                  </a:cubicBezTo>
                  <a:cubicBezTo>
                    <a:pt x="4129" y="17"/>
                    <a:pt x="4125" y="17"/>
                    <a:pt x="4121" y="17"/>
                  </a:cubicBezTo>
                  <a:cubicBezTo>
                    <a:pt x="4019" y="17"/>
                    <a:pt x="3916" y="0"/>
                    <a:pt x="38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40"/>
            <p:cNvSpPr/>
            <p:nvPr/>
          </p:nvSpPr>
          <p:spPr>
            <a:xfrm>
              <a:off x="2183413" y="1310217"/>
              <a:ext cx="2064286" cy="1691059"/>
            </a:xfrm>
            <a:custGeom>
              <a:rect b="b" l="l" r="r" t="t"/>
              <a:pathLst>
                <a:path extrusionOk="0" h="48079" w="58682">
                  <a:moveTo>
                    <a:pt x="11782" y="17345"/>
                  </a:moveTo>
                  <a:cubicBezTo>
                    <a:pt x="11784" y="17345"/>
                    <a:pt x="11785" y="17345"/>
                    <a:pt x="11787" y="17345"/>
                  </a:cubicBezTo>
                  <a:cubicBezTo>
                    <a:pt x="11998" y="17354"/>
                    <a:pt x="12121" y="17469"/>
                    <a:pt x="12125" y="17651"/>
                  </a:cubicBezTo>
                  <a:cubicBezTo>
                    <a:pt x="12125" y="17797"/>
                    <a:pt x="12025" y="17896"/>
                    <a:pt x="11877" y="17899"/>
                  </a:cubicBezTo>
                  <a:cubicBezTo>
                    <a:pt x="11873" y="17899"/>
                    <a:pt x="11869" y="17899"/>
                    <a:pt x="11865" y="17899"/>
                  </a:cubicBezTo>
                  <a:cubicBezTo>
                    <a:pt x="11700" y="17899"/>
                    <a:pt x="11571" y="17774"/>
                    <a:pt x="11577" y="17620"/>
                  </a:cubicBezTo>
                  <a:cubicBezTo>
                    <a:pt x="11583" y="17452"/>
                    <a:pt x="11664" y="17345"/>
                    <a:pt x="11782" y="17345"/>
                  </a:cubicBezTo>
                  <a:close/>
                  <a:moveTo>
                    <a:pt x="12294" y="18298"/>
                  </a:moveTo>
                  <a:cubicBezTo>
                    <a:pt x="12335" y="18298"/>
                    <a:pt x="12362" y="18336"/>
                    <a:pt x="12385" y="18366"/>
                  </a:cubicBezTo>
                  <a:cubicBezTo>
                    <a:pt x="12583" y="18620"/>
                    <a:pt x="12836" y="18821"/>
                    <a:pt x="13004" y="19103"/>
                  </a:cubicBezTo>
                  <a:cubicBezTo>
                    <a:pt x="13047" y="19177"/>
                    <a:pt x="13143" y="19217"/>
                    <a:pt x="13196" y="19289"/>
                  </a:cubicBezTo>
                  <a:cubicBezTo>
                    <a:pt x="13409" y="19561"/>
                    <a:pt x="13508" y="19877"/>
                    <a:pt x="13573" y="20211"/>
                  </a:cubicBezTo>
                  <a:cubicBezTo>
                    <a:pt x="13641" y="20567"/>
                    <a:pt x="13304" y="20886"/>
                    <a:pt x="12948" y="20914"/>
                  </a:cubicBezTo>
                  <a:cubicBezTo>
                    <a:pt x="12923" y="20914"/>
                    <a:pt x="12895" y="20911"/>
                    <a:pt x="12874" y="20901"/>
                  </a:cubicBezTo>
                  <a:cubicBezTo>
                    <a:pt x="12521" y="20740"/>
                    <a:pt x="12196" y="20576"/>
                    <a:pt x="12075" y="20137"/>
                  </a:cubicBezTo>
                  <a:cubicBezTo>
                    <a:pt x="11991" y="19827"/>
                    <a:pt x="11883" y="19530"/>
                    <a:pt x="11849" y="19208"/>
                  </a:cubicBezTo>
                  <a:cubicBezTo>
                    <a:pt x="11843" y="19152"/>
                    <a:pt x="11840" y="19094"/>
                    <a:pt x="11834" y="19038"/>
                  </a:cubicBezTo>
                  <a:cubicBezTo>
                    <a:pt x="11809" y="18861"/>
                    <a:pt x="11849" y="18676"/>
                    <a:pt x="11762" y="18509"/>
                  </a:cubicBezTo>
                  <a:cubicBezTo>
                    <a:pt x="11725" y="18437"/>
                    <a:pt x="11765" y="18388"/>
                    <a:pt x="11830" y="18385"/>
                  </a:cubicBezTo>
                  <a:cubicBezTo>
                    <a:pt x="11979" y="18379"/>
                    <a:pt x="12125" y="18363"/>
                    <a:pt x="12264" y="18304"/>
                  </a:cubicBezTo>
                  <a:cubicBezTo>
                    <a:pt x="12275" y="18300"/>
                    <a:pt x="12285" y="18298"/>
                    <a:pt x="12294" y="18298"/>
                  </a:cubicBezTo>
                  <a:close/>
                  <a:moveTo>
                    <a:pt x="33498" y="11553"/>
                  </a:moveTo>
                  <a:cubicBezTo>
                    <a:pt x="33588" y="11940"/>
                    <a:pt x="33708" y="12306"/>
                    <a:pt x="33786" y="12683"/>
                  </a:cubicBezTo>
                  <a:cubicBezTo>
                    <a:pt x="33829" y="12887"/>
                    <a:pt x="33934" y="13079"/>
                    <a:pt x="34009" y="13281"/>
                  </a:cubicBezTo>
                  <a:cubicBezTo>
                    <a:pt x="34111" y="13556"/>
                    <a:pt x="34253" y="13819"/>
                    <a:pt x="34396" y="14070"/>
                  </a:cubicBezTo>
                  <a:cubicBezTo>
                    <a:pt x="34547" y="14339"/>
                    <a:pt x="34665" y="14636"/>
                    <a:pt x="34882" y="14865"/>
                  </a:cubicBezTo>
                  <a:cubicBezTo>
                    <a:pt x="34987" y="14974"/>
                    <a:pt x="35018" y="15128"/>
                    <a:pt x="35107" y="15246"/>
                  </a:cubicBezTo>
                  <a:cubicBezTo>
                    <a:pt x="35219" y="15398"/>
                    <a:pt x="35321" y="15556"/>
                    <a:pt x="35473" y="15673"/>
                  </a:cubicBezTo>
                  <a:cubicBezTo>
                    <a:pt x="35507" y="15695"/>
                    <a:pt x="35535" y="15729"/>
                    <a:pt x="35556" y="15766"/>
                  </a:cubicBezTo>
                  <a:cubicBezTo>
                    <a:pt x="35785" y="16165"/>
                    <a:pt x="36151" y="16438"/>
                    <a:pt x="36479" y="16744"/>
                  </a:cubicBezTo>
                  <a:cubicBezTo>
                    <a:pt x="36510" y="16772"/>
                    <a:pt x="36534" y="16809"/>
                    <a:pt x="36572" y="16828"/>
                  </a:cubicBezTo>
                  <a:cubicBezTo>
                    <a:pt x="36765" y="16930"/>
                    <a:pt x="36853" y="16996"/>
                    <a:pt x="36945" y="16996"/>
                  </a:cubicBezTo>
                  <a:cubicBezTo>
                    <a:pt x="37023" y="16996"/>
                    <a:pt x="37105" y="16948"/>
                    <a:pt x="37259" y="16831"/>
                  </a:cubicBezTo>
                  <a:cubicBezTo>
                    <a:pt x="37633" y="16552"/>
                    <a:pt x="38051" y="16490"/>
                    <a:pt x="38481" y="16419"/>
                  </a:cubicBezTo>
                  <a:cubicBezTo>
                    <a:pt x="38545" y="16408"/>
                    <a:pt x="38607" y="16403"/>
                    <a:pt x="38666" y="16403"/>
                  </a:cubicBezTo>
                  <a:cubicBezTo>
                    <a:pt x="38977" y="16403"/>
                    <a:pt x="39239" y="16542"/>
                    <a:pt x="39478" y="16732"/>
                  </a:cubicBezTo>
                  <a:cubicBezTo>
                    <a:pt x="39673" y="16887"/>
                    <a:pt x="39750" y="17140"/>
                    <a:pt x="39812" y="17379"/>
                  </a:cubicBezTo>
                  <a:cubicBezTo>
                    <a:pt x="39908" y="17747"/>
                    <a:pt x="39877" y="18128"/>
                    <a:pt x="39723" y="18462"/>
                  </a:cubicBezTo>
                  <a:cubicBezTo>
                    <a:pt x="39577" y="18772"/>
                    <a:pt x="39395" y="19087"/>
                    <a:pt x="39063" y="19264"/>
                  </a:cubicBezTo>
                  <a:cubicBezTo>
                    <a:pt x="39048" y="19273"/>
                    <a:pt x="39029" y="19273"/>
                    <a:pt x="39020" y="19285"/>
                  </a:cubicBezTo>
                  <a:cubicBezTo>
                    <a:pt x="38800" y="19539"/>
                    <a:pt x="38469" y="19558"/>
                    <a:pt x="38190" y="19682"/>
                  </a:cubicBezTo>
                  <a:cubicBezTo>
                    <a:pt x="38061" y="19739"/>
                    <a:pt x="37928" y="19756"/>
                    <a:pt x="37793" y="19756"/>
                  </a:cubicBezTo>
                  <a:cubicBezTo>
                    <a:pt x="37740" y="19756"/>
                    <a:pt x="37686" y="19753"/>
                    <a:pt x="37633" y="19750"/>
                  </a:cubicBezTo>
                  <a:cubicBezTo>
                    <a:pt x="37469" y="19737"/>
                    <a:pt x="37308" y="19713"/>
                    <a:pt x="37144" y="19703"/>
                  </a:cubicBezTo>
                  <a:cubicBezTo>
                    <a:pt x="37139" y="19703"/>
                    <a:pt x="37133" y="19703"/>
                    <a:pt x="37128" y="19703"/>
                  </a:cubicBezTo>
                  <a:cubicBezTo>
                    <a:pt x="36896" y="19703"/>
                    <a:pt x="36683" y="19897"/>
                    <a:pt x="36705" y="20127"/>
                  </a:cubicBezTo>
                  <a:cubicBezTo>
                    <a:pt x="36739" y="20524"/>
                    <a:pt x="36736" y="20929"/>
                    <a:pt x="36828" y="21319"/>
                  </a:cubicBezTo>
                  <a:cubicBezTo>
                    <a:pt x="36847" y="21403"/>
                    <a:pt x="36875" y="21477"/>
                    <a:pt x="36909" y="21551"/>
                  </a:cubicBezTo>
                  <a:cubicBezTo>
                    <a:pt x="37113" y="22016"/>
                    <a:pt x="37361" y="22455"/>
                    <a:pt x="37751" y="22777"/>
                  </a:cubicBezTo>
                  <a:cubicBezTo>
                    <a:pt x="38076" y="23046"/>
                    <a:pt x="38392" y="23325"/>
                    <a:pt x="38834" y="23436"/>
                  </a:cubicBezTo>
                  <a:cubicBezTo>
                    <a:pt x="39105" y="23502"/>
                    <a:pt x="39368" y="23529"/>
                    <a:pt x="39634" y="23529"/>
                  </a:cubicBezTo>
                  <a:cubicBezTo>
                    <a:pt x="39754" y="23529"/>
                    <a:pt x="39875" y="23523"/>
                    <a:pt x="39998" y="23514"/>
                  </a:cubicBezTo>
                  <a:cubicBezTo>
                    <a:pt x="40003" y="23513"/>
                    <a:pt x="40008" y="23513"/>
                    <a:pt x="40012" y="23513"/>
                  </a:cubicBezTo>
                  <a:cubicBezTo>
                    <a:pt x="40088" y="23513"/>
                    <a:pt x="40114" y="23561"/>
                    <a:pt x="40144" y="23619"/>
                  </a:cubicBezTo>
                  <a:cubicBezTo>
                    <a:pt x="40212" y="23761"/>
                    <a:pt x="40227" y="23919"/>
                    <a:pt x="40267" y="24065"/>
                  </a:cubicBezTo>
                  <a:cubicBezTo>
                    <a:pt x="40360" y="24390"/>
                    <a:pt x="40509" y="24693"/>
                    <a:pt x="40599" y="25015"/>
                  </a:cubicBezTo>
                  <a:cubicBezTo>
                    <a:pt x="40636" y="25160"/>
                    <a:pt x="40592" y="25238"/>
                    <a:pt x="40438" y="25250"/>
                  </a:cubicBezTo>
                  <a:cubicBezTo>
                    <a:pt x="40131" y="25272"/>
                    <a:pt x="39840" y="25346"/>
                    <a:pt x="39565" y="25482"/>
                  </a:cubicBezTo>
                  <a:cubicBezTo>
                    <a:pt x="39410" y="25560"/>
                    <a:pt x="39234" y="25526"/>
                    <a:pt x="39066" y="25591"/>
                  </a:cubicBezTo>
                  <a:cubicBezTo>
                    <a:pt x="38840" y="25677"/>
                    <a:pt x="38624" y="25801"/>
                    <a:pt x="38376" y="25838"/>
                  </a:cubicBezTo>
                  <a:cubicBezTo>
                    <a:pt x="38051" y="25888"/>
                    <a:pt x="37766" y="26061"/>
                    <a:pt x="37448" y="26139"/>
                  </a:cubicBezTo>
                  <a:cubicBezTo>
                    <a:pt x="37147" y="26210"/>
                    <a:pt x="36866" y="26352"/>
                    <a:pt x="36584" y="26488"/>
                  </a:cubicBezTo>
                  <a:cubicBezTo>
                    <a:pt x="36191" y="26677"/>
                    <a:pt x="35792" y="26854"/>
                    <a:pt x="35395" y="27036"/>
                  </a:cubicBezTo>
                  <a:cubicBezTo>
                    <a:pt x="35373" y="27047"/>
                    <a:pt x="35353" y="27052"/>
                    <a:pt x="35336" y="27052"/>
                  </a:cubicBezTo>
                  <a:cubicBezTo>
                    <a:pt x="35301" y="27052"/>
                    <a:pt x="35277" y="27031"/>
                    <a:pt x="35256" y="26990"/>
                  </a:cubicBezTo>
                  <a:cubicBezTo>
                    <a:pt x="35163" y="26789"/>
                    <a:pt x="35055" y="26597"/>
                    <a:pt x="34974" y="26389"/>
                  </a:cubicBezTo>
                  <a:cubicBezTo>
                    <a:pt x="34857" y="26083"/>
                    <a:pt x="34773" y="25764"/>
                    <a:pt x="34597" y="25482"/>
                  </a:cubicBezTo>
                  <a:cubicBezTo>
                    <a:pt x="34504" y="25331"/>
                    <a:pt x="34507" y="25148"/>
                    <a:pt x="34430" y="24993"/>
                  </a:cubicBezTo>
                  <a:cubicBezTo>
                    <a:pt x="34411" y="24950"/>
                    <a:pt x="34436" y="24916"/>
                    <a:pt x="34470" y="24888"/>
                  </a:cubicBezTo>
                  <a:cubicBezTo>
                    <a:pt x="34578" y="24798"/>
                    <a:pt x="34668" y="24687"/>
                    <a:pt x="34804" y="24637"/>
                  </a:cubicBezTo>
                  <a:cubicBezTo>
                    <a:pt x="34931" y="24594"/>
                    <a:pt x="34999" y="24489"/>
                    <a:pt x="35073" y="24390"/>
                  </a:cubicBezTo>
                  <a:cubicBezTo>
                    <a:pt x="35148" y="24288"/>
                    <a:pt x="35135" y="24167"/>
                    <a:pt x="35086" y="24062"/>
                  </a:cubicBezTo>
                  <a:cubicBezTo>
                    <a:pt x="35043" y="23971"/>
                    <a:pt x="34957" y="23932"/>
                    <a:pt x="34870" y="23932"/>
                  </a:cubicBezTo>
                  <a:cubicBezTo>
                    <a:pt x="34850" y="23932"/>
                    <a:pt x="34830" y="23934"/>
                    <a:pt x="34810" y="23938"/>
                  </a:cubicBezTo>
                  <a:cubicBezTo>
                    <a:pt x="34642" y="23972"/>
                    <a:pt x="34473" y="23980"/>
                    <a:pt x="34305" y="23980"/>
                  </a:cubicBezTo>
                  <a:cubicBezTo>
                    <a:pt x="34136" y="23980"/>
                    <a:pt x="33966" y="23972"/>
                    <a:pt x="33795" y="23972"/>
                  </a:cubicBezTo>
                  <a:cubicBezTo>
                    <a:pt x="33782" y="23972"/>
                    <a:pt x="33768" y="23972"/>
                    <a:pt x="33755" y="23972"/>
                  </a:cubicBezTo>
                  <a:cubicBezTo>
                    <a:pt x="33751" y="23972"/>
                    <a:pt x="33747" y="23972"/>
                    <a:pt x="33743" y="23972"/>
                  </a:cubicBezTo>
                  <a:cubicBezTo>
                    <a:pt x="33454" y="23972"/>
                    <a:pt x="33194" y="23863"/>
                    <a:pt x="32922" y="23795"/>
                  </a:cubicBezTo>
                  <a:cubicBezTo>
                    <a:pt x="32569" y="23706"/>
                    <a:pt x="32319" y="23467"/>
                    <a:pt x="32028" y="23288"/>
                  </a:cubicBezTo>
                  <a:cubicBezTo>
                    <a:pt x="31876" y="23192"/>
                    <a:pt x="31734" y="23046"/>
                    <a:pt x="31669" y="22857"/>
                  </a:cubicBezTo>
                  <a:cubicBezTo>
                    <a:pt x="31647" y="22792"/>
                    <a:pt x="31607" y="22746"/>
                    <a:pt x="31563" y="22693"/>
                  </a:cubicBezTo>
                  <a:cubicBezTo>
                    <a:pt x="31449" y="22542"/>
                    <a:pt x="31347" y="22384"/>
                    <a:pt x="31313" y="22189"/>
                  </a:cubicBezTo>
                  <a:cubicBezTo>
                    <a:pt x="31303" y="22124"/>
                    <a:pt x="31279" y="22062"/>
                    <a:pt x="31238" y="22009"/>
                  </a:cubicBezTo>
                  <a:cubicBezTo>
                    <a:pt x="31084" y="21790"/>
                    <a:pt x="31111" y="21520"/>
                    <a:pt x="31046" y="21279"/>
                  </a:cubicBezTo>
                  <a:cubicBezTo>
                    <a:pt x="31012" y="21152"/>
                    <a:pt x="31022" y="21000"/>
                    <a:pt x="31000" y="20864"/>
                  </a:cubicBezTo>
                  <a:cubicBezTo>
                    <a:pt x="30932" y="20449"/>
                    <a:pt x="30913" y="20038"/>
                    <a:pt x="30941" y="19617"/>
                  </a:cubicBezTo>
                  <a:cubicBezTo>
                    <a:pt x="30954" y="19415"/>
                    <a:pt x="30972" y="19211"/>
                    <a:pt x="30926" y="19004"/>
                  </a:cubicBezTo>
                  <a:cubicBezTo>
                    <a:pt x="30898" y="18882"/>
                    <a:pt x="30915" y="18835"/>
                    <a:pt x="30995" y="18835"/>
                  </a:cubicBezTo>
                  <a:cubicBezTo>
                    <a:pt x="31021" y="18835"/>
                    <a:pt x="31053" y="18840"/>
                    <a:pt x="31093" y="18849"/>
                  </a:cubicBezTo>
                  <a:cubicBezTo>
                    <a:pt x="31238" y="18885"/>
                    <a:pt x="31381" y="18896"/>
                    <a:pt x="31525" y="18896"/>
                  </a:cubicBezTo>
                  <a:cubicBezTo>
                    <a:pt x="31544" y="18896"/>
                    <a:pt x="31563" y="18896"/>
                    <a:pt x="31582" y="18895"/>
                  </a:cubicBezTo>
                  <a:cubicBezTo>
                    <a:pt x="32009" y="18883"/>
                    <a:pt x="32247" y="18623"/>
                    <a:pt x="32418" y="18273"/>
                  </a:cubicBezTo>
                  <a:cubicBezTo>
                    <a:pt x="32473" y="18162"/>
                    <a:pt x="32455" y="18063"/>
                    <a:pt x="32359" y="17985"/>
                  </a:cubicBezTo>
                  <a:cubicBezTo>
                    <a:pt x="32317" y="17949"/>
                    <a:pt x="32272" y="17929"/>
                    <a:pt x="32227" y="17929"/>
                  </a:cubicBezTo>
                  <a:cubicBezTo>
                    <a:pt x="32189" y="17929"/>
                    <a:pt x="32150" y="17943"/>
                    <a:pt x="32111" y="17973"/>
                  </a:cubicBezTo>
                  <a:cubicBezTo>
                    <a:pt x="32037" y="18029"/>
                    <a:pt x="31984" y="18103"/>
                    <a:pt x="31932" y="18177"/>
                  </a:cubicBezTo>
                  <a:cubicBezTo>
                    <a:pt x="31808" y="18354"/>
                    <a:pt x="31684" y="18433"/>
                    <a:pt x="31535" y="18433"/>
                  </a:cubicBezTo>
                  <a:cubicBezTo>
                    <a:pt x="31441" y="18433"/>
                    <a:pt x="31337" y="18402"/>
                    <a:pt x="31217" y="18345"/>
                  </a:cubicBezTo>
                  <a:cubicBezTo>
                    <a:pt x="31034" y="18258"/>
                    <a:pt x="31000" y="18137"/>
                    <a:pt x="31015" y="17976"/>
                  </a:cubicBezTo>
                  <a:cubicBezTo>
                    <a:pt x="31046" y="17691"/>
                    <a:pt x="31105" y="17407"/>
                    <a:pt x="31121" y="17125"/>
                  </a:cubicBezTo>
                  <a:cubicBezTo>
                    <a:pt x="31139" y="16828"/>
                    <a:pt x="31226" y="16546"/>
                    <a:pt x="31266" y="16255"/>
                  </a:cubicBezTo>
                  <a:cubicBezTo>
                    <a:pt x="31331" y="15788"/>
                    <a:pt x="31415" y="15320"/>
                    <a:pt x="31579" y="14868"/>
                  </a:cubicBezTo>
                  <a:cubicBezTo>
                    <a:pt x="31684" y="14587"/>
                    <a:pt x="31749" y="14287"/>
                    <a:pt x="31839" y="13996"/>
                  </a:cubicBezTo>
                  <a:cubicBezTo>
                    <a:pt x="31919" y="13739"/>
                    <a:pt x="32025" y="13494"/>
                    <a:pt x="32145" y="13256"/>
                  </a:cubicBezTo>
                  <a:cubicBezTo>
                    <a:pt x="32204" y="13138"/>
                    <a:pt x="32207" y="13002"/>
                    <a:pt x="32288" y="12887"/>
                  </a:cubicBezTo>
                  <a:cubicBezTo>
                    <a:pt x="32411" y="12708"/>
                    <a:pt x="32538" y="12525"/>
                    <a:pt x="32644" y="12330"/>
                  </a:cubicBezTo>
                  <a:cubicBezTo>
                    <a:pt x="32774" y="12086"/>
                    <a:pt x="32990" y="11912"/>
                    <a:pt x="33210" y="11755"/>
                  </a:cubicBezTo>
                  <a:cubicBezTo>
                    <a:pt x="33294" y="11693"/>
                    <a:pt x="33352" y="11594"/>
                    <a:pt x="33498" y="11553"/>
                  </a:cubicBezTo>
                  <a:close/>
                  <a:moveTo>
                    <a:pt x="4615" y="26373"/>
                  </a:moveTo>
                  <a:cubicBezTo>
                    <a:pt x="4619" y="26373"/>
                    <a:pt x="4623" y="26373"/>
                    <a:pt x="4628" y="26374"/>
                  </a:cubicBezTo>
                  <a:cubicBezTo>
                    <a:pt x="4713" y="26390"/>
                    <a:pt x="4798" y="26396"/>
                    <a:pt x="4883" y="26396"/>
                  </a:cubicBezTo>
                  <a:cubicBezTo>
                    <a:pt x="5043" y="26396"/>
                    <a:pt x="5202" y="26377"/>
                    <a:pt x="5363" y="26377"/>
                  </a:cubicBezTo>
                  <a:cubicBezTo>
                    <a:pt x="5370" y="26377"/>
                    <a:pt x="5378" y="26377"/>
                    <a:pt x="5386" y="26377"/>
                  </a:cubicBezTo>
                  <a:cubicBezTo>
                    <a:pt x="5603" y="26379"/>
                    <a:pt x="5817" y="26388"/>
                    <a:pt x="6033" y="26388"/>
                  </a:cubicBezTo>
                  <a:cubicBezTo>
                    <a:pt x="6086" y="26388"/>
                    <a:pt x="6138" y="26387"/>
                    <a:pt x="6191" y="26386"/>
                  </a:cubicBezTo>
                  <a:cubicBezTo>
                    <a:pt x="6361" y="26383"/>
                    <a:pt x="6533" y="26373"/>
                    <a:pt x="6704" y="26373"/>
                  </a:cubicBezTo>
                  <a:cubicBezTo>
                    <a:pt x="6843" y="26373"/>
                    <a:pt x="6982" y="26379"/>
                    <a:pt x="7119" y="26402"/>
                  </a:cubicBezTo>
                  <a:cubicBezTo>
                    <a:pt x="7152" y="26408"/>
                    <a:pt x="7184" y="26411"/>
                    <a:pt x="7215" y="26411"/>
                  </a:cubicBezTo>
                  <a:cubicBezTo>
                    <a:pt x="7249" y="26411"/>
                    <a:pt x="7282" y="26407"/>
                    <a:pt x="7314" y="26395"/>
                  </a:cubicBezTo>
                  <a:cubicBezTo>
                    <a:pt x="7345" y="26390"/>
                    <a:pt x="7374" y="26376"/>
                    <a:pt x="7404" y="26376"/>
                  </a:cubicBezTo>
                  <a:cubicBezTo>
                    <a:pt x="7407" y="26376"/>
                    <a:pt x="7410" y="26377"/>
                    <a:pt x="7413" y="26377"/>
                  </a:cubicBezTo>
                  <a:cubicBezTo>
                    <a:pt x="7494" y="26384"/>
                    <a:pt x="7576" y="26386"/>
                    <a:pt x="7657" y="26386"/>
                  </a:cubicBezTo>
                  <a:cubicBezTo>
                    <a:pt x="7812" y="26386"/>
                    <a:pt x="7968" y="26378"/>
                    <a:pt x="8124" y="26378"/>
                  </a:cubicBezTo>
                  <a:cubicBezTo>
                    <a:pt x="8238" y="26378"/>
                    <a:pt x="8352" y="26382"/>
                    <a:pt x="8466" y="26399"/>
                  </a:cubicBezTo>
                  <a:cubicBezTo>
                    <a:pt x="8519" y="26406"/>
                    <a:pt x="8572" y="26416"/>
                    <a:pt x="8624" y="26416"/>
                  </a:cubicBezTo>
                  <a:cubicBezTo>
                    <a:pt x="8653" y="26416"/>
                    <a:pt x="8682" y="26413"/>
                    <a:pt x="8710" y="26405"/>
                  </a:cubicBezTo>
                  <a:cubicBezTo>
                    <a:pt x="8818" y="26377"/>
                    <a:pt x="8927" y="26374"/>
                    <a:pt x="9035" y="26374"/>
                  </a:cubicBezTo>
                  <a:cubicBezTo>
                    <a:pt x="9060" y="26374"/>
                    <a:pt x="9084" y="26374"/>
                    <a:pt x="9109" y="26374"/>
                  </a:cubicBezTo>
                  <a:cubicBezTo>
                    <a:pt x="9132" y="26374"/>
                    <a:pt x="9155" y="26374"/>
                    <a:pt x="9178" y="26374"/>
                  </a:cubicBezTo>
                  <a:cubicBezTo>
                    <a:pt x="9205" y="26373"/>
                    <a:pt x="9232" y="26373"/>
                    <a:pt x="9259" y="26373"/>
                  </a:cubicBezTo>
                  <a:cubicBezTo>
                    <a:pt x="9487" y="26373"/>
                    <a:pt x="9715" y="26396"/>
                    <a:pt x="9941" y="26396"/>
                  </a:cubicBezTo>
                  <a:cubicBezTo>
                    <a:pt x="10028" y="26396"/>
                    <a:pt x="10115" y="26393"/>
                    <a:pt x="10202" y="26383"/>
                  </a:cubicBezTo>
                  <a:cubicBezTo>
                    <a:pt x="10205" y="26383"/>
                    <a:pt x="10207" y="26383"/>
                    <a:pt x="10210" y="26383"/>
                  </a:cubicBezTo>
                  <a:cubicBezTo>
                    <a:pt x="10264" y="26383"/>
                    <a:pt x="10296" y="26416"/>
                    <a:pt x="10317" y="26460"/>
                  </a:cubicBezTo>
                  <a:cubicBezTo>
                    <a:pt x="10351" y="26529"/>
                    <a:pt x="10382" y="26594"/>
                    <a:pt x="10410" y="26662"/>
                  </a:cubicBezTo>
                  <a:cubicBezTo>
                    <a:pt x="10506" y="26888"/>
                    <a:pt x="10512" y="27148"/>
                    <a:pt x="10685" y="27343"/>
                  </a:cubicBezTo>
                  <a:cubicBezTo>
                    <a:pt x="10701" y="27677"/>
                    <a:pt x="10936" y="27946"/>
                    <a:pt x="10958" y="28284"/>
                  </a:cubicBezTo>
                  <a:cubicBezTo>
                    <a:pt x="10967" y="28426"/>
                    <a:pt x="11078" y="28547"/>
                    <a:pt x="11112" y="28695"/>
                  </a:cubicBezTo>
                  <a:cubicBezTo>
                    <a:pt x="11168" y="28943"/>
                    <a:pt x="11273" y="29181"/>
                    <a:pt x="11310" y="29432"/>
                  </a:cubicBezTo>
                  <a:cubicBezTo>
                    <a:pt x="11351" y="29711"/>
                    <a:pt x="11459" y="29967"/>
                    <a:pt x="11524" y="30237"/>
                  </a:cubicBezTo>
                  <a:cubicBezTo>
                    <a:pt x="11566" y="30414"/>
                    <a:pt x="11503" y="30506"/>
                    <a:pt x="11328" y="30506"/>
                  </a:cubicBezTo>
                  <a:cubicBezTo>
                    <a:pt x="11322" y="30506"/>
                    <a:pt x="11316" y="30506"/>
                    <a:pt x="11310" y="30506"/>
                  </a:cubicBezTo>
                  <a:cubicBezTo>
                    <a:pt x="11185" y="30501"/>
                    <a:pt x="11059" y="30500"/>
                    <a:pt x="10933" y="30500"/>
                  </a:cubicBezTo>
                  <a:cubicBezTo>
                    <a:pt x="10643" y="30500"/>
                    <a:pt x="10353" y="30508"/>
                    <a:pt x="10063" y="30508"/>
                  </a:cubicBezTo>
                  <a:cubicBezTo>
                    <a:pt x="9898" y="30508"/>
                    <a:pt x="9733" y="30506"/>
                    <a:pt x="9568" y="30497"/>
                  </a:cubicBezTo>
                  <a:cubicBezTo>
                    <a:pt x="9497" y="30493"/>
                    <a:pt x="9427" y="30492"/>
                    <a:pt x="9356" y="30492"/>
                  </a:cubicBezTo>
                  <a:cubicBezTo>
                    <a:pt x="9108" y="30492"/>
                    <a:pt x="8860" y="30509"/>
                    <a:pt x="8613" y="30509"/>
                  </a:cubicBezTo>
                  <a:cubicBezTo>
                    <a:pt x="8519" y="30509"/>
                    <a:pt x="8426" y="30507"/>
                    <a:pt x="8333" y="30500"/>
                  </a:cubicBezTo>
                  <a:cubicBezTo>
                    <a:pt x="8256" y="30494"/>
                    <a:pt x="8180" y="30492"/>
                    <a:pt x="8105" y="30492"/>
                  </a:cubicBezTo>
                  <a:cubicBezTo>
                    <a:pt x="7876" y="30492"/>
                    <a:pt x="7650" y="30512"/>
                    <a:pt x="7423" y="30512"/>
                  </a:cubicBezTo>
                  <a:cubicBezTo>
                    <a:pt x="7376" y="30512"/>
                    <a:pt x="7330" y="30511"/>
                    <a:pt x="7283" y="30509"/>
                  </a:cubicBezTo>
                  <a:cubicBezTo>
                    <a:pt x="7049" y="30498"/>
                    <a:pt x="6812" y="30472"/>
                    <a:pt x="6575" y="30472"/>
                  </a:cubicBezTo>
                  <a:cubicBezTo>
                    <a:pt x="6410" y="30472"/>
                    <a:pt x="6244" y="30485"/>
                    <a:pt x="6079" y="30525"/>
                  </a:cubicBezTo>
                  <a:cubicBezTo>
                    <a:pt x="6040" y="30534"/>
                    <a:pt x="6000" y="30538"/>
                    <a:pt x="5960" y="30538"/>
                  </a:cubicBezTo>
                  <a:cubicBezTo>
                    <a:pt x="5832" y="30538"/>
                    <a:pt x="5703" y="30499"/>
                    <a:pt x="5572" y="30499"/>
                  </a:cubicBezTo>
                  <a:cubicBezTo>
                    <a:pt x="5562" y="30499"/>
                    <a:pt x="5551" y="30499"/>
                    <a:pt x="5541" y="30500"/>
                  </a:cubicBezTo>
                  <a:cubicBezTo>
                    <a:pt x="5406" y="30506"/>
                    <a:pt x="5271" y="30508"/>
                    <a:pt x="5133" y="30508"/>
                  </a:cubicBezTo>
                  <a:cubicBezTo>
                    <a:pt x="4912" y="30508"/>
                    <a:pt x="4684" y="30503"/>
                    <a:pt x="4442" y="30503"/>
                  </a:cubicBezTo>
                  <a:cubicBezTo>
                    <a:pt x="4541" y="30085"/>
                    <a:pt x="4429" y="29695"/>
                    <a:pt x="4451" y="29302"/>
                  </a:cubicBezTo>
                  <a:cubicBezTo>
                    <a:pt x="4464" y="29122"/>
                    <a:pt x="4498" y="28943"/>
                    <a:pt x="4479" y="28763"/>
                  </a:cubicBezTo>
                  <a:cubicBezTo>
                    <a:pt x="4429" y="28271"/>
                    <a:pt x="4513" y="27779"/>
                    <a:pt x="4470" y="27287"/>
                  </a:cubicBezTo>
                  <a:cubicBezTo>
                    <a:pt x="4445" y="27027"/>
                    <a:pt x="4501" y="26764"/>
                    <a:pt x="4479" y="26498"/>
                  </a:cubicBezTo>
                  <a:cubicBezTo>
                    <a:pt x="4473" y="26430"/>
                    <a:pt x="4516" y="26395"/>
                    <a:pt x="4578" y="26380"/>
                  </a:cubicBezTo>
                  <a:cubicBezTo>
                    <a:pt x="4589" y="26375"/>
                    <a:pt x="4602" y="26373"/>
                    <a:pt x="4615" y="26373"/>
                  </a:cubicBezTo>
                  <a:close/>
                  <a:moveTo>
                    <a:pt x="12768" y="17664"/>
                  </a:moveTo>
                  <a:cubicBezTo>
                    <a:pt x="12786" y="17664"/>
                    <a:pt x="12807" y="17668"/>
                    <a:pt x="12830" y="17676"/>
                  </a:cubicBezTo>
                  <a:cubicBezTo>
                    <a:pt x="13038" y="17744"/>
                    <a:pt x="13261" y="17775"/>
                    <a:pt x="13456" y="17899"/>
                  </a:cubicBezTo>
                  <a:cubicBezTo>
                    <a:pt x="13743" y="18084"/>
                    <a:pt x="14019" y="18276"/>
                    <a:pt x="14260" y="18530"/>
                  </a:cubicBezTo>
                  <a:cubicBezTo>
                    <a:pt x="14468" y="18747"/>
                    <a:pt x="14712" y="18936"/>
                    <a:pt x="14886" y="19180"/>
                  </a:cubicBezTo>
                  <a:cubicBezTo>
                    <a:pt x="15071" y="19440"/>
                    <a:pt x="15254" y="19703"/>
                    <a:pt x="15424" y="19973"/>
                  </a:cubicBezTo>
                  <a:cubicBezTo>
                    <a:pt x="15526" y="20131"/>
                    <a:pt x="15591" y="20310"/>
                    <a:pt x="15715" y="20456"/>
                  </a:cubicBezTo>
                  <a:cubicBezTo>
                    <a:pt x="15752" y="20499"/>
                    <a:pt x="15777" y="20551"/>
                    <a:pt x="15796" y="20607"/>
                  </a:cubicBezTo>
                  <a:cubicBezTo>
                    <a:pt x="15892" y="20889"/>
                    <a:pt x="16028" y="21152"/>
                    <a:pt x="16133" y="21427"/>
                  </a:cubicBezTo>
                  <a:cubicBezTo>
                    <a:pt x="16263" y="21762"/>
                    <a:pt x="16408" y="22093"/>
                    <a:pt x="16458" y="22458"/>
                  </a:cubicBezTo>
                  <a:cubicBezTo>
                    <a:pt x="16501" y="22746"/>
                    <a:pt x="16600" y="23028"/>
                    <a:pt x="16684" y="23309"/>
                  </a:cubicBezTo>
                  <a:cubicBezTo>
                    <a:pt x="16715" y="23415"/>
                    <a:pt x="16743" y="23517"/>
                    <a:pt x="16743" y="23625"/>
                  </a:cubicBezTo>
                  <a:cubicBezTo>
                    <a:pt x="16740" y="23758"/>
                    <a:pt x="16761" y="23885"/>
                    <a:pt x="16829" y="24003"/>
                  </a:cubicBezTo>
                  <a:cubicBezTo>
                    <a:pt x="16848" y="24031"/>
                    <a:pt x="16867" y="24065"/>
                    <a:pt x="16867" y="24096"/>
                  </a:cubicBezTo>
                  <a:cubicBezTo>
                    <a:pt x="16891" y="24566"/>
                    <a:pt x="17096" y="24999"/>
                    <a:pt x="17154" y="25464"/>
                  </a:cubicBezTo>
                  <a:cubicBezTo>
                    <a:pt x="17210" y="25869"/>
                    <a:pt x="17353" y="26256"/>
                    <a:pt x="17421" y="26655"/>
                  </a:cubicBezTo>
                  <a:cubicBezTo>
                    <a:pt x="17486" y="27039"/>
                    <a:pt x="17606" y="27405"/>
                    <a:pt x="17699" y="27779"/>
                  </a:cubicBezTo>
                  <a:cubicBezTo>
                    <a:pt x="17786" y="28135"/>
                    <a:pt x="17792" y="28510"/>
                    <a:pt x="17913" y="28853"/>
                  </a:cubicBezTo>
                  <a:cubicBezTo>
                    <a:pt x="17984" y="29054"/>
                    <a:pt x="17972" y="29271"/>
                    <a:pt x="18077" y="29463"/>
                  </a:cubicBezTo>
                  <a:cubicBezTo>
                    <a:pt x="18167" y="29621"/>
                    <a:pt x="18080" y="29828"/>
                    <a:pt x="18204" y="29983"/>
                  </a:cubicBezTo>
                  <a:cubicBezTo>
                    <a:pt x="18188" y="30280"/>
                    <a:pt x="18355" y="30534"/>
                    <a:pt x="18417" y="30812"/>
                  </a:cubicBezTo>
                  <a:cubicBezTo>
                    <a:pt x="18476" y="31091"/>
                    <a:pt x="18405" y="31199"/>
                    <a:pt x="18167" y="31357"/>
                  </a:cubicBezTo>
                  <a:cubicBezTo>
                    <a:pt x="17953" y="31500"/>
                    <a:pt x="17699" y="31555"/>
                    <a:pt x="17492" y="31710"/>
                  </a:cubicBezTo>
                  <a:cubicBezTo>
                    <a:pt x="17408" y="31772"/>
                    <a:pt x="17263" y="31753"/>
                    <a:pt x="17164" y="31803"/>
                  </a:cubicBezTo>
                  <a:cubicBezTo>
                    <a:pt x="16966" y="31905"/>
                    <a:pt x="16758" y="31979"/>
                    <a:pt x="16548" y="32048"/>
                  </a:cubicBezTo>
                  <a:cubicBezTo>
                    <a:pt x="16374" y="32100"/>
                    <a:pt x="16207" y="32168"/>
                    <a:pt x="16022" y="32184"/>
                  </a:cubicBezTo>
                  <a:cubicBezTo>
                    <a:pt x="15885" y="32196"/>
                    <a:pt x="15762" y="32270"/>
                    <a:pt x="15625" y="32298"/>
                  </a:cubicBezTo>
                  <a:cubicBezTo>
                    <a:pt x="15319" y="32363"/>
                    <a:pt x="15006" y="32379"/>
                    <a:pt x="14700" y="32397"/>
                  </a:cubicBezTo>
                  <a:cubicBezTo>
                    <a:pt x="14379" y="32416"/>
                    <a:pt x="14058" y="32454"/>
                    <a:pt x="13739" y="32454"/>
                  </a:cubicBezTo>
                  <a:cubicBezTo>
                    <a:pt x="13592" y="32454"/>
                    <a:pt x="13446" y="32447"/>
                    <a:pt x="13301" y="32425"/>
                  </a:cubicBezTo>
                  <a:cubicBezTo>
                    <a:pt x="13121" y="32400"/>
                    <a:pt x="12945" y="32428"/>
                    <a:pt x="12765" y="32376"/>
                  </a:cubicBezTo>
                  <a:cubicBezTo>
                    <a:pt x="12589" y="32323"/>
                    <a:pt x="12468" y="32236"/>
                    <a:pt x="12443" y="32051"/>
                  </a:cubicBezTo>
                  <a:cubicBezTo>
                    <a:pt x="12391" y="31636"/>
                    <a:pt x="12255" y="31240"/>
                    <a:pt x="12180" y="30828"/>
                  </a:cubicBezTo>
                  <a:cubicBezTo>
                    <a:pt x="12125" y="30506"/>
                    <a:pt x="12060" y="30184"/>
                    <a:pt x="11973" y="29872"/>
                  </a:cubicBezTo>
                  <a:cubicBezTo>
                    <a:pt x="11877" y="29509"/>
                    <a:pt x="11784" y="29144"/>
                    <a:pt x="11645" y="28791"/>
                  </a:cubicBezTo>
                  <a:cubicBezTo>
                    <a:pt x="11527" y="28497"/>
                    <a:pt x="11450" y="28188"/>
                    <a:pt x="11363" y="27881"/>
                  </a:cubicBezTo>
                  <a:cubicBezTo>
                    <a:pt x="11252" y="27494"/>
                    <a:pt x="11100" y="27123"/>
                    <a:pt x="10951" y="26748"/>
                  </a:cubicBezTo>
                  <a:cubicBezTo>
                    <a:pt x="10886" y="26578"/>
                    <a:pt x="10828" y="26395"/>
                    <a:pt x="10756" y="26225"/>
                  </a:cubicBezTo>
                  <a:cubicBezTo>
                    <a:pt x="10651" y="25978"/>
                    <a:pt x="10592" y="25711"/>
                    <a:pt x="10434" y="25485"/>
                  </a:cubicBezTo>
                  <a:cubicBezTo>
                    <a:pt x="10397" y="25433"/>
                    <a:pt x="10366" y="25374"/>
                    <a:pt x="10345" y="25312"/>
                  </a:cubicBezTo>
                  <a:cubicBezTo>
                    <a:pt x="10243" y="24981"/>
                    <a:pt x="10069" y="24684"/>
                    <a:pt x="9887" y="24393"/>
                  </a:cubicBezTo>
                  <a:cubicBezTo>
                    <a:pt x="9797" y="24253"/>
                    <a:pt x="9747" y="24096"/>
                    <a:pt x="9676" y="23953"/>
                  </a:cubicBezTo>
                  <a:cubicBezTo>
                    <a:pt x="9515" y="23638"/>
                    <a:pt x="9280" y="23371"/>
                    <a:pt x="9150" y="23037"/>
                  </a:cubicBezTo>
                  <a:cubicBezTo>
                    <a:pt x="9060" y="22805"/>
                    <a:pt x="8939" y="22570"/>
                    <a:pt x="8778" y="22368"/>
                  </a:cubicBezTo>
                  <a:cubicBezTo>
                    <a:pt x="8754" y="22337"/>
                    <a:pt x="8723" y="22303"/>
                    <a:pt x="8710" y="22266"/>
                  </a:cubicBezTo>
                  <a:cubicBezTo>
                    <a:pt x="8562" y="21901"/>
                    <a:pt x="8450" y="21523"/>
                    <a:pt x="8447" y="21124"/>
                  </a:cubicBezTo>
                  <a:cubicBezTo>
                    <a:pt x="8444" y="21003"/>
                    <a:pt x="8565" y="20842"/>
                    <a:pt x="8679" y="20799"/>
                  </a:cubicBezTo>
                  <a:cubicBezTo>
                    <a:pt x="8716" y="20785"/>
                    <a:pt x="8751" y="20778"/>
                    <a:pt x="8782" y="20778"/>
                  </a:cubicBezTo>
                  <a:cubicBezTo>
                    <a:pt x="8862" y="20778"/>
                    <a:pt x="8923" y="20823"/>
                    <a:pt x="8958" y="20914"/>
                  </a:cubicBezTo>
                  <a:cubicBezTo>
                    <a:pt x="9094" y="21266"/>
                    <a:pt x="9271" y="21601"/>
                    <a:pt x="9410" y="21954"/>
                  </a:cubicBezTo>
                  <a:cubicBezTo>
                    <a:pt x="9487" y="22146"/>
                    <a:pt x="9642" y="22307"/>
                    <a:pt x="9775" y="22474"/>
                  </a:cubicBezTo>
                  <a:cubicBezTo>
                    <a:pt x="9911" y="22647"/>
                    <a:pt x="10085" y="22789"/>
                    <a:pt x="10202" y="22981"/>
                  </a:cubicBezTo>
                  <a:cubicBezTo>
                    <a:pt x="10254" y="23063"/>
                    <a:pt x="10338" y="23104"/>
                    <a:pt x="10413" y="23104"/>
                  </a:cubicBezTo>
                  <a:cubicBezTo>
                    <a:pt x="10446" y="23104"/>
                    <a:pt x="10477" y="23096"/>
                    <a:pt x="10503" y="23080"/>
                  </a:cubicBezTo>
                  <a:cubicBezTo>
                    <a:pt x="10602" y="23018"/>
                    <a:pt x="10651" y="22839"/>
                    <a:pt x="10599" y="22731"/>
                  </a:cubicBezTo>
                  <a:cubicBezTo>
                    <a:pt x="10568" y="22672"/>
                    <a:pt x="10540" y="22607"/>
                    <a:pt x="10493" y="22563"/>
                  </a:cubicBezTo>
                  <a:cubicBezTo>
                    <a:pt x="10236" y="22334"/>
                    <a:pt x="10100" y="22019"/>
                    <a:pt x="9880" y="21765"/>
                  </a:cubicBezTo>
                  <a:cubicBezTo>
                    <a:pt x="9788" y="21657"/>
                    <a:pt x="9781" y="21505"/>
                    <a:pt x="9713" y="21381"/>
                  </a:cubicBezTo>
                  <a:cubicBezTo>
                    <a:pt x="9524" y="21031"/>
                    <a:pt x="9441" y="20651"/>
                    <a:pt x="9394" y="20254"/>
                  </a:cubicBezTo>
                  <a:cubicBezTo>
                    <a:pt x="9348" y="19886"/>
                    <a:pt x="9373" y="19542"/>
                    <a:pt x="9534" y="19208"/>
                  </a:cubicBezTo>
                  <a:cubicBezTo>
                    <a:pt x="9573" y="19127"/>
                    <a:pt x="9614" y="19057"/>
                    <a:pt x="9701" y="19057"/>
                  </a:cubicBezTo>
                  <a:cubicBezTo>
                    <a:pt x="9711" y="19057"/>
                    <a:pt x="9721" y="19058"/>
                    <a:pt x="9732" y="19060"/>
                  </a:cubicBezTo>
                  <a:cubicBezTo>
                    <a:pt x="9831" y="19075"/>
                    <a:pt x="9890" y="19143"/>
                    <a:pt x="9902" y="19245"/>
                  </a:cubicBezTo>
                  <a:cubicBezTo>
                    <a:pt x="9905" y="19295"/>
                    <a:pt x="9911" y="19344"/>
                    <a:pt x="9914" y="19394"/>
                  </a:cubicBezTo>
                  <a:cubicBezTo>
                    <a:pt x="9918" y="19768"/>
                    <a:pt x="10035" y="20121"/>
                    <a:pt x="10091" y="20486"/>
                  </a:cubicBezTo>
                  <a:cubicBezTo>
                    <a:pt x="10122" y="20678"/>
                    <a:pt x="10224" y="20849"/>
                    <a:pt x="10326" y="21000"/>
                  </a:cubicBezTo>
                  <a:cubicBezTo>
                    <a:pt x="10469" y="21217"/>
                    <a:pt x="10589" y="21449"/>
                    <a:pt x="10763" y="21653"/>
                  </a:cubicBezTo>
                  <a:cubicBezTo>
                    <a:pt x="10911" y="21827"/>
                    <a:pt x="11109" y="21947"/>
                    <a:pt x="11233" y="22149"/>
                  </a:cubicBezTo>
                  <a:cubicBezTo>
                    <a:pt x="11279" y="22222"/>
                    <a:pt x="11373" y="22257"/>
                    <a:pt x="11464" y="22257"/>
                  </a:cubicBezTo>
                  <a:cubicBezTo>
                    <a:pt x="11538" y="22257"/>
                    <a:pt x="11611" y="22233"/>
                    <a:pt x="11654" y="22189"/>
                  </a:cubicBezTo>
                  <a:cubicBezTo>
                    <a:pt x="11753" y="22087"/>
                    <a:pt x="11713" y="21898"/>
                    <a:pt x="11577" y="21787"/>
                  </a:cubicBezTo>
                  <a:cubicBezTo>
                    <a:pt x="11245" y="21511"/>
                    <a:pt x="10995" y="21174"/>
                    <a:pt x="10778" y="20802"/>
                  </a:cubicBezTo>
                  <a:cubicBezTo>
                    <a:pt x="10577" y="20459"/>
                    <a:pt x="10534" y="20075"/>
                    <a:pt x="10425" y="19706"/>
                  </a:cubicBezTo>
                  <a:cubicBezTo>
                    <a:pt x="10366" y="19508"/>
                    <a:pt x="10397" y="19289"/>
                    <a:pt x="10407" y="19072"/>
                  </a:cubicBezTo>
                  <a:cubicBezTo>
                    <a:pt x="10416" y="18824"/>
                    <a:pt x="10506" y="18614"/>
                    <a:pt x="10599" y="18400"/>
                  </a:cubicBezTo>
                  <a:cubicBezTo>
                    <a:pt x="10648" y="18286"/>
                    <a:pt x="10732" y="18193"/>
                    <a:pt x="10831" y="18112"/>
                  </a:cubicBezTo>
                  <a:cubicBezTo>
                    <a:pt x="10888" y="18065"/>
                    <a:pt x="10946" y="18041"/>
                    <a:pt x="10999" y="18041"/>
                  </a:cubicBezTo>
                  <a:cubicBezTo>
                    <a:pt x="11074" y="18041"/>
                    <a:pt x="11142" y="18088"/>
                    <a:pt x="11193" y="18180"/>
                  </a:cubicBezTo>
                  <a:cubicBezTo>
                    <a:pt x="11267" y="18310"/>
                    <a:pt x="11289" y="18447"/>
                    <a:pt x="11286" y="18796"/>
                  </a:cubicBezTo>
                  <a:cubicBezTo>
                    <a:pt x="11351" y="19180"/>
                    <a:pt x="11372" y="19629"/>
                    <a:pt x="11527" y="20062"/>
                  </a:cubicBezTo>
                  <a:cubicBezTo>
                    <a:pt x="11611" y="20288"/>
                    <a:pt x="11716" y="20496"/>
                    <a:pt x="11809" y="20712"/>
                  </a:cubicBezTo>
                  <a:cubicBezTo>
                    <a:pt x="11852" y="20811"/>
                    <a:pt x="11930" y="20870"/>
                    <a:pt x="12004" y="20932"/>
                  </a:cubicBezTo>
                  <a:cubicBezTo>
                    <a:pt x="12283" y="21166"/>
                    <a:pt x="12573" y="21375"/>
                    <a:pt x="12960" y="21375"/>
                  </a:cubicBezTo>
                  <a:cubicBezTo>
                    <a:pt x="12968" y="21375"/>
                    <a:pt x="12977" y="21375"/>
                    <a:pt x="12985" y="21375"/>
                  </a:cubicBezTo>
                  <a:cubicBezTo>
                    <a:pt x="13440" y="21366"/>
                    <a:pt x="13917" y="21006"/>
                    <a:pt x="14047" y="20586"/>
                  </a:cubicBezTo>
                  <a:cubicBezTo>
                    <a:pt x="14068" y="20511"/>
                    <a:pt x="14087" y="20440"/>
                    <a:pt x="14078" y="20366"/>
                  </a:cubicBezTo>
                  <a:cubicBezTo>
                    <a:pt x="14022" y="19985"/>
                    <a:pt x="13985" y="19601"/>
                    <a:pt x="13768" y="19261"/>
                  </a:cubicBezTo>
                  <a:cubicBezTo>
                    <a:pt x="13607" y="19010"/>
                    <a:pt x="13428" y="18784"/>
                    <a:pt x="13211" y="18583"/>
                  </a:cubicBezTo>
                  <a:cubicBezTo>
                    <a:pt x="13047" y="18434"/>
                    <a:pt x="12960" y="18221"/>
                    <a:pt x="12771" y="18088"/>
                  </a:cubicBezTo>
                  <a:cubicBezTo>
                    <a:pt x="12710" y="18044"/>
                    <a:pt x="12697" y="17927"/>
                    <a:pt x="12672" y="17840"/>
                  </a:cubicBezTo>
                  <a:cubicBezTo>
                    <a:pt x="12647" y="17737"/>
                    <a:pt x="12686" y="17664"/>
                    <a:pt x="12768" y="17664"/>
                  </a:cubicBezTo>
                  <a:close/>
                  <a:moveTo>
                    <a:pt x="5764" y="485"/>
                  </a:moveTo>
                  <a:cubicBezTo>
                    <a:pt x="5800" y="485"/>
                    <a:pt x="5836" y="488"/>
                    <a:pt x="5872" y="494"/>
                  </a:cubicBezTo>
                  <a:cubicBezTo>
                    <a:pt x="6061" y="526"/>
                    <a:pt x="6251" y="540"/>
                    <a:pt x="6440" y="540"/>
                  </a:cubicBezTo>
                  <a:cubicBezTo>
                    <a:pt x="6635" y="540"/>
                    <a:pt x="6830" y="525"/>
                    <a:pt x="7026" y="500"/>
                  </a:cubicBezTo>
                  <a:cubicBezTo>
                    <a:pt x="7050" y="496"/>
                    <a:pt x="7074" y="495"/>
                    <a:pt x="7097" y="495"/>
                  </a:cubicBezTo>
                  <a:cubicBezTo>
                    <a:pt x="7114" y="495"/>
                    <a:pt x="7131" y="496"/>
                    <a:pt x="7147" y="497"/>
                  </a:cubicBezTo>
                  <a:cubicBezTo>
                    <a:pt x="7451" y="534"/>
                    <a:pt x="7751" y="528"/>
                    <a:pt x="8054" y="534"/>
                  </a:cubicBezTo>
                  <a:cubicBezTo>
                    <a:pt x="8059" y="534"/>
                    <a:pt x="8065" y="534"/>
                    <a:pt x="8070" y="534"/>
                  </a:cubicBezTo>
                  <a:cubicBezTo>
                    <a:pt x="8244" y="534"/>
                    <a:pt x="8413" y="495"/>
                    <a:pt x="8587" y="495"/>
                  </a:cubicBezTo>
                  <a:cubicBezTo>
                    <a:pt x="8630" y="495"/>
                    <a:pt x="8673" y="497"/>
                    <a:pt x="8717" y="503"/>
                  </a:cubicBezTo>
                  <a:cubicBezTo>
                    <a:pt x="8836" y="518"/>
                    <a:pt x="8956" y="523"/>
                    <a:pt x="9076" y="523"/>
                  </a:cubicBezTo>
                  <a:cubicBezTo>
                    <a:pt x="9277" y="523"/>
                    <a:pt x="9479" y="509"/>
                    <a:pt x="9681" y="509"/>
                  </a:cubicBezTo>
                  <a:cubicBezTo>
                    <a:pt x="9806" y="509"/>
                    <a:pt x="9931" y="514"/>
                    <a:pt x="10057" y="531"/>
                  </a:cubicBezTo>
                  <a:cubicBezTo>
                    <a:pt x="10098" y="536"/>
                    <a:pt x="10140" y="538"/>
                    <a:pt x="10181" y="538"/>
                  </a:cubicBezTo>
                  <a:cubicBezTo>
                    <a:pt x="10328" y="538"/>
                    <a:pt x="10476" y="512"/>
                    <a:pt x="10626" y="512"/>
                  </a:cubicBezTo>
                  <a:cubicBezTo>
                    <a:pt x="10632" y="512"/>
                    <a:pt x="10639" y="512"/>
                    <a:pt x="10645" y="512"/>
                  </a:cubicBezTo>
                  <a:cubicBezTo>
                    <a:pt x="11140" y="522"/>
                    <a:pt x="11639" y="515"/>
                    <a:pt x="12137" y="525"/>
                  </a:cubicBezTo>
                  <a:cubicBezTo>
                    <a:pt x="12213" y="527"/>
                    <a:pt x="12290" y="530"/>
                    <a:pt x="12367" y="530"/>
                  </a:cubicBezTo>
                  <a:cubicBezTo>
                    <a:pt x="12485" y="530"/>
                    <a:pt x="12605" y="524"/>
                    <a:pt x="12725" y="503"/>
                  </a:cubicBezTo>
                  <a:cubicBezTo>
                    <a:pt x="12757" y="498"/>
                    <a:pt x="12790" y="496"/>
                    <a:pt x="12822" y="496"/>
                  </a:cubicBezTo>
                  <a:cubicBezTo>
                    <a:pt x="12921" y="496"/>
                    <a:pt x="13022" y="514"/>
                    <a:pt x="13126" y="514"/>
                  </a:cubicBezTo>
                  <a:cubicBezTo>
                    <a:pt x="13145" y="514"/>
                    <a:pt x="13164" y="514"/>
                    <a:pt x="13183" y="512"/>
                  </a:cubicBezTo>
                  <a:cubicBezTo>
                    <a:pt x="13270" y="506"/>
                    <a:pt x="13356" y="504"/>
                    <a:pt x="13443" y="504"/>
                  </a:cubicBezTo>
                  <a:cubicBezTo>
                    <a:pt x="13685" y="504"/>
                    <a:pt x="13927" y="521"/>
                    <a:pt x="14170" y="521"/>
                  </a:cubicBezTo>
                  <a:cubicBezTo>
                    <a:pt x="14295" y="521"/>
                    <a:pt x="14420" y="517"/>
                    <a:pt x="14545" y="503"/>
                  </a:cubicBezTo>
                  <a:cubicBezTo>
                    <a:pt x="14585" y="499"/>
                    <a:pt x="14624" y="497"/>
                    <a:pt x="14664" y="497"/>
                  </a:cubicBezTo>
                  <a:cubicBezTo>
                    <a:pt x="14849" y="497"/>
                    <a:pt x="15036" y="536"/>
                    <a:pt x="15222" y="536"/>
                  </a:cubicBezTo>
                  <a:cubicBezTo>
                    <a:pt x="15275" y="536"/>
                    <a:pt x="15328" y="533"/>
                    <a:pt x="15381" y="525"/>
                  </a:cubicBezTo>
                  <a:cubicBezTo>
                    <a:pt x="15535" y="501"/>
                    <a:pt x="15690" y="492"/>
                    <a:pt x="15844" y="492"/>
                  </a:cubicBezTo>
                  <a:cubicBezTo>
                    <a:pt x="16051" y="492"/>
                    <a:pt x="16256" y="507"/>
                    <a:pt x="16458" y="522"/>
                  </a:cubicBezTo>
                  <a:cubicBezTo>
                    <a:pt x="16536" y="527"/>
                    <a:pt x="16613" y="529"/>
                    <a:pt x="16689" y="529"/>
                  </a:cubicBezTo>
                  <a:cubicBezTo>
                    <a:pt x="16916" y="529"/>
                    <a:pt x="17140" y="511"/>
                    <a:pt x="17362" y="506"/>
                  </a:cubicBezTo>
                  <a:cubicBezTo>
                    <a:pt x="17382" y="506"/>
                    <a:pt x="17403" y="505"/>
                    <a:pt x="17423" y="505"/>
                  </a:cubicBezTo>
                  <a:cubicBezTo>
                    <a:pt x="17682" y="505"/>
                    <a:pt x="17941" y="539"/>
                    <a:pt x="18200" y="539"/>
                  </a:cubicBezTo>
                  <a:cubicBezTo>
                    <a:pt x="18339" y="539"/>
                    <a:pt x="18477" y="530"/>
                    <a:pt x="18615" y="500"/>
                  </a:cubicBezTo>
                  <a:cubicBezTo>
                    <a:pt x="18718" y="533"/>
                    <a:pt x="18823" y="543"/>
                    <a:pt x="18928" y="543"/>
                  </a:cubicBezTo>
                  <a:cubicBezTo>
                    <a:pt x="19070" y="543"/>
                    <a:pt x="19212" y="524"/>
                    <a:pt x="19349" y="515"/>
                  </a:cubicBezTo>
                  <a:cubicBezTo>
                    <a:pt x="19381" y="514"/>
                    <a:pt x="19413" y="513"/>
                    <a:pt x="19446" y="513"/>
                  </a:cubicBezTo>
                  <a:cubicBezTo>
                    <a:pt x="19623" y="513"/>
                    <a:pt x="19801" y="537"/>
                    <a:pt x="19979" y="537"/>
                  </a:cubicBezTo>
                  <a:cubicBezTo>
                    <a:pt x="20086" y="537"/>
                    <a:pt x="20193" y="528"/>
                    <a:pt x="20299" y="500"/>
                  </a:cubicBezTo>
                  <a:cubicBezTo>
                    <a:pt x="20328" y="492"/>
                    <a:pt x="20358" y="489"/>
                    <a:pt x="20390" y="489"/>
                  </a:cubicBezTo>
                  <a:cubicBezTo>
                    <a:pt x="20417" y="489"/>
                    <a:pt x="20444" y="491"/>
                    <a:pt x="20470" y="494"/>
                  </a:cubicBezTo>
                  <a:cubicBezTo>
                    <a:pt x="20799" y="529"/>
                    <a:pt x="21129" y="544"/>
                    <a:pt x="21458" y="544"/>
                  </a:cubicBezTo>
                  <a:cubicBezTo>
                    <a:pt x="21828" y="544"/>
                    <a:pt x="22197" y="525"/>
                    <a:pt x="22565" y="494"/>
                  </a:cubicBezTo>
                  <a:cubicBezTo>
                    <a:pt x="22581" y="492"/>
                    <a:pt x="22598" y="492"/>
                    <a:pt x="22614" y="492"/>
                  </a:cubicBezTo>
                  <a:cubicBezTo>
                    <a:pt x="22672" y="492"/>
                    <a:pt x="22729" y="500"/>
                    <a:pt x="22785" y="509"/>
                  </a:cubicBezTo>
                  <a:cubicBezTo>
                    <a:pt x="22875" y="525"/>
                    <a:pt x="22965" y="539"/>
                    <a:pt x="23054" y="539"/>
                  </a:cubicBezTo>
                  <a:cubicBezTo>
                    <a:pt x="23127" y="539"/>
                    <a:pt x="23200" y="529"/>
                    <a:pt x="23274" y="503"/>
                  </a:cubicBezTo>
                  <a:cubicBezTo>
                    <a:pt x="23304" y="493"/>
                    <a:pt x="23336" y="489"/>
                    <a:pt x="23369" y="489"/>
                  </a:cubicBezTo>
                  <a:cubicBezTo>
                    <a:pt x="23395" y="489"/>
                    <a:pt x="23420" y="491"/>
                    <a:pt x="23444" y="494"/>
                  </a:cubicBezTo>
                  <a:cubicBezTo>
                    <a:pt x="23659" y="521"/>
                    <a:pt x="23879" y="549"/>
                    <a:pt x="24095" y="549"/>
                  </a:cubicBezTo>
                  <a:cubicBezTo>
                    <a:pt x="24196" y="549"/>
                    <a:pt x="24296" y="543"/>
                    <a:pt x="24394" y="528"/>
                  </a:cubicBezTo>
                  <a:cubicBezTo>
                    <a:pt x="24509" y="510"/>
                    <a:pt x="24624" y="505"/>
                    <a:pt x="24738" y="505"/>
                  </a:cubicBezTo>
                  <a:cubicBezTo>
                    <a:pt x="24901" y="505"/>
                    <a:pt x="25064" y="515"/>
                    <a:pt x="25224" y="515"/>
                  </a:cubicBezTo>
                  <a:cubicBezTo>
                    <a:pt x="25232" y="515"/>
                    <a:pt x="25239" y="515"/>
                    <a:pt x="25247" y="515"/>
                  </a:cubicBezTo>
                  <a:cubicBezTo>
                    <a:pt x="25447" y="515"/>
                    <a:pt x="25651" y="492"/>
                    <a:pt x="25854" y="492"/>
                  </a:cubicBezTo>
                  <a:cubicBezTo>
                    <a:pt x="25985" y="492"/>
                    <a:pt x="26116" y="502"/>
                    <a:pt x="26245" y="534"/>
                  </a:cubicBezTo>
                  <a:cubicBezTo>
                    <a:pt x="26269" y="539"/>
                    <a:pt x="26294" y="543"/>
                    <a:pt x="26319" y="543"/>
                  </a:cubicBezTo>
                  <a:cubicBezTo>
                    <a:pt x="26337" y="543"/>
                    <a:pt x="26354" y="541"/>
                    <a:pt x="26369" y="537"/>
                  </a:cubicBezTo>
                  <a:cubicBezTo>
                    <a:pt x="26505" y="504"/>
                    <a:pt x="26641" y="494"/>
                    <a:pt x="26776" y="494"/>
                  </a:cubicBezTo>
                  <a:cubicBezTo>
                    <a:pt x="26990" y="494"/>
                    <a:pt x="27204" y="519"/>
                    <a:pt x="27417" y="519"/>
                  </a:cubicBezTo>
                  <a:cubicBezTo>
                    <a:pt x="27459" y="519"/>
                    <a:pt x="27501" y="518"/>
                    <a:pt x="27542" y="515"/>
                  </a:cubicBezTo>
                  <a:cubicBezTo>
                    <a:pt x="27658" y="510"/>
                    <a:pt x="27773" y="507"/>
                    <a:pt x="27888" y="507"/>
                  </a:cubicBezTo>
                  <a:cubicBezTo>
                    <a:pt x="28203" y="507"/>
                    <a:pt x="28519" y="523"/>
                    <a:pt x="28834" y="523"/>
                  </a:cubicBezTo>
                  <a:cubicBezTo>
                    <a:pt x="28949" y="523"/>
                    <a:pt x="29065" y="521"/>
                    <a:pt x="29180" y="515"/>
                  </a:cubicBezTo>
                  <a:cubicBezTo>
                    <a:pt x="29238" y="512"/>
                    <a:pt x="29296" y="511"/>
                    <a:pt x="29354" y="511"/>
                  </a:cubicBezTo>
                  <a:cubicBezTo>
                    <a:pt x="29609" y="511"/>
                    <a:pt x="29866" y="536"/>
                    <a:pt x="30121" y="536"/>
                  </a:cubicBezTo>
                  <a:cubicBezTo>
                    <a:pt x="30199" y="536"/>
                    <a:pt x="30276" y="534"/>
                    <a:pt x="30353" y="528"/>
                  </a:cubicBezTo>
                  <a:cubicBezTo>
                    <a:pt x="30446" y="521"/>
                    <a:pt x="30539" y="518"/>
                    <a:pt x="30632" y="518"/>
                  </a:cubicBezTo>
                  <a:cubicBezTo>
                    <a:pt x="30807" y="518"/>
                    <a:pt x="30982" y="527"/>
                    <a:pt x="31157" y="527"/>
                  </a:cubicBezTo>
                  <a:cubicBezTo>
                    <a:pt x="31259" y="527"/>
                    <a:pt x="31360" y="524"/>
                    <a:pt x="31461" y="515"/>
                  </a:cubicBezTo>
                  <a:cubicBezTo>
                    <a:pt x="31550" y="508"/>
                    <a:pt x="31639" y="505"/>
                    <a:pt x="31730" y="505"/>
                  </a:cubicBezTo>
                  <a:cubicBezTo>
                    <a:pt x="31850" y="505"/>
                    <a:pt x="31972" y="509"/>
                    <a:pt x="32094" y="509"/>
                  </a:cubicBezTo>
                  <a:cubicBezTo>
                    <a:pt x="32168" y="509"/>
                    <a:pt x="32242" y="508"/>
                    <a:pt x="32315" y="503"/>
                  </a:cubicBezTo>
                  <a:cubicBezTo>
                    <a:pt x="32348" y="501"/>
                    <a:pt x="32380" y="500"/>
                    <a:pt x="32412" y="500"/>
                  </a:cubicBezTo>
                  <a:cubicBezTo>
                    <a:pt x="32582" y="500"/>
                    <a:pt x="32751" y="527"/>
                    <a:pt x="32921" y="527"/>
                  </a:cubicBezTo>
                  <a:cubicBezTo>
                    <a:pt x="33013" y="527"/>
                    <a:pt x="33105" y="519"/>
                    <a:pt x="33198" y="494"/>
                  </a:cubicBezTo>
                  <a:cubicBezTo>
                    <a:pt x="33214" y="489"/>
                    <a:pt x="33232" y="488"/>
                    <a:pt x="33250" y="488"/>
                  </a:cubicBezTo>
                  <a:cubicBezTo>
                    <a:pt x="33281" y="488"/>
                    <a:pt x="33313" y="493"/>
                    <a:pt x="33343" y="497"/>
                  </a:cubicBezTo>
                  <a:cubicBezTo>
                    <a:pt x="33393" y="503"/>
                    <a:pt x="33442" y="522"/>
                    <a:pt x="33489" y="525"/>
                  </a:cubicBezTo>
                  <a:cubicBezTo>
                    <a:pt x="33860" y="525"/>
                    <a:pt x="34228" y="525"/>
                    <a:pt x="34600" y="528"/>
                  </a:cubicBezTo>
                  <a:cubicBezTo>
                    <a:pt x="34713" y="528"/>
                    <a:pt x="34826" y="527"/>
                    <a:pt x="34939" y="527"/>
                  </a:cubicBezTo>
                  <a:cubicBezTo>
                    <a:pt x="35052" y="527"/>
                    <a:pt x="35165" y="528"/>
                    <a:pt x="35278" y="531"/>
                  </a:cubicBezTo>
                  <a:cubicBezTo>
                    <a:pt x="35344" y="531"/>
                    <a:pt x="35408" y="538"/>
                    <a:pt x="35473" y="538"/>
                  </a:cubicBezTo>
                  <a:cubicBezTo>
                    <a:pt x="35524" y="538"/>
                    <a:pt x="35574" y="533"/>
                    <a:pt x="35624" y="518"/>
                  </a:cubicBezTo>
                  <a:cubicBezTo>
                    <a:pt x="35665" y="508"/>
                    <a:pt x="35703" y="503"/>
                    <a:pt x="35741" y="503"/>
                  </a:cubicBezTo>
                  <a:cubicBezTo>
                    <a:pt x="35782" y="503"/>
                    <a:pt x="35822" y="509"/>
                    <a:pt x="35866" y="518"/>
                  </a:cubicBezTo>
                  <a:cubicBezTo>
                    <a:pt x="35919" y="530"/>
                    <a:pt x="35975" y="536"/>
                    <a:pt x="36031" y="536"/>
                  </a:cubicBezTo>
                  <a:cubicBezTo>
                    <a:pt x="36050" y="536"/>
                    <a:pt x="36070" y="536"/>
                    <a:pt x="36089" y="534"/>
                  </a:cubicBezTo>
                  <a:cubicBezTo>
                    <a:pt x="36252" y="518"/>
                    <a:pt x="36416" y="512"/>
                    <a:pt x="36580" y="512"/>
                  </a:cubicBezTo>
                  <a:cubicBezTo>
                    <a:pt x="36856" y="512"/>
                    <a:pt x="37133" y="527"/>
                    <a:pt x="37409" y="527"/>
                  </a:cubicBezTo>
                  <a:cubicBezTo>
                    <a:pt x="37592" y="527"/>
                    <a:pt x="37773" y="521"/>
                    <a:pt x="37955" y="500"/>
                  </a:cubicBezTo>
                  <a:cubicBezTo>
                    <a:pt x="38016" y="493"/>
                    <a:pt x="38077" y="490"/>
                    <a:pt x="38137" y="490"/>
                  </a:cubicBezTo>
                  <a:cubicBezTo>
                    <a:pt x="38266" y="490"/>
                    <a:pt x="38394" y="503"/>
                    <a:pt x="38519" y="515"/>
                  </a:cubicBezTo>
                  <a:cubicBezTo>
                    <a:pt x="38657" y="530"/>
                    <a:pt x="38796" y="534"/>
                    <a:pt x="38934" y="534"/>
                  </a:cubicBezTo>
                  <a:cubicBezTo>
                    <a:pt x="39056" y="534"/>
                    <a:pt x="39177" y="531"/>
                    <a:pt x="39297" y="531"/>
                  </a:cubicBezTo>
                  <a:cubicBezTo>
                    <a:pt x="39384" y="531"/>
                    <a:pt x="39470" y="532"/>
                    <a:pt x="39555" y="537"/>
                  </a:cubicBezTo>
                  <a:cubicBezTo>
                    <a:pt x="39575" y="538"/>
                    <a:pt x="39595" y="538"/>
                    <a:pt x="39615" y="538"/>
                  </a:cubicBezTo>
                  <a:cubicBezTo>
                    <a:pt x="39799" y="538"/>
                    <a:pt x="39984" y="503"/>
                    <a:pt x="40168" y="503"/>
                  </a:cubicBezTo>
                  <a:cubicBezTo>
                    <a:pt x="40184" y="503"/>
                    <a:pt x="40200" y="503"/>
                    <a:pt x="40216" y="503"/>
                  </a:cubicBezTo>
                  <a:cubicBezTo>
                    <a:pt x="40417" y="503"/>
                    <a:pt x="40619" y="492"/>
                    <a:pt x="40819" y="492"/>
                  </a:cubicBezTo>
                  <a:cubicBezTo>
                    <a:pt x="40930" y="492"/>
                    <a:pt x="41040" y="496"/>
                    <a:pt x="41150" y="506"/>
                  </a:cubicBezTo>
                  <a:cubicBezTo>
                    <a:pt x="41281" y="518"/>
                    <a:pt x="41410" y="526"/>
                    <a:pt x="41539" y="526"/>
                  </a:cubicBezTo>
                  <a:cubicBezTo>
                    <a:pt x="41668" y="526"/>
                    <a:pt x="41797" y="518"/>
                    <a:pt x="41927" y="500"/>
                  </a:cubicBezTo>
                  <a:cubicBezTo>
                    <a:pt x="41949" y="496"/>
                    <a:pt x="41971" y="495"/>
                    <a:pt x="41994" y="495"/>
                  </a:cubicBezTo>
                  <a:cubicBezTo>
                    <a:pt x="42092" y="495"/>
                    <a:pt x="42194" y="522"/>
                    <a:pt x="42295" y="522"/>
                  </a:cubicBezTo>
                  <a:cubicBezTo>
                    <a:pt x="42583" y="518"/>
                    <a:pt x="42868" y="497"/>
                    <a:pt x="43155" y="497"/>
                  </a:cubicBezTo>
                  <a:cubicBezTo>
                    <a:pt x="43457" y="500"/>
                    <a:pt x="43760" y="525"/>
                    <a:pt x="44062" y="525"/>
                  </a:cubicBezTo>
                  <a:cubicBezTo>
                    <a:pt x="44078" y="525"/>
                    <a:pt x="44095" y="525"/>
                    <a:pt x="44112" y="525"/>
                  </a:cubicBezTo>
                  <a:cubicBezTo>
                    <a:pt x="44126" y="525"/>
                    <a:pt x="44141" y="525"/>
                    <a:pt x="44155" y="525"/>
                  </a:cubicBezTo>
                  <a:cubicBezTo>
                    <a:pt x="44419" y="525"/>
                    <a:pt x="44683" y="543"/>
                    <a:pt x="44944" y="543"/>
                  </a:cubicBezTo>
                  <a:cubicBezTo>
                    <a:pt x="45052" y="543"/>
                    <a:pt x="45159" y="540"/>
                    <a:pt x="45266" y="531"/>
                  </a:cubicBezTo>
                  <a:cubicBezTo>
                    <a:pt x="45364" y="524"/>
                    <a:pt x="45462" y="521"/>
                    <a:pt x="45560" y="521"/>
                  </a:cubicBezTo>
                  <a:cubicBezTo>
                    <a:pt x="45709" y="521"/>
                    <a:pt x="45858" y="527"/>
                    <a:pt x="46007" y="527"/>
                  </a:cubicBezTo>
                  <a:cubicBezTo>
                    <a:pt x="46134" y="527"/>
                    <a:pt x="46260" y="523"/>
                    <a:pt x="46387" y="509"/>
                  </a:cubicBezTo>
                  <a:cubicBezTo>
                    <a:pt x="46420" y="505"/>
                    <a:pt x="46454" y="504"/>
                    <a:pt x="46488" y="504"/>
                  </a:cubicBezTo>
                  <a:cubicBezTo>
                    <a:pt x="46627" y="504"/>
                    <a:pt x="46768" y="530"/>
                    <a:pt x="46907" y="530"/>
                  </a:cubicBezTo>
                  <a:cubicBezTo>
                    <a:pt x="46927" y="530"/>
                    <a:pt x="46948" y="529"/>
                    <a:pt x="46969" y="528"/>
                  </a:cubicBezTo>
                  <a:cubicBezTo>
                    <a:pt x="47072" y="520"/>
                    <a:pt x="47176" y="516"/>
                    <a:pt x="47279" y="516"/>
                  </a:cubicBezTo>
                  <a:cubicBezTo>
                    <a:pt x="47413" y="516"/>
                    <a:pt x="47548" y="522"/>
                    <a:pt x="47681" y="531"/>
                  </a:cubicBezTo>
                  <a:cubicBezTo>
                    <a:pt x="47714" y="533"/>
                    <a:pt x="47748" y="534"/>
                    <a:pt x="47781" y="534"/>
                  </a:cubicBezTo>
                  <a:cubicBezTo>
                    <a:pt x="47998" y="534"/>
                    <a:pt x="48214" y="499"/>
                    <a:pt x="48429" y="499"/>
                  </a:cubicBezTo>
                  <a:cubicBezTo>
                    <a:pt x="48450" y="499"/>
                    <a:pt x="48471" y="499"/>
                    <a:pt x="48492" y="500"/>
                  </a:cubicBezTo>
                  <a:cubicBezTo>
                    <a:pt x="48712" y="506"/>
                    <a:pt x="48736" y="515"/>
                    <a:pt x="48708" y="723"/>
                  </a:cubicBezTo>
                  <a:cubicBezTo>
                    <a:pt x="48662" y="1082"/>
                    <a:pt x="48681" y="1444"/>
                    <a:pt x="48684" y="1800"/>
                  </a:cubicBezTo>
                  <a:cubicBezTo>
                    <a:pt x="48684" y="2094"/>
                    <a:pt x="48622" y="2391"/>
                    <a:pt x="48708" y="2682"/>
                  </a:cubicBezTo>
                  <a:cubicBezTo>
                    <a:pt x="48715" y="2698"/>
                    <a:pt x="48715" y="2716"/>
                    <a:pt x="48712" y="2732"/>
                  </a:cubicBezTo>
                  <a:cubicBezTo>
                    <a:pt x="48619" y="3205"/>
                    <a:pt x="48789" y="3685"/>
                    <a:pt x="48671" y="4156"/>
                  </a:cubicBezTo>
                  <a:cubicBezTo>
                    <a:pt x="48662" y="4196"/>
                    <a:pt x="48659" y="4242"/>
                    <a:pt x="48671" y="4279"/>
                  </a:cubicBezTo>
                  <a:cubicBezTo>
                    <a:pt x="48755" y="4564"/>
                    <a:pt x="48674" y="4855"/>
                    <a:pt x="48712" y="5140"/>
                  </a:cubicBezTo>
                  <a:cubicBezTo>
                    <a:pt x="48736" y="5313"/>
                    <a:pt x="48650" y="5477"/>
                    <a:pt x="48674" y="5654"/>
                  </a:cubicBezTo>
                  <a:cubicBezTo>
                    <a:pt x="48736" y="6124"/>
                    <a:pt x="48643" y="6601"/>
                    <a:pt x="48708" y="7074"/>
                  </a:cubicBezTo>
                  <a:cubicBezTo>
                    <a:pt x="48733" y="7248"/>
                    <a:pt x="48696" y="7433"/>
                    <a:pt x="48684" y="7613"/>
                  </a:cubicBezTo>
                  <a:cubicBezTo>
                    <a:pt x="48665" y="7876"/>
                    <a:pt x="48643" y="8139"/>
                    <a:pt x="48699" y="8402"/>
                  </a:cubicBezTo>
                  <a:cubicBezTo>
                    <a:pt x="48708" y="8443"/>
                    <a:pt x="48721" y="8486"/>
                    <a:pt x="48712" y="8523"/>
                  </a:cubicBezTo>
                  <a:cubicBezTo>
                    <a:pt x="48628" y="8938"/>
                    <a:pt x="48764" y="9356"/>
                    <a:pt x="48674" y="9770"/>
                  </a:cubicBezTo>
                  <a:cubicBezTo>
                    <a:pt x="48656" y="9854"/>
                    <a:pt x="48684" y="9950"/>
                    <a:pt x="48693" y="10040"/>
                  </a:cubicBezTo>
                  <a:cubicBezTo>
                    <a:pt x="48718" y="10229"/>
                    <a:pt x="48742" y="10414"/>
                    <a:pt x="48677" y="10603"/>
                  </a:cubicBezTo>
                  <a:cubicBezTo>
                    <a:pt x="48634" y="10724"/>
                    <a:pt x="48684" y="10848"/>
                    <a:pt x="48684" y="10971"/>
                  </a:cubicBezTo>
                  <a:cubicBezTo>
                    <a:pt x="48684" y="11371"/>
                    <a:pt x="48708" y="11770"/>
                    <a:pt x="48690" y="12169"/>
                  </a:cubicBezTo>
                  <a:cubicBezTo>
                    <a:pt x="48671" y="12507"/>
                    <a:pt x="48721" y="12838"/>
                    <a:pt x="48693" y="13175"/>
                  </a:cubicBezTo>
                  <a:cubicBezTo>
                    <a:pt x="48653" y="13649"/>
                    <a:pt x="48640" y="14129"/>
                    <a:pt x="48677" y="14599"/>
                  </a:cubicBezTo>
                  <a:cubicBezTo>
                    <a:pt x="48702" y="14921"/>
                    <a:pt x="48616" y="15240"/>
                    <a:pt x="48699" y="15556"/>
                  </a:cubicBezTo>
                  <a:cubicBezTo>
                    <a:pt x="48622" y="16088"/>
                    <a:pt x="48708" y="16620"/>
                    <a:pt x="48718" y="17153"/>
                  </a:cubicBezTo>
                  <a:cubicBezTo>
                    <a:pt x="48724" y="17385"/>
                    <a:pt x="48650" y="17608"/>
                    <a:pt x="48674" y="17843"/>
                  </a:cubicBezTo>
                  <a:cubicBezTo>
                    <a:pt x="48718" y="18208"/>
                    <a:pt x="48668" y="18583"/>
                    <a:pt x="48693" y="18945"/>
                  </a:cubicBezTo>
                  <a:cubicBezTo>
                    <a:pt x="48724" y="19366"/>
                    <a:pt x="48662" y="19778"/>
                    <a:pt x="48687" y="20199"/>
                  </a:cubicBezTo>
                  <a:cubicBezTo>
                    <a:pt x="48708" y="20595"/>
                    <a:pt x="48712" y="20997"/>
                    <a:pt x="48715" y="21396"/>
                  </a:cubicBezTo>
                  <a:cubicBezTo>
                    <a:pt x="48718" y="21530"/>
                    <a:pt x="48687" y="21657"/>
                    <a:pt x="48674" y="21787"/>
                  </a:cubicBezTo>
                  <a:cubicBezTo>
                    <a:pt x="48653" y="22074"/>
                    <a:pt x="48733" y="22362"/>
                    <a:pt x="48671" y="22647"/>
                  </a:cubicBezTo>
                  <a:cubicBezTo>
                    <a:pt x="48662" y="22687"/>
                    <a:pt x="48659" y="22731"/>
                    <a:pt x="48668" y="22771"/>
                  </a:cubicBezTo>
                  <a:cubicBezTo>
                    <a:pt x="48755" y="23096"/>
                    <a:pt x="48721" y="23427"/>
                    <a:pt x="48705" y="23752"/>
                  </a:cubicBezTo>
                  <a:cubicBezTo>
                    <a:pt x="48677" y="24275"/>
                    <a:pt x="48718" y="24798"/>
                    <a:pt x="48718" y="25321"/>
                  </a:cubicBezTo>
                  <a:cubicBezTo>
                    <a:pt x="48718" y="25501"/>
                    <a:pt x="48653" y="25677"/>
                    <a:pt x="48696" y="25860"/>
                  </a:cubicBezTo>
                  <a:cubicBezTo>
                    <a:pt x="48711" y="25915"/>
                    <a:pt x="48660" y="25938"/>
                    <a:pt x="48610" y="25938"/>
                  </a:cubicBezTo>
                  <a:cubicBezTo>
                    <a:pt x="48607" y="25938"/>
                    <a:pt x="48603" y="25938"/>
                    <a:pt x="48600" y="25937"/>
                  </a:cubicBezTo>
                  <a:cubicBezTo>
                    <a:pt x="48575" y="25937"/>
                    <a:pt x="48551" y="25931"/>
                    <a:pt x="48529" y="25922"/>
                  </a:cubicBezTo>
                  <a:cubicBezTo>
                    <a:pt x="48034" y="25687"/>
                    <a:pt x="47498" y="25584"/>
                    <a:pt x="46978" y="25439"/>
                  </a:cubicBezTo>
                  <a:cubicBezTo>
                    <a:pt x="46867" y="25408"/>
                    <a:pt x="46765" y="25334"/>
                    <a:pt x="46653" y="25318"/>
                  </a:cubicBezTo>
                  <a:cubicBezTo>
                    <a:pt x="46291" y="25266"/>
                    <a:pt x="45929" y="25207"/>
                    <a:pt x="45567" y="25133"/>
                  </a:cubicBezTo>
                  <a:cubicBezTo>
                    <a:pt x="45143" y="25043"/>
                    <a:pt x="44703" y="25049"/>
                    <a:pt x="44267" y="25015"/>
                  </a:cubicBezTo>
                  <a:cubicBezTo>
                    <a:pt x="43856" y="24981"/>
                    <a:pt x="43446" y="24956"/>
                    <a:pt x="43035" y="24956"/>
                  </a:cubicBezTo>
                  <a:cubicBezTo>
                    <a:pt x="42923" y="24956"/>
                    <a:pt x="42810" y="24958"/>
                    <a:pt x="42697" y="24962"/>
                  </a:cubicBezTo>
                  <a:cubicBezTo>
                    <a:pt x="42456" y="24972"/>
                    <a:pt x="42211" y="24972"/>
                    <a:pt x="41967" y="25003"/>
                  </a:cubicBezTo>
                  <a:cubicBezTo>
                    <a:pt x="41748" y="25028"/>
                    <a:pt x="41533" y="25081"/>
                    <a:pt x="41312" y="25081"/>
                  </a:cubicBezTo>
                  <a:cubicBezTo>
                    <a:pt x="41295" y="25081"/>
                    <a:pt x="41278" y="25081"/>
                    <a:pt x="41261" y="25080"/>
                  </a:cubicBezTo>
                  <a:cubicBezTo>
                    <a:pt x="41196" y="25077"/>
                    <a:pt x="41137" y="25083"/>
                    <a:pt x="41122" y="25015"/>
                  </a:cubicBezTo>
                  <a:cubicBezTo>
                    <a:pt x="41091" y="24860"/>
                    <a:pt x="40973" y="24739"/>
                    <a:pt x="40964" y="24575"/>
                  </a:cubicBezTo>
                  <a:cubicBezTo>
                    <a:pt x="40964" y="24520"/>
                    <a:pt x="40945" y="24455"/>
                    <a:pt x="40914" y="24411"/>
                  </a:cubicBezTo>
                  <a:cubicBezTo>
                    <a:pt x="40763" y="24219"/>
                    <a:pt x="40778" y="23975"/>
                    <a:pt x="40695" y="23761"/>
                  </a:cubicBezTo>
                  <a:cubicBezTo>
                    <a:pt x="40679" y="23724"/>
                    <a:pt x="40685" y="23681"/>
                    <a:pt x="40670" y="23641"/>
                  </a:cubicBezTo>
                  <a:cubicBezTo>
                    <a:pt x="40599" y="23433"/>
                    <a:pt x="40599" y="23439"/>
                    <a:pt x="40803" y="23334"/>
                  </a:cubicBezTo>
                  <a:cubicBezTo>
                    <a:pt x="41054" y="23210"/>
                    <a:pt x="41295" y="23068"/>
                    <a:pt x="41512" y="22892"/>
                  </a:cubicBezTo>
                  <a:cubicBezTo>
                    <a:pt x="41543" y="22867"/>
                    <a:pt x="41574" y="22836"/>
                    <a:pt x="41608" y="22814"/>
                  </a:cubicBezTo>
                  <a:cubicBezTo>
                    <a:pt x="42035" y="22557"/>
                    <a:pt x="42301" y="22149"/>
                    <a:pt x="42589" y="21762"/>
                  </a:cubicBezTo>
                  <a:cubicBezTo>
                    <a:pt x="42657" y="21669"/>
                    <a:pt x="42713" y="21573"/>
                    <a:pt x="42799" y="21492"/>
                  </a:cubicBezTo>
                  <a:cubicBezTo>
                    <a:pt x="42923" y="21375"/>
                    <a:pt x="42926" y="21192"/>
                    <a:pt x="43013" y="21050"/>
                  </a:cubicBezTo>
                  <a:cubicBezTo>
                    <a:pt x="43106" y="20898"/>
                    <a:pt x="43177" y="20728"/>
                    <a:pt x="43270" y="20573"/>
                  </a:cubicBezTo>
                  <a:cubicBezTo>
                    <a:pt x="43350" y="20443"/>
                    <a:pt x="43422" y="20298"/>
                    <a:pt x="43409" y="20134"/>
                  </a:cubicBezTo>
                  <a:cubicBezTo>
                    <a:pt x="43406" y="20041"/>
                    <a:pt x="43462" y="19960"/>
                    <a:pt x="43490" y="19874"/>
                  </a:cubicBezTo>
                  <a:cubicBezTo>
                    <a:pt x="43626" y="19428"/>
                    <a:pt x="43747" y="18976"/>
                    <a:pt x="43821" y="18515"/>
                  </a:cubicBezTo>
                  <a:cubicBezTo>
                    <a:pt x="43861" y="18255"/>
                    <a:pt x="43867" y="17992"/>
                    <a:pt x="43935" y="17735"/>
                  </a:cubicBezTo>
                  <a:cubicBezTo>
                    <a:pt x="44000" y="17484"/>
                    <a:pt x="43920" y="17230"/>
                    <a:pt x="43942" y="16976"/>
                  </a:cubicBezTo>
                  <a:cubicBezTo>
                    <a:pt x="43994" y="16410"/>
                    <a:pt x="43929" y="15847"/>
                    <a:pt x="43926" y="15280"/>
                  </a:cubicBezTo>
                  <a:cubicBezTo>
                    <a:pt x="43926" y="14989"/>
                    <a:pt x="43836" y="14698"/>
                    <a:pt x="43774" y="14410"/>
                  </a:cubicBezTo>
                  <a:cubicBezTo>
                    <a:pt x="43743" y="14268"/>
                    <a:pt x="43703" y="14129"/>
                    <a:pt x="43697" y="13977"/>
                  </a:cubicBezTo>
                  <a:cubicBezTo>
                    <a:pt x="43691" y="13850"/>
                    <a:pt x="43632" y="13726"/>
                    <a:pt x="43573" y="13606"/>
                  </a:cubicBezTo>
                  <a:cubicBezTo>
                    <a:pt x="43490" y="13438"/>
                    <a:pt x="43539" y="13346"/>
                    <a:pt x="43713" y="13290"/>
                  </a:cubicBezTo>
                  <a:cubicBezTo>
                    <a:pt x="43979" y="13209"/>
                    <a:pt x="44245" y="13135"/>
                    <a:pt x="44508" y="13045"/>
                  </a:cubicBezTo>
                  <a:cubicBezTo>
                    <a:pt x="44613" y="13008"/>
                    <a:pt x="44728" y="12977"/>
                    <a:pt x="44808" y="12881"/>
                  </a:cubicBezTo>
                  <a:cubicBezTo>
                    <a:pt x="44824" y="12863"/>
                    <a:pt x="44842" y="12841"/>
                    <a:pt x="44864" y="12835"/>
                  </a:cubicBezTo>
                  <a:cubicBezTo>
                    <a:pt x="45204" y="12726"/>
                    <a:pt x="45437" y="12466"/>
                    <a:pt x="45694" y="12244"/>
                  </a:cubicBezTo>
                  <a:cubicBezTo>
                    <a:pt x="45820" y="12132"/>
                    <a:pt x="45941" y="12005"/>
                    <a:pt x="46009" y="11841"/>
                  </a:cubicBezTo>
                  <a:cubicBezTo>
                    <a:pt x="46022" y="11810"/>
                    <a:pt x="46031" y="11776"/>
                    <a:pt x="46053" y="11751"/>
                  </a:cubicBezTo>
                  <a:cubicBezTo>
                    <a:pt x="46359" y="11420"/>
                    <a:pt x="46461" y="10990"/>
                    <a:pt x="46600" y="10581"/>
                  </a:cubicBezTo>
                  <a:cubicBezTo>
                    <a:pt x="46700" y="10300"/>
                    <a:pt x="46700" y="9990"/>
                    <a:pt x="46743" y="9690"/>
                  </a:cubicBezTo>
                  <a:cubicBezTo>
                    <a:pt x="46783" y="9380"/>
                    <a:pt x="46681" y="9105"/>
                    <a:pt x="46650" y="8817"/>
                  </a:cubicBezTo>
                  <a:cubicBezTo>
                    <a:pt x="46628" y="8619"/>
                    <a:pt x="46495" y="8439"/>
                    <a:pt x="46443" y="8241"/>
                  </a:cubicBezTo>
                  <a:cubicBezTo>
                    <a:pt x="46381" y="8015"/>
                    <a:pt x="46238" y="7833"/>
                    <a:pt x="46139" y="7628"/>
                  </a:cubicBezTo>
                  <a:cubicBezTo>
                    <a:pt x="46068" y="7486"/>
                    <a:pt x="45932" y="7378"/>
                    <a:pt x="45824" y="7254"/>
                  </a:cubicBezTo>
                  <a:cubicBezTo>
                    <a:pt x="45793" y="7217"/>
                    <a:pt x="45746" y="7192"/>
                    <a:pt x="45721" y="7152"/>
                  </a:cubicBezTo>
                  <a:cubicBezTo>
                    <a:pt x="45520" y="6855"/>
                    <a:pt x="45214" y="6697"/>
                    <a:pt x="44932" y="6502"/>
                  </a:cubicBezTo>
                  <a:cubicBezTo>
                    <a:pt x="44675" y="6325"/>
                    <a:pt x="44369" y="6273"/>
                    <a:pt x="44112" y="6112"/>
                  </a:cubicBezTo>
                  <a:cubicBezTo>
                    <a:pt x="44053" y="6072"/>
                    <a:pt x="43973" y="6056"/>
                    <a:pt x="43898" y="6050"/>
                  </a:cubicBezTo>
                  <a:cubicBezTo>
                    <a:pt x="43578" y="6033"/>
                    <a:pt x="43266" y="5968"/>
                    <a:pt x="42943" y="5968"/>
                  </a:cubicBezTo>
                  <a:cubicBezTo>
                    <a:pt x="42848" y="5968"/>
                    <a:pt x="42752" y="5974"/>
                    <a:pt x="42654" y="5988"/>
                  </a:cubicBezTo>
                  <a:cubicBezTo>
                    <a:pt x="42165" y="6059"/>
                    <a:pt x="41694" y="6167"/>
                    <a:pt x="41277" y="6412"/>
                  </a:cubicBezTo>
                  <a:cubicBezTo>
                    <a:pt x="41010" y="6567"/>
                    <a:pt x="40716" y="6709"/>
                    <a:pt x="40527" y="6982"/>
                  </a:cubicBezTo>
                  <a:cubicBezTo>
                    <a:pt x="40453" y="7084"/>
                    <a:pt x="40357" y="7180"/>
                    <a:pt x="40243" y="7254"/>
                  </a:cubicBezTo>
                  <a:cubicBezTo>
                    <a:pt x="40159" y="7307"/>
                    <a:pt x="40097" y="7390"/>
                    <a:pt x="40063" y="7486"/>
                  </a:cubicBezTo>
                  <a:cubicBezTo>
                    <a:pt x="40014" y="7628"/>
                    <a:pt x="39936" y="7762"/>
                    <a:pt x="39837" y="7867"/>
                  </a:cubicBezTo>
                  <a:cubicBezTo>
                    <a:pt x="39664" y="8059"/>
                    <a:pt x="39590" y="8300"/>
                    <a:pt x="39531" y="8532"/>
                  </a:cubicBezTo>
                  <a:cubicBezTo>
                    <a:pt x="39435" y="8932"/>
                    <a:pt x="39320" y="9337"/>
                    <a:pt x="39367" y="9761"/>
                  </a:cubicBezTo>
                  <a:cubicBezTo>
                    <a:pt x="39373" y="9811"/>
                    <a:pt x="39370" y="9860"/>
                    <a:pt x="39367" y="9910"/>
                  </a:cubicBezTo>
                  <a:cubicBezTo>
                    <a:pt x="39364" y="9982"/>
                    <a:pt x="39329" y="10019"/>
                    <a:pt x="39261" y="10019"/>
                  </a:cubicBezTo>
                  <a:cubicBezTo>
                    <a:pt x="39253" y="10019"/>
                    <a:pt x="39245" y="10019"/>
                    <a:pt x="39237" y="10018"/>
                  </a:cubicBezTo>
                  <a:cubicBezTo>
                    <a:pt x="39035" y="9990"/>
                    <a:pt x="38822" y="10046"/>
                    <a:pt x="38633" y="9928"/>
                  </a:cubicBezTo>
                  <a:cubicBezTo>
                    <a:pt x="38615" y="9919"/>
                    <a:pt x="38587" y="9916"/>
                    <a:pt x="38562" y="9916"/>
                  </a:cubicBezTo>
                  <a:cubicBezTo>
                    <a:pt x="38278" y="9916"/>
                    <a:pt x="37993" y="9890"/>
                    <a:pt x="37707" y="9890"/>
                  </a:cubicBezTo>
                  <a:cubicBezTo>
                    <a:pt x="37647" y="9890"/>
                    <a:pt x="37588" y="9892"/>
                    <a:pt x="37528" y="9894"/>
                  </a:cubicBezTo>
                  <a:cubicBezTo>
                    <a:pt x="37144" y="9913"/>
                    <a:pt x="36760" y="9975"/>
                    <a:pt x="36377" y="9990"/>
                  </a:cubicBezTo>
                  <a:cubicBezTo>
                    <a:pt x="36287" y="9993"/>
                    <a:pt x="36191" y="9996"/>
                    <a:pt x="36107" y="10027"/>
                  </a:cubicBezTo>
                  <a:cubicBezTo>
                    <a:pt x="35767" y="10160"/>
                    <a:pt x="35414" y="10232"/>
                    <a:pt x="35055" y="10272"/>
                  </a:cubicBezTo>
                  <a:cubicBezTo>
                    <a:pt x="34878" y="10290"/>
                    <a:pt x="34724" y="10368"/>
                    <a:pt x="34566" y="10430"/>
                  </a:cubicBezTo>
                  <a:cubicBezTo>
                    <a:pt x="34417" y="10485"/>
                    <a:pt x="34269" y="10538"/>
                    <a:pt x="34117" y="10566"/>
                  </a:cubicBezTo>
                  <a:cubicBezTo>
                    <a:pt x="33845" y="10619"/>
                    <a:pt x="33659" y="10795"/>
                    <a:pt x="33451" y="10956"/>
                  </a:cubicBezTo>
                  <a:cubicBezTo>
                    <a:pt x="33235" y="11117"/>
                    <a:pt x="33040" y="11306"/>
                    <a:pt x="32817" y="11454"/>
                  </a:cubicBezTo>
                  <a:cubicBezTo>
                    <a:pt x="32486" y="11674"/>
                    <a:pt x="32269" y="11987"/>
                    <a:pt x="32055" y="12312"/>
                  </a:cubicBezTo>
                  <a:cubicBezTo>
                    <a:pt x="31895" y="12553"/>
                    <a:pt x="31811" y="12829"/>
                    <a:pt x="31653" y="13070"/>
                  </a:cubicBezTo>
                  <a:cubicBezTo>
                    <a:pt x="31539" y="13253"/>
                    <a:pt x="31535" y="13479"/>
                    <a:pt x="31443" y="13674"/>
                  </a:cubicBezTo>
                  <a:cubicBezTo>
                    <a:pt x="31210" y="14160"/>
                    <a:pt x="31145" y="14701"/>
                    <a:pt x="30981" y="15209"/>
                  </a:cubicBezTo>
                  <a:cubicBezTo>
                    <a:pt x="30885" y="15512"/>
                    <a:pt x="30848" y="15828"/>
                    <a:pt x="30759" y="16134"/>
                  </a:cubicBezTo>
                  <a:cubicBezTo>
                    <a:pt x="30700" y="16345"/>
                    <a:pt x="30694" y="16571"/>
                    <a:pt x="30675" y="16791"/>
                  </a:cubicBezTo>
                  <a:cubicBezTo>
                    <a:pt x="30653" y="17029"/>
                    <a:pt x="30619" y="17264"/>
                    <a:pt x="30557" y="17496"/>
                  </a:cubicBezTo>
                  <a:cubicBezTo>
                    <a:pt x="30539" y="17568"/>
                    <a:pt x="30523" y="17642"/>
                    <a:pt x="30539" y="17716"/>
                  </a:cubicBezTo>
                  <a:cubicBezTo>
                    <a:pt x="30560" y="17809"/>
                    <a:pt x="30548" y="17896"/>
                    <a:pt x="30517" y="17982"/>
                  </a:cubicBezTo>
                  <a:cubicBezTo>
                    <a:pt x="30480" y="18094"/>
                    <a:pt x="30461" y="18205"/>
                    <a:pt x="30492" y="18323"/>
                  </a:cubicBezTo>
                  <a:cubicBezTo>
                    <a:pt x="30536" y="18490"/>
                    <a:pt x="30430" y="18639"/>
                    <a:pt x="30434" y="18806"/>
                  </a:cubicBezTo>
                  <a:cubicBezTo>
                    <a:pt x="30443" y="19487"/>
                    <a:pt x="30421" y="20165"/>
                    <a:pt x="30492" y="20846"/>
                  </a:cubicBezTo>
                  <a:cubicBezTo>
                    <a:pt x="30520" y="21121"/>
                    <a:pt x="30505" y="21403"/>
                    <a:pt x="30594" y="21672"/>
                  </a:cubicBezTo>
                  <a:cubicBezTo>
                    <a:pt x="30647" y="21830"/>
                    <a:pt x="30678" y="21991"/>
                    <a:pt x="30768" y="22133"/>
                  </a:cubicBezTo>
                  <a:cubicBezTo>
                    <a:pt x="30786" y="22161"/>
                    <a:pt x="30805" y="22192"/>
                    <a:pt x="30811" y="22223"/>
                  </a:cubicBezTo>
                  <a:cubicBezTo>
                    <a:pt x="30870" y="22548"/>
                    <a:pt x="31074" y="22799"/>
                    <a:pt x="31232" y="23074"/>
                  </a:cubicBezTo>
                  <a:cubicBezTo>
                    <a:pt x="31350" y="23275"/>
                    <a:pt x="31486" y="23446"/>
                    <a:pt x="31665" y="23597"/>
                  </a:cubicBezTo>
                  <a:cubicBezTo>
                    <a:pt x="31919" y="23811"/>
                    <a:pt x="32192" y="23993"/>
                    <a:pt x="32483" y="24148"/>
                  </a:cubicBezTo>
                  <a:cubicBezTo>
                    <a:pt x="32687" y="24257"/>
                    <a:pt x="32922" y="24331"/>
                    <a:pt x="33151" y="24380"/>
                  </a:cubicBezTo>
                  <a:cubicBezTo>
                    <a:pt x="33273" y="24404"/>
                    <a:pt x="33395" y="24453"/>
                    <a:pt x="33523" y="24453"/>
                  </a:cubicBezTo>
                  <a:cubicBezTo>
                    <a:pt x="33544" y="24453"/>
                    <a:pt x="33566" y="24452"/>
                    <a:pt x="33588" y="24448"/>
                  </a:cubicBezTo>
                  <a:cubicBezTo>
                    <a:pt x="33594" y="24448"/>
                    <a:pt x="33599" y="24447"/>
                    <a:pt x="33604" y="24447"/>
                  </a:cubicBezTo>
                  <a:cubicBezTo>
                    <a:pt x="33661" y="24447"/>
                    <a:pt x="33686" y="24491"/>
                    <a:pt x="33708" y="24548"/>
                  </a:cubicBezTo>
                  <a:cubicBezTo>
                    <a:pt x="33807" y="24835"/>
                    <a:pt x="33888" y="25133"/>
                    <a:pt x="34030" y="25399"/>
                  </a:cubicBezTo>
                  <a:cubicBezTo>
                    <a:pt x="34170" y="25653"/>
                    <a:pt x="34244" y="25928"/>
                    <a:pt x="34349" y="26194"/>
                  </a:cubicBezTo>
                  <a:cubicBezTo>
                    <a:pt x="34470" y="26501"/>
                    <a:pt x="34652" y="26776"/>
                    <a:pt x="34761" y="27089"/>
                  </a:cubicBezTo>
                  <a:cubicBezTo>
                    <a:pt x="34832" y="27290"/>
                    <a:pt x="34826" y="27361"/>
                    <a:pt x="34637" y="27439"/>
                  </a:cubicBezTo>
                  <a:cubicBezTo>
                    <a:pt x="34361" y="27550"/>
                    <a:pt x="34145" y="27757"/>
                    <a:pt x="33885" y="27891"/>
                  </a:cubicBezTo>
                  <a:cubicBezTo>
                    <a:pt x="33795" y="27934"/>
                    <a:pt x="33721" y="27999"/>
                    <a:pt x="33650" y="28070"/>
                  </a:cubicBezTo>
                  <a:cubicBezTo>
                    <a:pt x="33538" y="28175"/>
                    <a:pt x="33433" y="28299"/>
                    <a:pt x="33275" y="28346"/>
                  </a:cubicBezTo>
                  <a:cubicBezTo>
                    <a:pt x="33219" y="28361"/>
                    <a:pt x="33179" y="28407"/>
                    <a:pt x="33148" y="28460"/>
                  </a:cubicBezTo>
                  <a:cubicBezTo>
                    <a:pt x="33102" y="28541"/>
                    <a:pt x="33030" y="28599"/>
                    <a:pt x="32956" y="28646"/>
                  </a:cubicBezTo>
                  <a:cubicBezTo>
                    <a:pt x="32712" y="28801"/>
                    <a:pt x="32510" y="29002"/>
                    <a:pt x="32312" y="29212"/>
                  </a:cubicBezTo>
                  <a:cubicBezTo>
                    <a:pt x="32046" y="29500"/>
                    <a:pt x="31737" y="29751"/>
                    <a:pt x="31470" y="30042"/>
                  </a:cubicBezTo>
                  <a:cubicBezTo>
                    <a:pt x="31328" y="30197"/>
                    <a:pt x="31145" y="30320"/>
                    <a:pt x="31053" y="30522"/>
                  </a:cubicBezTo>
                  <a:cubicBezTo>
                    <a:pt x="31037" y="30549"/>
                    <a:pt x="31015" y="30580"/>
                    <a:pt x="30991" y="30599"/>
                  </a:cubicBezTo>
                  <a:cubicBezTo>
                    <a:pt x="30724" y="30809"/>
                    <a:pt x="30570" y="31119"/>
                    <a:pt x="30316" y="31342"/>
                  </a:cubicBezTo>
                  <a:cubicBezTo>
                    <a:pt x="30189" y="31450"/>
                    <a:pt x="30108" y="31614"/>
                    <a:pt x="30009" y="31753"/>
                  </a:cubicBezTo>
                  <a:cubicBezTo>
                    <a:pt x="29982" y="31791"/>
                    <a:pt x="29963" y="31846"/>
                    <a:pt x="29929" y="31874"/>
                  </a:cubicBezTo>
                  <a:cubicBezTo>
                    <a:pt x="29644" y="32100"/>
                    <a:pt x="29477" y="32428"/>
                    <a:pt x="29217" y="32679"/>
                  </a:cubicBezTo>
                  <a:cubicBezTo>
                    <a:pt x="29053" y="32840"/>
                    <a:pt x="28904" y="33035"/>
                    <a:pt x="28756" y="33218"/>
                  </a:cubicBezTo>
                  <a:cubicBezTo>
                    <a:pt x="28524" y="33502"/>
                    <a:pt x="28261" y="33762"/>
                    <a:pt x="28010" y="34032"/>
                  </a:cubicBezTo>
                  <a:cubicBezTo>
                    <a:pt x="27926" y="34121"/>
                    <a:pt x="27898" y="34251"/>
                    <a:pt x="27799" y="34335"/>
                  </a:cubicBezTo>
                  <a:cubicBezTo>
                    <a:pt x="27515" y="34567"/>
                    <a:pt x="27270" y="34843"/>
                    <a:pt x="27004" y="35096"/>
                  </a:cubicBezTo>
                  <a:cubicBezTo>
                    <a:pt x="26861" y="35233"/>
                    <a:pt x="26719" y="35390"/>
                    <a:pt x="26524" y="35474"/>
                  </a:cubicBezTo>
                  <a:cubicBezTo>
                    <a:pt x="26394" y="35533"/>
                    <a:pt x="26338" y="35678"/>
                    <a:pt x="26221" y="35759"/>
                  </a:cubicBezTo>
                  <a:cubicBezTo>
                    <a:pt x="26066" y="35867"/>
                    <a:pt x="25914" y="35979"/>
                    <a:pt x="25747" y="36068"/>
                  </a:cubicBezTo>
                  <a:cubicBezTo>
                    <a:pt x="25673" y="36109"/>
                    <a:pt x="25589" y="36140"/>
                    <a:pt x="25537" y="36201"/>
                  </a:cubicBezTo>
                  <a:cubicBezTo>
                    <a:pt x="25357" y="36403"/>
                    <a:pt x="25103" y="36492"/>
                    <a:pt x="24887" y="36635"/>
                  </a:cubicBezTo>
                  <a:cubicBezTo>
                    <a:pt x="24472" y="36907"/>
                    <a:pt x="24011" y="37081"/>
                    <a:pt x="23534" y="37198"/>
                  </a:cubicBezTo>
                  <a:cubicBezTo>
                    <a:pt x="23390" y="37236"/>
                    <a:pt x="23239" y="37272"/>
                    <a:pt x="23081" y="37272"/>
                  </a:cubicBezTo>
                  <a:cubicBezTo>
                    <a:pt x="23032" y="37272"/>
                    <a:pt x="22981" y="37268"/>
                    <a:pt x="22930" y="37260"/>
                  </a:cubicBezTo>
                  <a:cubicBezTo>
                    <a:pt x="22763" y="37232"/>
                    <a:pt x="22596" y="37245"/>
                    <a:pt x="22426" y="37198"/>
                  </a:cubicBezTo>
                  <a:cubicBezTo>
                    <a:pt x="22082" y="37102"/>
                    <a:pt x="21813" y="36889"/>
                    <a:pt x="21528" y="36697"/>
                  </a:cubicBezTo>
                  <a:cubicBezTo>
                    <a:pt x="21126" y="36427"/>
                    <a:pt x="20801" y="36084"/>
                    <a:pt x="20566" y="35666"/>
                  </a:cubicBezTo>
                  <a:cubicBezTo>
                    <a:pt x="20405" y="35375"/>
                    <a:pt x="20278" y="35065"/>
                    <a:pt x="20129" y="34765"/>
                  </a:cubicBezTo>
                  <a:cubicBezTo>
                    <a:pt x="20033" y="34573"/>
                    <a:pt x="19928" y="34388"/>
                    <a:pt x="19906" y="34168"/>
                  </a:cubicBezTo>
                  <a:cubicBezTo>
                    <a:pt x="19906" y="34146"/>
                    <a:pt x="19900" y="34118"/>
                    <a:pt x="19888" y="34097"/>
                  </a:cubicBezTo>
                  <a:cubicBezTo>
                    <a:pt x="19677" y="33700"/>
                    <a:pt x="19634" y="33249"/>
                    <a:pt x="19498" y="32828"/>
                  </a:cubicBezTo>
                  <a:cubicBezTo>
                    <a:pt x="19454" y="32701"/>
                    <a:pt x="19417" y="32577"/>
                    <a:pt x="19355" y="32459"/>
                  </a:cubicBezTo>
                  <a:cubicBezTo>
                    <a:pt x="19315" y="32379"/>
                    <a:pt x="19275" y="32295"/>
                    <a:pt x="19265" y="32202"/>
                  </a:cubicBezTo>
                  <a:cubicBezTo>
                    <a:pt x="19222" y="31735"/>
                    <a:pt x="19002" y="31311"/>
                    <a:pt x="18937" y="30847"/>
                  </a:cubicBezTo>
                  <a:cubicBezTo>
                    <a:pt x="18919" y="30710"/>
                    <a:pt x="18838" y="30583"/>
                    <a:pt x="18795" y="30453"/>
                  </a:cubicBezTo>
                  <a:cubicBezTo>
                    <a:pt x="18715" y="30200"/>
                    <a:pt x="18674" y="29940"/>
                    <a:pt x="18634" y="29680"/>
                  </a:cubicBezTo>
                  <a:cubicBezTo>
                    <a:pt x="18622" y="29608"/>
                    <a:pt x="18612" y="29534"/>
                    <a:pt x="18591" y="29463"/>
                  </a:cubicBezTo>
                  <a:cubicBezTo>
                    <a:pt x="18380" y="28745"/>
                    <a:pt x="18247" y="28008"/>
                    <a:pt x="18111" y="27271"/>
                  </a:cubicBezTo>
                  <a:cubicBezTo>
                    <a:pt x="18077" y="27092"/>
                    <a:pt x="17990" y="26934"/>
                    <a:pt x="17941" y="26758"/>
                  </a:cubicBezTo>
                  <a:cubicBezTo>
                    <a:pt x="17848" y="26417"/>
                    <a:pt x="17808" y="26067"/>
                    <a:pt x="17718" y="25724"/>
                  </a:cubicBezTo>
                  <a:cubicBezTo>
                    <a:pt x="17647" y="25454"/>
                    <a:pt x="17560" y="25176"/>
                    <a:pt x="17541" y="24885"/>
                  </a:cubicBezTo>
                  <a:cubicBezTo>
                    <a:pt x="17529" y="24674"/>
                    <a:pt x="17458" y="24467"/>
                    <a:pt x="17393" y="24266"/>
                  </a:cubicBezTo>
                  <a:cubicBezTo>
                    <a:pt x="17315" y="24031"/>
                    <a:pt x="17312" y="23783"/>
                    <a:pt x="17247" y="23548"/>
                  </a:cubicBezTo>
                  <a:cubicBezTo>
                    <a:pt x="17210" y="23415"/>
                    <a:pt x="17142" y="23285"/>
                    <a:pt x="17130" y="23148"/>
                  </a:cubicBezTo>
                  <a:cubicBezTo>
                    <a:pt x="17083" y="22715"/>
                    <a:pt x="16925" y="22310"/>
                    <a:pt x="16823" y="21892"/>
                  </a:cubicBezTo>
                  <a:cubicBezTo>
                    <a:pt x="16730" y="21523"/>
                    <a:pt x="16566" y="21171"/>
                    <a:pt x="16415" y="20815"/>
                  </a:cubicBezTo>
                  <a:cubicBezTo>
                    <a:pt x="16201" y="20319"/>
                    <a:pt x="15929" y="19858"/>
                    <a:pt x="15644" y="19409"/>
                  </a:cubicBezTo>
                  <a:cubicBezTo>
                    <a:pt x="15483" y="19159"/>
                    <a:pt x="15319" y="18902"/>
                    <a:pt x="15099" y="18688"/>
                  </a:cubicBezTo>
                  <a:cubicBezTo>
                    <a:pt x="14895" y="18490"/>
                    <a:pt x="14715" y="18267"/>
                    <a:pt x="14514" y="18063"/>
                  </a:cubicBezTo>
                  <a:cubicBezTo>
                    <a:pt x="14248" y="17797"/>
                    <a:pt x="13923" y="17602"/>
                    <a:pt x="13589" y="17425"/>
                  </a:cubicBezTo>
                  <a:cubicBezTo>
                    <a:pt x="13403" y="17329"/>
                    <a:pt x="13205" y="17280"/>
                    <a:pt x="13016" y="17196"/>
                  </a:cubicBezTo>
                  <a:cubicBezTo>
                    <a:pt x="12984" y="17183"/>
                    <a:pt x="12952" y="17178"/>
                    <a:pt x="12920" y="17178"/>
                  </a:cubicBezTo>
                  <a:cubicBezTo>
                    <a:pt x="12855" y="17178"/>
                    <a:pt x="12789" y="17197"/>
                    <a:pt x="12723" y="17197"/>
                  </a:cubicBezTo>
                  <a:cubicBezTo>
                    <a:pt x="12707" y="17197"/>
                    <a:pt x="12691" y="17196"/>
                    <a:pt x="12675" y="17193"/>
                  </a:cubicBezTo>
                  <a:cubicBezTo>
                    <a:pt x="12558" y="17174"/>
                    <a:pt x="12459" y="17150"/>
                    <a:pt x="12366" y="17063"/>
                  </a:cubicBezTo>
                  <a:cubicBezTo>
                    <a:pt x="12210" y="16916"/>
                    <a:pt x="12031" y="16847"/>
                    <a:pt x="11852" y="16847"/>
                  </a:cubicBezTo>
                  <a:cubicBezTo>
                    <a:pt x="11604" y="16847"/>
                    <a:pt x="11354" y="16979"/>
                    <a:pt x="11162" y="17218"/>
                  </a:cubicBezTo>
                  <a:cubicBezTo>
                    <a:pt x="11149" y="17230"/>
                    <a:pt x="11137" y="17246"/>
                    <a:pt x="11137" y="17261"/>
                  </a:cubicBezTo>
                  <a:cubicBezTo>
                    <a:pt x="11140" y="17530"/>
                    <a:pt x="10954" y="17549"/>
                    <a:pt x="10747" y="17602"/>
                  </a:cubicBezTo>
                  <a:cubicBezTo>
                    <a:pt x="10580" y="17648"/>
                    <a:pt x="10400" y="17741"/>
                    <a:pt x="10308" y="17930"/>
                  </a:cubicBezTo>
                  <a:cubicBezTo>
                    <a:pt x="10221" y="18106"/>
                    <a:pt x="10103" y="18270"/>
                    <a:pt x="10020" y="18447"/>
                  </a:cubicBezTo>
                  <a:cubicBezTo>
                    <a:pt x="9976" y="18540"/>
                    <a:pt x="9925" y="18572"/>
                    <a:pt x="9843" y="18572"/>
                  </a:cubicBezTo>
                  <a:cubicBezTo>
                    <a:pt x="9833" y="18572"/>
                    <a:pt x="9821" y="18572"/>
                    <a:pt x="9809" y="18570"/>
                  </a:cubicBezTo>
                  <a:cubicBezTo>
                    <a:pt x="9785" y="18568"/>
                    <a:pt x="9762" y="18567"/>
                    <a:pt x="9739" y="18567"/>
                  </a:cubicBezTo>
                  <a:cubicBezTo>
                    <a:pt x="9561" y="18567"/>
                    <a:pt x="9404" y="18630"/>
                    <a:pt x="9264" y="18756"/>
                  </a:cubicBezTo>
                  <a:cubicBezTo>
                    <a:pt x="9203" y="18815"/>
                    <a:pt x="9165" y="18880"/>
                    <a:pt x="9119" y="18948"/>
                  </a:cubicBezTo>
                  <a:cubicBezTo>
                    <a:pt x="8884" y="19292"/>
                    <a:pt x="8896" y="19691"/>
                    <a:pt x="8862" y="20078"/>
                  </a:cubicBezTo>
                  <a:cubicBezTo>
                    <a:pt x="8850" y="20202"/>
                    <a:pt x="8819" y="20233"/>
                    <a:pt x="8695" y="20257"/>
                  </a:cubicBezTo>
                  <a:cubicBezTo>
                    <a:pt x="8311" y="20338"/>
                    <a:pt x="7952" y="20681"/>
                    <a:pt x="7946" y="21099"/>
                  </a:cubicBezTo>
                  <a:cubicBezTo>
                    <a:pt x="7937" y="21570"/>
                    <a:pt x="8048" y="22019"/>
                    <a:pt x="8274" y="22446"/>
                  </a:cubicBezTo>
                  <a:cubicBezTo>
                    <a:pt x="8419" y="22718"/>
                    <a:pt x="8590" y="22984"/>
                    <a:pt x="8701" y="23278"/>
                  </a:cubicBezTo>
                  <a:cubicBezTo>
                    <a:pt x="8778" y="23480"/>
                    <a:pt x="8921" y="23644"/>
                    <a:pt x="9023" y="23829"/>
                  </a:cubicBezTo>
                  <a:cubicBezTo>
                    <a:pt x="9153" y="24068"/>
                    <a:pt x="9289" y="24297"/>
                    <a:pt x="9413" y="24538"/>
                  </a:cubicBezTo>
                  <a:cubicBezTo>
                    <a:pt x="9580" y="24866"/>
                    <a:pt x="9757" y="25188"/>
                    <a:pt x="9927" y="25516"/>
                  </a:cubicBezTo>
                  <a:cubicBezTo>
                    <a:pt x="9973" y="25603"/>
                    <a:pt x="10010" y="25696"/>
                    <a:pt x="10048" y="25786"/>
                  </a:cubicBezTo>
                  <a:cubicBezTo>
                    <a:pt x="10088" y="25882"/>
                    <a:pt x="10032" y="25903"/>
                    <a:pt x="9952" y="25903"/>
                  </a:cubicBezTo>
                  <a:cubicBezTo>
                    <a:pt x="9527" y="25901"/>
                    <a:pt x="9100" y="25898"/>
                    <a:pt x="8674" y="25898"/>
                  </a:cubicBezTo>
                  <a:cubicBezTo>
                    <a:pt x="8483" y="25898"/>
                    <a:pt x="8292" y="25898"/>
                    <a:pt x="8101" y="25900"/>
                  </a:cubicBezTo>
                  <a:cubicBezTo>
                    <a:pt x="7996" y="25902"/>
                    <a:pt x="7892" y="25902"/>
                    <a:pt x="7787" y="25902"/>
                  </a:cubicBezTo>
                  <a:cubicBezTo>
                    <a:pt x="7683" y="25902"/>
                    <a:pt x="7578" y="25902"/>
                    <a:pt x="7474" y="25902"/>
                  </a:cubicBezTo>
                  <a:cubicBezTo>
                    <a:pt x="7265" y="25902"/>
                    <a:pt x="7056" y="25903"/>
                    <a:pt x="6847" y="25913"/>
                  </a:cubicBezTo>
                  <a:cubicBezTo>
                    <a:pt x="6636" y="25922"/>
                    <a:pt x="6425" y="25930"/>
                    <a:pt x="6214" y="25930"/>
                  </a:cubicBezTo>
                  <a:cubicBezTo>
                    <a:pt x="6024" y="25930"/>
                    <a:pt x="5835" y="25924"/>
                    <a:pt x="5646" y="25906"/>
                  </a:cubicBezTo>
                  <a:cubicBezTo>
                    <a:pt x="5561" y="25899"/>
                    <a:pt x="5475" y="25896"/>
                    <a:pt x="5389" y="25896"/>
                  </a:cubicBezTo>
                  <a:cubicBezTo>
                    <a:pt x="5123" y="25896"/>
                    <a:pt x="4854" y="25924"/>
                    <a:pt x="4587" y="25931"/>
                  </a:cubicBezTo>
                  <a:cubicBezTo>
                    <a:pt x="4538" y="25933"/>
                    <a:pt x="4488" y="25933"/>
                    <a:pt x="4439" y="25933"/>
                  </a:cubicBezTo>
                  <a:cubicBezTo>
                    <a:pt x="4389" y="25933"/>
                    <a:pt x="4340" y="25933"/>
                    <a:pt x="4290" y="25931"/>
                  </a:cubicBezTo>
                  <a:cubicBezTo>
                    <a:pt x="4280" y="25931"/>
                    <a:pt x="4270" y="25930"/>
                    <a:pt x="4261" y="25930"/>
                  </a:cubicBezTo>
                  <a:cubicBezTo>
                    <a:pt x="4090" y="25930"/>
                    <a:pt x="3986" y="26009"/>
                    <a:pt x="3974" y="26191"/>
                  </a:cubicBezTo>
                  <a:cubicBezTo>
                    <a:pt x="3956" y="26476"/>
                    <a:pt x="3965" y="26764"/>
                    <a:pt x="3978" y="27052"/>
                  </a:cubicBezTo>
                  <a:cubicBezTo>
                    <a:pt x="3993" y="27395"/>
                    <a:pt x="4039" y="27739"/>
                    <a:pt x="3981" y="28082"/>
                  </a:cubicBezTo>
                  <a:cubicBezTo>
                    <a:pt x="3962" y="28197"/>
                    <a:pt x="3959" y="28315"/>
                    <a:pt x="3965" y="28429"/>
                  </a:cubicBezTo>
                  <a:cubicBezTo>
                    <a:pt x="4009" y="29200"/>
                    <a:pt x="3937" y="29971"/>
                    <a:pt x="3959" y="30744"/>
                  </a:cubicBezTo>
                  <a:cubicBezTo>
                    <a:pt x="3962" y="30871"/>
                    <a:pt x="4009" y="30939"/>
                    <a:pt x="4132" y="30973"/>
                  </a:cubicBezTo>
                  <a:cubicBezTo>
                    <a:pt x="4254" y="31007"/>
                    <a:pt x="4377" y="31027"/>
                    <a:pt x="4500" y="31027"/>
                  </a:cubicBezTo>
                  <a:cubicBezTo>
                    <a:pt x="4549" y="31027"/>
                    <a:pt x="4598" y="31024"/>
                    <a:pt x="4646" y="31017"/>
                  </a:cubicBezTo>
                  <a:cubicBezTo>
                    <a:pt x="4746" y="31002"/>
                    <a:pt x="4846" y="30999"/>
                    <a:pt x="4945" y="30999"/>
                  </a:cubicBezTo>
                  <a:cubicBezTo>
                    <a:pt x="5027" y="30999"/>
                    <a:pt x="5108" y="31001"/>
                    <a:pt x="5189" y="31001"/>
                  </a:cubicBezTo>
                  <a:cubicBezTo>
                    <a:pt x="5301" y="31001"/>
                    <a:pt x="5414" y="30997"/>
                    <a:pt x="5525" y="30977"/>
                  </a:cubicBezTo>
                  <a:cubicBezTo>
                    <a:pt x="5556" y="30971"/>
                    <a:pt x="5588" y="30969"/>
                    <a:pt x="5620" y="30969"/>
                  </a:cubicBezTo>
                  <a:cubicBezTo>
                    <a:pt x="5727" y="30969"/>
                    <a:pt x="5837" y="30993"/>
                    <a:pt x="5941" y="30993"/>
                  </a:cubicBezTo>
                  <a:cubicBezTo>
                    <a:pt x="5950" y="30993"/>
                    <a:pt x="5959" y="30992"/>
                    <a:pt x="5968" y="30992"/>
                  </a:cubicBezTo>
                  <a:cubicBezTo>
                    <a:pt x="6032" y="30989"/>
                    <a:pt x="6096" y="30987"/>
                    <a:pt x="6161" y="30987"/>
                  </a:cubicBezTo>
                  <a:cubicBezTo>
                    <a:pt x="6411" y="30987"/>
                    <a:pt x="6661" y="31007"/>
                    <a:pt x="6910" y="31007"/>
                  </a:cubicBezTo>
                  <a:cubicBezTo>
                    <a:pt x="7021" y="31007"/>
                    <a:pt x="7132" y="31003"/>
                    <a:pt x="7243" y="30992"/>
                  </a:cubicBezTo>
                  <a:cubicBezTo>
                    <a:pt x="7273" y="30989"/>
                    <a:pt x="7304" y="30979"/>
                    <a:pt x="7332" y="30979"/>
                  </a:cubicBezTo>
                  <a:cubicBezTo>
                    <a:pt x="7335" y="30979"/>
                    <a:pt x="7339" y="30979"/>
                    <a:pt x="7342" y="30980"/>
                  </a:cubicBezTo>
                  <a:cubicBezTo>
                    <a:pt x="7480" y="31000"/>
                    <a:pt x="7617" y="31007"/>
                    <a:pt x="7754" y="31007"/>
                  </a:cubicBezTo>
                  <a:cubicBezTo>
                    <a:pt x="8063" y="31007"/>
                    <a:pt x="8371" y="30972"/>
                    <a:pt x="8679" y="30972"/>
                  </a:cubicBezTo>
                  <a:cubicBezTo>
                    <a:pt x="8741" y="30972"/>
                    <a:pt x="8803" y="30973"/>
                    <a:pt x="8865" y="30977"/>
                  </a:cubicBezTo>
                  <a:cubicBezTo>
                    <a:pt x="9013" y="30984"/>
                    <a:pt x="9160" y="30986"/>
                    <a:pt x="9308" y="30986"/>
                  </a:cubicBezTo>
                  <a:cubicBezTo>
                    <a:pt x="9443" y="30986"/>
                    <a:pt x="9578" y="30985"/>
                    <a:pt x="9712" y="30985"/>
                  </a:cubicBezTo>
                  <a:cubicBezTo>
                    <a:pt x="9846" y="30985"/>
                    <a:pt x="9979" y="30986"/>
                    <a:pt x="10113" y="30992"/>
                  </a:cubicBezTo>
                  <a:cubicBezTo>
                    <a:pt x="10376" y="31005"/>
                    <a:pt x="10639" y="31010"/>
                    <a:pt x="10902" y="31010"/>
                  </a:cubicBezTo>
                  <a:cubicBezTo>
                    <a:pt x="11017" y="31010"/>
                    <a:pt x="11131" y="31009"/>
                    <a:pt x="11245" y="31008"/>
                  </a:cubicBezTo>
                  <a:cubicBezTo>
                    <a:pt x="11295" y="31004"/>
                    <a:pt x="11341" y="31004"/>
                    <a:pt x="11391" y="30998"/>
                  </a:cubicBezTo>
                  <a:cubicBezTo>
                    <a:pt x="11453" y="30988"/>
                    <a:pt x="11504" y="30982"/>
                    <a:pt x="11545" y="30982"/>
                  </a:cubicBezTo>
                  <a:cubicBezTo>
                    <a:pt x="11682" y="30982"/>
                    <a:pt x="11723" y="31047"/>
                    <a:pt x="11769" y="31249"/>
                  </a:cubicBezTo>
                  <a:cubicBezTo>
                    <a:pt x="11880" y="31732"/>
                    <a:pt x="12019" y="32212"/>
                    <a:pt x="12121" y="32694"/>
                  </a:cubicBezTo>
                  <a:cubicBezTo>
                    <a:pt x="12251" y="33301"/>
                    <a:pt x="12409" y="33902"/>
                    <a:pt x="12499" y="34521"/>
                  </a:cubicBezTo>
                  <a:cubicBezTo>
                    <a:pt x="12552" y="34914"/>
                    <a:pt x="12672" y="35307"/>
                    <a:pt x="12756" y="35700"/>
                  </a:cubicBezTo>
                  <a:cubicBezTo>
                    <a:pt x="12833" y="36068"/>
                    <a:pt x="12942" y="36431"/>
                    <a:pt x="13019" y="36799"/>
                  </a:cubicBezTo>
                  <a:cubicBezTo>
                    <a:pt x="13084" y="37099"/>
                    <a:pt x="13192" y="37384"/>
                    <a:pt x="13257" y="37681"/>
                  </a:cubicBezTo>
                  <a:cubicBezTo>
                    <a:pt x="13288" y="37830"/>
                    <a:pt x="13270" y="37867"/>
                    <a:pt x="13124" y="37870"/>
                  </a:cubicBezTo>
                  <a:cubicBezTo>
                    <a:pt x="13050" y="37872"/>
                    <a:pt x="12975" y="37874"/>
                    <a:pt x="12900" y="37874"/>
                  </a:cubicBezTo>
                  <a:cubicBezTo>
                    <a:pt x="12794" y="37874"/>
                    <a:pt x="12688" y="37871"/>
                    <a:pt x="12583" y="37864"/>
                  </a:cubicBezTo>
                  <a:cubicBezTo>
                    <a:pt x="12414" y="37851"/>
                    <a:pt x="12246" y="37847"/>
                    <a:pt x="12078" y="37847"/>
                  </a:cubicBezTo>
                  <a:cubicBezTo>
                    <a:pt x="11911" y="37847"/>
                    <a:pt x="11744" y="37851"/>
                    <a:pt x="11577" y="37854"/>
                  </a:cubicBezTo>
                  <a:cubicBezTo>
                    <a:pt x="11320" y="37860"/>
                    <a:pt x="11062" y="37868"/>
                    <a:pt x="10803" y="37868"/>
                  </a:cubicBezTo>
                  <a:cubicBezTo>
                    <a:pt x="10668" y="37868"/>
                    <a:pt x="10532" y="37866"/>
                    <a:pt x="10397" y="37861"/>
                  </a:cubicBezTo>
                  <a:cubicBezTo>
                    <a:pt x="10119" y="37850"/>
                    <a:pt x="9839" y="37836"/>
                    <a:pt x="9559" y="37836"/>
                  </a:cubicBezTo>
                  <a:cubicBezTo>
                    <a:pt x="9438" y="37836"/>
                    <a:pt x="9317" y="37839"/>
                    <a:pt x="9196" y="37845"/>
                  </a:cubicBezTo>
                  <a:cubicBezTo>
                    <a:pt x="9003" y="37856"/>
                    <a:pt x="8811" y="37858"/>
                    <a:pt x="8620" y="37858"/>
                  </a:cubicBezTo>
                  <a:cubicBezTo>
                    <a:pt x="8492" y="37858"/>
                    <a:pt x="8364" y="37857"/>
                    <a:pt x="8237" y="37857"/>
                  </a:cubicBezTo>
                  <a:cubicBezTo>
                    <a:pt x="8037" y="37857"/>
                    <a:pt x="7837" y="37845"/>
                    <a:pt x="7637" y="37845"/>
                  </a:cubicBezTo>
                  <a:cubicBezTo>
                    <a:pt x="7617" y="37845"/>
                    <a:pt x="7597" y="37845"/>
                    <a:pt x="7577" y="37845"/>
                  </a:cubicBezTo>
                  <a:cubicBezTo>
                    <a:pt x="7467" y="37847"/>
                    <a:pt x="7356" y="37857"/>
                    <a:pt x="7244" y="37857"/>
                  </a:cubicBezTo>
                  <a:cubicBezTo>
                    <a:pt x="7177" y="37857"/>
                    <a:pt x="7109" y="37854"/>
                    <a:pt x="7042" y="37842"/>
                  </a:cubicBezTo>
                  <a:cubicBezTo>
                    <a:pt x="7002" y="37835"/>
                    <a:pt x="6962" y="37832"/>
                    <a:pt x="6923" y="37832"/>
                  </a:cubicBezTo>
                  <a:cubicBezTo>
                    <a:pt x="6808" y="37832"/>
                    <a:pt x="6693" y="37854"/>
                    <a:pt x="6578" y="37854"/>
                  </a:cubicBezTo>
                  <a:cubicBezTo>
                    <a:pt x="6566" y="37854"/>
                    <a:pt x="6555" y="37855"/>
                    <a:pt x="6543" y="37855"/>
                  </a:cubicBezTo>
                  <a:cubicBezTo>
                    <a:pt x="6291" y="37855"/>
                    <a:pt x="6038" y="37831"/>
                    <a:pt x="5787" y="37831"/>
                  </a:cubicBezTo>
                  <a:cubicBezTo>
                    <a:pt x="5699" y="37831"/>
                    <a:pt x="5610" y="37834"/>
                    <a:pt x="5522" y="37842"/>
                  </a:cubicBezTo>
                  <a:cubicBezTo>
                    <a:pt x="5421" y="37851"/>
                    <a:pt x="5319" y="37854"/>
                    <a:pt x="5218" y="37854"/>
                  </a:cubicBezTo>
                  <a:cubicBezTo>
                    <a:pt x="4958" y="37854"/>
                    <a:pt x="4699" y="37833"/>
                    <a:pt x="4439" y="37833"/>
                  </a:cubicBezTo>
                  <a:cubicBezTo>
                    <a:pt x="4350" y="37833"/>
                    <a:pt x="4262" y="37835"/>
                    <a:pt x="4173" y="37842"/>
                  </a:cubicBezTo>
                  <a:cubicBezTo>
                    <a:pt x="4100" y="37847"/>
                    <a:pt x="4027" y="37849"/>
                    <a:pt x="3954" y="37849"/>
                  </a:cubicBezTo>
                  <a:cubicBezTo>
                    <a:pt x="3775" y="37849"/>
                    <a:pt x="3592" y="37838"/>
                    <a:pt x="3411" y="37838"/>
                  </a:cubicBezTo>
                  <a:cubicBezTo>
                    <a:pt x="3354" y="37838"/>
                    <a:pt x="3297" y="37839"/>
                    <a:pt x="3241" y="37842"/>
                  </a:cubicBezTo>
                  <a:cubicBezTo>
                    <a:pt x="3144" y="37846"/>
                    <a:pt x="3048" y="37847"/>
                    <a:pt x="2951" y="37847"/>
                  </a:cubicBezTo>
                  <a:cubicBezTo>
                    <a:pt x="2726" y="37847"/>
                    <a:pt x="2502" y="37840"/>
                    <a:pt x="2278" y="37840"/>
                  </a:cubicBezTo>
                  <a:cubicBezTo>
                    <a:pt x="2214" y="37840"/>
                    <a:pt x="2150" y="37840"/>
                    <a:pt x="2086" y="37842"/>
                  </a:cubicBezTo>
                  <a:cubicBezTo>
                    <a:pt x="1937" y="37844"/>
                    <a:pt x="1788" y="37861"/>
                    <a:pt x="1639" y="37861"/>
                  </a:cubicBezTo>
                  <a:cubicBezTo>
                    <a:pt x="1559" y="37861"/>
                    <a:pt x="1480" y="37856"/>
                    <a:pt x="1399" y="37842"/>
                  </a:cubicBezTo>
                  <a:cubicBezTo>
                    <a:pt x="1378" y="37838"/>
                    <a:pt x="1356" y="37837"/>
                    <a:pt x="1334" y="37837"/>
                  </a:cubicBezTo>
                  <a:cubicBezTo>
                    <a:pt x="1220" y="37837"/>
                    <a:pt x="1101" y="37880"/>
                    <a:pt x="980" y="37880"/>
                  </a:cubicBezTo>
                  <a:cubicBezTo>
                    <a:pt x="973" y="37880"/>
                    <a:pt x="966" y="37879"/>
                    <a:pt x="960" y="37879"/>
                  </a:cubicBezTo>
                  <a:cubicBezTo>
                    <a:pt x="625" y="37864"/>
                    <a:pt x="579" y="37817"/>
                    <a:pt x="567" y="37486"/>
                  </a:cubicBezTo>
                  <a:cubicBezTo>
                    <a:pt x="551" y="37118"/>
                    <a:pt x="570" y="36746"/>
                    <a:pt x="573" y="36226"/>
                  </a:cubicBezTo>
                  <a:cubicBezTo>
                    <a:pt x="582" y="35923"/>
                    <a:pt x="585" y="35471"/>
                    <a:pt x="582" y="35019"/>
                  </a:cubicBezTo>
                  <a:cubicBezTo>
                    <a:pt x="579" y="34654"/>
                    <a:pt x="576" y="34282"/>
                    <a:pt x="567" y="33917"/>
                  </a:cubicBezTo>
                  <a:cubicBezTo>
                    <a:pt x="560" y="33580"/>
                    <a:pt x="542" y="33245"/>
                    <a:pt x="588" y="32908"/>
                  </a:cubicBezTo>
                  <a:cubicBezTo>
                    <a:pt x="607" y="32756"/>
                    <a:pt x="613" y="32592"/>
                    <a:pt x="582" y="32441"/>
                  </a:cubicBezTo>
                  <a:cubicBezTo>
                    <a:pt x="514" y="32103"/>
                    <a:pt x="594" y="31769"/>
                    <a:pt x="582" y="31432"/>
                  </a:cubicBezTo>
                  <a:cubicBezTo>
                    <a:pt x="570" y="31054"/>
                    <a:pt x="567" y="30676"/>
                    <a:pt x="563" y="30299"/>
                  </a:cubicBezTo>
                  <a:cubicBezTo>
                    <a:pt x="560" y="30085"/>
                    <a:pt x="557" y="29872"/>
                    <a:pt x="567" y="29658"/>
                  </a:cubicBezTo>
                  <a:cubicBezTo>
                    <a:pt x="582" y="29076"/>
                    <a:pt x="582" y="28494"/>
                    <a:pt x="570" y="27912"/>
                  </a:cubicBezTo>
                  <a:cubicBezTo>
                    <a:pt x="560" y="27485"/>
                    <a:pt x="588" y="27058"/>
                    <a:pt x="601" y="26634"/>
                  </a:cubicBezTo>
                  <a:cubicBezTo>
                    <a:pt x="610" y="26272"/>
                    <a:pt x="557" y="25913"/>
                    <a:pt x="573" y="25550"/>
                  </a:cubicBezTo>
                  <a:cubicBezTo>
                    <a:pt x="597" y="25012"/>
                    <a:pt x="570" y="24470"/>
                    <a:pt x="576" y="23932"/>
                  </a:cubicBezTo>
                  <a:cubicBezTo>
                    <a:pt x="585" y="23176"/>
                    <a:pt x="560" y="22418"/>
                    <a:pt x="557" y="21663"/>
                  </a:cubicBezTo>
                  <a:cubicBezTo>
                    <a:pt x="557" y="21304"/>
                    <a:pt x="622" y="20945"/>
                    <a:pt x="557" y="20586"/>
                  </a:cubicBezTo>
                  <a:cubicBezTo>
                    <a:pt x="672" y="20301"/>
                    <a:pt x="532" y="20016"/>
                    <a:pt x="563" y="19728"/>
                  </a:cubicBezTo>
                  <a:cubicBezTo>
                    <a:pt x="610" y="19298"/>
                    <a:pt x="613" y="18858"/>
                    <a:pt x="588" y="18428"/>
                  </a:cubicBezTo>
                  <a:cubicBezTo>
                    <a:pt x="560" y="17973"/>
                    <a:pt x="570" y="17521"/>
                    <a:pt x="570" y="17069"/>
                  </a:cubicBezTo>
                  <a:cubicBezTo>
                    <a:pt x="570" y="16791"/>
                    <a:pt x="567" y="16509"/>
                    <a:pt x="582" y="16230"/>
                  </a:cubicBezTo>
                  <a:cubicBezTo>
                    <a:pt x="594" y="16023"/>
                    <a:pt x="616" y="15806"/>
                    <a:pt x="573" y="15593"/>
                  </a:cubicBezTo>
                  <a:cubicBezTo>
                    <a:pt x="548" y="15453"/>
                    <a:pt x="573" y="15311"/>
                    <a:pt x="585" y="15175"/>
                  </a:cubicBezTo>
                  <a:cubicBezTo>
                    <a:pt x="619" y="14872"/>
                    <a:pt x="573" y="14568"/>
                    <a:pt x="576" y="14268"/>
                  </a:cubicBezTo>
                  <a:cubicBezTo>
                    <a:pt x="579" y="14150"/>
                    <a:pt x="582" y="14036"/>
                    <a:pt x="582" y="13921"/>
                  </a:cubicBezTo>
                  <a:cubicBezTo>
                    <a:pt x="579" y="13429"/>
                    <a:pt x="554" y="12934"/>
                    <a:pt x="576" y="12445"/>
                  </a:cubicBezTo>
                  <a:cubicBezTo>
                    <a:pt x="588" y="12126"/>
                    <a:pt x="594" y="11804"/>
                    <a:pt x="591" y="11488"/>
                  </a:cubicBezTo>
                  <a:cubicBezTo>
                    <a:pt x="591" y="11145"/>
                    <a:pt x="579" y="10801"/>
                    <a:pt x="576" y="10458"/>
                  </a:cubicBezTo>
                  <a:cubicBezTo>
                    <a:pt x="573" y="9990"/>
                    <a:pt x="613" y="9520"/>
                    <a:pt x="585" y="9055"/>
                  </a:cubicBezTo>
                  <a:cubicBezTo>
                    <a:pt x="563" y="8678"/>
                    <a:pt x="678" y="8300"/>
                    <a:pt x="554" y="7929"/>
                  </a:cubicBezTo>
                  <a:cubicBezTo>
                    <a:pt x="554" y="7923"/>
                    <a:pt x="551" y="7913"/>
                    <a:pt x="554" y="7904"/>
                  </a:cubicBezTo>
                  <a:cubicBezTo>
                    <a:pt x="644" y="7489"/>
                    <a:pt x="548" y="7071"/>
                    <a:pt x="554" y="6653"/>
                  </a:cubicBezTo>
                  <a:cubicBezTo>
                    <a:pt x="557" y="6279"/>
                    <a:pt x="610" y="5901"/>
                    <a:pt x="542" y="5524"/>
                  </a:cubicBezTo>
                  <a:cubicBezTo>
                    <a:pt x="536" y="5502"/>
                    <a:pt x="529" y="5471"/>
                    <a:pt x="539" y="5452"/>
                  </a:cubicBezTo>
                  <a:cubicBezTo>
                    <a:pt x="647" y="5192"/>
                    <a:pt x="551" y="4932"/>
                    <a:pt x="557" y="4672"/>
                  </a:cubicBezTo>
                  <a:cubicBezTo>
                    <a:pt x="557" y="4623"/>
                    <a:pt x="554" y="4573"/>
                    <a:pt x="563" y="4527"/>
                  </a:cubicBezTo>
                  <a:cubicBezTo>
                    <a:pt x="632" y="4199"/>
                    <a:pt x="551" y="3871"/>
                    <a:pt x="563" y="3546"/>
                  </a:cubicBezTo>
                  <a:cubicBezTo>
                    <a:pt x="579" y="3174"/>
                    <a:pt x="545" y="2806"/>
                    <a:pt x="567" y="2438"/>
                  </a:cubicBezTo>
                  <a:cubicBezTo>
                    <a:pt x="582" y="2150"/>
                    <a:pt x="570" y="1859"/>
                    <a:pt x="563" y="1574"/>
                  </a:cubicBezTo>
                  <a:cubicBezTo>
                    <a:pt x="560" y="1292"/>
                    <a:pt x="619" y="1014"/>
                    <a:pt x="579" y="735"/>
                  </a:cubicBezTo>
                  <a:cubicBezTo>
                    <a:pt x="561" y="610"/>
                    <a:pt x="624" y="536"/>
                    <a:pt x="745" y="536"/>
                  </a:cubicBezTo>
                  <a:cubicBezTo>
                    <a:pt x="753" y="536"/>
                    <a:pt x="760" y="537"/>
                    <a:pt x="768" y="537"/>
                  </a:cubicBezTo>
                  <a:cubicBezTo>
                    <a:pt x="839" y="541"/>
                    <a:pt x="910" y="542"/>
                    <a:pt x="982" y="542"/>
                  </a:cubicBezTo>
                  <a:cubicBezTo>
                    <a:pt x="1298" y="542"/>
                    <a:pt x="1614" y="512"/>
                    <a:pt x="1932" y="512"/>
                  </a:cubicBezTo>
                  <a:cubicBezTo>
                    <a:pt x="2011" y="512"/>
                    <a:pt x="2091" y="514"/>
                    <a:pt x="2170" y="518"/>
                  </a:cubicBezTo>
                  <a:cubicBezTo>
                    <a:pt x="2327" y="526"/>
                    <a:pt x="2486" y="537"/>
                    <a:pt x="2647" y="537"/>
                  </a:cubicBezTo>
                  <a:cubicBezTo>
                    <a:pt x="2765" y="537"/>
                    <a:pt x="2884" y="531"/>
                    <a:pt x="3003" y="512"/>
                  </a:cubicBezTo>
                  <a:cubicBezTo>
                    <a:pt x="3090" y="499"/>
                    <a:pt x="3178" y="495"/>
                    <a:pt x="3267" y="495"/>
                  </a:cubicBezTo>
                  <a:cubicBezTo>
                    <a:pt x="3413" y="495"/>
                    <a:pt x="3560" y="506"/>
                    <a:pt x="3707" y="506"/>
                  </a:cubicBezTo>
                  <a:cubicBezTo>
                    <a:pt x="3717" y="506"/>
                    <a:pt x="3728" y="506"/>
                    <a:pt x="3739" y="506"/>
                  </a:cubicBezTo>
                  <a:cubicBezTo>
                    <a:pt x="4074" y="506"/>
                    <a:pt x="4408" y="500"/>
                    <a:pt x="4742" y="500"/>
                  </a:cubicBezTo>
                  <a:cubicBezTo>
                    <a:pt x="4767" y="500"/>
                    <a:pt x="4792" y="500"/>
                    <a:pt x="4816" y="500"/>
                  </a:cubicBezTo>
                  <a:cubicBezTo>
                    <a:pt x="4891" y="500"/>
                    <a:pt x="4964" y="501"/>
                    <a:pt x="5036" y="515"/>
                  </a:cubicBezTo>
                  <a:cubicBezTo>
                    <a:pt x="5130" y="533"/>
                    <a:pt x="5223" y="543"/>
                    <a:pt x="5316" y="543"/>
                  </a:cubicBezTo>
                  <a:cubicBezTo>
                    <a:pt x="5419" y="543"/>
                    <a:pt x="5522" y="531"/>
                    <a:pt x="5624" y="503"/>
                  </a:cubicBezTo>
                  <a:cubicBezTo>
                    <a:pt x="5670" y="491"/>
                    <a:pt x="5717" y="485"/>
                    <a:pt x="5764" y="485"/>
                  </a:cubicBezTo>
                  <a:close/>
                  <a:moveTo>
                    <a:pt x="47638" y="34729"/>
                  </a:moveTo>
                  <a:cubicBezTo>
                    <a:pt x="47659" y="34729"/>
                    <a:pt x="47682" y="34734"/>
                    <a:pt x="47709" y="34744"/>
                  </a:cubicBezTo>
                  <a:cubicBezTo>
                    <a:pt x="47826" y="34793"/>
                    <a:pt x="47953" y="34830"/>
                    <a:pt x="48068" y="34886"/>
                  </a:cubicBezTo>
                  <a:cubicBezTo>
                    <a:pt x="48560" y="35130"/>
                    <a:pt x="49055" y="35372"/>
                    <a:pt x="49532" y="35641"/>
                  </a:cubicBezTo>
                  <a:cubicBezTo>
                    <a:pt x="49792" y="35787"/>
                    <a:pt x="50061" y="35948"/>
                    <a:pt x="50185" y="36254"/>
                  </a:cubicBezTo>
                  <a:cubicBezTo>
                    <a:pt x="50219" y="36338"/>
                    <a:pt x="50268" y="36415"/>
                    <a:pt x="50324" y="36486"/>
                  </a:cubicBezTo>
                  <a:cubicBezTo>
                    <a:pt x="50470" y="36672"/>
                    <a:pt x="50519" y="36882"/>
                    <a:pt x="50516" y="37111"/>
                  </a:cubicBezTo>
                  <a:cubicBezTo>
                    <a:pt x="50522" y="37427"/>
                    <a:pt x="50386" y="37703"/>
                    <a:pt x="50225" y="37960"/>
                  </a:cubicBezTo>
                  <a:cubicBezTo>
                    <a:pt x="50002" y="38325"/>
                    <a:pt x="49649" y="38548"/>
                    <a:pt x="49303" y="38780"/>
                  </a:cubicBezTo>
                  <a:cubicBezTo>
                    <a:pt x="49145" y="38888"/>
                    <a:pt x="48978" y="38969"/>
                    <a:pt x="48811" y="39052"/>
                  </a:cubicBezTo>
                  <a:cubicBezTo>
                    <a:pt x="48776" y="39068"/>
                    <a:pt x="48748" y="39079"/>
                    <a:pt x="48724" y="39079"/>
                  </a:cubicBezTo>
                  <a:cubicBezTo>
                    <a:pt x="48687" y="39079"/>
                    <a:pt x="48660" y="39054"/>
                    <a:pt x="48634" y="38981"/>
                  </a:cubicBezTo>
                  <a:cubicBezTo>
                    <a:pt x="48501" y="38616"/>
                    <a:pt x="48442" y="38235"/>
                    <a:pt x="48337" y="37864"/>
                  </a:cubicBezTo>
                  <a:cubicBezTo>
                    <a:pt x="48247" y="37536"/>
                    <a:pt x="48161" y="37201"/>
                    <a:pt x="48055" y="36876"/>
                  </a:cubicBezTo>
                  <a:cubicBezTo>
                    <a:pt x="48021" y="36774"/>
                    <a:pt x="48018" y="36663"/>
                    <a:pt x="47984" y="36564"/>
                  </a:cubicBezTo>
                  <a:cubicBezTo>
                    <a:pt x="47863" y="36201"/>
                    <a:pt x="47814" y="35815"/>
                    <a:pt x="47662" y="35459"/>
                  </a:cubicBezTo>
                  <a:cubicBezTo>
                    <a:pt x="47582" y="35276"/>
                    <a:pt x="47600" y="35069"/>
                    <a:pt x="47554" y="34877"/>
                  </a:cubicBezTo>
                  <a:cubicBezTo>
                    <a:pt x="47532" y="34785"/>
                    <a:pt x="47567" y="34729"/>
                    <a:pt x="47638" y="34729"/>
                  </a:cubicBezTo>
                  <a:close/>
                  <a:moveTo>
                    <a:pt x="34903" y="1"/>
                  </a:moveTo>
                  <a:cubicBezTo>
                    <a:pt x="34832" y="1"/>
                    <a:pt x="34762" y="9"/>
                    <a:pt x="34693" y="26"/>
                  </a:cubicBezTo>
                  <a:cubicBezTo>
                    <a:pt x="34587" y="53"/>
                    <a:pt x="34483" y="61"/>
                    <a:pt x="34379" y="61"/>
                  </a:cubicBezTo>
                  <a:cubicBezTo>
                    <a:pt x="34170" y="61"/>
                    <a:pt x="33962" y="26"/>
                    <a:pt x="33754" y="26"/>
                  </a:cubicBezTo>
                  <a:cubicBezTo>
                    <a:pt x="33748" y="26"/>
                    <a:pt x="33742" y="26"/>
                    <a:pt x="33736" y="26"/>
                  </a:cubicBezTo>
                  <a:cubicBezTo>
                    <a:pt x="33724" y="26"/>
                    <a:pt x="33712" y="27"/>
                    <a:pt x="33699" y="27"/>
                  </a:cubicBezTo>
                  <a:cubicBezTo>
                    <a:pt x="33567" y="27"/>
                    <a:pt x="33432" y="18"/>
                    <a:pt x="33298" y="18"/>
                  </a:cubicBezTo>
                  <a:cubicBezTo>
                    <a:pt x="33215" y="18"/>
                    <a:pt x="33132" y="21"/>
                    <a:pt x="33052" y="33"/>
                  </a:cubicBezTo>
                  <a:cubicBezTo>
                    <a:pt x="32926" y="51"/>
                    <a:pt x="32801" y="57"/>
                    <a:pt x="32675" y="57"/>
                  </a:cubicBezTo>
                  <a:cubicBezTo>
                    <a:pt x="32425" y="57"/>
                    <a:pt x="32175" y="33"/>
                    <a:pt x="31925" y="33"/>
                  </a:cubicBezTo>
                  <a:cubicBezTo>
                    <a:pt x="31894" y="33"/>
                    <a:pt x="31862" y="33"/>
                    <a:pt x="31831" y="33"/>
                  </a:cubicBezTo>
                  <a:cubicBezTo>
                    <a:pt x="31605" y="33"/>
                    <a:pt x="31379" y="27"/>
                    <a:pt x="31152" y="27"/>
                  </a:cubicBezTo>
                  <a:cubicBezTo>
                    <a:pt x="31017" y="27"/>
                    <a:pt x="30882" y="29"/>
                    <a:pt x="30746" y="36"/>
                  </a:cubicBezTo>
                  <a:cubicBezTo>
                    <a:pt x="30608" y="42"/>
                    <a:pt x="30468" y="66"/>
                    <a:pt x="30329" y="66"/>
                  </a:cubicBezTo>
                  <a:cubicBezTo>
                    <a:pt x="30272" y="66"/>
                    <a:pt x="30215" y="62"/>
                    <a:pt x="30158" y="51"/>
                  </a:cubicBezTo>
                  <a:cubicBezTo>
                    <a:pt x="29966" y="15"/>
                    <a:pt x="29774" y="4"/>
                    <a:pt x="29582" y="4"/>
                  </a:cubicBezTo>
                  <a:cubicBezTo>
                    <a:pt x="29291" y="4"/>
                    <a:pt x="29000" y="31"/>
                    <a:pt x="28709" y="42"/>
                  </a:cubicBezTo>
                  <a:cubicBezTo>
                    <a:pt x="28700" y="42"/>
                    <a:pt x="28690" y="42"/>
                    <a:pt x="28681" y="42"/>
                  </a:cubicBezTo>
                  <a:cubicBezTo>
                    <a:pt x="28583" y="42"/>
                    <a:pt x="28486" y="23"/>
                    <a:pt x="28389" y="23"/>
                  </a:cubicBezTo>
                  <a:cubicBezTo>
                    <a:pt x="28349" y="23"/>
                    <a:pt x="28310" y="26"/>
                    <a:pt x="28270" y="36"/>
                  </a:cubicBezTo>
                  <a:cubicBezTo>
                    <a:pt x="28187" y="56"/>
                    <a:pt x="28103" y="65"/>
                    <a:pt x="28021" y="65"/>
                  </a:cubicBezTo>
                  <a:cubicBezTo>
                    <a:pt x="27955" y="65"/>
                    <a:pt x="27890" y="59"/>
                    <a:pt x="27827" y="51"/>
                  </a:cubicBezTo>
                  <a:cubicBezTo>
                    <a:pt x="27694" y="32"/>
                    <a:pt x="27561" y="27"/>
                    <a:pt x="27428" y="27"/>
                  </a:cubicBezTo>
                  <a:cubicBezTo>
                    <a:pt x="27257" y="27"/>
                    <a:pt x="27087" y="36"/>
                    <a:pt x="26917" y="36"/>
                  </a:cubicBezTo>
                  <a:cubicBezTo>
                    <a:pt x="26830" y="36"/>
                    <a:pt x="26743" y="33"/>
                    <a:pt x="26657" y="26"/>
                  </a:cubicBezTo>
                  <a:cubicBezTo>
                    <a:pt x="26639" y="25"/>
                    <a:pt x="26621" y="25"/>
                    <a:pt x="26603" y="25"/>
                  </a:cubicBezTo>
                  <a:cubicBezTo>
                    <a:pt x="26467" y="25"/>
                    <a:pt x="26336" y="56"/>
                    <a:pt x="26203" y="56"/>
                  </a:cubicBezTo>
                  <a:cubicBezTo>
                    <a:pt x="26175" y="56"/>
                    <a:pt x="26147" y="55"/>
                    <a:pt x="26119" y="51"/>
                  </a:cubicBezTo>
                  <a:cubicBezTo>
                    <a:pt x="25857" y="20"/>
                    <a:pt x="25595" y="5"/>
                    <a:pt x="25333" y="5"/>
                  </a:cubicBezTo>
                  <a:cubicBezTo>
                    <a:pt x="25078" y="5"/>
                    <a:pt x="24823" y="19"/>
                    <a:pt x="24568" y="45"/>
                  </a:cubicBezTo>
                  <a:cubicBezTo>
                    <a:pt x="24467" y="55"/>
                    <a:pt x="24366" y="63"/>
                    <a:pt x="24266" y="63"/>
                  </a:cubicBezTo>
                  <a:cubicBezTo>
                    <a:pt x="24177" y="63"/>
                    <a:pt x="24088" y="56"/>
                    <a:pt x="23998" y="39"/>
                  </a:cubicBezTo>
                  <a:cubicBezTo>
                    <a:pt x="23900" y="21"/>
                    <a:pt x="23802" y="15"/>
                    <a:pt x="23704" y="15"/>
                  </a:cubicBezTo>
                  <a:cubicBezTo>
                    <a:pt x="23647" y="15"/>
                    <a:pt x="23591" y="17"/>
                    <a:pt x="23534" y="20"/>
                  </a:cubicBezTo>
                  <a:cubicBezTo>
                    <a:pt x="23384" y="30"/>
                    <a:pt x="23232" y="58"/>
                    <a:pt x="23085" y="58"/>
                  </a:cubicBezTo>
                  <a:cubicBezTo>
                    <a:pt x="23038" y="58"/>
                    <a:pt x="22992" y="55"/>
                    <a:pt x="22946" y="48"/>
                  </a:cubicBezTo>
                  <a:cubicBezTo>
                    <a:pt x="22874" y="36"/>
                    <a:pt x="22803" y="31"/>
                    <a:pt x="22732" y="31"/>
                  </a:cubicBezTo>
                  <a:cubicBezTo>
                    <a:pt x="22554" y="31"/>
                    <a:pt x="22378" y="59"/>
                    <a:pt x="22202" y="59"/>
                  </a:cubicBezTo>
                  <a:cubicBezTo>
                    <a:pt x="22131" y="59"/>
                    <a:pt x="22060" y="54"/>
                    <a:pt x="21989" y="42"/>
                  </a:cubicBezTo>
                  <a:cubicBezTo>
                    <a:pt x="21939" y="32"/>
                    <a:pt x="21889" y="29"/>
                    <a:pt x="21839" y="29"/>
                  </a:cubicBezTo>
                  <a:cubicBezTo>
                    <a:pt x="21739" y="29"/>
                    <a:pt x="21639" y="42"/>
                    <a:pt x="21538" y="42"/>
                  </a:cubicBezTo>
                  <a:cubicBezTo>
                    <a:pt x="21479" y="42"/>
                    <a:pt x="21420" y="37"/>
                    <a:pt x="21361" y="23"/>
                  </a:cubicBezTo>
                  <a:cubicBezTo>
                    <a:pt x="21329" y="14"/>
                    <a:pt x="21296" y="11"/>
                    <a:pt x="21262" y="11"/>
                  </a:cubicBezTo>
                  <a:cubicBezTo>
                    <a:pt x="21212" y="11"/>
                    <a:pt x="21161" y="18"/>
                    <a:pt x="21113" y="29"/>
                  </a:cubicBezTo>
                  <a:cubicBezTo>
                    <a:pt x="21024" y="50"/>
                    <a:pt x="20935" y="60"/>
                    <a:pt x="20845" y="60"/>
                  </a:cubicBezTo>
                  <a:cubicBezTo>
                    <a:pt x="20756" y="60"/>
                    <a:pt x="20666" y="50"/>
                    <a:pt x="20575" y="29"/>
                  </a:cubicBezTo>
                  <a:cubicBezTo>
                    <a:pt x="20513" y="15"/>
                    <a:pt x="20449" y="5"/>
                    <a:pt x="20385" y="5"/>
                  </a:cubicBezTo>
                  <a:cubicBezTo>
                    <a:pt x="20326" y="5"/>
                    <a:pt x="20267" y="13"/>
                    <a:pt x="20210" y="33"/>
                  </a:cubicBezTo>
                  <a:cubicBezTo>
                    <a:pt x="20151" y="50"/>
                    <a:pt x="20093" y="57"/>
                    <a:pt x="20035" y="57"/>
                  </a:cubicBezTo>
                  <a:cubicBezTo>
                    <a:pt x="19971" y="57"/>
                    <a:pt x="19907" y="49"/>
                    <a:pt x="19841" y="39"/>
                  </a:cubicBezTo>
                  <a:cubicBezTo>
                    <a:pt x="19783" y="28"/>
                    <a:pt x="19727" y="17"/>
                    <a:pt x="19668" y="17"/>
                  </a:cubicBezTo>
                  <a:cubicBezTo>
                    <a:pt x="19661" y="17"/>
                    <a:pt x="19653" y="17"/>
                    <a:pt x="19646" y="17"/>
                  </a:cubicBezTo>
                  <a:cubicBezTo>
                    <a:pt x="19420" y="29"/>
                    <a:pt x="19194" y="29"/>
                    <a:pt x="18965" y="42"/>
                  </a:cubicBezTo>
                  <a:cubicBezTo>
                    <a:pt x="18951" y="42"/>
                    <a:pt x="18937" y="43"/>
                    <a:pt x="18924" y="43"/>
                  </a:cubicBezTo>
                  <a:cubicBezTo>
                    <a:pt x="18811" y="43"/>
                    <a:pt x="18697" y="23"/>
                    <a:pt x="18583" y="23"/>
                  </a:cubicBezTo>
                  <a:cubicBezTo>
                    <a:pt x="18517" y="23"/>
                    <a:pt x="18450" y="30"/>
                    <a:pt x="18383" y="51"/>
                  </a:cubicBezTo>
                  <a:cubicBezTo>
                    <a:pt x="18354" y="60"/>
                    <a:pt x="18323" y="63"/>
                    <a:pt x="18291" y="63"/>
                  </a:cubicBezTo>
                  <a:cubicBezTo>
                    <a:pt x="18255" y="63"/>
                    <a:pt x="18219" y="59"/>
                    <a:pt x="18185" y="54"/>
                  </a:cubicBezTo>
                  <a:cubicBezTo>
                    <a:pt x="18058" y="38"/>
                    <a:pt x="17931" y="34"/>
                    <a:pt x="17803" y="34"/>
                  </a:cubicBezTo>
                  <a:cubicBezTo>
                    <a:pt x="17622" y="34"/>
                    <a:pt x="17441" y="43"/>
                    <a:pt x="17260" y="43"/>
                  </a:cubicBezTo>
                  <a:cubicBezTo>
                    <a:pt x="17196" y="43"/>
                    <a:pt x="17132" y="42"/>
                    <a:pt x="17068" y="39"/>
                  </a:cubicBezTo>
                  <a:cubicBezTo>
                    <a:pt x="17055" y="38"/>
                    <a:pt x="17042" y="38"/>
                    <a:pt x="17029" y="38"/>
                  </a:cubicBezTo>
                  <a:cubicBezTo>
                    <a:pt x="16900" y="38"/>
                    <a:pt x="16773" y="65"/>
                    <a:pt x="16646" y="65"/>
                  </a:cubicBezTo>
                  <a:cubicBezTo>
                    <a:pt x="16591" y="65"/>
                    <a:pt x="16535" y="60"/>
                    <a:pt x="16480" y="45"/>
                  </a:cubicBezTo>
                  <a:cubicBezTo>
                    <a:pt x="16340" y="8"/>
                    <a:pt x="16201" y="23"/>
                    <a:pt x="16062" y="8"/>
                  </a:cubicBezTo>
                  <a:cubicBezTo>
                    <a:pt x="16029" y="5"/>
                    <a:pt x="15996" y="3"/>
                    <a:pt x="15962" y="3"/>
                  </a:cubicBezTo>
                  <a:cubicBezTo>
                    <a:pt x="15765" y="3"/>
                    <a:pt x="15568" y="52"/>
                    <a:pt x="15370" y="52"/>
                  </a:cubicBezTo>
                  <a:cubicBezTo>
                    <a:pt x="15282" y="52"/>
                    <a:pt x="15194" y="42"/>
                    <a:pt x="15105" y="14"/>
                  </a:cubicBezTo>
                  <a:cubicBezTo>
                    <a:pt x="15101" y="13"/>
                    <a:pt x="15096" y="12"/>
                    <a:pt x="15092" y="12"/>
                  </a:cubicBezTo>
                  <a:cubicBezTo>
                    <a:pt x="15073" y="12"/>
                    <a:pt x="15051" y="20"/>
                    <a:pt x="15031" y="20"/>
                  </a:cubicBezTo>
                  <a:cubicBezTo>
                    <a:pt x="14790" y="29"/>
                    <a:pt x="14545" y="45"/>
                    <a:pt x="14304" y="45"/>
                  </a:cubicBezTo>
                  <a:cubicBezTo>
                    <a:pt x="14055" y="45"/>
                    <a:pt x="13806" y="25"/>
                    <a:pt x="13558" y="25"/>
                  </a:cubicBezTo>
                  <a:cubicBezTo>
                    <a:pt x="13480" y="25"/>
                    <a:pt x="13401" y="27"/>
                    <a:pt x="13322" y="33"/>
                  </a:cubicBezTo>
                  <a:cubicBezTo>
                    <a:pt x="13039" y="51"/>
                    <a:pt x="12754" y="61"/>
                    <a:pt x="12469" y="61"/>
                  </a:cubicBezTo>
                  <a:cubicBezTo>
                    <a:pt x="12219" y="61"/>
                    <a:pt x="11970" y="53"/>
                    <a:pt x="11722" y="36"/>
                  </a:cubicBezTo>
                  <a:cubicBezTo>
                    <a:pt x="11666" y="31"/>
                    <a:pt x="11611" y="29"/>
                    <a:pt x="11556" y="29"/>
                  </a:cubicBezTo>
                  <a:cubicBezTo>
                    <a:pt x="11368" y="29"/>
                    <a:pt x="11183" y="49"/>
                    <a:pt x="10995" y="49"/>
                  </a:cubicBezTo>
                  <a:cubicBezTo>
                    <a:pt x="10934" y="49"/>
                    <a:pt x="10873" y="47"/>
                    <a:pt x="10812" y="42"/>
                  </a:cubicBezTo>
                  <a:cubicBezTo>
                    <a:pt x="10668" y="31"/>
                    <a:pt x="10522" y="9"/>
                    <a:pt x="10373" y="9"/>
                  </a:cubicBezTo>
                  <a:cubicBezTo>
                    <a:pt x="10349" y="9"/>
                    <a:pt x="10325" y="10"/>
                    <a:pt x="10301" y="11"/>
                  </a:cubicBezTo>
                  <a:cubicBezTo>
                    <a:pt x="10191" y="18"/>
                    <a:pt x="10080" y="20"/>
                    <a:pt x="9969" y="20"/>
                  </a:cubicBezTo>
                  <a:cubicBezTo>
                    <a:pt x="9899" y="20"/>
                    <a:pt x="9829" y="19"/>
                    <a:pt x="9759" y="19"/>
                  </a:cubicBezTo>
                  <a:cubicBezTo>
                    <a:pt x="9563" y="19"/>
                    <a:pt x="9367" y="23"/>
                    <a:pt x="9172" y="57"/>
                  </a:cubicBezTo>
                  <a:cubicBezTo>
                    <a:pt x="9142" y="61"/>
                    <a:pt x="9111" y="63"/>
                    <a:pt x="9080" y="63"/>
                  </a:cubicBezTo>
                  <a:cubicBezTo>
                    <a:pt x="9035" y="63"/>
                    <a:pt x="8990" y="59"/>
                    <a:pt x="8949" y="48"/>
                  </a:cubicBezTo>
                  <a:cubicBezTo>
                    <a:pt x="8815" y="16"/>
                    <a:pt x="8680" y="9"/>
                    <a:pt x="8544" y="9"/>
                  </a:cubicBezTo>
                  <a:cubicBezTo>
                    <a:pt x="8429" y="9"/>
                    <a:pt x="8314" y="14"/>
                    <a:pt x="8199" y="14"/>
                  </a:cubicBezTo>
                  <a:cubicBezTo>
                    <a:pt x="8186" y="14"/>
                    <a:pt x="8173" y="14"/>
                    <a:pt x="8159" y="14"/>
                  </a:cubicBezTo>
                  <a:cubicBezTo>
                    <a:pt x="8149" y="14"/>
                    <a:pt x="8139" y="14"/>
                    <a:pt x="8130" y="14"/>
                  </a:cubicBezTo>
                  <a:cubicBezTo>
                    <a:pt x="8000" y="14"/>
                    <a:pt x="7870" y="26"/>
                    <a:pt x="7739" y="26"/>
                  </a:cubicBezTo>
                  <a:cubicBezTo>
                    <a:pt x="7674" y="26"/>
                    <a:pt x="7609" y="23"/>
                    <a:pt x="7543" y="14"/>
                  </a:cubicBezTo>
                  <a:cubicBezTo>
                    <a:pt x="7492" y="8"/>
                    <a:pt x="7440" y="5"/>
                    <a:pt x="7389" y="5"/>
                  </a:cubicBezTo>
                  <a:cubicBezTo>
                    <a:pt x="7218" y="5"/>
                    <a:pt x="7047" y="32"/>
                    <a:pt x="6873" y="32"/>
                  </a:cubicBezTo>
                  <a:cubicBezTo>
                    <a:pt x="6844" y="32"/>
                    <a:pt x="6814" y="31"/>
                    <a:pt x="6785" y="29"/>
                  </a:cubicBezTo>
                  <a:cubicBezTo>
                    <a:pt x="6772" y="28"/>
                    <a:pt x="6758" y="28"/>
                    <a:pt x="6745" y="28"/>
                  </a:cubicBezTo>
                  <a:cubicBezTo>
                    <a:pt x="6622" y="28"/>
                    <a:pt x="6491" y="63"/>
                    <a:pt x="6365" y="63"/>
                  </a:cubicBezTo>
                  <a:cubicBezTo>
                    <a:pt x="6326" y="63"/>
                    <a:pt x="6287" y="60"/>
                    <a:pt x="6250" y="51"/>
                  </a:cubicBezTo>
                  <a:cubicBezTo>
                    <a:pt x="6129" y="24"/>
                    <a:pt x="6010" y="16"/>
                    <a:pt x="5890" y="16"/>
                  </a:cubicBezTo>
                  <a:cubicBezTo>
                    <a:pt x="5685" y="16"/>
                    <a:pt x="5481" y="41"/>
                    <a:pt x="5275" y="41"/>
                  </a:cubicBezTo>
                  <a:cubicBezTo>
                    <a:pt x="5225" y="41"/>
                    <a:pt x="5174" y="39"/>
                    <a:pt x="5123" y="36"/>
                  </a:cubicBezTo>
                  <a:cubicBezTo>
                    <a:pt x="4943" y="21"/>
                    <a:pt x="4758" y="6"/>
                    <a:pt x="4572" y="6"/>
                  </a:cubicBezTo>
                  <a:cubicBezTo>
                    <a:pt x="4413" y="6"/>
                    <a:pt x="4254" y="17"/>
                    <a:pt x="4095" y="48"/>
                  </a:cubicBezTo>
                  <a:cubicBezTo>
                    <a:pt x="4026" y="62"/>
                    <a:pt x="3956" y="67"/>
                    <a:pt x="3886" y="67"/>
                  </a:cubicBezTo>
                  <a:cubicBezTo>
                    <a:pt x="3686" y="67"/>
                    <a:pt x="3484" y="26"/>
                    <a:pt x="3282" y="26"/>
                  </a:cubicBezTo>
                  <a:cubicBezTo>
                    <a:pt x="3268" y="26"/>
                    <a:pt x="3253" y="26"/>
                    <a:pt x="3238" y="26"/>
                  </a:cubicBezTo>
                  <a:cubicBezTo>
                    <a:pt x="3125" y="31"/>
                    <a:pt x="3010" y="65"/>
                    <a:pt x="2897" y="65"/>
                  </a:cubicBezTo>
                  <a:cubicBezTo>
                    <a:pt x="2856" y="65"/>
                    <a:pt x="2814" y="60"/>
                    <a:pt x="2773" y="48"/>
                  </a:cubicBezTo>
                  <a:cubicBezTo>
                    <a:pt x="2694" y="23"/>
                    <a:pt x="2613" y="16"/>
                    <a:pt x="2533" y="16"/>
                  </a:cubicBezTo>
                  <a:cubicBezTo>
                    <a:pt x="2434" y="16"/>
                    <a:pt x="2335" y="26"/>
                    <a:pt x="2238" y="26"/>
                  </a:cubicBezTo>
                  <a:cubicBezTo>
                    <a:pt x="2068" y="25"/>
                    <a:pt x="1898" y="15"/>
                    <a:pt x="1728" y="15"/>
                  </a:cubicBezTo>
                  <a:cubicBezTo>
                    <a:pt x="1571" y="15"/>
                    <a:pt x="1415" y="23"/>
                    <a:pt x="1260" y="54"/>
                  </a:cubicBezTo>
                  <a:cubicBezTo>
                    <a:pt x="1232" y="61"/>
                    <a:pt x="1203" y="63"/>
                    <a:pt x="1174" y="63"/>
                  </a:cubicBezTo>
                  <a:cubicBezTo>
                    <a:pt x="1120" y="63"/>
                    <a:pt x="1065" y="54"/>
                    <a:pt x="1012" y="42"/>
                  </a:cubicBezTo>
                  <a:cubicBezTo>
                    <a:pt x="952" y="28"/>
                    <a:pt x="893" y="23"/>
                    <a:pt x="833" y="23"/>
                  </a:cubicBezTo>
                  <a:cubicBezTo>
                    <a:pt x="687" y="23"/>
                    <a:pt x="543" y="56"/>
                    <a:pt x="402" y="82"/>
                  </a:cubicBezTo>
                  <a:cubicBezTo>
                    <a:pt x="176" y="119"/>
                    <a:pt x="71" y="268"/>
                    <a:pt x="65" y="503"/>
                  </a:cubicBezTo>
                  <a:cubicBezTo>
                    <a:pt x="59" y="676"/>
                    <a:pt x="99" y="850"/>
                    <a:pt x="77" y="1020"/>
                  </a:cubicBezTo>
                  <a:cubicBezTo>
                    <a:pt x="43" y="1274"/>
                    <a:pt x="127" y="1528"/>
                    <a:pt x="56" y="1778"/>
                  </a:cubicBezTo>
                  <a:cubicBezTo>
                    <a:pt x="46" y="1815"/>
                    <a:pt x="56" y="1862"/>
                    <a:pt x="65" y="1902"/>
                  </a:cubicBezTo>
                  <a:cubicBezTo>
                    <a:pt x="121" y="2171"/>
                    <a:pt x="108" y="2441"/>
                    <a:pt x="81" y="2713"/>
                  </a:cubicBezTo>
                  <a:cubicBezTo>
                    <a:pt x="34" y="3112"/>
                    <a:pt x="71" y="3515"/>
                    <a:pt x="96" y="3914"/>
                  </a:cubicBezTo>
                  <a:cubicBezTo>
                    <a:pt x="102" y="4004"/>
                    <a:pt x="93" y="4094"/>
                    <a:pt x="93" y="4183"/>
                  </a:cubicBezTo>
                  <a:cubicBezTo>
                    <a:pt x="87" y="4462"/>
                    <a:pt x="28" y="4741"/>
                    <a:pt x="68" y="5019"/>
                  </a:cubicBezTo>
                  <a:cubicBezTo>
                    <a:pt x="96" y="5183"/>
                    <a:pt x="102" y="5344"/>
                    <a:pt x="99" y="5511"/>
                  </a:cubicBezTo>
                  <a:cubicBezTo>
                    <a:pt x="90" y="5815"/>
                    <a:pt x="115" y="6118"/>
                    <a:pt x="62" y="6421"/>
                  </a:cubicBezTo>
                  <a:cubicBezTo>
                    <a:pt x="25" y="6635"/>
                    <a:pt x="84" y="6848"/>
                    <a:pt x="99" y="7062"/>
                  </a:cubicBezTo>
                  <a:cubicBezTo>
                    <a:pt x="115" y="7242"/>
                    <a:pt x="53" y="7424"/>
                    <a:pt x="77" y="7601"/>
                  </a:cubicBezTo>
                  <a:cubicBezTo>
                    <a:pt x="118" y="7898"/>
                    <a:pt x="56" y="8189"/>
                    <a:pt x="68" y="8483"/>
                  </a:cubicBezTo>
                  <a:cubicBezTo>
                    <a:pt x="77" y="8777"/>
                    <a:pt x="81" y="9068"/>
                    <a:pt x="87" y="9362"/>
                  </a:cubicBezTo>
                  <a:cubicBezTo>
                    <a:pt x="93" y="9591"/>
                    <a:pt x="124" y="9823"/>
                    <a:pt x="96" y="10049"/>
                  </a:cubicBezTo>
                  <a:cubicBezTo>
                    <a:pt x="68" y="10294"/>
                    <a:pt x="90" y="10541"/>
                    <a:pt x="65" y="10783"/>
                  </a:cubicBezTo>
                  <a:cubicBezTo>
                    <a:pt x="40" y="11024"/>
                    <a:pt x="87" y="11259"/>
                    <a:pt x="93" y="11498"/>
                  </a:cubicBezTo>
                  <a:cubicBezTo>
                    <a:pt x="99" y="11748"/>
                    <a:pt x="68" y="12002"/>
                    <a:pt x="59" y="12256"/>
                  </a:cubicBezTo>
                  <a:cubicBezTo>
                    <a:pt x="50" y="12420"/>
                    <a:pt x="124" y="12578"/>
                    <a:pt x="90" y="12745"/>
                  </a:cubicBezTo>
                  <a:cubicBezTo>
                    <a:pt x="50" y="12940"/>
                    <a:pt x="65" y="13138"/>
                    <a:pt x="77" y="13330"/>
                  </a:cubicBezTo>
                  <a:cubicBezTo>
                    <a:pt x="99" y="13640"/>
                    <a:pt x="16" y="13952"/>
                    <a:pt x="96" y="14259"/>
                  </a:cubicBezTo>
                  <a:cubicBezTo>
                    <a:pt x="105" y="14290"/>
                    <a:pt x="96" y="14327"/>
                    <a:pt x="90" y="14358"/>
                  </a:cubicBezTo>
                  <a:cubicBezTo>
                    <a:pt x="25" y="14642"/>
                    <a:pt x="74" y="14930"/>
                    <a:pt x="71" y="15218"/>
                  </a:cubicBezTo>
                  <a:cubicBezTo>
                    <a:pt x="65" y="15472"/>
                    <a:pt x="121" y="15729"/>
                    <a:pt x="96" y="15977"/>
                  </a:cubicBezTo>
                  <a:cubicBezTo>
                    <a:pt x="40" y="16500"/>
                    <a:pt x="121" y="17023"/>
                    <a:pt x="77" y="17546"/>
                  </a:cubicBezTo>
                  <a:cubicBezTo>
                    <a:pt x="65" y="17682"/>
                    <a:pt x="93" y="17821"/>
                    <a:pt x="65" y="17961"/>
                  </a:cubicBezTo>
                  <a:cubicBezTo>
                    <a:pt x="40" y="18072"/>
                    <a:pt x="40" y="18193"/>
                    <a:pt x="65" y="18304"/>
                  </a:cubicBezTo>
                  <a:cubicBezTo>
                    <a:pt x="130" y="18632"/>
                    <a:pt x="77" y="18960"/>
                    <a:pt x="96" y="19289"/>
                  </a:cubicBezTo>
                  <a:cubicBezTo>
                    <a:pt x="102" y="19422"/>
                    <a:pt x="99" y="19552"/>
                    <a:pt x="87" y="19685"/>
                  </a:cubicBezTo>
                  <a:cubicBezTo>
                    <a:pt x="65" y="19926"/>
                    <a:pt x="99" y="20171"/>
                    <a:pt x="81" y="20415"/>
                  </a:cubicBezTo>
                  <a:cubicBezTo>
                    <a:pt x="71" y="20570"/>
                    <a:pt x="96" y="20725"/>
                    <a:pt x="74" y="20880"/>
                  </a:cubicBezTo>
                  <a:cubicBezTo>
                    <a:pt x="31" y="21208"/>
                    <a:pt x="121" y="21536"/>
                    <a:pt x="68" y="21861"/>
                  </a:cubicBezTo>
                  <a:cubicBezTo>
                    <a:pt x="68" y="21870"/>
                    <a:pt x="71" y="21876"/>
                    <a:pt x="74" y="21886"/>
                  </a:cubicBezTo>
                  <a:cubicBezTo>
                    <a:pt x="121" y="22074"/>
                    <a:pt x="105" y="22263"/>
                    <a:pt x="74" y="22449"/>
                  </a:cubicBezTo>
                  <a:cubicBezTo>
                    <a:pt x="59" y="22542"/>
                    <a:pt x="40" y="22635"/>
                    <a:pt x="62" y="22718"/>
                  </a:cubicBezTo>
                  <a:cubicBezTo>
                    <a:pt x="118" y="22916"/>
                    <a:pt x="87" y="23114"/>
                    <a:pt x="71" y="23309"/>
                  </a:cubicBezTo>
                  <a:cubicBezTo>
                    <a:pt x="62" y="23433"/>
                    <a:pt x="68" y="23554"/>
                    <a:pt x="74" y="23678"/>
                  </a:cubicBezTo>
                  <a:cubicBezTo>
                    <a:pt x="93" y="23972"/>
                    <a:pt x="139" y="24269"/>
                    <a:pt x="84" y="24563"/>
                  </a:cubicBezTo>
                  <a:cubicBezTo>
                    <a:pt x="19" y="24916"/>
                    <a:pt x="87" y="25266"/>
                    <a:pt x="84" y="25615"/>
                  </a:cubicBezTo>
                  <a:cubicBezTo>
                    <a:pt x="81" y="25764"/>
                    <a:pt x="90" y="25909"/>
                    <a:pt x="77" y="26058"/>
                  </a:cubicBezTo>
                  <a:cubicBezTo>
                    <a:pt x="62" y="26284"/>
                    <a:pt x="46" y="26519"/>
                    <a:pt x="74" y="26745"/>
                  </a:cubicBezTo>
                  <a:cubicBezTo>
                    <a:pt x="105" y="26977"/>
                    <a:pt x="108" y="27200"/>
                    <a:pt x="71" y="27432"/>
                  </a:cubicBezTo>
                  <a:cubicBezTo>
                    <a:pt x="59" y="27513"/>
                    <a:pt x="50" y="27596"/>
                    <a:pt x="62" y="27677"/>
                  </a:cubicBezTo>
                  <a:cubicBezTo>
                    <a:pt x="102" y="27996"/>
                    <a:pt x="124" y="28318"/>
                    <a:pt x="90" y="28633"/>
                  </a:cubicBezTo>
                  <a:cubicBezTo>
                    <a:pt x="56" y="28952"/>
                    <a:pt x="111" y="29271"/>
                    <a:pt x="56" y="29584"/>
                  </a:cubicBezTo>
                  <a:cubicBezTo>
                    <a:pt x="25" y="29757"/>
                    <a:pt x="90" y="29927"/>
                    <a:pt x="87" y="30101"/>
                  </a:cubicBezTo>
                  <a:cubicBezTo>
                    <a:pt x="84" y="30419"/>
                    <a:pt x="22" y="30738"/>
                    <a:pt x="65" y="31060"/>
                  </a:cubicBezTo>
                  <a:cubicBezTo>
                    <a:pt x="96" y="31289"/>
                    <a:pt x="90" y="31518"/>
                    <a:pt x="87" y="31747"/>
                  </a:cubicBezTo>
                  <a:cubicBezTo>
                    <a:pt x="87" y="31856"/>
                    <a:pt x="40" y="31964"/>
                    <a:pt x="68" y="32063"/>
                  </a:cubicBezTo>
                  <a:cubicBezTo>
                    <a:pt x="152" y="32376"/>
                    <a:pt x="40" y="32685"/>
                    <a:pt x="71" y="32995"/>
                  </a:cubicBezTo>
                  <a:cubicBezTo>
                    <a:pt x="81" y="33106"/>
                    <a:pt x="111" y="33224"/>
                    <a:pt x="90" y="33335"/>
                  </a:cubicBezTo>
                  <a:cubicBezTo>
                    <a:pt x="0" y="33818"/>
                    <a:pt x="105" y="34301"/>
                    <a:pt x="90" y="34787"/>
                  </a:cubicBezTo>
                  <a:cubicBezTo>
                    <a:pt x="77" y="35217"/>
                    <a:pt x="105" y="35654"/>
                    <a:pt x="74" y="36084"/>
                  </a:cubicBezTo>
                  <a:cubicBezTo>
                    <a:pt x="56" y="36347"/>
                    <a:pt x="62" y="36610"/>
                    <a:pt x="84" y="36867"/>
                  </a:cubicBezTo>
                  <a:cubicBezTo>
                    <a:pt x="115" y="37195"/>
                    <a:pt x="25" y="37520"/>
                    <a:pt x="99" y="37845"/>
                  </a:cubicBezTo>
                  <a:cubicBezTo>
                    <a:pt x="108" y="37882"/>
                    <a:pt x="96" y="37926"/>
                    <a:pt x="90" y="37969"/>
                  </a:cubicBezTo>
                  <a:cubicBezTo>
                    <a:pt x="56" y="38199"/>
                    <a:pt x="152" y="38320"/>
                    <a:pt x="366" y="38320"/>
                  </a:cubicBezTo>
                  <a:cubicBezTo>
                    <a:pt x="388" y="38320"/>
                    <a:pt x="412" y="38318"/>
                    <a:pt x="436" y="38316"/>
                  </a:cubicBezTo>
                  <a:cubicBezTo>
                    <a:pt x="477" y="38312"/>
                    <a:pt x="518" y="38311"/>
                    <a:pt x="559" y="38311"/>
                  </a:cubicBezTo>
                  <a:cubicBezTo>
                    <a:pt x="601" y="38311"/>
                    <a:pt x="642" y="38312"/>
                    <a:pt x="684" y="38316"/>
                  </a:cubicBezTo>
                  <a:cubicBezTo>
                    <a:pt x="994" y="38331"/>
                    <a:pt x="1303" y="38359"/>
                    <a:pt x="1616" y="38359"/>
                  </a:cubicBezTo>
                  <a:cubicBezTo>
                    <a:pt x="1818" y="38357"/>
                    <a:pt x="2027" y="38310"/>
                    <a:pt x="2226" y="38310"/>
                  </a:cubicBezTo>
                  <a:cubicBezTo>
                    <a:pt x="2286" y="38310"/>
                    <a:pt x="2344" y="38314"/>
                    <a:pt x="2402" y="38325"/>
                  </a:cubicBezTo>
                  <a:cubicBezTo>
                    <a:pt x="2532" y="38349"/>
                    <a:pt x="2661" y="38357"/>
                    <a:pt x="2789" y="38357"/>
                  </a:cubicBezTo>
                  <a:cubicBezTo>
                    <a:pt x="3013" y="38357"/>
                    <a:pt x="3235" y="38333"/>
                    <a:pt x="3458" y="38333"/>
                  </a:cubicBezTo>
                  <a:cubicBezTo>
                    <a:pt x="3481" y="38333"/>
                    <a:pt x="3505" y="38334"/>
                    <a:pt x="3529" y="38334"/>
                  </a:cubicBezTo>
                  <a:cubicBezTo>
                    <a:pt x="3696" y="38337"/>
                    <a:pt x="3864" y="38341"/>
                    <a:pt x="4033" y="38341"/>
                  </a:cubicBezTo>
                  <a:cubicBezTo>
                    <a:pt x="4242" y="38341"/>
                    <a:pt x="4451" y="38335"/>
                    <a:pt x="4659" y="38312"/>
                  </a:cubicBezTo>
                  <a:cubicBezTo>
                    <a:pt x="4681" y="38310"/>
                    <a:pt x="4703" y="38309"/>
                    <a:pt x="4725" y="38309"/>
                  </a:cubicBezTo>
                  <a:cubicBezTo>
                    <a:pt x="4874" y="38309"/>
                    <a:pt x="5018" y="38359"/>
                    <a:pt x="5165" y="38359"/>
                  </a:cubicBezTo>
                  <a:cubicBezTo>
                    <a:pt x="5184" y="38359"/>
                    <a:pt x="5203" y="38358"/>
                    <a:pt x="5222" y="38356"/>
                  </a:cubicBezTo>
                  <a:cubicBezTo>
                    <a:pt x="5397" y="38337"/>
                    <a:pt x="5573" y="38332"/>
                    <a:pt x="5749" y="38332"/>
                  </a:cubicBezTo>
                  <a:cubicBezTo>
                    <a:pt x="5960" y="38332"/>
                    <a:pt x="6171" y="38339"/>
                    <a:pt x="6382" y="38339"/>
                  </a:cubicBezTo>
                  <a:cubicBezTo>
                    <a:pt x="6575" y="38339"/>
                    <a:pt x="6769" y="38333"/>
                    <a:pt x="6961" y="38309"/>
                  </a:cubicBezTo>
                  <a:cubicBezTo>
                    <a:pt x="7011" y="38303"/>
                    <a:pt x="7062" y="38299"/>
                    <a:pt x="7112" y="38299"/>
                  </a:cubicBezTo>
                  <a:cubicBezTo>
                    <a:pt x="7179" y="38299"/>
                    <a:pt x="7245" y="38305"/>
                    <a:pt x="7308" y="38316"/>
                  </a:cubicBezTo>
                  <a:cubicBezTo>
                    <a:pt x="7437" y="38340"/>
                    <a:pt x="7566" y="38351"/>
                    <a:pt x="7694" y="38351"/>
                  </a:cubicBezTo>
                  <a:cubicBezTo>
                    <a:pt x="7827" y="38351"/>
                    <a:pt x="7959" y="38339"/>
                    <a:pt x="8091" y="38319"/>
                  </a:cubicBezTo>
                  <a:cubicBezTo>
                    <a:pt x="8136" y="38313"/>
                    <a:pt x="8184" y="38305"/>
                    <a:pt x="8228" y="38305"/>
                  </a:cubicBezTo>
                  <a:cubicBezTo>
                    <a:pt x="8258" y="38305"/>
                    <a:pt x="8286" y="38309"/>
                    <a:pt x="8311" y="38319"/>
                  </a:cubicBezTo>
                  <a:cubicBezTo>
                    <a:pt x="8390" y="38350"/>
                    <a:pt x="8468" y="38358"/>
                    <a:pt x="8546" y="38358"/>
                  </a:cubicBezTo>
                  <a:cubicBezTo>
                    <a:pt x="8624" y="38358"/>
                    <a:pt x="8701" y="38350"/>
                    <a:pt x="8778" y="38347"/>
                  </a:cubicBezTo>
                  <a:cubicBezTo>
                    <a:pt x="8873" y="38342"/>
                    <a:pt x="8967" y="38340"/>
                    <a:pt x="9060" y="38340"/>
                  </a:cubicBezTo>
                  <a:cubicBezTo>
                    <a:pt x="9154" y="38340"/>
                    <a:pt x="9247" y="38342"/>
                    <a:pt x="9342" y="38347"/>
                  </a:cubicBezTo>
                  <a:cubicBezTo>
                    <a:pt x="9505" y="38357"/>
                    <a:pt x="9669" y="38369"/>
                    <a:pt x="9833" y="38369"/>
                  </a:cubicBezTo>
                  <a:cubicBezTo>
                    <a:pt x="9950" y="38369"/>
                    <a:pt x="10066" y="38363"/>
                    <a:pt x="10181" y="38347"/>
                  </a:cubicBezTo>
                  <a:cubicBezTo>
                    <a:pt x="10261" y="38335"/>
                    <a:pt x="10339" y="38330"/>
                    <a:pt x="10417" y="38330"/>
                  </a:cubicBezTo>
                  <a:cubicBezTo>
                    <a:pt x="10501" y="38330"/>
                    <a:pt x="10585" y="38335"/>
                    <a:pt x="10670" y="38343"/>
                  </a:cubicBezTo>
                  <a:cubicBezTo>
                    <a:pt x="10734" y="38349"/>
                    <a:pt x="10799" y="38351"/>
                    <a:pt x="10863" y="38351"/>
                  </a:cubicBezTo>
                  <a:cubicBezTo>
                    <a:pt x="11047" y="38351"/>
                    <a:pt x="11232" y="38334"/>
                    <a:pt x="11416" y="38334"/>
                  </a:cubicBezTo>
                  <a:cubicBezTo>
                    <a:pt x="11486" y="38334"/>
                    <a:pt x="11556" y="38337"/>
                    <a:pt x="11626" y="38343"/>
                  </a:cubicBezTo>
                  <a:cubicBezTo>
                    <a:pt x="11629" y="38344"/>
                    <a:pt x="11632" y="38344"/>
                    <a:pt x="11635" y="38344"/>
                  </a:cubicBezTo>
                  <a:cubicBezTo>
                    <a:pt x="11663" y="38344"/>
                    <a:pt x="11694" y="38331"/>
                    <a:pt x="11722" y="38325"/>
                  </a:cubicBezTo>
                  <a:cubicBezTo>
                    <a:pt x="11773" y="38311"/>
                    <a:pt x="11827" y="38302"/>
                    <a:pt x="11879" y="38302"/>
                  </a:cubicBezTo>
                  <a:cubicBezTo>
                    <a:pt x="11918" y="38302"/>
                    <a:pt x="11956" y="38307"/>
                    <a:pt x="11991" y="38319"/>
                  </a:cubicBezTo>
                  <a:cubicBezTo>
                    <a:pt x="12052" y="38338"/>
                    <a:pt x="12112" y="38345"/>
                    <a:pt x="12171" y="38345"/>
                  </a:cubicBezTo>
                  <a:cubicBezTo>
                    <a:pt x="12243" y="38345"/>
                    <a:pt x="12314" y="38335"/>
                    <a:pt x="12381" y="38325"/>
                  </a:cubicBezTo>
                  <a:cubicBezTo>
                    <a:pt x="12462" y="38313"/>
                    <a:pt x="12542" y="38309"/>
                    <a:pt x="12621" y="38309"/>
                  </a:cubicBezTo>
                  <a:cubicBezTo>
                    <a:pt x="12730" y="38309"/>
                    <a:pt x="12839" y="38317"/>
                    <a:pt x="12948" y="38328"/>
                  </a:cubicBezTo>
                  <a:cubicBezTo>
                    <a:pt x="13009" y="38333"/>
                    <a:pt x="13069" y="38344"/>
                    <a:pt x="13131" y="38344"/>
                  </a:cubicBezTo>
                  <a:cubicBezTo>
                    <a:pt x="13174" y="38344"/>
                    <a:pt x="13218" y="38339"/>
                    <a:pt x="13264" y="38322"/>
                  </a:cubicBezTo>
                  <a:cubicBezTo>
                    <a:pt x="13287" y="38313"/>
                    <a:pt x="13309" y="38309"/>
                    <a:pt x="13331" y="38309"/>
                  </a:cubicBezTo>
                  <a:cubicBezTo>
                    <a:pt x="13411" y="38309"/>
                    <a:pt x="13473" y="38366"/>
                    <a:pt x="13493" y="38452"/>
                  </a:cubicBezTo>
                  <a:cubicBezTo>
                    <a:pt x="13530" y="38607"/>
                    <a:pt x="13613" y="38740"/>
                    <a:pt x="13666" y="38888"/>
                  </a:cubicBezTo>
                  <a:cubicBezTo>
                    <a:pt x="13824" y="39325"/>
                    <a:pt x="13935" y="39780"/>
                    <a:pt x="14164" y="40198"/>
                  </a:cubicBezTo>
                  <a:cubicBezTo>
                    <a:pt x="14260" y="40371"/>
                    <a:pt x="14325" y="40569"/>
                    <a:pt x="14403" y="40758"/>
                  </a:cubicBezTo>
                  <a:cubicBezTo>
                    <a:pt x="14462" y="40903"/>
                    <a:pt x="14530" y="41039"/>
                    <a:pt x="14619" y="41169"/>
                  </a:cubicBezTo>
                  <a:cubicBezTo>
                    <a:pt x="14768" y="41386"/>
                    <a:pt x="14907" y="41609"/>
                    <a:pt x="15016" y="41850"/>
                  </a:cubicBezTo>
                  <a:cubicBezTo>
                    <a:pt x="15102" y="42045"/>
                    <a:pt x="15204" y="42234"/>
                    <a:pt x="15341" y="42395"/>
                  </a:cubicBezTo>
                  <a:cubicBezTo>
                    <a:pt x="15536" y="42624"/>
                    <a:pt x="15675" y="42900"/>
                    <a:pt x="15926" y="43079"/>
                  </a:cubicBezTo>
                  <a:cubicBezTo>
                    <a:pt x="15950" y="43098"/>
                    <a:pt x="15969" y="43132"/>
                    <a:pt x="15981" y="43160"/>
                  </a:cubicBezTo>
                  <a:cubicBezTo>
                    <a:pt x="16136" y="43506"/>
                    <a:pt x="16467" y="43692"/>
                    <a:pt x="16715" y="43952"/>
                  </a:cubicBezTo>
                  <a:cubicBezTo>
                    <a:pt x="16879" y="44129"/>
                    <a:pt x="17093" y="44265"/>
                    <a:pt x="17272" y="44435"/>
                  </a:cubicBezTo>
                  <a:cubicBezTo>
                    <a:pt x="17452" y="44605"/>
                    <a:pt x="17665" y="44729"/>
                    <a:pt x="17866" y="44868"/>
                  </a:cubicBezTo>
                  <a:cubicBezTo>
                    <a:pt x="18145" y="45070"/>
                    <a:pt x="18451" y="45231"/>
                    <a:pt x="18752" y="45398"/>
                  </a:cubicBezTo>
                  <a:cubicBezTo>
                    <a:pt x="19089" y="45583"/>
                    <a:pt x="19442" y="45741"/>
                    <a:pt x="19810" y="45843"/>
                  </a:cubicBezTo>
                  <a:cubicBezTo>
                    <a:pt x="20024" y="45902"/>
                    <a:pt x="20241" y="45952"/>
                    <a:pt x="20445" y="46038"/>
                  </a:cubicBezTo>
                  <a:cubicBezTo>
                    <a:pt x="20631" y="46119"/>
                    <a:pt x="20835" y="46107"/>
                    <a:pt x="21017" y="46162"/>
                  </a:cubicBezTo>
                  <a:cubicBezTo>
                    <a:pt x="21225" y="46227"/>
                    <a:pt x="21442" y="46261"/>
                    <a:pt x="21643" y="46264"/>
                  </a:cubicBezTo>
                  <a:cubicBezTo>
                    <a:pt x="21940" y="46271"/>
                    <a:pt x="22234" y="46317"/>
                    <a:pt x="22525" y="46348"/>
                  </a:cubicBezTo>
                  <a:cubicBezTo>
                    <a:pt x="22645" y="46360"/>
                    <a:pt x="22765" y="46366"/>
                    <a:pt x="22884" y="46366"/>
                  </a:cubicBezTo>
                  <a:cubicBezTo>
                    <a:pt x="23299" y="46366"/>
                    <a:pt x="23707" y="46303"/>
                    <a:pt x="24116" y="46264"/>
                  </a:cubicBezTo>
                  <a:cubicBezTo>
                    <a:pt x="24299" y="46246"/>
                    <a:pt x="24497" y="46271"/>
                    <a:pt x="24673" y="46193"/>
                  </a:cubicBezTo>
                  <a:cubicBezTo>
                    <a:pt x="25079" y="46011"/>
                    <a:pt x="25534" y="46011"/>
                    <a:pt x="25951" y="45847"/>
                  </a:cubicBezTo>
                  <a:cubicBezTo>
                    <a:pt x="26459" y="45645"/>
                    <a:pt x="26979" y="45475"/>
                    <a:pt x="27487" y="45271"/>
                  </a:cubicBezTo>
                  <a:cubicBezTo>
                    <a:pt x="27750" y="45166"/>
                    <a:pt x="27997" y="45036"/>
                    <a:pt x="28233" y="44896"/>
                  </a:cubicBezTo>
                  <a:cubicBezTo>
                    <a:pt x="28740" y="44599"/>
                    <a:pt x="29276" y="44348"/>
                    <a:pt x="29756" y="43999"/>
                  </a:cubicBezTo>
                  <a:cubicBezTo>
                    <a:pt x="30090" y="43754"/>
                    <a:pt x="30443" y="43531"/>
                    <a:pt x="30799" y="43315"/>
                  </a:cubicBezTo>
                  <a:cubicBezTo>
                    <a:pt x="30876" y="43271"/>
                    <a:pt x="30938" y="43197"/>
                    <a:pt x="31009" y="43147"/>
                  </a:cubicBezTo>
                  <a:cubicBezTo>
                    <a:pt x="31032" y="43132"/>
                    <a:pt x="31056" y="43124"/>
                    <a:pt x="31078" y="43124"/>
                  </a:cubicBezTo>
                  <a:cubicBezTo>
                    <a:pt x="31113" y="43124"/>
                    <a:pt x="31141" y="43146"/>
                    <a:pt x="31139" y="43194"/>
                  </a:cubicBezTo>
                  <a:cubicBezTo>
                    <a:pt x="31136" y="43392"/>
                    <a:pt x="31269" y="43553"/>
                    <a:pt x="31285" y="43739"/>
                  </a:cubicBezTo>
                  <a:cubicBezTo>
                    <a:pt x="31303" y="43980"/>
                    <a:pt x="31405" y="44200"/>
                    <a:pt x="31467" y="44426"/>
                  </a:cubicBezTo>
                  <a:cubicBezTo>
                    <a:pt x="31560" y="44757"/>
                    <a:pt x="31647" y="45091"/>
                    <a:pt x="31765" y="45413"/>
                  </a:cubicBezTo>
                  <a:cubicBezTo>
                    <a:pt x="31817" y="45549"/>
                    <a:pt x="31882" y="45689"/>
                    <a:pt x="31888" y="45840"/>
                  </a:cubicBezTo>
                  <a:cubicBezTo>
                    <a:pt x="31898" y="46048"/>
                    <a:pt x="31981" y="46240"/>
                    <a:pt x="32040" y="46435"/>
                  </a:cubicBezTo>
                  <a:cubicBezTo>
                    <a:pt x="32130" y="46732"/>
                    <a:pt x="32235" y="47023"/>
                    <a:pt x="32288" y="47335"/>
                  </a:cubicBezTo>
                  <a:cubicBezTo>
                    <a:pt x="32325" y="47549"/>
                    <a:pt x="32371" y="47772"/>
                    <a:pt x="32492" y="47964"/>
                  </a:cubicBezTo>
                  <a:cubicBezTo>
                    <a:pt x="32542" y="48043"/>
                    <a:pt x="32589" y="48078"/>
                    <a:pt x="32649" y="48078"/>
                  </a:cubicBezTo>
                  <a:cubicBezTo>
                    <a:pt x="32682" y="48078"/>
                    <a:pt x="32720" y="48067"/>
                    <a:pt x="32764" y="48047"/>
                  </a:cubicBezTo>
                  <a:cubicBezTo>
                    <a:pt x="32922" y="47976"/>
                    <a:pt x="32972" y="47902"/>
                    <a:pt x="32931" y="47763"/>
                  </a:cubicBezTo>
                  <a:cubicBezTo>
                    <a:pt x="32854" y="47515"/>
                    <a:pt x="32774" y="47270"/>
                    <a:pt x="32733" y="47010"/>
                  </a:cubicBezTo>
                  <a:cubicBezTo>
                    <a:pt x="32715" y="46893"/>
                    <a:pt x="32634" y="46784"/>
                    <a:pt x="32610" y="46664"/>
                  </a:cubicBezTo>
                  <a:cubicBezTo>
                    <a:pt x="32517" y="46230"/>
                    <a:pt x="32380" y="45809"/>
                    <a:pt x="32247" y="45388"/>
                  </a:cubicBezTo>
                  <a:cubicBezTo>
                    <a:pt x="32117" y="44983"/>
                    <a:pt x="32052" y="44562"/>
                    <a:pt x="31922" y="44153"/>
                  </a:cubicBezTo>
                  <a:cubicBezTo>
                    <a:pt x="31873" y="43999"/>
                    <a:pt x="31795" y="43853"/>
                    <a:pt x="31765" y="43689"/>
                  </a:cubicBezTo>
                  <a:cubicBezTo>
                    <a:pt x="31746" y="43599"/>
                    <a:pt x="31718" y="43506"/>
                    <a:pt x="31789" y="43432"/>
                  </a:cubicBezTo>
                  <a:cubicBezTo>
                    <a:pt x="31947" y="43265"/>
                    <a:pt x="32052" y="43051"/>
                    <a:pt x="32254" y="42921"/>
                  </a:cubicBezTo>
                  <a:cubicBezTo>
                    <a:pt x="32303" y="42890"/>
                    <a:pt x="32346" y="42856"/>
                    <a:pt x="32377" y="42804"/>
                  </a:cubicBezTo>
                  <a:cubicBezTo>
                    <a:pt x="32473" y="42627"/>
                    <a:pt x="32625" y="42497"/>
                    <a:pt x="32761" y="42355"/>
                  </a:cubicBezTo>
                  <a:cubicBezTo>
                    <a:pt x="32925" y="42185"/>
                    <a:pt x="33099" y="42018"/>
                    <a:pt x="33241" y="41829"/>
                  </a:cubicBezTo>
                  <a:cubicBezTo>
                    <a:pt x="33349" y="41683"/>
                    <a:pt x="33464" y="41544"/>
                    <a:pt x="33603" y="41426"/>
                  </a:cubicBezTo>
                  <a:cubicBezTo>
                    <a:pt x="33653" y="41386"/>
                    <a:pt x="33696" y="41340"/>
                    <a:pt x="33736" y="41287"/>
                  </a:cubicBezTo>
                  <a:cubicBezTo>
                    <a:pt x="33860" y="41123"/>
                    <a:pt x="33975" y="40947"/>
                    <a:pt x="34123" y="40807"/>
                  </a:cubicBezTo>
                  <a:cubicBezTo>
                    <a:pt x="34315" y="40625"/>
                    <a:pt x="34306" y="40411"/>
                    <a:pt x="34266" y="40191"/>
                  </a:cubicBezTo>
                  <a:cubicBezTo>
                    <a:pt x="34250" y="40105"/>
                    <a:pt x="34187" y="40053"/>
                    <a:pt x="34114" y="40053"/>
                  </a:cubicBezTo>
                  <a:cubicBezTo>
                    <a:pt x="34083" y="40053"/>
                    <a:pt x="34050" y="40063"/>
                    <a:pt x="34018" y="40083"/>
                  </a:cubicBezTo>
                  <a:cubicBezTo>
                    <a:pt x="33854" y="40191"/>
                    <a:pt x="33665" y="40263"/>
                    <a:pt x="33535" y="40420"/>
                  </a:cubicBezTo>
                  <a:cubicBezTo>
                    <a:pt x="33281" y="40721"/>
                    <a:pt x="32956" y="40950"/>
                    <a:pt x="32678" y="41228"/>
                  </a:cubicBezTo>
                  <a:cubicBezTo>
                    <a:pt x="32315" y="41594"/>
                    <a:pt x="31910" y="41922"/>
                    <a:pt x="31461" y="42185"/>
                  </a:cubicBezTo>
                  <a:cubicBezTo>
                    <a:pt x="31412" y="42213"/>
                    <a:pt x="31378" y="42265"/>
                    <a:pt x="31337" y="42305"/>
                  </a:cubicBezTo>
                  <a:cubicBezTo>
                    <a:pt x="31294" y="42346"/>
                    <a:pt x="31260" y="42398"/>
                    <a:pt x="31210" y="42420"/>
                  </a:cubicBezTo>
                  <a:cubicBezTo>
                    <a:pt x="30889" y="42572"/>
                    <a:pt x="30653" y="42847"/>
                    <a:pt x="30334" y="43008"/>
                  </a:cubicBezTo>
                  <a:cubicBezTo>
                    <a:pt x="30009" y="43169"/>
                    <a:pt x="29771" y="43479"/>
                    <a:pt x="29418" y="43612"/>
                  </a:cubicBezTo>
                  <a:cubicBezTo>
                    <a:pt x="29390" y="43621"/>
                    <a:pt x="29366" y="43652"/>
                    <a:pt x="29344" y="43677"/>
                  </a:cubicBezTo>
                  <a:cubicBezTo>
                    <a:pt x="29248" y="43782"/>
                    <a:pt x="29127" y="43853"/>
                    <a:pt x="28997" y="43909"/>
                  </a:cubicBezTo>
                  <a:cubicBezTo>
                    <a:pt x="28818" y="43986"/>
                    <a:pt x="28666" y="44110"/>
                    <a:pt x="28496" y="44209"/>
                  </a:cubicBezTo>
                  <a:cubicBezTo>
                    <a:pt x="28199" y="44379"/>
                    <a:pt x="27905" y="44556"/>
                    <a:pt x="27592" y="44698"/>
                  </a:cubicBezTo>
                  <a:cubicBezTo>
                    <a:pt x="27416" y="44779"/>
                    <a:pt x="27227" y="44844"/>
                    <a:pt x="27044" y="44918"/>
                  </a:cubicBezTo>
                  <a:cubicBezTo>
                    <a:pt x="26636" y="45088"/>
                    <a:pt x="26249" y="45323"/>
                    <a:pt x="25797" y="45370"/>
                  </a:cubicBezTo>
                  <a:cubicBezTo>
                    <a:pt x="25766" y="45373"/>
                    <a:pt x="25729" y="45385"/>
                    <a:pt x="25707" y="45407"/>
                  </a:cubicBezTo>
                  <a:cubicBezTo>
                    <a:pt x="25586" y="45509"/>
                    <a:pt x="25428" y="45537"/>
                    <a:pt x="25289" y="45537"/>
                  </a:cubicBezTo>
                  <a:cubicBezTo>
                    <a:pt x="25068" y="45540"/>
                    <a:pt x="24877" y="45669"/>
                    <a:pt x="24659" y="45669"/>
                  </a:cubicBezTo>
                  <a:cubicBezTo>
                    <a:pt x="24645" y="45669"/>
                    <a:pt x="24631" y="45668"/>
                    <a:pt x="24617" y="45667"/>
                  </a:cubicBezTo>
                  <a:cubicBezTo>
                    <a:pt x="24299" y="45843"/>
                    <a:pt x="23939" y="45766"/>
                    <a:pt x="23602" y="45822"/>
                  </a:cubicBezTo>
                  <a:cubicBezTo>
                    <a:pt x="23410" y="45855"/>
                    <a:pt x="23214" y="45865"/>
                    <a:pt x="23018" y="45865"/>
                  </a:cubicBezTo>
                  <a:cubicBezTo>
                    <a:pt x="22740" y="45865"/>
                    <a:pt x="22460" y="45845"/>
                    <a:pt x="22181" y="45843"/>
                  </a:cubicBezTo>
                  <a:cubicBezTo>
                    <a:pt x="21878" y="45840"/>
                    <a:pt x="21584" y="45782"/>
                    <a:pt x="21287" y="45735"/>
                  </a:cubicBezTo>
                  <a:cubicBezTo>
                    <a:pt x="20962" y="45686"/>
                    <a:pt x="20643" y="45611"/>
                    <a:pt x="20333" y="45494"/>
                  </a:cubicBezTo>
                  <a:cubicBezTo>
                    <a:pt x="20157" y="45426"/>
                    <a:pt x="19956" y="45422"/>
                    <a:pt x="19795" y="45333"/>
                  </a:cubicBezTo>
                  <a:cubicBezTo>
                    <a:pt x="19445" y="45138"/>
                    <a:pt x="19058" y="45020"/>
                    <a:pt x="18718" y="44800"/>
                  </a:cubicBezTo>
                  <a:cubicBezTo>
                    <a:pt x="18538" y="44686"/>
                    <a:pt x="18337" y="44602"/>
                    <a:pt x="18160" y="44481"/>
                  </a:cubicBezTo>
                  <a:cubicBezTo>
                    <a:pt x="17941" y="44330"/>
                    <a:pt x="17730" y="44163"/>
                    <a:pt x="17523" y="43996"/>
                  </a:cubicBezTo>
                  <a:cubicBezTo>
                    <a:pt x="17068" y="43624"/>
                    <a:pt x="16631" y="43240"/>
                    <a:pt x="16260" y="42785"/>
                  </a:cubicBezTo>
                  <a:cubicBezTo>
                    <a:pt x="16099" y="42587"/>
                    <a:pt x="15997" y="42346"/>
                    <a:pt x="15789" y="42188"/>
                  </a:cubicBezTo>
                  <a:cubicBezTo>
                    <a:pt x="15746" y="42154"/>
                    <a:pt x="15718" y="42095"/>
                    <a:pt x="15700" y="42042"/>
                  </a:cubicBezTo>
                  <a:cubicBezTo>
                    <a:pt x="15650" y="41925"/>
                    <a:pt x="15576" y="41829"/>
                    <a:pt x="15492" y="41739"/>
                  </a:cubicBezTo>
                  <a:cubicBezTo>
                    <a:pt x="15449" y="41689"/>
                    <a:pt x="15402" y="41631"/>
                    <a:pt x="15390" y="41572"/>
                  </a:cubicBezTo>
                  <a:cubicBezTo>
                    <a:pt x="15331" y="41306"/>
                    <a:pt x="15124" y="41126"/>
                    <a:pt x="15022" y="40882"/>
                  </a:cubicBezTo>
                  <a:cubicBezTo>
                    <a:pt x="14898" y="40581"/>
                    <a:pt x="14734" y="40294"/>
                    <a:pt x="14604" y="39993"/>
                  </a:cubicBezTo>
                  <a:cubicBezTo>
                    <a:pt x="14424" y="39572"/>
                    <a:pt x="14220" y="39158"/>
                    <a:pt x="14118" y="38706"/>
                  </a:cubicBezTo>
                  <a:cubicBezTo>
                    <a:pt x="14072" y="38492"/>
                    <a:pt x="13935" y="38319"/>
                    <a:pt x="13876" y="38111"/>
                  </a:cubicBezTo>
                  <a:cubicBezTo>
                    <a:pt x="13756" y="37693"/>
                    <a:pt x="13638" y="37276"/>
                    <a:pt x="13517" y="36858"/>
                  </a:cubicBezTo>
                  <a:cubicBezTo>
                    <a:pt x="13508" y="36827"/>
                    <a:pt x="13502" y="36793"/>
                    <a:pt x="13502" y="36762"/>
                  </a:cubicBezTo>
                  <a:cubicBezTo>
                    <a:pt x="13496" y="36595"/>
                    <a:pt x="13440" y="36440"/>
                    <a:pt x="13394" y="36282"/>
                  </a:cubicBezTo>
                  <a:cubicBezTo>
                    <a:pt x="13344" y="36118"/>
                    <a:pt x="13288" y="35945"/>
                    <a:pt x="13276" y="35784"/>
                  </a:cubicBezTo>
                  <a:cubicBezTo>
                    <a:pt x="13261" y="35524"/>
                    <a:pt x="13140" y="35298"/>
                    <a:pt x="13106" y="35047"/>
                  </a:cubicBezTo>
                  <a:cubicBezTo>
                    <a:pt x="13069" y="34781"/>
                    <a:pt x="12973" y="34521"/>
                    <a:pt x="12936" y="34255"/>
                  </a:cubicBezTo>
                  <a:cubicBezTo>
                    <a:pt x="12908" y="34047"/>
                    <a:pt x="12852" y="33840"/>
                    <a:pt x="12833" y="33626"/>
                  </a:cubicBezTo>
                  <a:cubicBezTo>
                    <a:pt x="12818" y="33468"/>
                    <a:pt x="12799" y="33301"/>
                    <a:pt x="12728" y="33146"/>
                  </a:cubicBezTo>
                  <a:cubicBezTo>
                    <a:pt x="12633" y="32937"/>
                    <a:pt x="12658" y="32879"/>
                    <a:pt x="12862" y="32879"/>
                  </a:cubicBezTo>
                  <a:cubicBezTo>
                    <a:pt x="12878" y="32879"/>
                    <a:pt x="12895" y="32879"/>
                    <a:pt x="12914" y="32880"/>
                  </a:cubicBezTo>
                  <a:cubicBezTo>
                    <a:pt x="12954" y="32883"/>
                    <a:pt x="12994" y="32886"/>
                    <a:pt x="13038" y="32893"/>
                  </a:cubicBezTo>
                  <a:cubicBezTo>
                    <a:pt x="13226" y="32916"/>
                    <a:pt x="13422" y="32939"/>
                    <a:pt x="13611" y="32939"/>
                  </a:cubicBezTo>
                  <a:cubicBezTo>
                    <a:pt x="13650" y="32939"/>
                    <a:pt x="13687" y="32938"/>
                    <a:pt x="13725" y="32936"/>
                  </a:cubicBezTo>
                  <a:cubicBezTo>
                    <a:pt x="13808" y="32932"/>
                    <a:pt x="13891" y="32932"/>
                    <a:pt x="13975" y="32932"/>
                  </a:cubicBezTo>
                  <a:cubicBezTo>
                    <a:pt x="14008" y="32932"/>
                    <a:pt x="14042" y="32932"/>
                    <a:pt x="14075" y="32932"/>
                  </a:cubicBezTo>
                  <a:cubicBezTo>
                    <a:pt x="14251" y="32932"/>
                    <a:pt x="14427" y="32930"/>
                    <a:pt x="14604" y="32902"/>
                  </a:cubicBezTo>
                  <a:cubicBezTo>
                    <a:pt x="14985" y="32840"/>
                    <a:pt x="15368" y="32837"/>
                    <a:pt x="15749" y="32766"/>
                  </a:cubicBezTo>
                  <a:cubicBezTo>
                    <a:pt x="16399" y="32645"/>
                    <a:pt x="17015" y="32410"/>
                    <a:pt x="17625" y="32168"/>
                  </a:cubicBezTo>
                  <a:cubicBezTo>
                    <a:pt x="17907" y="32057"/>
                    <a:pt x="18191" y="31914"/>
                    <a:pt x="18448" y="31738"/>
                  </a:cubicBezTo>
                  <a:cubicBezTo>
                    <a:pt x="18492" y="31709"/>
                    <a:pt x="18530" y="31694"/>
                    <a:pt x="18562" y="31694"/>
                  </a:cubicBezTo>
                  <a:cubicBezTo>
                    <a:pt x="18618" y="31694"/>
                    <a:pt x="18658" y="31739"/>
                    <a:pt x="18690" y="31831"/>
                  </a:cubicBezTo>
                  <a:cubicBezTo>
                    <a:pt x="18721" y="31924"/>
                    <a:pt x="18749" y="32020"/>
                    <a:pt x="18758" y="32116"/>
                  </a:cubicBezTo>
                  <a:cubicBezTo>
                    <a:pt x="18786" y="32373"/>
                    <a:pt x="18857" y="32620"/>
                    <a:pt x="18950" y="32852"/>
                  </a:cubicBezTo>
                  <a:cubicBezTo>
                    <a:pt x="19101" y="33239"/>
                    <a:pt x="19200" y="33635"/>
                    <a:pt x="19324" y="34029"/>
                  </a:cubicBezTo>
                  <a:cubicBezTo>
                    <a:pt x="19433" y="34369"/>
                    <a:pt x="19532" y="34716"/>
                    <a:pt x="19686" y="35035"/>
                  </a:cubicBezTo>
                  <a:cubicBezTo>
                    <a:pt x="19841" y="35353"/>
                    <a:pt x="19993" y="35675"/>
                    <a:pt x="20179" y="35972"/>
                  </a:cubicBezTo>
                  <a:cubicBezTo>
                    <a:pt x="20535" y="36539"/>
                    <a:pt x="20996" y="37019"/>
                    <a:pt x="21602" y="37325"/>
                  </a:cubicBezTo>
                  <a:cubicBezTo>
                    <a:pt x="21726" y="37387"/>
                    <a:pt x="21794" y="37511"/>
                    <a:pt x="21924" y="37548"/>
                  </a:cubicBezTo>
                  <a:cubicBezTo>
                    <a:pt x="22253" y="37635"/>
                    <a:pt x="22565" y="37746"/>
                    <a:pt x="22921" y="37749"/>
                  </a:cubicBezTo>
                  <a:cubicBezTo>
                    <a:pt x="22926" y="37749"/>
                    <a:pt x="22931" y="37749"/>
                    <a:pt x="22935" y="37749"/>
                  </a:cubicBezTo>
                  <a:cubicBezTo>
                    <a:pt x="23332" y="37749"/>
                    <a:pt x="23693" y="37622"/>
                    <a:pt x="24073" y="37573"/>
                  </a:cubicBezTo>
                  <a:cubicBezTo>
                    <a:pt x="24264" y="37421"/>
                    <a:pt x="24506" y="37384"/>
                    <a:pt x="24723" y="37291"/>
                  </a:cubicBezTo>
                  <a:cubicBezTo>
                    <a:pt x="24791" y="37260"/>
                    <a:pt x="24868" y="37242"/>
                    <a:pt x="24924" y="37195"/>
                  </a:cubicBezTo>
                  <a:cubicBezTo>
                    <a:pt x="25209" y="36960"/>
                    <a:pt x="25571" y="36839"/>
                    <a:pt x="25837" y="36576"/>
                  </a:cubicBezTo>
                  <a:cubicBezTo>
                    <a:pt x="25886" y="36526"/>
                    <a:pt x="25958" y="36489"/>
                    <a:pt x="26026" y="36461"/>
                  </a:cubicBezTo>
                  <a:cubicBezTo>
                    <a:pt x="26153" y="36415"/>
                    <a:pt x="26249" y="36328"/>
                    <a:pt x="26354" y="36248"/>
                  </a:cubicBezTo>
                  <a:cubicBezTo>
                    <a:pt x="26648" y="36022"/>
                    <a:pt x="26892" y="35737"/>
                    <a:pt x="27224" y="35561"/>
                  </a:cubicBezTo>
                  <a:cubicBezTo>
                    <a:pt x="27301" y="35517"/>
                    <a:pt x="27375" y="35455"/>
                    <a:pt x="27428" y="35384"/>
                  </a:cubicBezTo>
                  <a:cubicBezTo>
                    <a:pt x="27595" y="35168"/>
                    <a:pt x="27796" y="34985"/>
                    <a:pt x="28001" y="34809"/>
                  </a:cubicBezTo>
                  <a:cubicBezTo>
                    <a:pt x="28202" y="34638"/>
                    <a:pt x="28366" y="34428"/>
                    <a:pt x="28514" y="34227"/>
                  </a:cubicBezTo>
                  <a:cubicBezTo>
                    <a:pt x="28694" y="33988"/>
                    <a:pt x="28914" y="33796"/>
                    <a:pt x="29093" y="33561"/>
                  </a:cubicBezTo>
                  <a:cubicBezTo>
                    <a:pt x="29301" y="33292"/>
                    <a:pt x="29517" y="33019"/>
                    <a:pt x="29774" y="32790"/>
                  </a:cubicBezTo>
                  <a:cubicBezTo>
                    <a:pt x="29904" y="32673"/>
                    <a:pt x="29969" y="32503"/>
                    <a:pt x="30102" y="32397"/>
                  </a:cubicBezTo>
                  <a:cubicBezTo>
                    <a:pt x="30217" y="32308"/>
                    <a:pt x="30303" y="32196"/>
                    <a:pt x="30378" y="32082"/>
                  </a:cubicBezTo>
                  <a:cubicBezTo>
                    <a:pt x="30486" y="31914"/>
                    <a:pt x="30610" y="31766"/>
                    <a:pt x="30749" y="31627"/>
                  </a:cubicBezTo>
                  <a:cubicBezTo>
                    <a:pt x="30833" y="31537"/>
                    <a:pt x="30926" y="31450"/>
                    <a:pt x="30972" y="31333"/>
                  </a:cubicBezTo>
                  <a:cubicBezTo>
                    <a:pt x="31000" y="31258"/>
                    <a:pt x="31059" y="31212"/>
                    <a:pt x="31118" y="31168"/>
                  </a:cubicBezTo>
                  <a:cubicBezTo>
                    <a:pt x="31313" y="31014"/>
                    <a:pt x="31439" y="30803"/>
                    <a:pt x="31604" y="30624"/>
                  </a:cubicBezTo>
                  <a:cubicBezTo>
                    <a:pt x="31777" y="30438"/>
                    <a:pt x="31984" y="30286"/>
                    <a:pt x="32105" y="30054"/>
                  </a:cubicBezTo>
                  <a:cubicBezTo>
                    <a:pt x="32111" y="30048"/>
                    <a:pt x="32117" y="30045"/>
                    <a:pt x="32127" y="30042"/>
                  </a:cubicBezTo>
                  <a:cubicBezTo>
                    <a:pt x="32297" y="29940"/>
                    <a:pt x="32411" y="29776"/>
                    <a:pt x="32566" y="29655"/>
                  </a:cubicBezTo>
                  <a:cubicBezTo>
                    <a:pt x="32783" y="29482"/>
                    <a:pt x="32919" y="29221"/>
                    <a:pt x="33170" y="29082"/>
                  </a:cubicBezTo>
                  <a:cubicBezTo>
                    <a:pt x="33284" y="29017"/>
                    <a:pt x="33374" y="28921"/>
                    <a:pt x="33467" y="28825"/>
                  </a:cubicBezTo>
                  <a:cubicBezTo>
                    <a:pt x="33551" y="28736"/>
                    <a:pt x="33646" y="28655"/>
                    <a:pt x="33764" y="28609"/>
                  </a:cubicBezTo>
                  <a:cubicBezTo>
                    <a:pt x="33826" y="28581"/>
                    <a:pt x="33876" y="28541"/>
                    <a:pt x="33916" y="28488"/>
                  </a:cubicBezTo>
                  <a:cubicBezTo>
                    <a:pt x="33996" y="28389"/>
                    <a:pt x="34108" y="28330"/>
                    <a:pt x="34201" y="28253"/>
                  </a:cubicBezTo>
                  <a:cubicBezTo>
                    <a:pt x="34464" y="28033"/>
                    <a:pt x="34782" y="27909"/>
                    <a:pt x="35077" y="27751"/>
                  </a:cubicBezTo>
                  <a:cubicBezTo>
                    <a:pt x="35593" y="27470"/>
                    <a:pt x="36132" y="27225"/>
                    <a:pt x="36664" y="26968"/>
                  </a:cubicBezTo>
                  <a:cubicBezTo>
                    <a:pt x="36949" y="26832"/>
                    <a:pt x="37256" y="26758"/>
                    <a:pt x="37544" y="26643"/>
                  </a:cubicBezTo>
                  <a:cubicBezTo>
                    <a:pt x="38023" y="26451"/>
                    <a:pt x="38525" y="26327"/>
                    <a:pt x="39001" y="26129"/>
                  </a:cubicBezTo>
                  <a:cubicBezTo>
                    <a:pt x="39212" y="26039"/>
                    <a:pt x="39453" y="26021"/>
                    <a:pt x="39664" y="25947"/>
                  </a:cubicBezTo>
                  <a:cubicBezTo>
                    <a:pt x="40054" y="25804"/>
                    <a:pt x="40453" y="25724"/>
                    <a:pt x="40856" y="25640"/>
                  </a:cubicBezTo>
                  <a:cubicBezTo>
                    <a:pt x="41663" y="25470"/>
                    <a:pt x="42484" y="25461"/>
                    <a:pt x="43304" y="25433"/>
                  </a:cubicBezTo>
                  <a:cubicBezTo>
                    <a:pt x="43312" y="25432"/>
                    <a:pt x="43319" y="25432"/>
                    <a:pt x="43327" y="25432"/>
                  </a:cubicBezTo>
                  <a:cubicBezTo>
                    <a:pt x="43444" y="25432"/>
                    <a:pt x="43559" y="25470"/>
                    <a:pt x="43672" y="25470"/>
                  </a:cubicBezTo>
                  <a:cubicBezTo>
                    <a:pt x="43688" y="25470"/>
                    <a:pt x="43705" y="25469"/>
                    <a:pt x="43722" y="25467"/>
                  </a:cubicBezTo>
                  <a:cubicBezTo>
                    <a:pt x="43779" y="25459"/>
                    <a:pt x="43837" y="25455"/>
                    <a:pt x="43894" y="25455"/>
                  </a:cubicBezTo>
                  <a:cubicBezTo>
                    <a:pt x="44099" y="25455"/>
                    <a:pt x="44302" y="25497"/>
                    <a:pt x="44505" y="25504"/>
                  </a:cubicBezTo>
                  <a:cubicBezTo>
                    <a:pt x="44774" y="25513"/>
                    <a:pt x="45040" y="25560"/>
                    <a:pt x="45307" y="25603"/>
                  </a:cubicBezTo>
                  <a:cubicBezTo>
                    <a:pt x="45582" y="25643"/>
                    <a:pt x="45867" y="25615"/>
                    <a:pt x="46127" y="25752"/>
                  </a:cubicBezTo>
                  <a:cubicBezTo>
                    <a:pt x="46169" y="25773"/>
                    <a:pt x="46222" y="25780"/>
                    <a:pt x="46271" y="25780"/>
                  </a:cubicBezTo>
                  <a:cubicBezTo>
                    <a:pt x="46280" y="25780"/>
                    <a:pt x="46289" y="25780"/>
                    <a:pt x="46297" y="25779"/>
                  </a:cubicBezTo>
                  <a:cubicBezTo>
                    <a:pt x="46306" y="25779"/>
                    <a:pt x="46316" y="25779"/>
                    <a:pt x="46325" y="25779"/>
                  </a:cubicBezTo>
                  <a:cubicBezTo>
                    <a:pt x="46466" y="25779"/>
                    <a:pt x="46597" y="25823"/>
                    <a:pt x="46731" y="25866"/>
                  </a:cubicBezTo>
                  <a:cubicBezTo>
                    <a:pt x="46885" y="25919"/>
                    <a:pt x="47040" y="25978"/>
                    <a:pt x="47201" y="26009"/>
                  </a:cubicBezTo>
                  <a:cubicBezTo>
                    <a:pt x="47644" y="26095"/>
                    <a:pt x="48055" y="26281"/>
                    <a:pt x="48489" y="26399"/>
                  </a:cubicBezTo>
                  <a:cubicBezTo>
                    <a:pt x="48606" y="26430"/>
                    <a:pt x="48705" y="26535"/>
                    <a:pt x="48820" y="26560"/>
                  </a:cubicBezTo>
                  <a:cubicBezTo>
                    <a:pt x="49312" y="26655"/>
                    <a:pt x="49736" y="26919"/>
                    <a:pt x="50176" y="27129"/>
                  </a:cubicBezTo>
                  <a:cubicBezTo>
                    <a:pt x="50553" y="27305"/>
                    <a:pt x="50928" y="27494"/>
                    <a:pt x="51290" y="27702"/>
                  </a:cubicBezTo>
                  <a:cubicBezTo>
                    <a:pt x="51389" y="27760"/>
                    <a:pt x="51519" y="27754"/>
                    <a:pt x="51606" y="27838"/>
                  </a:cubicBezTo>
                  <a:cubicBezTo>
                    <a:pt x="51726" y="27952"/>
                    <a:pt x="51881" y="28017"/>
                    <a:pt x="52024" y="28098"/>
                  </a:cubicBezTo>
                  <a:cubicBezTo>
                    <a:pt x="52265" y="28237"/>
                    <a:pt x="52531" y="28330"/>
                    <a:pt x="52763" y="28491"/>
                  </a:cubicBezTo>
                  <a:cubicBezTo>
                    <a:pt x="52884" y="28571"/>
                    <a:pt x="52986" y="28677"/>
                    <a:pt x="53122" y="28748"/>
                  </a:cubicBezTo>
                  <a:cubicBezTo>
                    <a:pt x="53351" y="28869"/>
                    <a:pt x="53577" y="29011"/>
                    <a:pt x="53779" y="29178"/>
                  </a:cubicBezTo>
                  <a:cubicBezTo>
                    <a:pt x="53906" y="29283"/>
                    <a:pt x="54026" y="29401"/>
                    <a:pt x="54172" y="29472"/>
                  </a:cubicBezTo>
                  <a:cubicBezTo>
                    <a:pt x="54330" y="29550"/>
                    <a:pt x="54463" y="29655"/>
                    <a:pt x="54590" y="29772"/>
                  </a:cubicBezTo>
                  <a:cubicBezTo>
                    <a:pt x="54698" y="29875"/>
                    <a:pt x="54816" y="29964"/>
                    <a:pt x="54924" y="30063"/>
                  </a:cubicBezTo>
                  <a:cubicBezTo>
                    <a:pt x="55076" y="30203"/>
                    <a:pt x="55271" y="30292"/>
                    <a:pt x="55404" y="30447"/>
                  </a:cubicBezTo>
                  <a:cubicBezTo>
                    <a:pt x="55648" y="30735"/>
                    <a:pt x="55939" y="30973"/>
                    <a:pt x="56202" y="31243"/>
                  </a:cubicBezTo>
                  <a:cubicBezTo>
                    <a:pt x="56487" y="31531"/>
                    <a:pt x="56701" y="31865"/>
                    <a:pt x="56930" y="32190"/>
                  </a:cubicBezTo>
                  <a:cubicBezTo>
                    <a:pt x="57004" y="32298"/>
                    <a:pt x="57115" y="32385"/>
                    <a:pt x="57159" y="32509"/>
                  </a:cubicBezTo>
                  <a:cubicBezTo>
                    <a:pt x="57224" y="32704"/>
                    <a:pt x="57357" y="32862"/>
                    <a:pt x="57443" y="33047"/>
                  </a:cubicBezTo>
                  <a:cubicBezTo>
                    <a:pt x="57620" y="33409"/>
                    <a:pt x="57753" y="33787"/>
                    <a:pt x="57895" y="34162"/>
                  </a:cubicBezTo>
                  <a:cubicBezTo>
                    <a:pt x="58016" y="34480"/>
                    <a:pt x="58050" y="34818"/>
                    <a:pt x="58103" y="35149"/>
                  </a:cubicBezTo>
                  <a:cubicBezTo>
                    <a:pt x="58137" y="35381"/>
                    <a:pt x="58230" y="35613"/>
                    <a:pt x="58171" y="35858"/>
                  </a:cubicBezTo>
                  <a:cubicBezTo>
                    <a:pt x="58159" y="35901"/>
                    <a:pt x="58177" y="35954"/>
                    <a:pt x="58189" y="36003"/>
                  </a:cubicBezTo>
                  <a:cubicBezTo>
                    <a:pt x="58224" y="36124"/>
                    <a:pt x="58230" y="36248"/>
                    <a:pt x="58199" y="36369"/>
                  </a:cubicBezTo>
                  <a:cubicBezTo>
                    <a:pt x="58143" y="36585"/>
                    <a:pt x="58146" y="36808"/>
                    <a:pt x="58134" y="37028"/>
                  </a:cubicBezTo>
                  <a:cubicBezTo>
                    <a:pt x="58112" y="37449"/>
                    <a:pt x="57979" y="37842"/>
                    <a:pt x="57905" y="38251"/>
                  </a:cubicBezTo>
                  <a:cubicBezTo>
                    <a:pt x="57840" y="38591"/>
                    <a:pt x="57685" y="38901"/>
                    <a:pt x="57577" y="39229"/>
                  </a:cubicBezTo>
                  <a:cubicBezTo>
                    <a:pt x="57558" y="39281"/>
                    <a:pt x="57524" y="39331"/>
                    <a:pt x="57496" y="39380"/>
                  </a:cubicBezTo>
                  <a:cubicBezTo>
                    <a:pt x="57382" y="39585"/>
                    <a:pt x="57261" y="39786"/>
                    <a:pt x="57149" y="39993"/>
                  </a:cubicBezTo>
                  <a:cubicBezTo>
                    <a:pt x="57106" y="40074"/>
                    <a:pt x="57060" y="40148"/>
                    <a:pt x="57001" y="40219"/>
                  </a:cubicBezTo>
                  <a:cubicBezTo>
                    <a:pt x="56862" y="40386"/>
                    <a:pt x="56713" y="40554"/>
                    <a:pt x="56602" y="40742"/>
                  </a:cubicBezTo>
                  <a:cubicBezTo>
                    <a:pt x="56540" y="40848"/>
                    <a:pt x="56478" y="40959"/>
                    <a:pt x="56385" y="41036"/>
                  </a:cubicBezTo>
                  <a:cubicBezTo>
                    <a:pt x="56208" y="41185"/>
                    <a:pt x="56075" y="41368"/>
                    <a:pt x="55917" y="41532"/>
                  </a:cubicBezTo>
                  <a:cubicBezTo>
                    <a:pt x="55490" y="41977"/>
                    <a:pt x="55026" y="42377"/>
                    <a:pt x="54552" y="42770"/>
                  </a:cubicBezTo>
                  <a:cubicBezTo>
                    <a:pt x="54169" y="43092"/>
                    <a:pt x="53711" y="43315"/>
                    <a:pt x="53355" y="43674"/>
                  </a:cubicBezTo>
                  <a:cubicBezTo>
                    <a:pt x="53271" y="43754"/>
                    <a:pt x="53147" y="43766"/>
                    <a:pt x="53060" y="43850"/>
                  </a:cubicBezTo>
                  <a:cubicBezTo>
                    <a:pt x="52760" y="44150"/>
                    <a:pt x="52349" y="44280"/>
                    <a:pt x="52008" y="44522"/>
                  </a:cubicBezTo>
                  <a:cubicBezTo>
                    <a:pt x="51813" y="44661"/>
                    <a:pt x="51578" y="44748"/>
                    <a:pt x="51389" y="44909"/>
                  </a:cubicBezTo>
                  <a:cubicBezTo>
                    <a:pt x="51327" y="44961"/>
                    <a:pt x="51253" y="44995"/>
                    <a:pt x="51172" y="45020"/>
                  </a:cubicBezTo>
                  <a:cubicBezTo>
                    <a:pt x="51116" y="45039"/>
                    <a:pt x="51077" y="45051"/>
                    <a:pt x="51047" y="45051"/>
                  </a:cubicBezTo>
                  <a:cubicBezTo>
                    <a:pt x="50994" y="45051"/>
                    <a:pt x="50969" y="45015"/>
                    <a:pt x="50934" y="44918"/>
                  </a:cubicBezTo>
                  <a:cubicBezTo>
                    <a:pt x="50860" y="44720"/>
                    <a:pt x="50773" y="44519"/>
                    <a:pt x="50714" y="44317"/>
                  </a:cubicBezTo>
                  <a:cubicBezTo>
                    <a:pt x="50662" y="44132"/>
                    <a:pt x="50525" y="43989"/>
                    <a:pt x="50491" y="43804"/>
                  </a:cubicBezTo>
                  <a:cubicBezTo>
                    <a:pt x="50439" y="43506"/>
                    <a:pt x="50306" y="43243"/>
                    <a:pt x="50185" y="42977"/>
                  </a:cubicBezTo>
                  <a:cubicBezTo>
                    <a:pt x="50157" y="42918"/>
                    <a:pt x="50148" y="42850"/>
                    <a:pt x="50129" y="42785"/>
                  </a:cubicBezTo>
                  <a:cubicBezTo>
                    <a:pt x="50070" y="42556"/>
                    <a:pt x="50012" y="42324"/>
                    <a:pt x="49925" y="42104"/>
                  </a:cubicBezTo>
                  <a:cubicBezTo>
                    <a:pt x="49804" y="41807"/>
                    <a:pt x="49674" y="41513"/>
                    <a:pt x="49588" y="41204"/>
                  </a:cubicBezTo>
                  <a:cubicBezTo>
                    <a:pt x="49504" y="40913"/>
                    <a:pt x="49423" y="40622"/>
                    <a:pt x="49293" y="40343"/>
                  </a:cubicBezTo>
                  <a:cubicBezTo>
                    <a:pt x="49191" y="40129"/>
                    <a:pt x="49123" y="39897"/>
                    <a:pt x="49055" y="39668"/>
                  </a:cubicBezTo>
                  <a:cubicBezTo>
                    <a:pt x="49012" y="39520"/>
                    <a:pt x="49043" y="39470"/>
                    <a:pt x="49185" y="39393"/>
                  </a:cubicBezTo>
                  <a:cubicBezTo>
                    <a:pt x="49238" y="39365"/>
                    <a:pt x="49290" y="39343"/>
                    <a:pt x="49343" y="39318"/>
                  </a:cubicBezTo>
                  <a:cubicBezTo>
                    <a:pt x="49572" y="39207"/>
                    <a:pt x="49801" y="39096"/>
                    <a:pt x="49987" y="38919"/>
                  </a:cubicBezTo>
                  <a:cubicBezTo>
                    <a:pt x="50228" y="38690"/>
                    <a:pt x="50498" y="38486"/>
                    <a:pt x="50658" y="38179"/>
                  </a:cubicBezTo>
                  <a:cubicBezTo>
                    <a:pt x="50677" y="38145"/>
                    <a:pt x="50717" y="38124"/>
                    <a:pt x="50748" y="38096"/>
                  </a:cubicBezTo>
                  <a:cubicBezTo>
                    <a:pt x="50792" y="38056"/>
                    <a:pt x="50832" y="38012"/>
                    <a:pt x="50844" y="37953"/>
                  </a:cubicBezTo>
                  <a:cubicBezTo>
                    <a:pt x="50909" y="37635"/>
                    <a:pt x="51064" y="37334"/>
                    <a:pt x="51014" y="36991"/>
                  </a:cubicBezTo>
                  <a:cubicBezTo>
                    <a:pt x="50996" y="36848"/>
                    <a:pt x="50940" y="36721"/>
                    <a:pt x="50912" y="36585"/>
                  </a:cubicBezTo>
                  <a:cubicBezTo>
                    <a:pt x="50835" y="36211"/>
                    <a:pt x="50593" y="35926"/>
                    <a:pt x="50346" y="35657"/>
                  </a:cubicBezTo>
                  <a:cubicBezTo>
                    <a:pt x="50234" y="35539"/>
                    <a:pt x="50092" y="35449"/>
                    <a:pt x="49968" y="35338"/>
                  </a:cubicBezTo>
                  <a:cubicBezTo>
                    <a:pt x="49903" y="35279"/>
                    <a:pt x="49832" y="35217"/>
                    <a:pt x="49752" y="35177"/>
                  </a:cubicBezTo>
                  <a:cubicBezTo>
                    <a:pt x="49408" y="35004"/>
                    <a:pt x="49055" y="34846"/>
                    <a:pt x="48721" y="34660"/>
                  </a:cubicBezTo>
                  <a:cubicBezTo>
                    <a:pt x="48523" y="34549"/>
                    <a:pt x="48322" y="34468"/>
                    <a:pt x="48108" y="34409"/>
                  </a:cubicBezTo>
                  <a:cubicBezTo>
                    <a:pt x="48040" y="34394"/>
                    <a:pt x="47978" y="34369"/>
                    <a:pt x="47941" y="34313"/>
                  </a:cubicBezTo>
                  <a:cubicBezTo>
                    <a:pt x="47783" y="34066"/>
                    <a:pt x="47572" y="33852"/>
                    <a:pt x="47430" y="33589"/>
                  </a:cubicBezTo>
                  <a:cubicBezTo>
                    <a:pt x="47300" y="33351"/>
                    <a:pt x="47179" y="33109"/>
                    <a:pt x="47052" y="32868"/>
                  </a:cubicBezTo>
                  <a:cubicBezTo>
                    <a:pt x="47000" y="32769"/>
                    <a:pt x="46919" y="32704"/>
                    <a:pt x="46839" y="32633"/>
                  </a:cubicBezTo>
                  <a:cubicBezTo>
                    <a:pt x="46803" y="32602"/>
                    <a:pt x="46763" y="32589"/>
                    <a:pt x="46722" y="32589"/>
                  </a:cubicBezTo>
                  <a:cubicBezTo>
                    <a:pt x="46684" y="32589"/>
                    <a:pt x="46645" y="32599"/>
                    <a:pt x="46607" y="32617"/>
                  </a:cubicBezTo>
                  <a:cubicBezTo>
                    <a:pt x="46523" y="32657"/>
                    <a:pt x="46486" y="32729"/>
                    <a:pt x="46492" y="32821"/>
                  </a:cubicBezTo>
                  <a:cubicBezTo>
                    <a:pt x="46501" y="32893"/>
                    <a:pt x="46520" y="32967"/>
                    <a:pt x="46526" y="33038"/>
                  </a:cubicBezTo>
                  <a:cubicBezTo>
                    <a:pt x="46551" y="33304"/>
                    <a:pt x="46675" y="33539"/>
                    <a:pt x="46731" y="33796"/>
                  </a:cubicBezTo>
                  <a:cubicBezTo>
                    <a:pt x="46771" y="33979"/>
                    <a:pt x="46823" y="34162"/>
                    <a:pt x="46876" y="34341"/>
                  </a:cubicBezTo>
                  <a:cubicBezTo>
                    <a:pt x="46947" y="34595"/>
                    <a:pt x="47021" y="34849"/>
                    <a:pt x="47071" y="35103"/>
                  </a:cubicBezTo>
                  <a:cubicBezTo>
                    <a:pt x="47151" y="35505"/>
                    <a:pt x="47306" y="35886"/>
                    <a:pt x="47393" y="36285"/>
                  </a:cubicBezTo>
                  <a:cubicBezTo>
                    <a:pt x="47473" y="36663"/>
                    <a:pt x="47569" y="37046"/>
                    <a:pt x="47718" y="37409"/>
                  </a:cubicBezTo>
                  <a:cubicBezTo>
                    <a:pt x="47730" y="37440"/>
                    <a:pt x="47733" y="37474"/>
                    <a:pt x="47727" y="37508"/>
                  </a:cubicBezTo>
                  <a:cubicBezTo>
                    <a:pt x="47715" y="37628"/>
                    <a:pt x="47764" y="37734"/>
                    <a:pt x="47805" y="37842"/>
                  </a:cubicBezTo>
                  <a:cubicBezTo>
                    <a:pt x="47845" y="37947"/>
                    <a:pt x="47894" y="38056"/>
                    <a:pt x="47922" y="38167"/>
                  </a:cubicBezTo>
                  <a:cubicBezTo>
                    <a:pt x="48027" y="38619"/>
                    <a:pt x="48139" y="39071"/>
                    <a:pt x="48269" y="39520"/>
                  </a:cubicBezTo>
                  <a:cubicBezTo>
                    <a:pt x="48374" y="39882"/>
                    <a:pt x="48452" y="40253"/>
                    <a:pt x="48547" y="40619"/>
                  </a:cubicBezTo>
                  <a:cubicBezTo>
                    <a:pt x="48674" y="41108"/>
                    <a:pt x="48851" y="41584"/>
                    <a:pt x="48937" y="42086"/>
                  </a:cubicBezTo>
                  <a:cubicBezTo>
                    <a:pt x="48981" y="42318"/>
                    <a:pt x="49095" y="42538"/>
                    <a:pt x="49136" y="42764"/>
                  </a:cubicBezTo>
                  <a:cubicBezTo>
                    <a:pt x="49194" y="43104"/>
                    <a:pt x="49331" y="43420"/>
                    <a:pt x="49389" y="43760"/>
                  </a:cubicBezTo>
                  <a:cubicBezTo>
                    <a:pt x="49417" y="43943"/>
                    <a:pt x="49473" y="44126"/>
                    <a:pt x="49535" y="44299"/>
                  </a:cubicBezTo>
                  <a:cubicBezTo>
                    <a:pt x="49588" y="44447"/>
                    <a:pt x="49637" y="44590"/>
                    <a:pt x="49665" y="44745"/>
                  </a:cubicBezTo>
                  <a:cubicBezTo>
                    <a:pt x="49696" y="44930"/>
                    <a:pt x="49742" y="45113"/>
                    <a:pt x="49795" y="45292"/>
                  </a:cubicBezTo>
                  <a:cubicBezTo>
                    <a:pt x="49854" y="45506"/>
                    <a:pt x="49956" y="45710"/>
                    <a:pt x="49984" y="45924"/>
                  </a:cubicBezTo>
                  <a:cubicBezTo>
                    <a:pt x="50027" y="46221"/>
                    <a:pt x="50176" y="46484"/>
                    <a:pt x="50182" y="46788"/>
                  </a:cubicBezTo>
                  <a:cubicBezTo>
                    <a:pt x="50187" y="46920"/>
                    <a:pt x="50283" y="46982"/>
                    <a:pt x="50424" y="46982"/>
                  </a:cubicBezTo>
                  <a:cubicBezTo>
                    <a:pt x="50448" y="46982"/>
                    <a:pt x="50474" y="46980"/>
                    <a:pt x="50501" y="46976"/>
                  </a:cubicBezTo>
                  <a:cubicBezTo>
                    <a:pt x="50618" y="46961"/>
                    <a:pt x="50677" y="46871"/>
                    <a:pt x="50668" y="46719"/>
                  </a:cubicBezTo>
                  <a:cubicBezTo>
                    <a:pt x="50655" y="46521"/>
                    <a:pt x="50615" y="46329"/>
                    <a:pt x="50559" y="46141"/>
                  </a:cubicBezTo>
                  <a:cubicBezTo>
                    <a:pt x="50501" y="45942"/>
                    <a:pt x="50504" y="45936"/>
                    <a:pt x="50686" y="45840"/>
                  </a:cubicBezTo>
                  <a:cubicBezTo>
                    <a:pt x="50984" y="45682"/>
                    <a:pt x="51278" y="45518"/>
                    <a:pt x="51578" y="45373"/>
                  </a:cubicBezTo>
                  <a:cubicBezTo>
                    <a:pt x="51739" y="45296"/>
                    <a:pt x="51838" y="45150"/>
                    <a:pt x="51996" y="45073"/>
                  </a:cubicBezTo>
                  <a:cubicBezTo>
                    <a:pt x="52237" y="44952"/>
                    <a:pt x="52482" y="44825"/>
                    <a:pt x="52701" y="44667"/>
                  </a:cubicBezTo>
                  <a:cubicBezTo>
                    <a:pt x="53187" y="44321"/>
                    <a:pt x="53717" y="44030"/>
                    <a:pt x="54178" y="43646"/>
                  </a:cubicBezTo>
                  <a:cubicBezTo>
                    <a:pt x="54333" y="43516"/>
                    <a:pt x="54540" y="43457"/>
                    <a:pt x="54667" y="43315"/>
                  </a:cubicBezTo>
                  <a:cubicBezTo>
                    <a:pt x="54850" y="43107"/>
                    <a:pt x="55103" y="42996"/>
                    <a:pt x="55289" y="42801"/>
                  </a:cubicBezTo>
                  <a:cubicBezTo>
                    <a:pt x="55521" y="42556"/>
                    <a:pt x="55806" y="42364"/>
                    <a:pt x="56041" y="42126"/>
                  </a:cubicBezTo>
                  <a:cubicBezTo>
                    <a:pt x="56119" y="42042"/>
                    <a:pt x="56168" y="41928"/>
                    <a:pt x="56264" y="41866"/>
                  </a:cubicBezTo>
                  <a:cubicBezTo>
                    <a:pt x="56459" y="41736"/>
                    <a:pt x="56583" y="41538"/>
                    <a:pt x="56738" y="41374"/>
                  </a:cubicBezTo>
                  <a:cubicBezTo>
                    <a:pt x="56961" y="41135"/>
                    <a:pt x="57143" y="40860"/>
                    <a:pt x="57344" y="40606"/>
                  </a:cubicBezTo>
                  <a:cubicBezTo>
                    <a:pt x="57546" y="40352"/>
                    <a:pt x="57710" y="40074"/>
                    <a:pt x="57840" y="39783"/>
                  </a:cubicBezTo>
                  <a:cubicBezTo>
                    <a:pt x="57994" y="39442"/>
                    <a:pt x="58171" y="39111"/>
                    <a:pt x="58264" y="38740"/>
                  </a:cubicBezTo>
                  <a:cubicBezTo>
                    <a:pt x="58323" y="38504"/>
                    <a:pt x="58406" y="38269"/>
                    <a:pt x="58459" y="38031"/>
                  </a:cubicBezTo>
                  <a:cubicBezTo>
                    <a:pt x="58474" y="37966"/>
                    <a:pt x="58484" y="37901"/>
                    <a:pt x="58505" y="37839"/>
                  </a:cubicBezTo>
                  <a:cubicBezTo>
                    <a:pt x="58604" y="37557"/>
                    <a:pt x="58632" y="37266"/>
                    <a:pt x="58644" y="36969"/>
                  </a:cubicBezTo>
                  <a:cubicBezTo>
                    <a:pt x="58648" y="36799"/>
                    <a:pt x="58617" y="36622"/>
                    <a:pt x="58682" y="36455"/>
                  </a:cubicBezTo>
                  <a:lnTo>
                    <a:pt x="58682" y="35564"/>
                  </a:lnTo>
                  <a:cubicBezTo>
                    <a:pt x="58669" y="35508"/>
                    <a:pt x="58654" y="35452"/>
                    <a:pt x="58644" y="35397"/>
                  </a:cubicBezTo>
                  <a:cubicBezTo>
                    <a:pt x="58617" y="35211"/>
                    <a:pt x="58635" y="35007"/>
                    <a:pt x="58573" y="34840"/>
                  </a:cubicBezTo>
                  <a:cubicBezTo>
                    <a:pt x="58434" y="34453"/>
                    <a:pt x="58406" y="34035"/>
                    <a:pt x="58217" y="33663"/>
                  </a:cubicBezTo>
                  <a:cubicBezTo>
                    <a:pt x="58134" y="33502"/>
                    <a:pt x="58140" y="33307"/>
                    <a:pt x="58047" y="33149"/>
                  </a:cubicBezTo>
                  <a:cubicBezTo>
                    <a:pt x="57793" y="32719"/>
                    <a:pt x="57608" y="32249"/>
                    <a:pt x="57295" y="31853"/>
                  </a:cubicBezTo>
                  <a:cubicBezTo>
                    <a:pt x="57168" y="31692"/>
                    <a:pt x="57084" y="31490"/>
                    <a:pt x="56942" y="31348"/>
                  </a:cubicBezTo>
                  <a:cubicBezTo>
                    <a:pt x="56592" y="30992"/>
                    <a:pt x="56323" y="30559"/>
                    <a:pt x="55905" y="30268"/>
                  </a:cubicBezTo>
                  <a:cubicBezTo>
                    <a:pt x="55865" y="30243"/>
                    <a:pt x="55837" y="30197"/>
                    <a:pt x="55815" y="30153"/>
                  </a:cubicBezTo>
                  <a:cubicBezTo>
                    <a:pt x="55775" y="30076"/>
                    <a:pt x="55710" y="30023"/>
                    <a:pt x="55642" y="29977"/>
                  </a:cubicBezTo>
                  <a:cubicBezTo>
                    <a:pt x="55422" y="29834"/>
                    <a:pt x="55233" y="29652"/>
                    <a:pt x="55029" y="29491"/>
                  </a:cubicBezTo>
                  <a:cubicBezTo>
                    <a:pt x="54825" y="29330"/>
                    <a:pt x="54602" y="29191"/>
                    <a:pt x="54404" y="29020"/>
                  </a:cubicBezTo>
                  <a:cubicBezTo>
                    <a:pt x="54196" y="28847"/>
                    <a:pt x="53961" y="28714"/>
                    <a:pt x="53726" y="28578"/>
                  </a:cubicBezTo>
                  <a:cubicBezTo>
                    <a:pt x="53358" y="28361"/>
                    <a:pt x="53039" y="28073"/>
                    <a:pt x="52655" y="27875"/>
                  </a:cubicBezTo>
                  <a:cubicBezTo>
                    <a:pt x="52510" y="27801"/>
                    <a:pt x="52352" y="27745"/>
                    <a:pt x="52225" y="27637"/>
                  </a:cubicBezTo>
                  <a:cubicBezTo>
                    <a:pt x="52058" y="27488"/>
                    <a:pt x="51841" y="27417"/>
                    <a:pt x="51652" y="27309"/>
                  </a:cubicBezTo>
                  <a:cubicBezTo>
                    <a:pt x="51312" y="27114"/>
                    <a:pt x="50956" y="26946"/>
                    <a:pt x="50590" y="26798"/>
                  </a:cubicBezTo>
                  <a:cubicBezTo>
                    <a:pt x="50142" y="26618"/>
                    <a:pt x="49733" y="26352"/>
                    <a:pt x="49272" y="26194"/>
                  </a:cubicBezTo>
                  <a:cubicBezTo>
                    <a:pt x="49207" y="26169"/>
                    <a:pt x="49182" y="26123"/>
                    <a:pt x="49188" y="26061"/>
                  </a:cubicBezTo>
                  <a:cubicBezTo>
                    <a:pt x="49216" y="25643"/>
                    <a:pt x="49151" y="25225"/>
                    <a:pt x="49197" y="24808"/>
                  </a:cubicBezTo>
                  <a:cubicBezTo>
                    <a:pt x="49216" y="24637"/>
                    <a:pt x="49225" y="24461"/>
                    <a:pt x="49194" y="24294"/>
                  </a:cubicBezTo>
                  <a:cubicBezTo>
                    <a:pt x="49167" y="24127"/>
                    <a:pt x="49163" y="23966"/>
                    <a:pt x="49176" y="23805"/>
                  </a:cubicBezTo>
                  <a:cubicBezTo>
                    <a:pt x="49219" y="23198"/>
                    <a:pt x="49176" y="22591"/>
                    <a:pt x="49179" y="21988"/>
                  </a:cubicBezTo>
                  <a:cubicBezTo>
                    <a:pt x="49182" y="21660"/>
                    <a:pt x="49197" y="21331"/>
                    <a:pt x="49179" y="21003"/>
                  </a:cubicBezTo>
                  <a:cubicBezTo>
                    <a:pt x="49154" y="20629"/>
                    <a:pt x="49170" y="20248"/>
                    <a:pt x="49176" y="19870"/>
                  </a:cubicBezTo>
                  <a:cubicBezTo>
                    <a:pt x="49185" y="19282"/>
                    <a:pt x="49151" y="18691"/>
                    <a:pt x="49194" y="18103"/>
                  </a:cubicBezTo>
                  <a:cubicBezTo>
                    <a:pt x="49210" y="17883"/>
                    <a:pt x="49182" y="17664"/>
                    <a:pt x="49179" y="17444"/>
                  </a:cubicBezTo>
                  <a:cubicBezTo>
                    <a:pt x="49173" y="16899"/>
                    <a:pt x="49170" y="16354"/>
                    <a:pt x="49167" y="15813"/>
                  </a:cubicBezTo>
                  <a:cubicBezTo>
                    <a:pt x="49167" y="15713"/>
                    <a:pt x="49216" y="15608"/>
                    <a:pt x="49194" y="15522"/>
                  </a:cubicBezTo>
                  <a:cubicBezTo>
                    <a:pt x="49108" y="15178"/>
                    <a:pt x="49191" y="14834"/>
                    <a:pt x="49170" y="14491"/>
                  </a:cubicBezTo>
                  <a:cubicBezTo>
                    <a:pt x="49139" y="13962"/>
                    <a:pt x="49176" y="13426"/>
                    <a:pt x="49197" y="12894"/>
                  </a:cubicBezTo>
                  <a:cubicBezTo>
                    <a:pt x="49204" y="12754"/>
                    <a:pt x="49145" y="12624"/>
                    <a:pt x="49163" y="12479"/>
                  </a:cubicBezTo>
                  <a:cubicBezTo>
                    <a:pt x="49191" y="12228"/>
                    <a:pt x="49213" y="11971"/>
                    <a:pt x="49204" y="11720"/>
                  </a:cubicBezTo>
                  <a:cubicBezTo>
                    <a:pt x="49188" y="11327"/>
                    <a:pt x="49126" y="10940"/>
                    <a:pt x="49194" y="10544"/>
                  </a:cubicBezTo>
                  <a:cubicBezTo>
                    <a:pt x="49219" y="10405"/>
                    <a:pt x="49216" y="10250"/>
                    <a:pt x="49197" y="10102"/>
                  </a:cubicBezTo>
                  <a:cubicBezTo>
                    <a:pt x="49145" y="9668"/>
                    <a:pt x="49170" y="9229"/>
                    <a:pt x="49176" y="8795"/>
                  </a:cubicBezTo>
                  <a:cubicBezTo>
                    <a:pt x="49179" y="8452"/>
                    <a:pt x="49173" y="8105"/>
                    <a:pt x="49201" y="7762"/>
                  </a:cubicBezTo>
                  <a:cubicBezTo>
                    <a:pt x="49213" y="7567"/>
                    <a:pt x="49216" y="7368"/>
                    <a:pt x="49204" y="7173"/>
                  </a:cubicBezTo>
                  <a:cubicBezTo>
                    <a:pt x="49173" y="6737"/>
                    <a:pt x="49154" y="6301"/>
                    <a:pt x="49188" y="5864"/>
                  </a:cubicBezTo>
                  <a:cubicBezTo>
                    <a:pt x="49213" y="5514"/>
                    <a:pt x="49213" y="5158"/>
                    <a:pt x="49197" y="4809"/>
                  </a:cubicBezTo>
                  <a:cubicBezTo>
                    <a:pt x="49182" y="4471"/>
                    <a:pt x="49151" y="4134"/>
                    <a:pt x="49173" y="3803"/>
                  </a:cubicBezTo>
                  <a:cubicBezTo>
                    <a:pt x="49197" y="3394"/>
                    <a:pt x="49194" y="2982"/>
                    <a:pt x="49188" y="2577"/>
                  </a:cubicBezTo>
                  <a:cubicBezTo>
                    <a:pt x="49179" y="2162"/>
                    <a:pt x="49228" y="1744"/>
                    <a:pt x="49179" y="1326"/>
                  </a:cubicBezTo>
                  <a:cubicBezTo>
                    <a:pt x="49151" y="1073"/>
                    <a:pt x="49191" y="822"/>
                    <a:pt x="49201" y="568"/>
                  </a:cubicBezTo>
                  <a:cubicBezTo>
                    <a:pt x="49213" y="231"/>
                    <a:pt x="49084" y="26"/>
                    <a:pt x="48833" y="26"/>
                  </a:cubicBezTo>
                  <a:cubicBezTo>
                    <a:pt x="48826" y="26"/>
                    <a:pt x="48818" y="26"/>
                    <a:pt x="48811" y="26"/>
                  </a:cubicBezTo>
                  <a:cubicBezTo>
                    <a:pt x="48770" y="28"/>
                    <a:pt x="48730" y="28"/>
                    <a:pt x="48690" y="28"/>
                  </a:cubicBezTo>
                  <a:cubicBezTo>
                    <a:pt x="48536" y="28"/>
                    <a:pt x="48383" y="20"/>
                    <a:pt x="48231" y="20"/>
                  </a:cubicBezTo>
                  <a:cubicBezTo>
                    <a:pt x="48181" y="20"/>
                    <a:pt x="48130" y="21"/>
                    <a:pt x="48080" y="23"/>
                  </a:cubicBezTo>
                  <a:cubicBezTo>
                    <a:pt x="47808" y="40"/>
                    <a:pt x="47535" y="41"/>
                    <a:pt x="47263" y="41"/>
                  </a:cubicBezTo>
                  <a:cubicBezTo>
                    <a:pt x="47208" y="41"/>
                    <a:pt x="47154" y="41"/>
                    <a:pt x="47099" y="41"/>
                  </a:cubicBezTo>
                  <a:cubicBezTo>
                    <a:pt x="47018" y="41"/>
                    <a:pt x="46936" y="41"/>
                    <a:pt x="46854" y="42"/>
                  </a:cubicBezTo>
                  <a:cubicBezTo>
                    <a:pt x="46620" y="42"/>
                    <a:pt x="46385" y="65"/>
                    <a:pt x="46150" y="65"/>
                  </a:cubicBezTo>
                  <a:cubicBezTo>
                    <a:pt x="45984" y="65"/>
                    <a:pt x="45818" y="54"/>
                    <a:pt x="45653" y="14"/>
                  </a:cubicBezTo>
                  <a:cubicBezTo>
                    <a:pt x="45633" y="9"/>
                    <a:pt x="45611" y="7"/>
                    <a:pt x="45589" y="7"/>
                  </a:cubicBezTo>
                  <a:cubicBezTo>
                    <a:pt x="45530" y="7"/>
                    <a:pt x="45468" y="21"/>
                    <a:pt x="45409" y="23"/>
                  </a:cubicBezTo>
                  <a:cubicBezTo>
                    <a:pt x="45262" y="30"/>
                    <a:pt x="45114" y="35"/>
                    <a:pt x="44968" y="35"/>
                  </a:cubicBezTo>
                  <a:cubicBezTo>
                    <a:pt x="44912" y="35"/>
                    <a:pt x="44855" y="34"/>
                    <a:pt x="44799" y="33"/>
                  </a:cubicBezTo>
                  <a:cubicBezTo>
                    <a:pt x="44696" y="29"/>
                    <a:pt x="44592" y="23"/>
                    <a:pt x="44489" y="23"/>
                  </a:cubicBezTo>
                  <a:cubicBezTo>
                    <a:pt x="44413" y="23"/>
                    <a:pt x="44337" y="26"/>
                    <a:pt x="44260" y="36"/>
                  </a:cubicBezTo>
                  <a:cubicBezTo>
                    <a:pt x="44187" y="42"/>
                    <a:pt x="44112" y="58"/>
                    <a:pt x="44041" y="58"/>
                  </a:cubicBezTo>
                  <a:cubicBezTo>
                    <a:pt x="44015" y="58"/>
                    <a:pt x="43991" y="56"/>
                    <a:pt x="43966" y="51"/>
                  </a:cubicBezTo>
                  <a:cubicBezTo>
                    <a:pt x="43850" y="30"/>
                    <a:pt x="43733" y="24"/>
                    <a:pt x="43617" y="24"/>
                  </a:cubicBezTo>
                  <a:cubicBezTo>
                    <a:pt x="43461" y="24"/>
                    <a:pt x="43305" y="35"/>
                    <a:pt x="43149" y="35"/>
                  </a:cubicBezTo>
                  <a:cubicBezTo>
                    <a:pt x="43079" y="35"/>
                    <a:pt x="43009" y="33"/>
                    <a:pt x="42939" y="26"/>
                  </a:cubicBezTo>
                  <a:cubicBezTo>
                    <a:pt x="42846" y="17"/>
                    <a:pt x="42747" y="6"/>
                    <a:pt x="42650" y="6"/>
                  </a:cubicBezTo>
                  <a:cubicBezTo>
                    <a:pt x="42592" y="6"/>
                    <a:pt x="42535" y="10"/>
                    <a:pt x="42481" y="20"/>
                  </a:cubicBezTo>
                  <a:cubicBezTo>
                    <a:pt x="42407" y="34"/>
                    <a:pt x="42335" y="39"/>
                    <a:pt x="42263" y="39"/>
                  </a:cubicBezTo>
                  <a:cubicBezTo>
                    <a:pt x="42139" y="39"/>
                    <a:pt x="42016" y="24"/>
                    <a:pt x="41892" y="14"/>
                  </a:cubicBezTo>
                  <a:cubicBezTo>
                    <a:pt x="41860" y="10"/>
                    <a:pt x="41826" y="7"/>
                    <a:pt x="41792" y="7"/>
                  </a:cubicBezTo>
                  <a:cubicBezTo>
                    <a:pt x="41767" y="7"/>
                    <a:pt x="41743" y="9"/>
                    <a:pt x="41719" y="14"/>
                  </a:cubicBezTo>
                  <a:cubicBezTo>
                    <a:pt x="41614" y="43"/>
                    <a:pt x="41507" y="52"/>
                    <a:pt x="41400" y="52"/>
                  </a:cubicBezTo>
                  <a:cubicBezTo>
                    <a:pt x="41230" y="52"/>
                    <a:pt x="41058" y="29"/>
                    <a:pt x="40890" y="29"/>
                  </a:cubicBezTo>
                  <a:cubicBezTo>
                    <a:pt x="40657" y="29"/>
                    <a:pt x="40422" y="42"/>
                    <a:pt x="40187" y="42"/>
                  </a:cubicBezTo>
                  <a:cubicBezTo>
                    <a:pt x="40037" y="42"/>
                    <a:pt x="39887" y="37"/>
                    <a:pt x="39738" y="20"/>
                  </a:cubicBezTo>
                  <a:cubicBezTo>
                    <a:pt x="39683" y="13"/>
                    <a:pt x="39628" y="10"/>
                    <a:pt x="39573" y="10"/>
                  </a:cubicBezTo>
                  <a:cubicBezTo>
                    <a:pt x="39359" y="10"/>
                    <a:pt x="39144" y="53"/>
                    <a:pt x="38930" y="60"/>
                  </a:cubicBezTo>
                  <a:cubicBezTo>
                    <a:pt x="38923" y="61"/>
                    <a:pt x="38916" y="61"/>
                    <a:pt x="38909" y="61"/>
                  </a:cubicBezTo>
                  <a:cubicBezTo>
                    <a:pt x="38778" y="61"/>
                    <a:pt x="38651" y="16"/>
                    <a:pt x="38526" y="16"/>
                  </a:cubicBezTo>
                  <a:cubicBezTo>
                    <a:pt x="38505" y="16"/>
                    <a:pt x="38484" y="17"/>
                    <a:pt x="38463" y="20"/>
                  </a:cubicBezTo>
                  <a:cubicBezTo>
                    <a:pt x="38263" y="47"/>
                    <a:pt x="38061" y="55"/>
                    <a:pt x="37860" y="55"/>
                  </a:cubicBezTo>
                  <a:cubicBezTo>
                    <a:pt x="37733" y="55"/>
                    <a:pt x="37607" y="52"/>
                    <a:pt x="37482" y="48"/>
                  </a:cubicBezTo>
                  <a:cubicBezTo>
                    <a:pt x="37264" y="41"/>
                    <a:pt x="37044" y="22"/>
                    <a:pt x="36828" y="22"/>
                  </a:cubicBezTo>
                  <a:cubicBezTo>
                    <a:pt x="36770" y="22"/>
                    <a:pt x="36712" y="23"/>
                    <a:pt x="36655" y="26"/>
                  </a:cubicBezTo>
                  <a:cubicBezTo>
                    <a:pt x="36593" y="30"/>
                    <a:pt x="36530" y="32"/>
                    <a:pt x="36467" y="32"/>
                  </a:cubicBezTo>
                  <a:cubicBezTo>
                    <a:pt x="36275" y="32"/>
                    <a:pt x="36082" y="18"/>
                    <a:pt x="35890" y="18"/>
                  </a:cubicBezTo>
                  <a:cubicBezTo>
                    <a:pt x="35743" y="18"/>
                    <a:pt x="35597" y="26"/>
                    <a:pt x="35451" y="54"/>
                  </a:cubicBezTo>
                  <a:cubicBezTo>
                    <a:pt x="35423" y="61"/>
                    <a:pt x="35392" y="63"/>
                    <a:pt x="35361" y="63"/>
                  </a:cubicBezTo>
                  <a:cubicBezTo>
                    <a:pt x="35301" y="63"/>
                    <a:pt x="35239" y="53"/>
                    <a:pt x="35182" y="39"/>
                  </a:cubicBezTo>
                  <a:cubicBezTo>
                    <a:pt x="35089" y="14"/>
                    <a:pt x="34996" y="1"/>
                    <a:pt x="3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40"/>
            <p:cNvSpPr/>
            <p:nvPr/>
          </p:nvSpPr>
          <p:spPr>
            <a:xfrm>
              <a:off x="3394014" y="2700861"/>
              <a:ext cx="17131" cy="15195"/>
            </a:xfrm>
            <a:custGeom>
              <a:rect b="b" l="l" r="r" t="t"/>
              <a:pathLst>
                <a:path extrusionOk="0" h="432" w="487">
                  <a:moveTo>
                    <a:pt x="266" y="0"/>
                  </a:moveTo>
                  <a:cubicBezTo>
                    <a:pt x="164" y="0"/>
                    <a:pt x="9" y="139"/>
                    <a:pt x="3" y="245"/>
                  </a:cubicBezTo>
                  <a:cubicBezTo>
                    <a:pt x="0" y="347"/>
                    <a:pt x="87" y="415"/>
                    <a:pt x="248" y="430"/>
                  </a:cubicBezTo>
                  <a:cubicBezTo>
                    <a:pt x="255" y="431"/>
                    <a:pt x="263" y="432"/>
                    <a:pt x="270" y="432"/>
                  </a:cubicBezTo>
                  <a:cubicBezTo>
                    <a:pt x="382" y="432"/>
                    <a:pt x="477" y="346"/>
                    <a:pt x="480" y="239"/>
                  </a:cubicBezTo>
                  <a:cubicBezTo>
                    <a:pt x="486" y="133"/>
                    <a:pt x="378" y="10"/>
                    <a:pt x="273" y="0"/>
                  </a:cubicBezTo>
                  <a:cubicBezTo>
                    <a:pt x="270" y="0"/>
                    <a:pt x="268" y="0"/>
                    <a:pt x="2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40"/>
            <p:cNvSpPr/>
            <p:nvPr/>
          </p:nvSpPr>
          <p:spPr>
            <a:xfrm>
              <a:off x="2767994" y="1494872"/>
              <a:ext cx="349348" cy="438073"/>
            </a:xfrm>
            <a:custGeom>
              <a:rect b="b" l="l" r="r" t="t"/>
              <a:pathLst>
                <a:path extrusionOk="0" h="12455" w="9931">
                  <a:moveTo>
                    <a:pt x="4107" y="493"/>
                  </a:moveTo>
                  <a:cubicBezTo>
                    <a:pt x="4110" y="493"/>
                    <a:pt x="4112" y="493"/>
                    <a:pt x="4115" y="493"/>
                  </a:cubicBezTo>
                  <a:cubicBezTo>
                    <a:pt x="4192" y="497"/>
                    <a:pt x="4313" y="639"/>
                    <a:pt x="4313" y="719"/>
                  </a:cubicBezTo>
                  <a:cubicBezTo>
                    <a:pt x="4310" y="803"/>
                    <a:pt x="4223" y="883"/>
                    <a:pt x="4130" y="890"/>
                  </a:cubicBezTo>
                  <a:cubicBezTo>
                    <a:pt x="4129" y="890"/>
                    <a:pt x="4127" y="890"/>
                    <a:pt x="4126" y="890"/>
                  </a:cubicBezTo>
                  <a:cubicBezTo>
                    <a:pt x="4031" y="890"/>
                    <a:pt x="3941" y="795"/>
                    <a:pt x="3944" y="701"/>
                  </a:cubicBezTo>
                  <a:cubicBezTo>
                    <a:pt x="3947" y="593"/>
                    <a:pt x="4026" y="493"/>
                    <a:pt x="4107" y="493"/>
                  </a:cubicBezTo>
                  <a:close/>
                  <a:moveTo>
                    <a:pt x="7101" y="1480"/>
                  </a:moveTo>
                  <a:cubicBezTo>
                    <a:pt x="7237" y="1480"/>
                    <a:pt x="7368" y="1536"/>
                    <a:pt x="7503" y="1536"/>
                  </a:cubicBezTo>
                  <a:cubicBezTo>
                    <a:pt x="7519" y="1536"/>
                    <a:pt x="7535" y="1535"/>
                    <a:pt x="7551" y="1533"/>
                  </a:cubicBezTo>
                  <a:cubicBezTo>
                    <a:pt x="7555" y="1533"/>
                    <a:pt x="7559" y="1533"/>
                    <a:pt x="7563" y="1533"/>
                  </a:cubicBezTo>
                  <a:cubicBezTo>
                    <a:pt x="7637" y="1533"/>
                    <a:pt x="7658" y="1608"/>
                    <a:pt x="7646" y="1676"/>
                  </a:cubicBezTo>
                  <a:cubicBezTo>
                    <a:pt x="7619" y="1855"/>
                    <a:pt x="7677" y="2038"/>
                    <a:pt x="7634" y="2208"/>
                  </a:cubicBezTo>
                  <a:cubicBezTo>
                    <a:pt x="7634" y="2530"/>
                    <a:pt x="7656" y="2843"/>
                    <a:pt x="7628" y="3149"/>
                  </a:cubicBezTo>
                  <a:cubicBezTo>
                    <a:pt x="7603" y="3415"/>
                    <a:pt x="7668" y="3675"/>
                    <a:pt x="7622" y="3935"/>
                  </a:cubicBezTo>
                  <a:cubicBezTo>
                    <a:pt x="7606" y="4028"/>
                    <a:pt x="7569" y="4034"/>
                    <a:pt x="7489" y="4065"/>
                  </a:cubicBezTo>
                  <a:cubicBezTo>
                    <a:pt x="7413" y="4092"/>
                    <a:pt x="7339" y="4101"/>
                    <a:pt x="7265" y="4101"/>
                  </a:cubicBezTo>
                  <a:cubicBezTo>
                    <a:pt x="7092" y="4101"/>
                    <a:pt x="6922" y="4051"/>
                    <a:pt x="6750" y="4051"/>
                  </a:cubicBezTo>
                  <a:cubicBezTo>
                    <a:pt x="6729" y="4051"/>
                    <a:pt x="6708" y="4051"/>
                    <a:pt x="6687" y="4053"/>
                  </a:cubicBezTo>
                  <a:cubicBezTo>
                    <a:pt x="6319" y="4081"/>
                    <a:pt x="5947" y="4078"/>
                    <a:pt x="5579" y="4096"/>
                  </a:cubicBezTo>
                  <a:cubicBezTo>
                    <a:pt x="5574" y="4097"/>
                    <a:pt x="5570" y="4097"/>
                    <a:pt x="5566" y="4097"/>
                  </a:cubicBezTo>
                  <a:cubicBezTo>
                    <a:pt x="5495" y="4097"/>
                    <a:pt x="5429" y="4077"/>
                    <a:pt x="5359" y="4077"/>
                  </a:cubicBezTo>
                  <a:cubicBezTo>
                    <a:pt x="5351" y="4077"/>
                    <a:pt x="5343" y="4077"/>
                    <a:pt x="5334" y="4078"/>
                  </a:cubicBezTo>
                  <a:cubicBezTo>
                    <a:pt x="5223" y="4086"/>
                    <a:pt x="5112" y="4089"/>
                    <a:pt x="5001" y="4089"/>
                  </a:cubicBezTo>
                  <a:cubicBezTo>
                    <a:pt x="4644" y="4089"/>
                    <a:pt x="4288" y="4058"/>
                    <a:pt x="3931" y="4058"/>
                  </a:cubicBezTo>
                  <a:cubicBezTo>
                    <a:pt x="3784" y="4058"/>
                    <a:pt x="3637" y="4063"/>
                    <a:pt x="3489" y="4078"/>
                  </a:cubicBezTo>
                  <a:cubicBezTo>
                    <a:pt x="3457" y="4081"/>
                    <a:pt x="3426" y="4083"/>
                    <a:pt x="3394" y="4083"/>
                  </a:cubicBezTo>
                  <a:cubicBezTo>
                    <a:pt x="3328" y="4083"/>
                    <a:pt x="3263" y="4075"/>
                    <a:pt x="3198" y="4056"/>
                  </a:cubicBezTo>
                  <a:cubicBezTo>
                    <a:pt x="3139" y="4039"/>
                    <a:pt x="3079" y="4034"/>
                    <a:pt x="3019" y="4034"/>
                  </a:cubicBezTo>
                  <a:cubicBezTo>
                    <a:pt x="2887" y="4034"/>
                    <a:pt x="2753" y="4061"/>
                    <a:pt x="2619" y="4061"/>
                  </a:cubicBezTo>
                  <a:cubicBezTo>
                    <a:pt x="2599" y="4061"/>
                    <a:pt x="2578" y="4061"/>
                    <a:pt x="2558" y="4059"/>
                  </a:cubicBezTo>
                  <a:cubicBezTo>
                    <a:pt x="2522" y="4057"/>
                    <a:pt x="2486" y="4056"/>
                    <a:pt x="2450" y="4056"/>
                  </a:cubicBezTo>
                  <a:cubicBezTo>
                    <a:pt x="2275" y="4056"/>
                    <a:pt x="2096" y="4077"/>
                    <a:pt x="1919" y="4077"/>
                  </a:cubicBezTo>
                  <a:cubicBezTo>
                    <a:pt x="1871" y="4077"/>
                    <a:pt x="1823" y="4076"/>
                    <a:pt x="1775" y="4072"/>
                  </a:cubicBezTo>
                  <a:cubicBezTo>
                    <a:pt x="1669" y="4062"/>
                    <a:pt x="1563" y="4058"/>
                    <a:pt x="1457" y="4058"/>
                  </a:cubicBezTo>
                  <a:cubicBezTo>
                    <a:pt x="1236" y="4058"/>
                    <a:pt x="1015" y="4074"/>
                    <a:pt x="793" y="4078"/>
                  </a:cubicBezTo>
                  <a:cubicBezTo>
                    <a:pt x="753" y="4078"/>
                    <a:pt x="713" y="4072"/>
                    <a:pt x="670" y="4065"/>
                  </a:cubicBezTo>
                  <a:cubicBezTo>
                    <a:pt x="580" y="4056"/>
                    <a:pt x="536" y="4007"/>
                    <a:pt x="558" y="3914"/>
                  </a:cubicBezTo>
                  <a:cubicBezTo>
                    <a:pt x="614" y="3660"/>
                    <a:pt x="583" y="3409"/>
                    <a:pt x="558" y="3155"/>
                  </a:cubicBezTo>
                  <a:cubicBezTo>
                    <a:pt x="536" y="2911"/>
                    <a:pt x="632" y="2663"/>
                    <a:pt x="580" y="2419"/>
                  </a:cubicBezTo>
                  <a:cubicBezTo>
                    <a:pt x="524" y="2146"/>
                    <a:pt x="555" y="1877"/>
                    <a:pt x="543" y="1608"/>
                  </a:cubicBezTo>
                  <a:cubicBezTo>
                    <a:pt x="543" y="1539"/>
                    <a:pt x="564" y="1482"/>
                    <a:pt x="617" y="1482"/>
                  </a:cubicBezTo>
                  <a:cubicBezTo>
                    <a:pt x="628" y="1482"/>
                    <a:pt x="640" y="1485"/>
                    <a:pt x="654" y="1490"/>
                  </a:cubicBezTo>
                  <a:cubicBezTo>
                    <a:pt x="735" y="1522"/>
                    <a:pt x="815" y="1532"/>
                    <a:pt x="896" y="1532"/>
                  </a:cubicBezTo>
                  <a:cubicBezTo>
                    <a:pt x="1040" y="1532"/>
                    <a:pt x="1184" y="1499"/>
                    <a:pt x="1328" y="1499"/>
                  </a:cubicBezTo>
                  <a:cubicBezTo>
                    <a:pt x="1340" y="1499"/>
                    <a:pt x="1351" y="1499"/>
                    <a:pt x="1363" y="1499"/>
                  </a:cubicBezTo>
                  <a:cubicBezTo>
                    <a:pt x="1838" y="1516"/>
                    <a:pt x="2314" y="1534"/>
                    <a:pt x="2789" y="1534"/>
                  </a:cubicBezTo>
                  <a:cubicBezTo>
                    <a:pt x="2945" y="1534"/>
                    <a:pt x="3101" y="1532"/>
                    <a:pt x="3257" y="1527"/>
                  </a:cubicBezTo>
                  <a:cubicBezTo>
                    <a:pt x="3420" y="1523"/>
                    <a:pt x="3583" y="1522"/>
                    <a:pt x="3746" y="1522"/>
                  </a:cubicBezTo>
                  <a:cubicBezTo>
                    <a:pt x="4086" y="1522"/>
                    <a:pt x="4425" y="1528"/>
                    <a:pt x="4764" y="1528"/>
                  </a:cubicBezTo>
                  <a:cubicBezTo>
                    <a:pt x="4901" y="1528"/>
                    <a:pt x="5039" y="1527"/>
                    <a:pt x="5176" y="1524"/>
                  </a:cubicBezTo>
                  <a:cubicBezTo>
                    <a:pt x="5594" y="1515"/>
                    <a:pt x="6012" y="1533"/>
                    <a:pt x="6430" y="1490"/>
                  </a:cubicBezTo>
                  <a:cubicBezTo>
                    <a:pt x="6440" y="1489"/>
                    <a:pt x="6449" y="1489"/>
                    <a:pt x="6459" y="1489"/>
                  </a:cubicBezTo>
                  <a:cubicBezTo>
                    <a:pt x="6537" y="1489"/>
                    <a:pt x="6619" y="1519"/>
                    <a:pt x="6696" y="1524"/>
                  </a:cubicBezTo>
                  <a:cubicBezTo>
                    <a:pt x="6740" y="1526"/>
                    <a:pt x="6786" y="1531"/>
                    <a:pt x="6830" y="1531"/>
                  </a:cubicBezTo>
                  <a:cubicBezTo>
                    <a:pt x="6870" y="1531"/>
                    <a:pt x="6908" y="1527"/>
                    <a:pt x="6941" y="1512"/>
                  </a:cubicBezTo>
                  <a:cubicBezTo>
                    <a:pt x="6995" y="1489"/>
                    <a:pt x="7048" y="1480"/>
                    <a:pt x="7101" y="1480"/>
                  </a:cubicBezTo>
                  <a:close/>
                  <a:moveTo>
                    <a:pt x="8288" y="3099"/>
                  </a:moveTo>
                  <a:cubicBezTo>
                    <a:pt x="8295" y="3099"/>
                    <a:pt x="8302" y="3099"/>
                    <a:pt x="8309" y="3100"/>
                  </a:cubicBezTo>
                  <a:cubicBezTo>
                    <a:pt x="8362" y="3102"/>
                    <a:pt x="8414" y="3102"/>
                    <a:pt x="8466" y="3102"/>
                  </a:cubicBezTo>
                  <a:cubicBezTo>
                    <a:pt x="8570" y="3102"/>
                    <a:pt x="8674" y="3100"/>
                    <a:pt x="8779" y="3100"/>
                  </a:cubicBezTo>
                  <a:lnTo>
                    <a:pt x="8779" y="3106"/>
                  </a:lnTo>
                  <a:cubicBezTo>
                    <a:pt x="8878" y="3106"/>
                    <a:pt x="8976" y="3104"/>
                    <a:pt x="9074" y="3104"/>
                  </a:cubicBezTo>
                  <a:cubicBezTo>
                    <a:pt x="9123" y="3104"/>
                    <a:pt x="9172" y="3105"/>
                    <a:pt x="9222" y="3106"/>
                  </a:cubicBezTo>
                  <a:cubicBezTo>
                    <a:pt x="9374" y="3109"/>
                    <a:pt x="9448" y="3174"/>
                    <a:pt x="9414" y="3319"/>
                  </a:cubicBezTo>
                  <a:cubicBezTo>
                    <a:pt x="9340" y="3617"/>
                    <a:pt x="9439" y="3908"/>
                    <a:pt x="9414" y="4205"/>
                  </a:cubicBezTo>
                  <a:cubicBezTo>
                    <a:pt x="9398" y="4390"/>
                    <a:pt x="9426" y="4579"/>
                    <a:pt x="9386" y="4768"/>
                  </a:cubicBezTo>
                  <a:cubicBezTo>
                    <a:pt x="9346" y="4960"/>
                    <a:pt x="9408" y="5158"/>
                    <a:pt x="9414" y="5356"/>
                  </a:cubicBezTo>
                  <a:cubicBezTo>
                    <a:pt x="9423" y="5625"/>
                    <a:pt x="9423" y="5901"/>
                    <a:pt x="9411" y="6167"/>
                  </a:cubicBezTo>
                  <a:cubicBezTo>
                    <a:pt x="9395" y="6545"/>
                    <a:pt x="9439" y="6922"/>
                    <a:pt x="9389" y="7297"/>
                  </a:cubicBezTo>
                  <a:cubicBezTo>
                    <a:pt x="9355" y="7579"/>
                    <a:pt x="9429" y="7854"/>
                    <a:pt x="9423" y="8133"/>
                  </a:cubicBezTo>
                  <a:cubicBezTo>
                    <a:pt x="9417" y="8495"/>
                    <a:pt x="9423" y="8857"/>
                    <a:pt x="9377" y="9216"/>
                  </a:cubicBezTo>
                  <a:cubicBezTo>
                    <a:pt x="9361" y="9358"/>
                    <a:pt x="9398" y="9495"/>
                    <a:pt x="9408" y="9631"/>
                  </a:cubicBezTo>
                  <a:cubicBezTo>
                    <a:pt x="9436" y="9978"/>
                    <a:pt x="9367" y="10318"/>
                    <a:pt x="9377" y="10665"/>
                  </a:cubicBezTo>
                  <a:cubicBezTo>
                    <a:pt x="9386" y="10949"/>
                    <a:pt x="9445" y="11234"/>
                    <a:pt x="9417" y="11522"/>
                  </a:cubicBezTo>
                  <a:cubicBezTo>
                    <a:pt x="9414" y="11547"/>
                    <a:pt x="9423" y="11572"/>
                    <a:pt x="9420" y="11596"/>
                  </a:cubicBezTo>
                  <a:cubicBezTo>
                    <a:pt x="9405" y="11863"/>
                    <a:pt x="9346" y="11940"/>
                    <a:pt x="9080" y="11943"/>
                  </a:cubicBezTo>
                  <a:cubicBezTo>
                    <a:pt x="9016" y="11944"/>
                    <a:pt x="8953" y="11944"/>
                    <a:pt x="8889" y="11944"/>
                  </a:cubicBezTo>
                  <a:cubicBezTo>
                    <a:pt x="8826" y="11944"/>
                    <a:pt x="8762" y="11944"/>
                    <a:pt x="8699" y="11944"/>
                  </a:cubicBezTo>
                  <a:cubicBezTo>
                    <a:pt x="8572" y="11944"/>
                    <a:pt x="8445" y="11945"/>
                    <a:pt x="8318" y="11949"/>
                  </a:cubicBezTo>
                  <a:cubicBezTo>
                    <a:pt x="8293" y="11950"/>
                    <a:pt x="8267" y="11950"/>
                    <a:pt x="8242" y="11950"/>
                  </a:cubicBezTo>
                  <a:cubicBezTo>
                    <a:pt x="8072" y="11950"/>
                    <a:pt x="7900" y="11933"/>
                    <a:pt x="7732" y="11933"/>
                  </a:cubicBezTo>
                  <a:cubicBezTo>
                    <a:pt x="7658" y="11933"/>
                    <a:pt x="7585" y="11937"/>
                    <a:pt x="7513" y="11946"/>
                  </a:cubicBezTo>
                  <a:cubicBezTo>
                    <a:pt x="7479" y="11950"/>
                    <a:pt x="7445" y="11952"/>
                    <a:pt x="7411" y="11952"/>
                  </a:cubicBezTo>
                  <a:cubicBezTo>
                    <a:pt x="7297" y="11952"/>
                    <a:pt x="7185" y="11934"/>
                    <a:pt x="7073" y="11934"/>
                  </a:cubicBezTo>
                  <a:cubicBezTo>
                    <a:pt x="6994" y="11934"/>
                    <a:pt x="6914" y="11943"/>
                    <a:pt x="6835" y="11974"/>
                  </a:cubicBezTo>
                  <a:cubicBezTo>
                    <a:pt x="6812" y="11984"/>
                    <a:pt x="6786" y="11988"/>
                    <a:pt x="6759" y="11988"/>
                  </a:cubicBezTo>
                  <a:cubicBezTo>
                    <a:pt x="6719" y="11988"/>
                    <a:pt x="6678" y="11978"/>
                    <a:pt x="6640" y="11962"/>
                  </a:cubicBezTo>
                  <a:cubicBezTo>
                    <a:pt x="6579" y="11934"/>
                    <a:pt x="6517" y="11931"/>
                    <a:pt x="6449" y="11931"/>
                  </a:cubicBezTo>
                  <a:lnTo>
                    <a:pt x="3558" y="11931"/>
                  </a:lnTo>
                  <a:cubicBezTo>
                    <a:pt x="3409" y="11931"/>
                    <a:pt x="3259" y="11937"/>
                    <a:pt x="3109" y="11937"/>
                  </a:cubicBezTo>
                  <a:cubicBezTo>
                    <a:pt x="3053" y="11937"/>
                    <a:pt x="2997" y="11936"/>
                    <a:pt x="2942" y="11934"/>
                  </a:cubicBezTo>
                  <a:cubicBezTo>
                    <a:pt x="2743" y="11928"/>
                    <a:pt x="2747" y="11887"/>
                    <a:pt x="2740" y="11686"/>
                  </a:cubicBezTo>
                  <a:cubicBezTo>
                    <a:pt x="2731" y="11420"/>
                    <a:pt x="2793" y="11154"/>
                    <a:pt x="2737" y="10881"/>
                  </a:cubicBezTo>
                  <a:cubicBezTo>
                    <a:pt x="2694" y="10677"/>
                    <a:pt x="2722" y="10454"/>
                    <a:pt x="2743" y="10244"/>
                  </a:cubicBezTo>
                  <a:cubicBezTo>
                    <a:pt x="2781" y="9906"/>
                    <a:pt x="2731" y="9569"/>
                    <a:pt x="2753" y="9238"/>
                  </a:cubicBezTo>
                  <a:cubicBezTo>
                    <a:pt x="2777" y="8854"/>
                    <a:pt x="2709" y="8473"/>
                    <a:pt x="2756" y="8086"/>
                  </a:cubicBezTo>
                  <a:cubicBezTo>
                    <a:pt x="2793" y="7758"/>
                    <a:pt x="2762" y="7415"/>
                    <a:pt x="2753" y="7080"/>
                  </a:cubicBezTo>
                  <a:cubicBezTo>
                    <a:pt x="2743" y="6696"/>
                    <a:pt x="2725" y="6313"/>
                    <a:pt x="2753" y="5926"/>
                  </a:cubicBezTo>
                  <a:cubicBezTo>
                    <a:pt x="2781" y="5582"/>
                    <a:pt x="2747" y="5239"/>
                    <a:pt x="2740" y="4892"/>
                  </a:cubicBezTo>
                  <a:cubicBezTo>
                    <a:pt x="2740" y="4852"/>
                    <a:pt x="2728" y="4811"/>
                    <a:pt x="2728" y="4771"/>
                  </a:cubicBezTo>
                  <a:cubicBezTo>
                    <a:pt x="2736" y="4599"/>
                    <a:pt x="2794" y="4537"/>
                    <a:pt x="2950" y="4537"/>
                  </a:cubicBezTo>
                  <a:cubicBezTo>
                    <a:pt x="2965" y="4537"/>
                    <a:pt x="2981" y="4538"/>
                    <a:pt x="2997" y="4539"/>
                  </a:cubicBezTo>
                  <a:cubicBezTo>
                    <a:pt x="3240" y="4556"/>
                    <a:pt x="3483" y="4579"/>
                    <a:pt x="3727" y="4579"/>
                  </a:cubicBezTo>
                  <a:cubicBezTo>
                    <a:pt x="3875" y="4579"/>
                    <a:pt x="4022" y="4570"/>
                    <a:pt x="4170" y="4548"/>
                  </a:cubicBezTo>
                  <a:cubicBezTo>
                    <a:pt x="4243" y="4537"/>
                    <a:pt x="4317" y="4533"/>
                    <a:pt x="4392" y="4533"/>
                  </a:cubicBezTo>
                  <a:cubicBezTo>
                    <a:pt x="4507" y="4533"/>
                    <a:pt x="4622" y="4543"/>
                    <a:pt x="4737" y="4554"/>
                  </a:cubicBezTo>
                  <a:cubicBezTo>
                    <a:pt x="4788" y="4561"/>
                    <a:pt x="4839" y="4566"/>
                    <a:pt x="4889" y="4566"/>
                  </a:cubicBezTo>
                  <a:cubicBezTo>
                    <a:pt x="4935" y="4566"/>
                    <a:pt x="4982" y="4562"/>
                    <a:pt x="5028" y="4548"/>
                  </a:cubicBezTo>
                  <a:cubicBezTo>
                    <a:pt x="5047" y="4544"/>
                    <a:pt x="5069" y="4540"/>
                    <a:pt x="5091" y="4540"/>
                  </a:cubicBezTo>
                  <a:cubicBezTo>
                    <a:pt x="5103" y="4540"/>
                    <a:pt x="5115" y="4542"/>
                    <a:pt x="5127" y="4545"/>
                  </a:cubicBezTo>
                  <a:cubicBezTo>
                    <a:pt x="5233" y="4569"/>
                    <a:pt x="5340" y="4577"/>
                    <a:pt x="5448" y="4577"/>
                  </a:cubicBezTo>
                  <a:cubicBezTo>
                    <a:pt x="5619" y="4577"/>
                    <a:pt x="5790" y="4557"/>
                    <a:pt x="5960" y="4551"/>
                  </a:cubicBezTo>
                  <a:cubicBezTo>
                    <a:pt x="5992" y="4550"/>
                    <a:pt x="6025" y="4550"/>
                    <a:pt x="6058" y="4550"/>
                  </a:cubicBezTo>
                  <a:cubicBezTo>
                    <a:pt x="6212" y="4550"/>
                    <a:pt x="6365" y="4560"/>
                    <a:pt x="6518" y="4560"/>
                  </a:cubicBezTo>
                  <a:cubicBezTo>
                    <a:pt x="6608" y="4560"/>
                    <a:pt x="6699" y="4556"/>
                    <a:pt x="6789" y="4545"/>
                  </a:cubicBezTo>
                  <a:cubicBezTo>
                    <a:pt x="6824" y="4541"/>
                    <a:pt x="6858" y="4539"/>
                    <a:pt x="6893" y="4539"/>
                  </a:cubicBezTo>
                  <a:cubicBezTo>
                    <a:pt x="6941" y="4539"/>
                    <a:pt x="6990" y="4544"/>
                    <a:pt x="7037" y="4554"/>
                  </a:cubicBezTo>
                  <a:cubicBezTo>
                    <a:pt x="7099" y="4568"/>
                    <a:pt x="7159" y="4576"/>
                    <a:pt x="7219" y="4576"/>
                  </a:cubicBezTo>
                  <a:cubicBezTo>
                    <a:pt x="7280" y="4576"/>
                    <a:pt x="7340" y="4568"/>
                    <a:pt x="7402" y="4551"/>
                  </a:cubicBezTo>
                  <a:cubicBezTo>
                    <a:pt x="7433" y="4543"/>
                    <a:pt x="7464" y="4540"/>
                    <a:pt x="7497" y="4540"/>
                  </a:cubicBezTo>
                  <a:cubicBezTo>
                    <a:pt x="7546" y="4540"/>
                    <a:pt x="7596" y="4547"/>
                    <a:pt x="7646" y="4554"/>
                  </a:cubicBezTo>
                  <a:cubicBezTo>
                    <a:pt x="7704" y="4564"/>
                    <a:pt x="7755" y="4569"/>
                    <a:pt x="7802" y="4569"/>
                  </a:cubicBezTo>
                  <a:cubicBezTo>
                    <a:pt x="8072" y="4569"/>
                    <a:pt x="8173" y="4409"/>
                    <a:pt x="8139" y="4084"/>
                  </a:cubicBezTo>
                  <a:cubicBezTo>
                    <a:pt x="8111" y="3809"/>
                    <a:pt x="8120" y="3527"/>
                    <a:pt x="8136" y="3251"/>
                  </a:cubicBezTo>
                  <a:cubicBezTo>
                    <a:pt x="8144" y="3141"/>
                    <a:pt x="8191" y="3099"/>
                    <a:pt x="8288" y="3099"/>
                  </a:cubicBezTo>
                  <a:close/>
                  <a:moveTo>
                    <a:pt x="4070" y="0"/>
                  </a:moveTo>
                  <a:cubicBezTo>
                    <a:pt x="4000" y="0"/>
                    <a:pt x="3932" y="14"/>
                    <a:pt x="3867" y="45"/>
                  </a:cubicBezTo>
                  <a:cubicBezTo>
                    <a:pt x="3675" y="137"/>
                    <a:pt x="3567" y="317"/>
                    <a:pt x="3455" y="490"/>
                  </a:cubicBezTo>
                  <a:cubicBezTo>
                    <a:pt x="3375" y="620"/>
                    <a:pt x="3428" y="747"/>
                    <a:pt x="3471" y="871"/>
                  </a:cubicBezTo>
                  <a:cubicBezTo>
                    <a:pt x="3483" y="908"/>
                    <a:pt x="3489" y="952"/>
                    <a:pt x="3505" y="1017"/>
                  </a:cubicBezTo>
                  <a:cubicBezTo>
                    <a:pt x="3480" y="1016"/>
                    <a:pt x="3456" y="1016"/>
                    <a:pt x="3431" y="1016"/>
                  </a:cubicBezTo>
                  <a:cubicBezTo>
                    <a:pt x="3110" y="1016"/>
                    <a:pt x="2809" y="1045"/>
                    <a:pt x="2507" y="1045"/>
                  </a:cubicBezTo>
                  <a:cubicBezTo>
                    <a:pt x="2446" y="1045"/>
                    <a:pt x="2384" y="1044"/>
                    <a:pt x="2322" y="1041"/>
                  </a:cubicBezTo>
                  <a:cubicBezTo>
                    <a:pt x="2052" y="1029"/>
                    <a:pt x="1779" y="1002"/>
                    <a:pt x="1506" y="1002"/>
                  </a:cubicBezTo>
                  <a:cubicBezTo>
                    <a:pt x="1426" y="1002"/>
                    <a:pt x="1347" y="1005"/>
                    <a:pt x="1267" y="1010"/>
                  </a:cubicBezTo>
                  <a:cubicBezTo>
                    <a:pt x="1184" y="1018"/>
                    <a:pt x="1096" y="1045"/>
                    <a:pt x="1014" y="1045"/>
                  </a:cubicBezTo>
                  <a:cubicBezTo>
                    <a:pt x="993" y="1045"/>
                    <a:pt x="972" y="1043"/>
                    <a:pt x="951" y="1038"/>
                  </a:cubicBezTo>
                  <a:cubicBezTo>
                    <a:pt x="831" y="1013"/>
                    <a:pt x="713" y="1006"/>
                    <a:pt x="594" y="1006"/>
                  </a:cubicBezTo>
                  <a:cubicBezTo>
                    <a:pt x="525" y="1006"/>
                    <a:pt x="457" y="1008"/>
                    <a:pt x="388" y="1010"/>
                  </a:cubicBezTo>
                  <a:cubicBezTo>
                    <a:pt x="187" y="1020"/>
                    <a:pt x="153" y="1035"/>
                    <a:pt x="81" y="1221"/>
                  </a:cubicBezTo>
                  <a:cubicBezTo>
                    <a:pt x="35" y="1332"/>
                    <a:pt x="38" y="1444"/>
                    <a:pt x="60" y="1561"/>
                  </a:cubicBezTo>
                  <a:cubicBezTo>
                    <a:pt x="75" y="1642"/>
                    <a:pt x="122" y="1719"/>
                    <a:pt x="97" y="1803"/>
                  </a:cubicBezTo>
                  <a:cubicBezTo>
                    <a:pt x="1" y="2094"/>
                    <a:pt x="81" y="2391"/>
                    <a:pt x="72" y="2685"/>
                  </a:cubicBezTo>
                  <a:cubicBezTo>
                    <a:pt x="69" y="2833"/>
                    <a:pt x="20" y="2994"/>
                    <a:pt x="57" y="3124"/>
                  </a:cubicBezTo>
                  <a:cubicBezTo>
                    <a:pt x="137" y="3409"/>
                    <a:pt x="63" y="3679"/>
                    <a:pt x="47" y="3954"/>
                  </a:cubicBezTo>
                  <a:cubicBezTo>
                    <a:pt x="38" y="4075"/>
                    <a:pt x="66" y="4186"/>
                    <a:pt x="100" y="4294"/>
                  </a:cubicBezTo>
                  <a:cubicBezTo>
                    <a:pt x="150" y="4449"/>
                    <a:pt x="249" y="4530"/>
                    <a:pt x="425" y="4545"/>
                  </a:cubicBezTo>
                  <a:cubicBezTo>
                    <a:pt x="500" y="4551"/>
                    <a:pt x="575" y="4553"/>
                    <a:pt x="650" y="4553"/>
                  </a:cubicBezTo>
                  <a:cubicBezTo>
                    <a:pt x="879" y="4553"/>
                    <a:pt x="1106" y="4534"/>
                    <a:pt x="1334" y="4534"/>
                  </a:cubicBezTo>
                  <a:cubicBezTo>
                    <a:pt x="1375" y="4534"/>
                    <a:pt x="1417" y="4534"/>
                    <a:pt x="1459" y="4536"/>
                  </a:cubicBezTo>
                  <a:cubicBezTo>
                    <a:pt x="1604" y="4540"/>
                    <a:pt x="1749" y="4562"/>
                    <a:pt x="1895" y="4562"/>
                  </a:cubicBezTo>
                  <a:cubicBezTo>
                    <a:pt x="1954" y="4562"/>
                    <a:pt x="2015" y="4558"/>
                    <a:pt x="2075" y="4548"/>
                  </a:cubicBezTo>
                  <a:cubicBezTo>
                    <a:pt x="2090" y="4546"/>
                    <a:pt x="2104" y="4544"/>
                    <a:pt x="2117" y="4544"/>
                  </a:cubicBezTo>
                  <a:cubicBezTo>
                    <a:pt x="2212" y="4544"/>
                    <a:pt x="2257" y="4614"/>
                    <a:pt x="2257" y="4753"/>
                  </a:cubicBezTo>
                  <a:cubicBezTo>
                    <a:pt x="2257" y="5013"/>
                    <a:pt x="2295" y="5276"/>
                    <a:pt x="2279" y="5533"/>
                  </a:cubicBezTo>
                  <a:cubicBezTo>
                    <a:pt x="2261" y="5861"/>
                    <a:pt x="2245" y="6186"/>
                    <a:pt x="2245" y="6511"/>
                  </a:cubicBezTo>
                  <a:cubicBezTo>
                    <a:pt x="2245" y="6768"/>
                    <a:pt x="2273" y="7021"/>
                    <a:pt x="2276" y="7275"/>
                  </a:cubicBezTo>
                  <a:cubicBezTo>
                    <a:pt x="2279" y="7576"/>
                    <a:pt x="2338" y="7882"/>
                    <a:pt x="2261" y="8185"/>
                  </a:cubicBezTo>
                  <a:cubicBezTo>
                    <a:pt x="2223" y="8337"/>
                    <a:pt x="2233" y="8498"/>
                    <a:pt x="2254" y="8653"/>
                  </a:cubicBezTo>
                  <a:cubicBezTo>
                    <a:pt x="2298" y="8959"/>
                    <a:pt x="2270" y="9272"/>
                    <a:pt x="2270" y="9578"/>
                  </a:cubicBezTo>
                  <a:cubicBezTo>
                    <a:pt x="2267" y="9841"/>
                    <a:pt x="2329" y="10117"/>
                    <a:pt x="2248" y="10383"/>
                  </a:cubicBezTo>
                  <a:cubicBezTo>
                    <a:pt x="2236" y="10426"/>
                    <a:pt x="2245" y="10482"/>
                    <a:pt x="2264" y="10528"/>
                  </a:cubicBezTo>
                  <a:cubicBezTo>
                    <a:pt x="2295" y="10618"/>
                    <a:pt x="2282" y="10702"/>
                    <a:pt x="2264" y="10795"/>
                  </a:cubicBezTo>
                  <a:cubicBezTo>
                    <a:pt x="2245" y="10891"/>
                    <a:pt x="2230" y="10996"/>
                    <a:pt x="2251" y="11089"/>
                  </a:cubicBezTo>
                  <a:cubicBezTo>
                    <a:pt x="2301" y="11293"/>
                    <a:pt x="2239" y="11494"/>
                    <a:pt x="2257" y="11699"/>
                  </a:cubicBezTo>
                  <a:cubicBezTo>
                    <a:pt x="2267" y="11807"/>
                    <a:pt x="2273" y="11928"/>
                    <a:pt x="2245" y="12042"/>
                  </a:cubicBezTo>
                  <a:cubicBezTo>
                    <a:pt x="2199" y="12231"/>
                    <a:pt x="2307" y="12389"/>
                    <a:pt x="2496" y="12401"/>
                  </a:cubicBezTo>
                  <a:cubicBezTo>
                    <a:pt x="2827" y="12427"/>
                    <a:pt x="3161" y="12452"/>
                    <a:pt x="3494" y="12452"/>
                  </a:cubicBezTo>
                  <a:cubicBezTo>
                    <a:pt x="3594" y="12452"/>
                    <a:pt x="3693" y="12449"/>
                    <a:pt x="3793" y="12444"/>
                  </a:cubicBezTo>
                  <a:cubicBezTo>
                    <a:pt x="4112" y="12429"/>
                    <a:pt x="4430" y="12410"/>
                    <a:pt x="4749" y="12410"/>
                  </a:cubicBezTo>
                  <a:cubicBezTo>
                    <a:pt x="5007" y="12413"/>
                    <a:pt x="5267" y="12441"/>
                    <a:pt x="5522" y="12441"/>
                  </a:cubicBezTo>
                  <a:cubicBezTo>
                    <a:pt x="5598" y="12441"/>
                    <a:pt x="5674" y="12438"/>
                    <a:pt x="5749" y="12432"/>
                  </a:cubicBezTo>
                  <a:cubicBezTo>
                    <a:pt x="5896" y="12419"/>
                    <a:pt x="6042" y="12414"/>
                    <a:pt x="6188" y="12414"/>
                  </a:cubicBezTo>
                  <a:cubicBezTo>
                    <a:pt x="6574" y="12414"/>
                    <a:pt x="6959" y="12448"/>
                    <a:pt x="7344" y="12448"/>
                  </a:cubicBezTo>
                  <a:cubicBezTo>
                    <a:pt x="7411" y="12448"/>
                    <a:pt x="7478" y="12447"/>
                    <a:pt x="7544" y="12444"/>
                  </a:cubicBezTo>
                  <a:cubicBezTo>
                    <a:pt x="7631" y="12441"/>
                    <a:pt x="7718" y="12439"/>
                    <a:pt x="7804" y="12439"/>
                  </a:cubicBezTo>
                  <a:cubicBezTo>
                    <a:pt x="8005" y="12439"/>
                    <a:pt x="8206" y="12447"/>
                    <a:pt x="8405" y="12454"/>
                  </a:cubicBezTo>
                  <a:cubicBezTo>
                    <a:pt x="8410" y="12454"/>
                    <a:pt x="8416" y="12454"/>
                    <a:pt x="8421" y="12454"/>
                  </a:cubicBezTo>
                  <a:cubicBezTo>
                    <a:pt x="8530" y="12454"/>
                    <a:pt x="8633" y="12410"/>
                    <a:pt x="8740" y="12410"/>
                  </a:cubicBezTo>
                  <a:cubicBezTo>
                    <a:pt x="8768" y="12410"/>
                    <a:pt x="8795" y="12412"/>
                    <a:pt x="8823" y="12420"/>
                  </a:cubicBezTo>
                  <a:cubicBezTo>
                    <a:pt x="8909" y="12443"/>
                    <a:pt x="8996" y="12453"/>
                    <a:pt x="9081" y="12453"/>
                  </a:cubicBezTo>
                  <a:cubicBezTo>
                    <a:pt x="9264" y="12453"/>
                    <a:pt x="9445" y="12409"/>
                    <a:pt x="9624" y="12367"/>
                  </a:cubicBezTo>
                  <a:cubicBezTo>
                    <a:pt x="9813" y="12324"/>
                    <a:pt x="9866" y="12249"/>
                    <a:pt x="9884" y="12061"/>
                  </a:cubicBezTo>
                  <a:cubicBezTo>
                    <a:pt x="9891" y="11952"/>
                    <a:pt x="9884" y="11847"/>
                    <a:pt x="9891" y="11739"/>
                  </a:cubicBezTo>
                  <a:cubicBezTo>
                    <a:pt x="9906" y="11355"/>
                    <a:pt x="9918" y="10968"/>
                    <a:pt x="9888" y="10584"/>
                  </a:cubicBezTo>
                  <a:cubicBezTo>
                    <a:pt x="9872" y="10395"/>
                    <a:pt x="9841" y="10210"/>
                    <a:pt x="9909" y="10021"/>
                  </a:cubicBezTo>
                  <a:cubicBezTo>
                    <a:pt x="9931" y="9962"/>
                    <a:pt x="9925" y="9894"/>
                    <a:pt x="9912" y="9826"/>
                  </a:cubicBezTo>
                  <a:cubicBezTo>
                    <a:pt x="9853" y="9504"/>
                    <a:pt x="9891" y="9179"/>
                    <a:pt x="9888" y="8854"/>
                  </a:cubicBezTo>
                  <a:cubicBezTo>
                    <a:pt x="9881" y="8445"/>
                    <a:pt x="9922" y="8037"/>
                    <a:pt x="9900" y="7628"/>
                  </a:cubicBezTo>
                  <a:cubicBezTo>
                    <a:pt x="9888" y="7442"/>
                    <a:pt x="9866" y="7247"/>
                    <a:pt x="9884" y="7068"/>
                  </a:cubicBezTo>
                  <a:cubicBezTo>
                    <a:pt x="9906" y="6805"/>
                    <a:pt x="9897" y="6542"/>
                    <a:pt x="9900" y="6282"/>
                  </a:cubicBezTo>
                  <a:cubicBezTo>
                    <a:pt x="9912" y="5709"/>
                    <a:pt x="9875" y="5136"/>
                    <a:pt x="9900" y="4564"/>
                  </a:cubicBezTo>
                  <a:cubicBezTo>
                    <a:pt x="9918" y="4124"/>
                    <a:pt x="9850" y="3685"/>
                    <a:pt x="9906" y="3242"/>
                  </a:cubicBezTo>
                  <a:cubicBezTo>
                    <a:pt x="9918" y="3131"/>
                    <a:pt x="9894" y="3013"/>
                    <a:pt x="9872" y="2898"/>
                  </a:cubicBezTo>
                  <a:cubicBezTo>
                    <a:pt x="9850" y="2781"/>
                    <a:pt x="9785" y="2685"/>
                    <a:pt x="9665" y="2645"/>
                  </a:cubicBezTo>
                  <a:cubicBezTo>
                    <a:pt x="9574" y="2616"/>
                    <a:pt x="9480" y="2582"/>
                    <a:pt x="9385" y="2582"/>
                  </a:cubicBezTo>
                  <a:cubicBezTo>
                    <a:pt x="9356" y="2582"/>
                    <a:pt x="9328" y="2585"/>
                    <a:pt x="9299" y="2592"/>
                  </a:cubicBezTo>
                  <a:cubicBezTo>
                    <a:pt x="9190" y="2620"/>
                    <a:pt x="9080" y="2628"/>
                    <a:pt x="8971" y="2628"/>
                  </a:cubicBezTo>
                  <a:cubicBezTo>
                    <a:pt x="8839" y="2628"/>
                    <a:pt x="8707" y="2617"/>
                    <a:pt x="8575" y="2617"/>
                  </a:cubicBezTo>
                  <a:cubicBezTo>
                    <a:pt x="8514" y="2617"/>
                    <a:pt x="8453" y="2619"/>
                    <a:pt x="8392" y="2626"/>
                  </a:cubicBezTo>
                  <a:cubicBezTo>
                    <a:pt x="8367" y="2629"/>
                    <a:pt x="8343" y="2631"/>
                    <a:pt x="8322" y="2631"/>
                  </a:cubicBezTo>
                  <a:cubicBezTo>
                    <a:pt x="8145" y="2631"/>
                    <a:pt x="8090" y="2530"/>
                    <a:pt x="8126" y="2332"/>
                  </a:cubicBezTo>
                  <a:cubicBezTo>
                    <a:pt x="8185" y="2004"/>
                    <a:pt x="8151" y="1676"/>
                    <a:pt x="8108" y="1351"/>
                  </a:cubicBezTo>
                  <a:cubicBezTo>
                    <a:pt x="8087" y="1192"/>
                    <a:pt x="7911" y="1014"/>
                    <a:pt x="7771" y="1014"/>
                  </a:cubicBezTo>
                  <a:cubicBezTo>
                    <a:pt x="7761" y="1014"/>
                    <a:pt x="7752" y="1015"/>
                    <a:pt x="7742" y="1017"/>
                  </a:cubicBezTo>
                  <a:cubicBezTo>
                    <a:pt x="7633" y="1038"/>
                    <a:pt x="7522" y="1044"/>
                    <a:pt x="7411" y="1044"/>
                  </a:cubicBezTo>
                  <a:cubicBezTo>
                    <a:pt x="7298" y="1044"/>
                    <a:pt x="7184" y="1038"/>
                    <a:pt x="7070" y="1038"/>
                  </a:cubicBezTo>
                  <a:cubicBezTo>
                    <a:pt x="7057" y="1038"/>
                    <a:pt x="7044" y="1038"/>
                    <a:pt x="7031" y="1038"/>
                  </a:cubicBezTo>
                  <a:cubicBezTo>
                    <a:pt x="6962" y="1040"/>
                    <a:pt x="6893" y="1040"/>
                    <a:pt x="6825" y="1040"/>
                  </a:cubicBezTo>
                  <a:cubicBezTo>
                    <a:pt x="6452" y="1040"/>
                    <a:pt x="6080" y="1022"/>
                    <a:pt x="5706" y="1017"/>
                  </a:cubicBezTo>
                  <a:cubicBezTo>
                    <a:pt x="5568" y="1017"/>
                    <a:pt x="5428" y="1046"/>
                    <a:pt x="5290" y="1046"/>
                  </a:cubicBezTo>
                  <a:cubicBezTo>
                    <a:pt x="5273" y="1046"/>
                    <a:pt x="5255" y="1045"/>
                    <a:pt x="5238" y="1044"/>
                  </a:cubicBezTo>
                  <a:cubicBezTo>
                    <a:pt x="4768" y="1013"/>
                    <a:pt x="4799" y="1007"/>
                    <a:pt x="4799" y="617"/>
                  </a:cubicBezTo>
                  <a:cubicBezTo>
                    <a:pt x="4799" y="444"/>
                    <a:pt x="4737" y="320"/>
                    <a:pt x="4601" y="218"/>
                  </a:cubicBezTo>
                  <a:cubicBezTo>
                    <a:pt x="4505" y="150"/>
                    <a:pt x="4409" y="88"/>
                    <a:pt x="4300" y="45"/>
                  </a:cubicBezTo>
                  <a:cubicBezTo>
                    <a:pt x="4225" y="17"/>
                    <a:pt x="4147" y="0"/>
                    <a:pt x="40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40"/>
            <p:cNvSpPr/>
            <p:nvPr/>
          </p:nvSpPr>
          <p:spPr>
            <a:xfrm>
              <a:off x="2302736" y="1423964"/>
              <a:ext cx="325286" cy="389641"/>
            </a:xfrm>
            <a:custGeom>
              <a:rect b="b" l="l" r="r" t="t"/>
              <a:pathLst>
                <a:path extrusionOk="0" h="11078" w="9247">
                  <a:moveTo>
                    <a:pt x="6985" y="501"/>
                  </a:moveTo>
                  <a:cubicBezTo>
                    <a:pt x="7126" y="501"/>
                    <a:pt x="7268" y="536"/>
                    <a:pt x="7413" y="536"/>
                  </a:cubicBezTo>
                  <a:cubicBezTo>
                    <a:pt x="7427" y="536"/>
                    <a:pt x="7441" y="535"/>
                    <a:pt x="7454" y="535"/>
                  </a:cubicBezTo>
                  <a:cubicBezTo>
                    <a:pt x="7504" y="531"/>
                    <a:pt x="7554" y="530"/>
                    <a:pt x="7605" y="530"/>
                  </a:cubicBezTo>
                  <a:cubicBezTo>
                    <a:pt x="7746" y="530"/>
                    <a:pt x="7889" y="540"/>
                    <a:pt x="8032" y="540"/>
                  </a:cubicBezTo>
                  <a:cubicBezTo>
                    <a:pt x="8132" y="540"/>
                    <a:pt x="8233" y="535"/>
                    <a:pt x="8333" y="519"/>
                  </a:cubicBezTo>
                  <a:cubicBezTo>
                    <a:pt x="8356" y="514"/>
                    <a:pt x="8381" y="513"/>
                    <a:pt x="8406" y="513"/>
                  </a:cubicBezTo>
                  <a:cubicBezTo>
                    <a:pt x="8432" y="513"/>
                    <a:pt x="8457" y="514"/>
                    <a:pt x="8482" y="516"/>
                  </a:cubicBezTo>
                  <a:cubicBezTo>
                    <a:pt x="8708" y="525"/>
                    <a:pt x="8754" y="578"/>
                    <a:pt x="8720" y="810"/>
                  </a:cubicBezTo>
                  <a:cubicBezTo>
                    <a:pt x="8698" y="990"/>
                    <a:pt x="8711" y="1169"/>
                    <a:pt x="8708" y="1349"/>
                  </a:cubicBezTo>
                  <a:cubicBezTo>
                    <a:pt x="8705" y="1578"/>
                    <a:pt x="8668" y="1807"/>
                    <a:pt x="8692" y="2033"/>
                  </a:cubicBezTo>
                  <a:cubicBezTo>
                    <a:pt x="8720" y="2268"/>
                    <a:pt x="8686" y="2503"/>
                    <a:pt x="8714" y="2742"/>
                  </a:cubicBezTo>
                  <a:cubicBezTo>
                    <a:pt x="8739" y="2968"/>
                    <a:pt x="8692" y="3200"/>
                    <a:pt x="8714" y="3429"/>
                  </a:cubicBezTo>
                  <a:cubicBezTo>
                    <a:pt x="8757" y="3878"/>
                    <a:pt x="8615" y="4329"/>
                    <a:pt x="8733" y="4778"/>
                  </a:cubicBezTo>
                  <a:cubicBezTo>
                    <a:pt x="8739" y="4794"/>
                    <a:pt x="8739" y="4809"/>
                    <a:pt x="8736" y="4828"/>
                  </a:cubicBezTo>
                  <a:cubicBezTo>
                    <a:pt x="8677" y="5159"/>
                    <a:pt x="8705" y="5496"/>
                    <a:pt x="8714" y="5828"/>
                  </a:cubicBezTo>
                  <a:cubicBezTo>
                    <a:pt x="8723" y="6072"/>
                    <a:pt x="8711" y="6317"/>
                    <a:pt x="8717" y="6561"/>
                  </a:cubicBezTo>
                  <a:cubicBezTo>
                    <a:pt x="8726" y="6815"/>
                    <a:pt x="8739" y="7078"/>
                    <a:pt x="8717" y="7323"/>
                  </a:cubicBezTo>
                  <a:cubicBezTo>
                    <a:pt x="8683" y="7654"/>
                    <a:pt x="8711" y="7979"/>
                    <a:pt x="8702" y="8304"/>
                  </a:cubicBezTo>
                  <a:cubicBezTo>
                    <a:pt x="8698" y="8372"/>
                    <a:pt x="8695" y="8437"/>
                    <a:pt x="8702" y="8502"/>
                  </a:cubicBezTo>
                  <a:cubicBezTo>
                    <a:pt x="8754" y="8895"/>
                    <a:pt x="8683" y="9285"/>
                    <a:pt x="8695" y="9675"/>
                  </a:cubicBezTo>
                  <a:cubicBezTo>
                    <a:pt x="8702" y="9917"/>
                    <a:pt x="8668" y="10149"/>
                    <a:pt x="8664" y="10387"/>
                  </a:cubicBezTo>
                  <a:cubicBezTo>
                    <a:pt x="8664" y="10546"/>
                    <a:pt x="8658" y="10588"/>
                    <a:pt x="8547" y="10588"/>
                  </a:cubicBezTo>
                  <a:cubicBezTo>
                    <a:pt x="8522" y="10588"/>
                    <a:pt x="8491" y="10585"/>
                    <a:pt x="8454" y="10582"/>
                  </a:cubicBezTo>
                  <a:cubicBezTo>
                    <a:pt x="8321" y="10570"/>
                    <a:pt x="8188" y="10568"/>
                    <a:pt x="8055" y="10568"/>
                  </a:cubicBezTo>
                  <a:cubicBezTo>
                    <a:pt x="7960" y="10568"/>
                    <a:pt x="7864" y="10569"/>
                    <a:pt x="7768" y="10569"/>
                  </a:cubicBezTo>
                  <a:cubicBezTo>
                    <a:pt x="7644" y="10569"/>
                    <a:pt x="7520" y="10567"/>
                    <a:pt x="7395" y="10557"/>
                  </a:cubicBezTo>
                  <a:cubicBezTo>
                    <a:pt x="7341" y="10553"/>
                    <a:pt x="7285" y="10551"/>
                    <a:pt x="7230" y="10551"/>
                  </a:cubicBezTo>
                  <a:cubicBezTo>
                    <a:pt x="6993" y="10551"/>
                    <a:pt x="6751" y="10585"/>
                    <a:pt x="6513" y="10585"/>
                  </a:cubicBezTo>
                  <a:cubicBezTo>
                    <a:pt x="6443" y="10585"/>
                    <a:pt x="6374" y="10586"/>
                    <a:pt x="6304" y="10586"/>
                  </a:cubicBezTo>
                  <a:cubicBezTo>
                    <a:pt x="6177" y="10586"/>
                    <a:pt x="6050" y="10582"/>
                    <a:pt x="5922" y="10560"/>
                  </a:cubicBezTo>
                  <a:cubicBezTo>
                    <a:pt x="5904" y="10557"/>
                    <a:pt x="5885" y="10556"/>
                    <a:pt x="5867" y="10556"/>
                  </a:cubicBezTo>
                  <a:cubicBezTo>
                    <a:pt x="5785" y="10556"/>
                    <a:pt x="5700" y="10582"/>
                    <a:pt x="5614" y="10582"/>
                  </a:cubicBezTo>
                  <a:cubicBezTo>
                    <a:pt x="5611" y="10582"/>
                    <a:pt x="5607" y="10582"/>
                    <a:pt x="5603" y="10582"/>
                  </a:cubicBezTo>
                  <a:cubicBezTo>
                    <a:pt x="5581" y="10582"/>
                    <a:pt x="5560" y="10582"/>
                    <a:pt x="5538" y="10582"/>
                  </a:cubicBezTo>
                  <a:cubicBezTo>
                    <a:pt x="5321" y="10582"/>
                    <a:pt x="5105" y="10588"/>
                    <a:pt x="4888" y="10588"/>
                  </a:cubicBezTo>
                  <a:cubicBezTo>
                    <a:pt x="4650" y="10588"/>
                    <a:pt x="4411" y="10580"/>
                    <a:pt x="4173" y="10548"/>
                  </a:cubicBezTo>
                  <a:cubicBezTo>
                    <a:pt x="4134" y="10544"/>
                    <a:pt x="4093" y="10538"/>
                    <a:pt x="4053" y="10538"/>
                  </a:cubicBezTo>
                  <a:cubicBezTo>
                    <a:pt x="4036" y="10538"/>
                    <a:pt x="4019" y="10539"/>
                    <a:pt x="4003" y="10542"/>
                  </a:cubicBezTo>
                  <a:cubicBezTo>
                    <a:pt x="3871" y="10564"/>
                    <a:pt x="3739" y="10570"/>
                    <a:pt x="3607" y="10570"/>
                  </a:cubicBezTo>
                  <a:cubicBezTo>
                    <a:pt x="3440" y="10570"/>
                    <a:pt x="3272" y="10560"/>
                    <a:pt x="3104" y="10560"/>
                  </a:cubicBezTo>
                  <a:cubicBezTo>
                    <a:pt x="3036" y="10560"/>
                    <a:pt x="2969" y="10562"/>
                    <a:pt x="2901" y="10567"/>
                  </a:cubicBezTo>
                  <a:cubicBezTo>
                    <a:pt x="2860" y="10569"/>
                    <a:pt x="2819" y="10570"/>
                    <a:pt x="2777" y="10570"/>
                  </a:cubicBezTo>
                  <a:cubicBezTo>
                    <a:pt x="2603" y="10570"/>
                    <a:pt x="2424" y="10552"/>
                    <a:pt x="2245" y="10552"/>
                  </a:cubicBezTo>
                  <a:cubicBezTo>
                    <a:pt x="2210" y="10552"/>
                    <a:pt x="2175" y="10552"/>
                    <a:pt x="2139" y="10554"/>
                  </a:cubicBezTo>
                  <a:cubicBezTo>
                    <a:pt x="2034" y="10560"/>
                    <a:pt x="1932" y="10557"/>
                    <a:pt x="1824" y="10573"/>
                  </a:cubicBezTo>
                  <a:cubicBezTo>
                    <a:pt x="1736" y="10585"/>
                    <a:pt x="1648" y="10592"/>
                    <a:pt x="1560" y="10592"/>
                  </a:cubicBezTo>
                  <a:cubicBezTo>
                    <a:pt x="1467" y="10592"/>
                    <a:pt x="1374" y="10584"/>
                    <a:pt x="1282" y="10567"/>
                  </a:cubicBezTo>
                  <a:cubicBezTo>
                    <a:pt x="1190" y="10549"/>
                    <a:pt x="1098" y="10541"/>
                    <a:pt x="1006" y="10541"/>
                  </a:cubicBezTo>
                  <a:cubicBezTo>
                    <a:pt x="919" y="10541"/>
                    <a:pt x="831" y="10548"/>
                    <a:pt x="743" y="10563"/>
                  </a:cubicBezTo>
                  <a:cubicBezTo>
                    <a:pt x="701" y="10572"/>
                    <a:pt x="668" y="10577"/>
                    <a:pt x="644" y="10577"/>
                  </a:cubicBezTo>
                  <a:cubicBezTo>
                    <a:pt x="574" y="10577"/>
                    <a:pt x="569" y="10535"/>
                    <a:pt x="573" y="10403"/>
                  </a:cubicBezTo>
                  <a:cubicBezTo>
                    <a:pt x="579" y="10093"/>
                    <a:pt x="595" y="9783"/>
                    <a:pt x="595" y="9474"/>
                  </a:cubicBezTo>
                  <a:cubicBezTo>
                    <a:pt x="598" y="9081"/>
                    <a:pt x="607" y="8685"/>
                    <a:pt x="579" y="8291"/>
                  </a:cubicBezTo>
                  <a:cubicBezTo>
                    <a:pt x="558" y="7988"/>
                    <a:pt x="623" y="7688"/>
                    <a:pt x="589" y="7385"/>
                  </a:cubicBezTo>
                  <a:cubicBezTo>
                    <a:pt x="539" y="6951"/>
                    <a:pt x="613" y="6518"/>
                    <a:pt x="582" y="6085"/>
                  </a:cubicBezTo>
                  <a:cubicBezTo>
                    <a:pt x="561" y="5797"/>
                    <a:pt x="595" y="5496"/>
                    <a:pt x="601" y="5202"/>
                  </a:cubicBezTo>
                  <a:cubicBezTo>
                    <a:pt x="604" y="5054"/>
                    <a:pt x="620" y="4905"/>
                    <a:pt x="567" y="4763"/>
                  </a:cubicBezTo>
                  <a:cubicBezTo>
                    <a:pt x="539" y="4682"/>
                    <a:pt x="564" y="4599"/>
                    <a:pt x="576" y="4518"/>
                  </a:cubicBezTo>
                  <a:cubicBezTo>
                    <a:pt x="613" y="4280"/>
                    <a:pt x="620" y="4042"/>
                    <a:pt x="570" y="3803"/>
                  </a:cubicBezTo>
                  <a:cubicBezTo>
                    <a:pt x="548" y="3689"/>
                    <a:pt x="539" y="3574"/>
                    <a:pt x="573" y="3460"/>
                  </a:cubicBezTo>
                  <a:cubicBezTo>
                    <a:pt x="592" y="3385"/>
                    <a:pt x="592" y="3314"/>
                    <a:pt x="573" y="3243"/>
                  </a:cubicBezTo>
                  <a:cubicBezTo>
                    <a:pt x="561" y="3193"/>
                    <a:pt x="548" y="3141"/>
                    <a:pt x="555" y="3094"/>
                  </a:cubicBezTo>
                  <a:cubicBezTo>
                    <a:pt x="629" y="2639"/>
                    <a:pt x="521" y="2181"/>
                    <a:pt x="579" y="1723"/>
                  </a:cubicBezTo>
                  <a:cubicBezTo>
                    <a:pt x="607" y="1500"/>
                    <a:pt x="589" y="1265"/>
                    <a:pt x="589" y="1036"/>
                  </a:cubicBezTo>
                  <a:cubicBezTo>
                    <a:pt x="589" y="1002"/>
                    <a:pt x="579" y="968"/>
                    <a:pt x="579" y="937"/>
                  </a:cubicBezTo>
                  <a:cubicBezTo>
                    <a:pt x="564" y="538"/>
                    <a:pt x="579" y="519"/>
                    <a:pt x="972" y="513"/>
                  </a:cubicBezTo>
                  <a:cubicBezTo>
                    <a:pt x="1030" y="512"/>
                    <a:pt x="1088" y="512"/>
                    <a:pt x="1147" y="512"/>
                  </a:cubicBezTo>
                  <a:cubicBezTo>
                    <a:pt x="1263" y="512"/>
                    <a:pt x="1383" y="513"/>
                    <a:pt x="1511" y="513"/>
                  </a:cubicBezTo>
                  <a:cubicBezTo>
                    <a:pt x="1604" y="506"/>
                    <a:pt x="1698" y="503"/>
                    <a:pt x="1793" y="503"/>
                  </a:cubicBezTo>
                  <a:cubicBezTo>
                    <a:pt x="2065" y="503"/>
                    <a:pt x="2345" y="528"/>
                    <a:pt x="2622" y="553"/>
                  </a:cubicBezTo>
                  <a:cubicBezTo>
                    <a:pt x="2649" y="557"/>
                    <a:pt x="2678" y="559"/>
                    <a:pt x="2705" y="559"/>
                  </a:cubicBezTo>
                  <a:cubicBezTo>
                    <a:pt x="2728" y="559"/>
                    <a:pt x="2750" y="557"/>
                    <a:pt x="2771" y="553"/>
                  </a:cubicBezTo>
                  <a:cubicBezTo>
                    <a:pt x="3019" y="515"/>
                    <a:pt x="3268" y="502"/>
                    <a:pt x="3517" y="502"/>
                  </a:cubicBezTo>
                  <a:cubicBezTo>
                    <a:pt x="3827" y="502"/>
                    <a:pt x="4137" y="521"/>
                    <a:pt x="4445" y="531"/>
                  </a:cubicBezTo>
                  <a:cubicBezTo>
                    <a:pt x="4544" y="535"/>
                    <a:pt x="4642" y="543"/>
                    <a:pt x="4740" y="543"/>
                  </a:cubicBezTo>
                  <a:cubicBezTo>
                    <a:pt x="4821" y="543"/>
                    <a:pt x="4903" y="537"/>
                    <a:pt x="4984" y="519"/>
                  </a:cubicBezTo>
                  <a:cubicBezTo>
                    <a:pt x="5039" y="507"/>
                    <a:pt x="5096" y="503"/>
                    <a:pt x="5154" y="503"/>
                  </a:cubicBezTo>
                  <a:cubicBezTo>
                    <a:pt x="5230" y="503"/>
                    <a:pt x="5306" y="510"/>
                    <a:pt x="5380" y="519"/>
                  </a:cubicBezTo>
                  <a:cubicBezTo>
                    <a:pt x="5470" y="529"/>
                    <a:pt x="5560" y="537"/>
                    <a:pt x="5650" y="537"/>
                  </a:cubicBezTo>
                  <a:cubicBezTo>
                    <a:pt x="5707" y="537"/>
                    <a:pt x="5764" y="534"/>
                    <a:pt x="5820" y="525"/>
                  </a:cubicBezTo>
                  <a:cubicBezTo>
                    <a:pt x="5875" y="518"/>
                    <a:pt x="5928" y="515"/>
                    <a:pt x="5982" y="515"/>
                  </a:cubicBezTo>
                  <a:cubicBezTo>
                    <a:pt x="6065" y="515"/>
                    <a:pt x="6147" y="522"/>
                    <a:pt x="6231" y="531"/>
                  </a:cubicBezTo>
                  <a:cubicBezTo>
                    <a:pt x="6302" y="539"/>
                    <a:pt x="6373" y="543"/>
                    <a:pt x="6444" y="543"/>
                  </a:cubicBezTo>
                  <a:cubicBezTo>
                    <a:pt x="6593" y="543"/>
                    <a:pt x="6742" y="528"/>
                    <a:pt x="6891" y="507"/>
                  </a:cubicBezTo>
                  <a:cubicBezTo>
                    <a:pt x="6922" y="503"/>
                    <a:pt x="6953" y="501"/>
                    <a:pt x="6985" y="501"/>
                  </a:cubicBezTo>
                  <a:close/>
                  <a:moveTo>
                    <a:pt x="2812" y="0"/>
                  </a:moveTo>
                  <a:cubicBezTo>
                    <a:pt x="2765" y="0"/>
                    <a:pt x="2716" y="10"/>
                    <a:pt x="2672" y="21"/>
                  </a:cubicBezTo>
                  <a:cubicBezTo>
                    <a:pt x="2588" y="41"/>
                    <a:pt x="2504" y="50"/>
                    <a:pt x="2420" y="50"/>
                  </a:cubicBezTo>
                  <a:cubicBezTo>
                    <a:pt x="2340" y="50"/>
                    <a:pt x="2260" y="42"/>
                    <a:pt x="2180" y="30"/>
                  </a:cubicBezTo>
                  <a:cubicBezTo>
                    <a:pt x="2132" y="21"/>
                    <a:pt x="2083" y="10"/>
                    <a:pt x="2035" y="10"/>
                  </a:cubicBezTo>
                  <a:cubicBezTo>
                    <a:pt x="2018" y="10"/>
                    <a:pt x="2002" y="11"/>
                    <a:pt x="1985" y="15"/>
                  </a:cubicBezTo>
                  <a:cubicBezTo>
                    <a:pt x="1890" y="30"/>
                    <a:pt x="1795" y="35"/>
                    <a:pt x="1700" y="35"/>
                  </a:cubicBezTo>
                  <a:cubicBezTo>
                    <a:pt x="1533" y="35"/>
                    <a:pt x="1363" y="20"/>
                    <a:pt x="1188" y="20"/>
                  </a:cubicBezTo>
                  <a:cubicBezTo>
                    <a:pt x="1126" y="20"/>
                    <a:pt x="1064" y="22"/>
                    <a:pt x="1000" y="27"/>
                  </a:cubicBezTo>
                  <a:cubicBezTo>
                    <a:pt x="988" y="27"/>
                    <a:pt x="948" y="21"/>
                    <a:pt x="907" y="21"/>
                  </a:cubicBezTo>
                  <a:cubicBezTo>
                    <a:pt x="712" y="24"/>
                    <a:pt x="514" y="27"/>
                    <a:pt x="326" y="92"/>
                  </a:cubicBezTo>
                  <a:cubicBezTo>
                    <a:pt x="149" y="154"/>
                    <a:pt x="72" y="247"/>
                    <a:pt x="97" y="395"/>
                  </a:cubicBezTo>
                  <a:cubicBezTo>
                    <a:pt x="174" y="819"/>
                    <a:pt x="1" y="1243"/>
                    <a:pt x="118" y="1667"/>
                  </a:cubicBezTo>
                  <a:cubicBezTo>
                    <a:pt x="53" y="2017"/>
                    <a:pt x="90" y="2370"/>
                    <a:pt x="97" y="2726"/>
                  </a:cubicBezTo>
                  <a:cubicBezTo>
                    <a:pt x="100" y="3101"/>
                    <a:pt x="56" y="3478"/>
                    <a:pt x="78" y="3856"/>
                  </a:cubicBezTo>
                  <a:cubicBezTo>
                    <a:pt x="90" y="4045"/>
                    <a:pt x="127" y="4243"/>
                    <a:pt x="90" y="4422"/>
                  </a:cubicBezTo>
                  <a:cubicBezTo>
                    <a:pt x="22" y="4750"/>
                    <a:pt x="106" y="5072"/>
                    <a:pt x="97" y="5397"/>
                  </a:cubicBezTo>
                  <a:cubicBezTo>
                    <a:pt x="84" y="5821"/>
                    <a:pt x="109" y="6249"/>
                    <a:pt x="106" y="6673"/>
                  </a:cubicBezTo>
                  <a:cubicBezTo>
                    <a:pt x="103" y="6803"/>
                    <a:pt x="56" y="6936"/>
                    <a:pt x="75" y="7066"/>
                  </a:cubicBezTo>
                  <a:cubicBezTo>
                    <a:pt x="146" y="7589"/>
                    <a:pt x="35" y="8112"/>
                    <a:pt x="112" y="8635"/>
                  </a:cubicBezTo>
                  <a:cubicBezTo>
                    <a:pt x="155" y="8923"/>
                    <a:pt x="75" y="9208"/>
                    <a:pt x="72" y="9496"/>
                  </a:cubicBezTo>
                  <a:cubicBezTo>
                    <a:pt x="72" y="9653"/>
                    <a:pt x="146" y="9805"/>
                    <a:pt x="112" y="9960"/>
                  </a:cubicBezTo>
                  <a:cubicBezTo>
                    <a:pt x="62" y="10173"/>
                    <a:pt x="100" y="10384"/>
                    <a:pt x="93" y="10594"/>
                  </a:cubicBezTo>
                  <a:cubicBezTo>
                    <a:pt x="83" y="10949"/>
                    <a:pt x="294" y="11060"/>
                    <a:pt x="544" y="11060"/>
                  </a:cubicBezTo>
                  <a:cubicBezTo>
                    <a:pt x="597" y="11060"/>
                    <a:pt x="652" y="11055"/>
                    <a:pt x="706" y="11046"/>
                  </a:cubicBezTo>
                  <a:cubicBezTo>
                    <a:pt x="755" y="11038"/>
                    <a:pt x="804" y="11020"/>
                    <a:pt x="855" y="11020"/>
                  </a:cubicBezTo>
                  <a:cubicBezTo>
                    <a:pt x="862" y="11020"/>
                    <a:pt x="869" y="11021"/>
                    <a:pt x="877" y="11022"/>
                  </a:cubicBezTo>
                  <a:cubicBezTo>
                    <a:pt x="1114" y="11043"/>
                    <a:pt x="1352" y="11053"/>
                    <a:pt x="1591" y="11053"/>
                  </a:cubicBezTo>
                  <a:cubicBezTo>
                    <a:pt x="1810" y="11053"/>
                    <a:pt x="2030" y="11044"/>
                    <a:pt x="2248" y="11028"/>
                  </a:cubicBezTo>
                  <a:cubicBezTo>
                    <a:pt x="2282" y="11026"/>
                    <a:pt x="2316" y="11025"/>
                    <a:pt x="2350" y="11025"/>
                  </a:cubicBezTo>
                  <a:cubicBezTo>
                    <a:pt x="2567" y="11025"/>
                    <a:pt x="2783" y="11064"/>
                    <a:pt x="3001" y="11064"/>
                  </a:cubicBezTo>
                  <a:cubicBezTo>
                    <a:pt x="3083" y="11064"/>
                    <a:pt x="3165" y="11058"/>
                    <a:pt x="3248" y="11043"/>
                  </a:cubicBezTo>
                  <a:cubicBezTo>
                    <a:pt x="3328" y="11029"/>
                    <a:pt x="3415" y="11013"/>
                    <a:pt x="3504" y="11013"/>
                  </a:cubicBezTo>
                  <a:cubicBezTo>
                    <a:pt x="3532" y="11013"/>
                    <a:pt x="3560" y="11015"/>
                    <a:pt x="3588" y="11018"/>
                  </a:cubicBezTo>
                  <a:cubicBezTo>
                    <a:pt x="3846" y="11052"/>
                    <a:pt x="4106" y="11060"/>
                    <a:pt x="4366" y="11060"/>
                  </a:cubicBezTo>
                  <a:cubicBezTo>
                    <a:pt x="4565" y="11060"/>
                    <a:pt x="4764" y="11055"/>
                    <a:pt x="4962" y="11055"/>
                  </a:cubicBezTo>
                  <a:cubicBezTo>
                    <a:pt x="5052" y="11055"/>
                    <a:pt x="5142" y="11056"/>
                    <a:pt x="5232" y="11059"/>
                  </a:cubicBezTo>
                  <a:cubicBezTo>
                    <a:pt x="5259" y="11060"/>
                    <a:pt x="5286" y="11060"/>
                    <a:pt x="5313" y="11060"/>
                  </a:cubicBezTo>
                  <a:cubicBezTo>
                    <a:pt x="5459" y="11060"/>
                    <a:pt x="5606" y="11050"/>
                    <a:pt x="5753" y="11050"/>
                  </a:cubicBezTo>
                  <a:cubicBezTo>
                    <a:pt x="5792" y="11050"/>
                    <a:pt x="5831" y="11051"/>
                    <a:pt x="5869" y="11053"/>
                  </a:cubicBezTo>
                  <a:cubicBezTo>
                    <a:pt x="6080" y="11059"/>
                    <a:pt x="6292" y="11072"/>
                    <a:pt x="6505" y="11072"/>
                  </a:cubicBezTo>
                  <a:cubicBezTo>
                    <a:pt x="6589" y="11072"/>
                    <a:pt x="6674" y="11070"/>
                    <a:pt x="6758" y="11065"/>
                  </a:cubicBezTo>
                  <a:cubicBezTo>
                    <a:pt x="6988" y="11052"/>
                    <a:pt x="7218" y="11026"/>
                    <a:pt x="7448" y="11026"/>
                  </a:cubicBezTo>
                  <a:cubicBezTo>
                    <a:pt x="7595" y="11026"/>
                    <a:pt x="7743" y="11037"/>
                    <a:pt x="7891" y="11068"/>
                  </a:cubicBezTo>
                  <a:cubicBezTo>
                    <a:pt x="7909" y="11072"/>
                    <a:pt x="7929" y="11073"/>
                    <a:pt x="7948" y="11073"/>
                  </a:cubicBezTo>
                  <a:cubicBezTo>
                    <a:pt x="8010" y="11073"/>
                    <a:pt x="8074" y="11058"/>
                    <a:pt x="8135" y="11046"/>
                  </a:cubicBezTo>
                  <a:cubicBezTo>
                    <a:pt x="8215" y="11032"/>
                    <a:pt x="8293" y="11024"/>
                    <a:pt x="8371" y="11024"/>
                  </a:cubicBezTo>
                  <a:cubicBezTo>
                    <a:pt x="8463" y="11024"/>
                    <a:pt x="8555" y="11035"/>
                    <a:pt x="8649" y="11059"/>
                  </a:cubicBezTo>
                  <a:cubicBezTo>
                    <a:pt x="8696" y="11071"/>
                    <a:pt x="8741" y="11077"/>
                    <a:pt x="8784" y="11077"/>
                  </a:cubicBezTo>
                  <a:cubicBezTo>
                    <a:pt x="8994" y="11077"/>
                    <a:pt x="9140" y="10929"/>
                    <a:pt x="9163" y="10687"/>
                  </a:cubicBezTo>
                  <a:cubicBezTo>
                    <a:pt x="9191" y="10409"/>
                    <a:pt x="9246" y="10133"/>
                    <a:pt x="9175" y="9852"/>
                  </a:cubicBezTo>
                  <a:cubicBezTo>
                    <a:pt x="9160" y="9783"/>
                    <a:pt x="9166" y="9700"/>
                    <a:pt x="9188" y="9632"/>
                  </a:cubicBezTo>
                  <a:cubicBezTo>
                    <a:pt x="9240" y="9468"/>
                    <a:pt x="9215" y="9304"/>
                    <a:pt x="9206" y="9143"/>
                  </a:cubicBezTo>
                  <a:cubicBezTo>
                    <a:pt x="9197" y="8938"/>
                    <a:pt x="9178" y="8731"/>
                    <a:pt x="9175" y="8530"/>
                  </a:cubicBezTo>
                  <a:cubicBezTo>
                    <a:pt x="9169" y="8096"/>
                    <a:pt x="9203" y="7663"/>
                    <a:pt x="9191" y="7227"/>
                  </a:cubicBezTo>
                  <a:cubicBezTo>
                    <a:pt x="9184" y="6957"/>
                    <a:pt x="9222" y="6685"/>
                    <a:pt x="9203" y="6419"/>
                  </a:cubicBezTo>
                  <a:cubicBezTo>
                    <a:pt x="9181" y="6180"/>
                    <a:pt x="9178" y="5939"/>
                    <a:pt x="9191" y="5710"/>
                  </a:cubicBezTo>
                  <a:cubicBezTo>
                    <a:pt x="9212" y="5243"/>
                    <a:pt x="9178" y="4775"/>
                    <a:pt x="9203" y="4311"/>
                  </a:cubicBezTo>
                  <a:cubicBezTo>
                    <a:pt x="9218" y="4020"/>
                    <a:pt x="9212" y="3723"/>
                    <a:pt x="9194" y="3432"/>
                  </a:cubicBezTo>
                  <a:cubicBezTo>
                    <a:pt x="9178" y="3200"/>
                    <a:pt x="9215" y="2974"/>
                    <a:pt x="9209" y="2745"/>
                  </a:cubicBezTo>
                  <a:cubicBezTo>
                    <a:pt x="9197" y="2395"/>
                    <a:pt x="9194" y="2042"/>
                    <a:pt x="9178" y="1692"/>
                  </a:cubicBezTo>
                  <a:cubicBezTo>
                    <a:pt x="9157" y="1259"/>
                    <a:pt x="9206" y="822"/>
                    <a:pt x="9225" y="389"/>
                  </a:cubicBezTo>
                  <a:cubicBezTo>
                    <a:pt x="9234" y="141"/>
                    <a:pt x="9172" y="64"/>
                    <a:pt x="8931" y="39"/>
                  </a:cubicBezTo>
                  <a:cubicBezTo>
                    <a:pt x="8870" y="33"/>
                    <a:pt x="8810" y="30"/>
                    <a:pt x="8749" y="30"/>
                  </a:cubicBezTo>
                  <a:cubicBezTo>
                    <a:pt x="8587" y="30"/>
                    <a:pt x="8424" y="48"/>
                    <a:pt x="8262" y="48"/>
                  </a:cubicBezTo>
                  <a:cubicBezTo>
                    <a:pt x="8231" y="48"/>
                    <a:pt x="8200" y="47"/>
                    <a:pt x="8169" y="46"/>
                  </a:cubicBezTo>
                  <a:cubicBezTo>
                    <a:pt x="7890" y="36"/>
                    <a:pt x="7607" y="25"/>
                    <a:pt x="7328" y="25"/>
                  </a:cubicBezTo>
                  <a:cubicBezTo>
                    <a:pt x="7230" y="25"/>
                    <a:pt x="7133" y="27"/>
                    <a:pt x="7036" y="30"/>
                  </a:cubicBezTo>
                  <a:cubicBezTo>
                    <a:pt x="6988" y="32"/>
                    <a:pt x="6940" y="32"/>
                    <a:pt x="6892" y="32"/>
                  </a:cubicBezTo>
                  <a:cubicBezTo>
                    <a:pt x="6649" y="32"/>
                    <a:pt x="6407" y="16"/>
                    <a:pt x="6164" y="16"/>
                  </a:cubicBezTo>
                  <a:cubicBezTo>
                    <a:pt x="6062" y="16"/>
                    <a:pt x="5960" y="19"/>
                    <a:pt x="5857" y="27"/>
                  </a:cubicBezTo>
                  <a:cubicBezTo>
                    <a:pt x="5688" y="40"/>
                    <a:pt x="5518" y="43"/>
                    <a:pt x="5348" y="43"/>
                  </a:cubicBezTo>
                  <a:cubicBezTo>
                    <a:pt x="5176" y="43"/>
                    <a:pt x="5004" y="40"/>
                    <a:pt x="4832" y="40"/>
                  </a:cubicBezTo>
                  <a:cubicBezTo>
                    <a:pt x="4682" y="40"/>
                    <a:pt x="4531" y="42"/>
                    <a:pt x="4380" y="52"/>
                  </a:cubicBezTo>
                  <a:cubicBezTo>
                    <a:pt x="4364" y="53"/>
                    <a:pt x="4348" y="53"/>
                    <a:pt x="4332" y="53"/>
                  </a:cubicBezTo>
                  <a:cubicBezTo>
                    <a:pt x="4192" y="53"/>
                    <a:pt x="4055" y="20"/>
                    <a:pt x="3916" y="11"/>
                  </a:cubicBezTo>
                  <a:cubicBezTo>
                    <a:pt x="3883" y="10"/>
                    <a:pt x="3850" y="9"/>
                    <a:pt x="3817" y="9"/>
                  </a:cubicBezTo>
                  <a:cubicBezTo>
                    <a:pt x="3610" y="9"/>
                    <a:pt x="3404" y="34"/>
                    <a:pt x="3198" y="34"/>
                  </a:cubicBezTo>
                  <a:cubicBezTo>
                    <a:pt x="3088" y="34"/>
                    <a:pt x="2977" y="27"/>
                    <a:pt x="2867" y="5"/>
                  </a:cubicBezTo>
                  <a:cubicBezTo>
                    <a:pt x="2849" y="2"/>
                    <a:pt x="2831" y="0"/>
                    <a:pt x="2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40"/>
            <p:cNvSpPr/>
            <p:nvPr/>
          </p:nvSpPr>
          <p:spPr>
            <a:xfrm>
              <a:off x="2981979" y="2106237"/>
              <a:ext cx="215638" cy="246770"/>
            </a:xfrm>
            <a:custGeom>
              <a:rect b="b" l="l" r="r" t="t"/>
              <a:pathLst>
                <a:path extrusionOk="0" h="7016" w="6130">
                  <a:moveTo>
                    <a:pt x="2505" y="520"/>
                  </a:moveTo>
                  <a:cubicBezTo>
                    <a:pt x="2677" y="520"/>
                    <a:pt x="2848" y="546"/>
                    <a:pt x="3019" y="546"/>
                  </a:cubicBezTo>
                  <a:cubicBezTo>
                    <a:pt x="3058" y="546"/>
                    <a:pt x="3097" y="545"/>
                    <a:pt x="3136" y="541"/>
                  </a:cubicBezTo>
                  <a:cubicBezTo>
                    <a:pt x="3205" y="535"/>
                    <a:pt x="3275" y="532"/>
                    <a:pt x="3344" y="532"/>
                  </a:cubicBezTo>
                  <a:cubicBezTo>
                    <a:pt x="3558" y="532"/>
                    <a:pt x="3772" y="555"/>
                    <a:pt x="3984" y="555"/>
                  </a:cubicBezTo>
                  <a:cubicBezTo>
                    <a:pt x="4036" y="555"/>
                    <a:pt x="4087" y="554"/>
                    <a:pt x="4139" y="551"/>
                  </a:cubicBezTo>
                  <a:cubicBezTo>
                    <a:pt x="4204" y="546"/>
                    <a:pt x="4269" y="544"/>
                    <a:pt x="4334" y="544"/>
                  </a:cubicBezTo>
                  <a:cubicBezTo>
                    <a:pt x="4450" y="544"/>
                    <a:pt x="4565" y="549"/>
                    <a:pt x="4680" y="549"/>
                  </a:cubicBezTo>
                  <a:cubicBezTo>
                    <a:pt x="4786" y="549"/>
                    <a:pt x="4891" y="545"/>
                    <a:pt x="4996" y="529"/>
                  </a:cubicBezTo>
                  <a:cubicBezTo>
                    <a:pt x="5026" y="524"/>
                    <a:pt x="5056" y="522"/>
                    <a:pt x="5086" y="522"/>
                  </a:cubicBezTo>
                  <a:cubicBezTo>
                    <a:pt x="5168" y="522"/>
                    <a:pt x="5250" y="536"/>
                    <a:pt x="5332" y="536"/>
                  </a:cubicBezTo>
                  <a:cubicBezTo>
                    <a:pt x="5367" y="536"/>
                    <a:pt x="5403" y="533"/>
                    <a:pt x="5439" y="526"/>
                  </a:cubicBezTo>
                  <a:cubicBezTo>
                    <a:pt x="5446" y="524"/>
                    <a:pt x="5454" y="523"/>
                    <a:pt x="5461" y="523"/>
                  </a:cubicBezTo>
                  <a:cubicBezTo>
                    <a:pt x="5505" y="523"/>
                    <a:pt x="5534" y="556"/>
                    <a:pt x="5532" y="612"/>
                  </a:cubicBezTo>
                  <a:cubicBezTo>
                    <a:pt x="5522" y="817"/>
                    <a:pt x="5578" y="1018"/>
                    <a:pt x="5544" y="1225"/>
                  </a:cubicBezTo>
                  <a:cubicBezTo>
                    <a:pt x="5529" y="1312"/>
                    <a:pt x="5519" y="1408"/>
                    <a:pt x="5538" y="1495"/>
                  </a:cubicBezTo>
                  <a:cubicBezTo>
                    <a:pt x="5606" y="1838"/>
                    <a:pt x="5560" y="2185"/>
                    <a:pt x="5572" y="2528"/>
                  </a:cubicBezTo>
                  <a:cubicBezTo>
                    <a:pt x="5584" y="2980"/>
                    <a:pt x="5575" y="3432"/>
                    <a:pt x="5569" y="3881"/>
                  </a:cubicBezTo>
                  <a:cubicBezTo>
                    <a:pt x="5563" y="4218"/>
                    <a:pt x="5560" y="4553"/>
                    <a:pt x="5575" y="4890"/>
                  </a:cubicBezTo>
                  <a:cubicBezTo>
                    <a:pt x="5581" y="4971"/>
                    <a:pt x="5578" y="5054"/>
                    <a:pt x="5566" y="5135"/>
                  </a:cubicBezTo>
                  <a:cubicBezTo>
                    <a:pt x="5513" y="5447"/>
                    <a:pt x="5541" y="5757"/>
                    <a:pt x="5569" y="6063"/>
                  </a:cubicBezTo>
                  <a:cubicBezTo>
                    <a:pt x="5597" y="6395"/>
                    <a:pt x="5525" y="6539"/>
                    <a:pt x="5278" y="6539"/>
                  </a:cubicBezTo>
                  <a:cubicBezTo>
                    <a:pt x="5227" y="6539"/>
                    <a:pt x="5170" y="6533"/>
                    <a:pt x="5105" y="6521"/>
                  </a:cubicBezTo>
                  <a:cubicBezTo>
                    <a:pt x="5055" y="6512"/>
                    <a:pt x="5006" y="6509"/>
                    <a:pt x="4958" y="6509"/>
                  </a:cubicBezTo>
                  <a:cubicBezTo>
                    <a:pt x="4882" y="6509"/>
                    <a:pt x="4808" y="6516"/>
                    <a:pt x="4733" y="6516"/>
                  </a:cubicBezTo>
                  <a:cubicBezTo>
                    <a:pt x="4719" y="6516"/>
                    <a:pt x="4704" y="6516"/>
                    <a:pt x="4690" y="6515"/>
                  </a:cubicBezTo>
                  <a:cubicBezTo>
                    <a:pt x="4408" y="6506"/>
                    <a:pt x="4127" y="6478"/>
                    <a:pt x="3843" y="6478"/>
                  </a:cubicBezTo>
                  <a:cubicBezTo>
                    <a:pt x="3756" y="6478"/>
                    <a:pt x="3669" y="6481"/>
                    <a:pt x="3582" y="6487"/>
                  </a:cubicBezTo>
                  <a:cubicBezTo>
                    <a:pt x="3381" y="6504"/>
                    <a:pt x="3182" y="6514"/>
                    <a:pt x="2981" y="6514"/>
                  </a:cubicBezTo>
                  <a:cubicBezTo>
                    <a:pt x="2847" y="6514"/>
                    <a:pt x="2712" y="6510"/>
                    <a:pt x="2576" y="6500"/>
                  </a:cubicBezTo>
                  <a:cubicBezTo>
                    <a:pt x="2445" y="6490"/>
                    <a:pt x="2312" y="6478"/>
                    <a:pt x="2178" y="6478"/>
                  </a:cubicBezTo>
                  <a:cubicBezTo>
                    <a:pt x="2058" y="6478"/>
                    <a:pt x="1937" y="6488"/>
                    <a:pt x="1817" y="6518"/>
                  </a:cubicBezTo>
                  <a:cubicBezTo>
                    <a:pt x="1759" y="6533"/>
                    <a:pt x="1701" y="6538"/>
                    <a:pt x="1643" y="6538"/>
                  </a:cubicBezTo>
                  <a:cubicBezTo>
                    <a:pt x="1467" y="6538"/>
                    <a:pt x="1290" y="6489"/>
                    <a:pt x="1112" y="6489"/>
                  </a:cubicBezTo>
                  <a:cubicBezTo>
                    <a:pt x="1094" y="6489"/>
                    <a:pt x="1077" y="6489"/>
                    <a:pt x="1059" y="6490"/>
                  </a:cubicBezTo>
                  <a:cubicBezTo>
                    <a:pt x="975" y="6495"/>
                    <a:pt x="889" y="6504"/>
                    <a:pt x="805" y="6504"/>
                  </a:cubicBezTo>
                  <a:cubicBezTo>
                    <a:pt x="728" y="6504"/>
                    <a:pt x="651" y="6497"/>
                    <a:pt x="576" y="6472"/>
                  </a:cubicBezTo>
                  <a:cubicBezTo>
                    <a:pt x="576" y="6032"/>
                    <a:pt x="576" y="5593"/>
                    <a:pt x="576" y="5150"/>
                  </a:cubicBezTo>
                  <a:cubicBezTo>
                    <a:pt x="576" y="4717"/>
                    <a:pt x="607" y="4283"/>
                    <a:pt x="570" y="3853"/>
                  </a:cubicBezTo>
                  <a:cubicBezTo>
                    <a:pt x="539" y="3485"/>
                    <a:pt x="579" y="3117"/>
                    <a:pt x="561" y="2748"/>
                  </a:cubicBezTo>
                  <a:cubicBezTo>
                    <a:pt x="548" y="2535"/>
                    <a:pt x="570" y="2306"/>
                    <a:pt x="567" y="2092"/>
                  </a:cubicBezTo>
                  <a:cubicBezTo>
                    <a:pt x="561" y="1668"/>
                    <a:pt x="629" y="1241"/>
                    <a:pt x="554" y="817"/>
                  </a:cubicBezTo>
                  <a:cubicBezTo>
                    <a:pt x="545" y="761"/>
                    <a:pt x="545" y="702"/>
                    <a:pt x="551" y="643"/>
                  </a:cubicBezTo>
                  <a:cubicBezTo>
                    <a:pt x="560" y="574"/>
                    <a:pt x="597" y="530"/>
                    <a:pt x="660" y="530"/>
                  </a:cubicBezTo>
                  <a:cubicBezTo>
                    <a:pt x="668" y="530"/>
                    <a:pt x="676" y="531"/>
                    <a:pt x="684" y="532"/>
                  </a:cubicBezTo>
                  <a:cubicBezTo>
                    <a:pt x="765" y="546"/>
                    <a:pt x="845" y="551"/>
                    <a:pt x="924" y="551"/>
                  </a:cubicBezTo>
                  <a:cubicBezTo>
                    <a:pt x="1086" y="551"/>
                    <a:pt x="1247" y="532"/>
                    <a:pt x="1409" y="532"/>
                  </a:cubicBezTo>
                  <a:cubicBezTo>
                    <a:pt x="1446" y="532"/>
                    <a:pt x="1483" y="533"/>
                    <a:pt x="1520" y="535"/>
                  </a:cubicBezTo>
                  <a:cubicBezTo>
                    <a:pt x="1647" y="545"/>
                    <a:pt x="1777" y="550"/>
                    <a:pt x="1907" y="550"/>
                  </a:cubicBezTo>
                  <a:cubicBezTo>
                    <a:pt x="2063" y="550"/>
                    <a:pt x="2219" y="543"/>
                    <a:pt x="2374" y="526"/>
                  </a:cubicBezTo>
                  <a:cubicBezTo>
                    <a:pt x="2418" y="521"/>
                    <a:pt x="2462" y="520"/>
                    <a:pt x="2505" y="520"/>
                  </a:cubicBezTo>
                  <a:close/>
                  <a:moveTo>
                    <a:pt x="5007" y="0"/>
                  </a:moveTo>
                  <a:cubicBezTo>
                    <a:pt x="4795" y="0"/>
                    <a:pt x="4583" y="42"/>
                    <a:pt x="4370" y="42"/>
                  </a:cubicBezTo>
                  <a:cubicBezTo>
                    <a:pt x="4344" y="42"/>
                    <a:pt x="4319" y="41"/>
                    <a:pt x="4294" y="40"/>
                  </a:cubicBezTo>
                  <a:cubicBezTo>
                    <a:pt x="4162" y="32"/>
                    <a:pt x="4028" y="29"/>
                    <a:pt x="3894" y="29"/>
                  </a:cubicBezTo>
                  <a:cubicBezTo>
                    <a:pt x="3611" y="29"/>
                    <a:pt x="3324" y="42"/>
                    <a:pt x="3040" y="46"/>
                  </a:cubicBezTo>
                  <a:cubicBezTo>
                    <a:pt x="2863" y="48"/>
                    <a:pt x="2686" y="49"/>
                    <a:pt x="2509" y="49"/>
                  </a:cubicBezTo>
                  <a:cubicBezTo>
                    <a:pt x="2113" y="49"/>
                    <a:pt x="1718" y="43"/>
                    <a:pt x="1322" y="21"/>
                  </a:cubicBezTo>
                  <a:cubicBezTo>
                    <a:pt x="1299" y="20"/>
                    <a:pt x="1275" y="19"/>
                    <a:pt x="1252" y="19"/>
                  </a:cubicBezTo>
                  <a:cubicBezTo>
                    <a:pt x="1075" y="19"/>
                    <a:pt x="898" y="50"/>
                    <a:pt x="722" y="50"/>
                  </a:cubicBezTo>
                  <a:cubicBezTo>
                    <a:pt x="629" y="50"/>
                    <a:pt x="536" y="42"/>
                    <a:pt x="443" y="15"/>
                  </a:cubicBezTo>
                  <a:cubicBezTo>
                    <a:pt x="428" y="11"/>
                    <a:pt x="411" y="8"/>
                    <a:pt x="394" y="8"/>
                  </a:cubicBezTo>
                  <a:cubicBezTo>
                    <a:pt x="341" y="8"/>
                    <a:pt x="286" y="31"/>
                    <a:pt x="260" y="71"/>
                  </a:cubicBezTo>
                  <a:cubicBezTo>
                    <a:pt x="167" y="219"/>
                    <a:pt x="34" y="349"/>
                    <a:pt x="47" y="554"/>
                  </a:cubicBezTo>
                  <a:cubicBezTo>
                    <a:pt x="62" y="848"/>
                    <a:pt x="81" y="1142"/>
                    <a:pt x="72" y="1436"/>
                  </a:cubicBezTo>
                  <a:cubicBezTo>
                    <a:pt x="59" y="1804"/>
                    <a:pt x="41" y="2169"/>
                    <a:pt x="47" y="2541"/>
                  </a:cubicBezTo>
                  <a:cubicBezTo>
                    <a:pt x="53" y="2835"/>
                    <a:pt x="93" y="3129"/>
                    <a:pt x="78" y="3426"/>
                  </a:cubicBezTo>
                  <a:cubicBezTo>
                    <a:pt x="65" y="3640"/>
                    <a:pt x="0" y="3853"/>
                    <a:pt x="37" y="4064"/>
                  </a:cubicBezTo>
                  <a:cubicBezTo>
                    <a:pt x="84" y="4352"/>
                    <a:pt x="65" y="4636"/>
                    <a:pt x="50" y="4924"/>
                  </a:cubicBezTo>
                  <a:cubicBezTo>
                    <a:pt x="44" y="5005"/>
                    <a:pt x="31" y="5085"/>
                    <a:pt x="50" y="5169"/>
                  </a:cubicBezTo>
                  <a:cubicBezTo>
                    <a:pt x="109" y="5444"/>
                    <a:pt x="96" y="5729"/>
                    <a:pt x="75" y="6004"/>
                  </a:cubicBezTo>
                  <a:cubicBezTo>
                    <a:pt x="56" y="6221"/>
                    <a:pt x="41" y="6429"/>
                    <a:pt x="81" y="6642"/>
                  </a:cubicBezTo>
                  <a:cubicBezTo>
                    <a:pt x="127" y="6878"/>
                    <a:pt x="264" y="7015"/>
                    <a:pt x="497" y="7015"/>
                  </a:cubicBezTo>
                  <a:cubicBezTo>
                    <a:pt x="512" y="7015"/>
                    <a:pt x="527" y="7015"/>
                    <a:pt x="542" y="7014"/>
                  </a:cubicBezTo>
                  <a:cubicBezTo>
                    <a:pt x="755" y="6996"/>
                    <a:pt x="968" y="6989"/>
                    <a:pt x="1181" y="6989"/>
                  </a:cubicBezTo>
                  <a:cubicBezTo>
                    <a:pt x="1415" y="6989"/>
                    <a:pt x="1650" y="6997"/>
                    <a:pt x="1885" y="7010"/>
                  </a:cubicBezTo>
                  <a:cubicBezTo>
                    <a:pt x="1912" y="7011"/>
                    <a:pt x="1938" y="7012"/>
                    <a:pt x="1965" y="7012"/>
                  </a:cubicBezTo>
                  <a:cubicBezTo>
                    <a:pt x="2038" y="7012"/>
                    <a:pt x="2110" y="7009"/>
                    <a:pt x="2183" y="7004"/>
                  </a:cubicBezTo>
                  <a:cubicBezTo>
                    <a:pt x="2340" y="6997"/>
                    <a:pt x="2498" y="6992"/>
                    <a:pt x="2656" y="6992"/>
                  </a:cubicBezTo>
                  <a:cubicBezTo>
                    <a:pt x="2770" y="6992"/>
                    <a:pt x="2883" y="6995"/>
                    <a:pt x="2997" y="7001"/>
                  </a:cubicBezTo>
                  <a:cubicBezTo>
                    <a:pt x="3092" y="7007"/>
                    <a:pt x="3188" y="7009"/>
                    <a:pt x="3284" y="7009"/>
                  </a:cubicBezTo>
                  <a:cubicBezTo>
                    <a:pt x="3580" y="7009"/>
                    <a:pt x="3876" y="6989"/>
                    <a:pt x="4173" y="6989"/>
                  </a:cubicBezTo>
                  <a:cubicBezTo>
                    <a:pt x="4305" y="6989"/>
                    <a:pt x="4437" y="6993"/>
                    <a:pt x="4569" y="7004"/>
                  </a:cubicBezTo>
                  <a:cubicBezTo>
                    <a:pt x="4630" y="7010"/>
                    <a:pt x="4691" y="7012"/>
                    <a:pt x="4752" y="7012"/>
                  </a:cubicBezTo>
                  <a:cubicBezTo>
                    <a:pt x="4974" y="7012"/>
                    <a:pt x="5196" y="6983"/>
                    <a:pt x="5419" y="6983"/>
                  </a:cubicBezTo>
                  <a:cubicBezTo>
                    <a:pt x="5502" y="6983"/>
                    <a:pt x="5585" y="6987"/>
                    <a:pt x="5668" y="6998"/>
                  </a:cubicBezTo>
                  <a:cubicBezTo>
                    <a:pt x="5704" y="7003"/>
                    <a:pt x="5739" y="7005"/>
                    <a:pt x="5776" y="7005"/>
                  </a:cubicBezTo>
                  <a:cubicBezTo>
                    <a:pt x="5805" y="7005"/>
                    <a:pt x="5835" y="7004"/>
                    <a:pt x="5866" y="7001"/>
                  </a:cubicBezTo>
                  <a:cubicBezTo>
                    <a:pt x="5999" y="6989"/>
                    <a:pt x="6055" y="6930"/>
                    <a:pt x="6049" y="6794"/>
                  </a:cubicBezTo>
                  <a:cubicBezTo>
                    <a:pt x="6042" y="6676"/>
                    <a:pt x="6055" y="6562"/>
                    <a:pt x="6052" y="6447"/>
                  </a:cubicBezTo>
                  <a:cubicBezTo>
                    <a:pt x="6042" y="6249"/>
                    <a:pt x="6092" y="6051"/>
                    <a:pt x="6070" y="5859"/>
                  </a:cubicBezTo>
                  <a:cubicBezTo>
                    <a:pt x="6018" y="5419"/>
                    <a:pt x="6080" y="4977"/>
                    <a:pt x="6042" y="4534"/>
                  </a:cubicBezTo>
                  <a:cubicBezTo>
                    <a:pt x="6018" y="4203"/>
                    <a:pt x="6067" y="3866"/>
                    <a:pt x="6076" y="3531"/>
                  </a:cubicBezTo>
                  <a:cubicBezTo>
                    <a:pt x="6080" y="3398"/>
                    <a:pt x="6061" y="3268"/>
                    <a:pt x="6058" y="3138"/>
                  </a:cubicBezTo>
                  <a:cubicBezTo>
                    <a:pt x="6055" y="2829"/>
                    <a:pt x="6073" y="2519"/>
                    <a:pt x="6070" y="2207"/>
                  </a:cubicBezTo>
                  <a:cubicBezTo>
                    <a:pt x="6064" y="1922"/>
                    <a:pt x="6027" y="1634"/>
                    <a:pt x="6039" y="1349"/>
                  </a:cubicBezTo>
                  <a:cubicBezTo>
                    <a:pt x="6052" y="1086"/>
                    <a:pt x="6030" y="823"/>
                    <a:pt x="6083" y="600"/>
                  </a:cubicBezTo>
                  <a:cubicBezTo>
                    <a:pt x="6067" y="436"/>
                    <a:pt x="6129" y="275"/>
                    <a:pt x="5993" y="198"/>
                  </a:cubicBezTo>
                  <a:cubicBezTo>
                    <a:pt x="5868" y="124"/>
                    <a:pt x="5749" y="3"/>
                    <a:pt x="5600" y="3"/>
                  </a:cubicBezTo>
                  <a:cubicBezTo>
                    <a:pt x="5549" y="3"/>
                    <a:pt x="5495" y="18"/>
                    <a:pt x="5436" y="52"/>
                  </a:cubicBezTo>
                  <a:cubicBezTo>
                    <a:pt x="5426" y="59"/>
                    <a:pt x="5412" y="62"/>
                    <a:pt x="5399" y="62"/>
                  </a:cubicBezTo>
                  <a:cubicBezTo>
                    <a:pt x="5387" y="62"/>
                    <a:pt x="5375" y="60"/>
                    <a:pt x="5365" y="55"/>
                  </a:cubicBezTo>
                  <a:cubicBezTo>
                    <a:pt x="5246" y="14"/>
                    <a:pt x="5127" y="0"/>
                    <a:pt x="50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40"/>
            <p:cNvSpPr/>
            <p:nvPr/>
          </p:nvSpPr>
          <p:spPr>
            <a:xfrm>
              <a:off x="3507989" y="1931994"/>
              <a:ext cx="40454" cy="28701"/>
            </a:xfrm>
            <a:custGeom>
              <a:rect b="b" l="l" r="r" t="t"/>
              <a:pathLst>
                <a:path extrusionOk="0" h="816" w="1150">
                  <a:moveTo>
                    <a:pt x="903" y="1"/>
                  </a:moveTo>
                  <a:cubicBezTo>
                    <a:pt x="897" y="1"/>
                    <a:pt x="892" y="1"/>
                    <a:pt x="886" y="1"/>
                  </a:cubicBezTo>
                  <a:cubicBezTo>
                    <a:pt x="877" y="1"/>
                    <a:pt x="868" y="1"/>
                    <a:pt x="859" y="1"/>
                  </a:cubicBezTo>
                  <a:cubicBezTo>
                    <a:pt x="782" y="1"/>
                    <a:pt x="710" y="3"/>
                    <a:pt x="663" y="51"/>
                  </a:cubicBezTo>
                  <a:cubicBezTo>
                    <a:pt x="502" y="205"/>
                    <a:pt x="301" y="301"/>
                    <a:pt x="122" y="428"/>
                  </a:cubicBezTo>
                  <a:cubicBezTo>
                    <a:pt x="26" y="496"/>
                    <a:pt x="1" y="586"/>
                    <a:pt x="41" y="685"/>
                  </a:cubicBezTo>
                  <a:cubicBezTo>
                    <a:pt x="78" y="775"/>
                    <a:pt x="154" y="815"/>
                    <a:pt x="241" y="815"/>
                  </a:cubicBezTo>
                  <a:cubicBezTo>
                    <a:pt x="256" y="815"/>
                    <a:pt x="271" y="814"/>
                    <a:pt x="286" y="812"/>
                  </a:cubicBezTo>
                  <a:cubicBezTo>
                    <a:pt x="366" y="800"/>
                    <a:pt x="456" y="784"/>
                    <a:pt x="515" y="735"/>
                  </a:cubicBezTo>
                  <a:cubicBezTo>
                    <a:pt x="645" y="629"/>
                    <a:pt x="793" y="561"/>
                    <a:pt x="930" y="475"/>
                  </a:cubicBezTo>
                  <a:cubicBezTo>
                    <a:pt x="979" y="441"/>
                    <a:pt x="1019" y="403"/>
                    <a:pt x="1056" y="360"/>
                  </a:cubicBezTo>
                  <a:cubicBezTo>
                    <a:pt x="1115" y="283"/>
                    <a:pt x="1149" y="208"/>
                    <a:pt x="1100" y="112"/>
                  </a:cubicBezTo>
                  <a:cubicBezTo>
                    <a:pt x="1054" y="23"/>
                    <a:pt x="980" y="1"/>
                    <a:pt x="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40"/>
            <p:cNvSpPr/>
            <p:nvPr/>
          </p:nvSpPr>
          <p:spPr>
            <a:xfrm>
              <a:off x="3334986" y="1882471"/>
              <a:ext cx="20192" cy="21385"/>
            </a:xfrm>
            <a:custGeom>
              <a:rect b="b" l="l" r="r" t="t"/>
              <a:pathLst>
                <a:path extrusionOk="0" h="608" w="574">
                  <a:moveTo>
                    <a:pt x="251" y="0"/>
                  </a:moveTo>
                  <a:cubicBezTo>
                    <a:pt x="247" y="0"/>
                    <a:pt x="243" y="0"/>
                    <a:pt x="239" y="1"/>
                  </a:cubicBezTo>
                  <a:cubicBezTo>
                    <a:pt x="96" y="7"/>
                    <a:pt x="0" y="158"/>
                    <a:pt x="0" y="378"/>
                  </a:cubicBezTo>
                  <a:cubicBezTo>
                    <a:pt x="0" y="494"/>
                    <a:pt x="127" y="608"/>
                    <a:pt x="252" y="608"/>
                  </a:cubicBezTo>
                  <a:cubicBezTo>
                    <a:pt x="257" y="608"/>
                    <a:pt x="262" y="608"/>
                    <a:pt x="267" y="607"/>
                  </a:cubicBezTo>
                  <a:cubicBezTo>
                    <a:pt x="384" y="598"/>
                    <a:pt x="573" y="366"/>
                    <a:pt x="570" y="230"/>
                  </a:cubicBezTo>
                  <a:cubicBezTo>
                    <a:pt x="567" y="112"/>
                    <a:pt x="408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40"/>
            <p:cNvSpPr/>
            <p:nvPr/>
          </p:nvSpPr>
          <p:spPr>
            <a:xfrm>
              <a:off x="3427749" y="2145173"/>
              <a:ext cx="15513" cy="16848"/>
            </a:xfrm>
            <a:custGeom>
              <a:rect b="b" l="l" r="r" t="t"/>
              <a:pathLst>
                <a:path extrusionOk="0" h="479" w="441">
                  <a:moveTo>
                    <a:pt x="241" y="0"/>
                  </a:moveTo>
                  <a:cubicBezTo>
                    <a:pt x="133" y="0"/>
                    <a:pt x="1" y="124"/>
                    <a:pt x="7" y="230"/>
                  </a:cubicBezTo>
                  <a:cubicBezTo>
                    <a:pt x="10" y="326"/>
                    <a:pt x="152" y="471"/>
                    <a:pt x="248" y="477"/>
                  </a:cubicBezTo>
                  <a:cubicBezTo>
                    <a:pt x="254" y="478"/>
                    <a:pt x="260" y="478"/>
                    <a:pt x="266" y="478"/>
                  </a:cubicBezTo>
                  <a:cubicBezTo>
                    <a:pt x="373" y="478"/>
                    <a:pt x="437" y="395"/>
                    <a:pt x="437" y="248"/>
                  </a:cubicBezTo>
                  <a:cubicBezTo>
                    <a:pt x="440" y="118"/>
                    <a:pt x="357" y="10"/>
                    <a:pt x="248" y="1"/>
                  </a:cubicBezTo>
                  <a:cubicBezTo>
                    <a:pt x="246" y="1"/>
                    <a:pt x="243" y="0"/>
                    <a:pt x="2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40"/>
            <p:cNvSpPr/>
            <p:nvPr/>
          </p:nvSpPr>
          <p:spPr>
            <a:xfrm>
              <a:off x="2380478" y="2294339"/>
              <a:ext cx="124493" cy="19028"/>
            </a:xfrm>
            <a:custGeom>
              <a:rect b="b" l="l" r="r" t="t"/>
              <a:pathLst>
                <a:path extrusionOk="0" h="541" w="3539">
                  <a:moveTo>
                    <a:pt x="2003" y="1"/>
                  </a:moveTo>
                  <a:cubicBezTo>
                    <a:pt x="1883" y="1"/>
                    <a:pt x="1763" y="12"/>
                    <a:pt x="1644" y="16"/>
                  </a:cubicBezTo>
                  <a:cubicBezTo>
                    <a:pt x="1535" y="20"/>
                    <a:pt x="1425" y="42"/>
                    <a:pt x="1315" y="42"/>
                  </a:cubicBezTo>
                  <a:cubicBezTo>
                    <a:pt x="1270" y="42"/>
                    <a:pt x="1225" y="38"/>
                    <a:pt x="1180" y="28"/>
                  </a:cubicBezTo>
                  <a:cubicBezTo>
                    <a:pt x="1090" y="9"/>
                    <a:pt x="1000" y="2"/>
                    <a:pt x="911" y="2"/>
                  </a:cubicBezTo>
                  <a:cubicBezTo>
                    <a:pt x="672" y="2"/>
                    <a:pt x="435" y="53"/>
                    <a:pt x="199" y="62"/>
                  </a:cubicBezTo>
                  <a:cubicBezTo>
                    <a:pt x="78" y="68"/>
                    <a:pt x="1" y="177"/>
                    <a:pt x="1" y="279"/>
                  </a:cubicBezTo>
                  <a:cubicBezTo>
                    <a:pt x="1" y="384"/>
                    <a:pt x="84" y="492"/>
                    <a:pt x="196" y="505"/>
                  </a:cubicBezTo>
                  <a:cubicBezTo>
                    <a:pt x="320" y="518"/>
                    <a:pt x="451" y="540"/>
                    <a:pt x="577" y="540"/>
                  </a:cubicBezTo>
                  <a:cubicBezTo>
                    <a:pt x="630" y="540"/>
                    <a:pt x="681" y="536"/>
                    <a:pt x="731" y="526"/>
                  </a:cubicBezTo>
                  <a:cubicBezTo>
                    <a:pt x="793" y="515"/>
                    <a:pt x="855" y="511"/>
                    <a:pt x="916" y="511"/>
                  </a:cubicBezTo>
                  <a:cubicBezTo>
                    <a:pt x="1056" y="511"/>
                    <a:pt x="1196" y="532"/>
                    <a:pt x="1334" y="532"/>
                  </a:cubicBezTo>
                  <a:cubicBezTo>
                    <a:pt x="1426" y="532"/>
                    <a:pt x="1517" y="523"/>
                    <a:pt x="1607" y="492"/>
                  </a:cubicBezTo>
                  <a:cubicBezTo>
                    <a:pt x="1794" y="517"/>
                    <a:pt x="1981" y="524"/>
                    <a:pt x="2169" y="524"/>
                  </a:cubicBezTo>
                  <a:cubicBezTo>
                    <a:pt x="2368" y="524"/>
                    <a:pt x="2567" y="516"/>
                    <a:pt x="2765" y="516"/>
                  </a:cubicBezTo>
                  <a:cubicBezTo>
                    <a:pt x="2895" y="516"/>
                    <a:pt x="3025" y="519"/>
                    <a:pt x="3155" y="530"/>
                  </a:cubicBezTo>
                  <a:cubicBezTo>
                    <a:pt x="3180" y="530"/>
                    <a:pt x="3204" y="533"/>
                    <a:pt x="3229" y="533"/>
                  </a:cubicBezTo>
                  <a:cubicBezTo>
                    <a:pt x="3234" y="533"/>
                    <a:pt x="3239" y="533"/>
                    <a:pt x="3243" y="533"/>
                  </a:cubicBezTo>
                  <a:cubicBezTo>
                    <a:pt x="3418" y="533"/>
                    <a:pt x="3487" y="476"/>
                    <a:pt x="3517" y="307"/>
                  </a:cubicBezTo>
                  <a:cubicBezTo>
                    <a:pt x="3539" y="177"/>
                    <a:pt x="3458" y="90"/>
                    <a:pt x="3282" y="50"/>
                  </a:cubicBezTo>
                  <a:cubicBezTo>
                    <a:pt x="3152" y="22"/>
                    <a:pt x="3022" y="7"/>
                    <a:pt x="2888" y="7"/>
                  </a:cubicBezTo>
                  <a:cubicBezTo>
                    <a:pt x="2857" y="7"/>
                    <a:pt x="2825" y="8"/>
                    <a:pt x="2793" y="10"/>
                  </a:cubicBezTo>
                  <a:cubicBezTo>
                    <a:pt x="2673" y="16"/>
                    <a:pt x="2553" y="53"/>
                    <a:pt x="2430" y="53"/>
                  </a:cubicBezTo>
                  <a:cubicBezTo>
                    <a:pt x="2388" y="53"/>
                    <a:pt x="2346" y="48"/>
                    <a:pt x="2304" y="37"/>
                  </a:cubicBezTo>
                  <a:cubicBezTo>
                    <a:pt x="2204" y="9"/>
                    <a:pt x="2104" y="1"/>
                    <a:pt x="20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40"/>
            <p:cNvSpPr/>
            <p:nvPr/>
          </p:nvSpPr>
          <p:spPr>
            <a:xfrm>
              <a:off x="2906066" y="1818668"/>
              <a:ext cx="152811" cy="18817"/>
            </a:xfrm>
            <a:custGeom>
              <a:rect b="b" l="l" r="r" t="t"/>
              <a:pathLst>
                <a:path extrusionOk="0" h="535" w="4344">
                  <a:moveTo>
                    <a:pt x="323" y="1"/>
                  </a:moveTo>
                  <a:cubicBezTo>
                    <a:pt x="240" y="1"/>
                    <a:pt x="169" y="40"/>
                    <a:pt x="112" y="97"/>
                  </a:cubicBezTo>
                  <a:cubicBezTo>
                    <a:pt x="50" y="156"/>
                    <a:pt x="1" y="224"/>
                    <a:pt x="32" y="313"/>
                  </a:cubicBezTo>
                  <a:cubicBezTo>
                    <a:pt x="62" y="404"/>
                    <a:pt x="122" y="478"/>
                    <a:pt x="221" y="478"/>
                  </a:cubicBezTo>
                  <a:cubicBezTo>
                    <a:pt x="223" y="478"/>
                    <a:pt x="225" y="478"/>
                    <a:pt x="227" y="477"/>
                  </a:cubicBezTo>
                  <a:cubicBezTo>
                    <a:pt x="236" y="477"/>
                    <a:pt x="245" y="477"/>
                    <a:pt x="254" y="477"/>
                  </a:cubicBezTo>
                  <a:cubicBezTo>
                    <a:pt x="408" y="477"/>
                    <a:pt x="560" y="527"/>
                    <a:pt x="714" y="527"/>
                  </a:cubicBezTo>
                  <a:cubicBezTo>
                    <a:pt x="779" y="527"/>
                    <a:pt x="845" y="518"/>
                    <a:pt x="911" y="493"/>
                  </a:cubicBezTo>
                  <a:cubicBezTo>
                    <a:pt x="935" y="483"/>
                    <a:pt x="963" y="478"/>
                    <a:pt x="991" y="478"/>
                  </a:cubicBezTo>
                  <a:cubicBezTo>
                    <a:pt x="1014" y="478"/>
                    <a:pt x="1037" y="481"/>
                    <a:pt x="1056" y="487"/>
                  </a:cubicBezTo>
                  <a:cubicBezTo>
                    <a:pt x="1152" y="516"/>
                    <a:pt x="1247" y="526"/>
                    <a:pt x="1343" y="526"/>
                  </a:cubicBezTo>
                  <a:cubicBezTo>
                    <a:pt x="1518" y="526"/>
                    <a:pt x="1694" y="494"/>
                    <a:pt x="1870" y="494"/>
                  </a:cubicBezTo>
                  <a:cubicBezTo>
                    <a:pt x="1910" y="494"/>
                    <a:pt x="1949" y="495"/>
                    <a:pt x="1988" y="499"/>
                  </a:cubicBezTo>
                  <a:cubicBezTo>
                    <a:pt x="2115" y="513"/>
                    <a:pt x="2245" y="534"/>
                    <a:pt x="2376" y="534"/>
                  </a:cubicBezTo>
                  <a:cubicBezTo>
                    <a:pt x="2418" y="534"/>
                    <a:pt x="2460" y="532"/>
                    <a:pt x="2502" y="527"/>
                  </a:cubicBezTo>
                  <a:cubicBezTo>
                    <a:pt x="2602" y="516"/>
                    <a:pt x="2705" y="492"/>
                    <a:pt x="2809" y="492"/>
                  </a:cubicBezTo>
                  <a:cubicBezTo>
                    <a:pt x="2820" y="492"/>
                    <a:pt x="2831" y="492"/>
                    <a:pt x="2842" y="493"/>
                  </a:cubicBezTo>
                  <a:cubicBezTo>
                    <a:pt x="2886" y="495"/>
                    <a:pt x="2930" y="496"/>
                    <a:pt x="2973" y="496"/>
                  </a:cubicBezTo>
                  <a:cubicBezTo>
                    <a:pt x="3129" y="496"/>
                    <a:pt x="3284" y="484"/>
                    <a:pt x="3432" y="484"/>
                  </a:cubicBezTo>
                  <a:cubicBezTo>
                    <a:pt x="3561" y="484"/>
                    <a:pt x="3684" y="493"/>
                    <a:pt x="3799" y="527"/>
                  </a:cubicBezTo>
                  <a:cubicBezTo>
                    <a:pt x="4031" y="527"/>
                    <a:pt x="4115" y="502"/>
                    <a:pt x="4220" y="428"/>
                  </a:cubicBezTo>
                  <a:cubicBezTo>
                    <a:pt x="4341" y="335"/>
                    <a:pt x="4344" y="186"/>
                    <a:pt x="4226" y="97"/>
                  </a:cubicBezTo>
                  <a:cubicBezTo>
                    <a:pt x="4164" y="50"/>
                    <a:pt x="4093" y="32"/>
                    <a:pt x="4016" y="32"/>
                  </a:cubicBezTo>
                  <a:cubicBezTo>
                    <a:pt x="3551" y="26"/>
                    <a:pt x="3087" y="16"/>
                    <a:pt x="2623" y="10"/>
                  </a:cubicBezTo>
                  <a:cubicBezTo>
                    <a:pt x="2615" y="10"/>
                    <a:pt x="2606" y="9"/>
                    <a:pt x="2598" y="9"/>
                  </a:cubicBezTo>
                  <a:cubicBezTo>
                    <a:pt x="2589" y="9"/>
                    <a:pt x="2581" y="10"/>
                    <a:pt x="2573" y="13"/>
                  </a:cubicBezTo>
                  <a:cubicBezTo>
                    <a:pt x="2517" y="29"/>
                    <a:pt x="2461" y="35"/>
                    <a:pt x="2405" y="35"/>
                  </a:cubicBezTo>
                  <a:cubicBezTo>
                    <a:pt x="2279" y="35"/>
                    <a:pt x="2152" y="7"/>
                    <a:pt x="2027" y="7"/>
                  </a:cubicBezTo>
                  <a:cubicBezTo>
                    <a:pt x="1958" y="7"/>
                    <a:pt x="1889" y="16"/>
                    <a:pt x="1821" y="41"/>
                  </a:cubicBezTo>
                  <a:cubicBezTo>
                    <a:pt x="1608" y="14"/>
                    <a:pt x="1394" y="9"/>
                    <a:pt x="1180" y="9"/>
                  </a:cubicBezTo>
                  <a:cubicBezTo>
                    <a:pt x="1033" y="9"/>
                    <a:pt x="887" y="11"/>
                    <a:pt x="740" y="11"/>
                  </a:cubicBezTo>
                  <a:cubicBezTo>
                    <a:pt x="604" y="11"/>
                    <a:pt x="468" y="9"/>
                    <a:pt x="332" y="1"/>
                  </a:cubicBezTo>
                  <a:cubicBezTo>
                    <a:pt x="329" y="1"/>
                    <a:pt x="326" y="1"/>
                    <a:pt x="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40"/>
            <p:cNvSpPr/>
            <p:nvPr/>
          </p:nvSpPr>
          <p:spPr>
            <a:xfrm>
              <a:off x="2966712" y="1865764"/>
              <a:ext cx="99799" cy="18184"/>
            </a:xfrm>
            <a:custGeom>
              <a:rect b="b" l="l" r="r" t="t"/>
              <a:pathLst>
                <a:path extrusionOk="0" h="517" w="2837">
                  <a:moveTo>
                    <a:pt x="548" y="0"/>
                  </a:moveTo>
                  <a:cubicBezTo>
                    <a:pt x="418" y="0"/>
                    <a:pt x="290" y="24"/>
                    <a:pt x="162" y="58"/>
                  </a:cubicBezTo>
                  <a:cubicBezTo>
                    <a:pt x="63" y="89"/>
                    <a:pt x="16" y="160"/>
                    <a:pt x="10" y="259"/>
                  </a:cubicBezTo>
                  <a:cubicBezTo>
                    <a:pt x="1" y="358"/>
                    <a:pt x="63" y="417"/>
                    <a:pt x="140" y="448"/>
                  </a:cubicBezTo>
                  <a:cubicBezTo>
                    <a:pt x="218" y="479"/>
                    <a:pt x="304" y="517"/>
                    <a:pt x="383" y="517"/>
                  </a:cubicBezTo>
                  <a:cubicBezTo>
                    <a:pt x="389" y="517"/>
                    <a:pt x="394" y="516"/>
                    <a:pt x="400" y="516"/>
                  </a:cubicBezTo>
                  <a:cubicBezTo>
                    <a:pt x="474" y="509"/>
                    <a:pt x="548" y="507"/>
                    <a:pt x="622" y="507"/>
                  </a:cubicBezTo>
                  <a:cubicBezTo>
                    <a:pt x="715" y="507"/>
                    <a:pt x="809" y="510"/>
                    <a:pt x="902" y="510"/>
                  </a:cubicBezTo>
                  <a:cubicBezTo>
                    <a:pt x="1019" y="510"/>
                    <a:pt x="1135" y="505"/>
                    <a:pt x="1251" y="482"/>
                  </a:cubicBezTo>
                  <a:cubicBezTo>
                    <a:pt x="1280" y="476"/>
                    <a:pt x="1311" y="474"/>
                    <a:pt x="1342" y="474"/>
                  </a:cubicBezTo>
                  <a:cubicBezTo>
                    <a:pt x="1378" y="474"/>
                    <a:pt x="1415" y="477"/>
                    <a:pt x="1450" y="482"/>
                  </a:cubicBezTo>
                  <a:cubicBezTo>
                    <a:pt x="1572" y="503"/>
                    <a:pt x="1695" y="510"/>
                    <a:pt x="1818" y="510"/>
                  </a:cubicBezTo>
                  <a:cubicBezTo>
                    <a:pt x="2087" y="510"/>
                    <a:pt x="2355" y="476"/>
                    <a:pt x="2624" y="476"/>
                  </a:cubicBezTo>
                  <a:cubicBezTo>
                    <a:pt x="2632" y="476"/>
                    <a:pt x="2640" y="476"/>
                    <a:pt x="2647" y="476"/>
                  </a:cubicBezTo>
                  <a:cubicBezTo>
                    <a:pt x="2793" y="476"/>
                    <a:pt x="2836" y="377"/>
                    <a:pt x="2790" y="234"/>
                  </a:cubicBezTo>
                  <a:cubicBezTo>
                    <a:pt x="2725" y="33"/>
                    <a:pt x="2558" y="14"/>
                    <a:pt x="2394" y="14"/>
                  </a:cubicBezTo>
                  <a:cubicBezTo>
                    <a:pt x="2110" y="11"/>
                    <a:pt x="1828" y="11"/>
                    <a:pt x="1546" y="11"/>
                  </a:cubicBezTo>
                  <a:cubicBezTo>
                    <a:pt x="1263" y="11"/>
                    <a:pt x="981" y="11"/>
                    <a:pt x="697" y="11"/>
                  </a:cubicBezTo>
                  <a:cubicBezTo>
                    <a:pt x="647" y="4"/>
                    <a:pt x="597" y="0"/>
                    <a:pt x="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40"/>
            <p:cNvSpPr/>
            <p:nvPr/>
          </p:nvSpPr>
          <p:spPr>
            <a:xfrm>
              <a:off x="2354587" y="1485270"/>
              <a:ext cx="212789" cy="19134"/>
            </a:xfrm>
            <a:custGeom>
              <a:rect b="b" l="l" r="r" t="t"/>
              <a:pathLst>
                <a:path extrusionOk="0" h="544" w="6049">
                  <a:moveTo>
                    <a:pt x="4189" y="1"/>
                  </a:moveTo>
                  <a:cubicBezTo>
                    <a:pt x="3957" y="1"/>
                    <a:pt x="3728" y="45"/>
                    <a:pt x="3498" y="45"/>
                  </a:cubicBezTo>
                  <a:cubicBezTo>
                    <a:pt x="3452" y="45"/>
                    <a:pt x="3407" y="43"/>
                    <a:pt x="3361" y="39"/>
                  </a:cubicBezTo>
                  <a:cubicBezTo>
                    <a:pt x="3211" y="25"/>
                    <a:pt x="3061" y="19"/>
                    <a:pt x="2910" y="19"/>
                  </a:cubicBezTo>
                  <a:cubicBezTo>
                    <a:pt x="2790" y="19"/>
                    <a:pt x="2671" y="23"/>
                    <a:pt x="2551" y="30"/>
                  </a:cubicBezTo>
                  <a:cubicBezTo>
                    <a:pt x="2446" y="36"/>
                    <a:pt x="2342" y="38"/>
                    <a:pt x="2237" y="38"/>
                  </a:cubicBezTo>
                  <a:cubicBezTo>
                    <a:pt x="1918" y="38"/>
                    <a:pt x="1597" y="16"/>
                    <a:pt x="1277" y="16"/>
                  </a:cubicBezTo>
                  <a:cubicBezTo>
                    <a:pt x="1136" y="16"/>
                    <a:pt x="995" y="21"/>
                    <a:pt x="854" y="33"/>
                  </a:cubicBezTo>
                  <a:cubicBezTo>
                    <a:pt x="795" y="38"/>
                    <a:pt x="734" y="41"/>
                    <a:pt x="674" y="41"/>
                  </a:cubicBezTo>
                  <a:cubicBezTo>
                    <a:pt x="562" y="41"/>
                    <a:pt x="450" y="32"/>
                    <a:pt x="337" y="20"/>
                  </a:cubicBezTo>
                  <a:cubicBezTo>
                    <a:pt x="330" y="20"/>
                    <a:pt x="322" y="19"/>
                    <a:pt x="315" y="19"/>
                  </a:cubicBezTo>
                  <a:cubicBezTo>
                    <a:pt x="160" y="19"/>
                    <a:pt x="0" y="166"/>
                    <a:pt x="6" y="287"/>
                  </a:cubicBezTo>
                  <a:cubicBezTo>
                    <a:pt x="12" y="397"/>
                    <a:pt x="153" y="536"/>
                    <a:pt x="278" y="536"/>
                  </a:cubicBezTo>
                  <a:cubicBezTo>
                    <a:pt x="285" y="536"/>
                    <a:pt x="293" y="535"/>
                    <a:pt x="300" y="534"/>
                  </a:cubicBezTo>
                  <a:cubicBezTo>
                    <a:pt x="327" y="531"/>
                    <a:pt x="354" y="529"/>
                    <a:pt x="381" y="529"/>
                  </a:cubicBezTo>
                  <a:cubicBezTo>
                    <a:pt x="461" y="529"/>
                    <a:pt x="540" y="541"/>
                    <a:pt x="615" y="541"/>
                  </a:cubicBezTo>
                  <a:cubicBezTo>
                    <a:pt x="649" y="541"/>
                    <a:pt x="683" y="538"/>
                    <a:pt x="715" y="531"/>
                  </a:cubicBezTo>
                  <a:cubicBezTo>
                    <a:pt x="787" y="514"/>
                    <a:pt x="859" y="508"/>
                    <a:pt x="932" y="508"/>
                  </a:cubicBezTo>
                  <a:cubicBezTo>
                    <a:pt x="1103" y="508"/>
                    <a:pt x="1275" y="542"/>
                    <a:pt x="1445" y="542"/>
                  </a:cubicBezTo>
                  <a:cubicBezTo>
                    <a:pt x="1552" y="542"/>
                    <a:pt x="1659" y="528"/>
                    <a:pt x="1764" y="485"/>
                  </a:cubicBezTo>
                  <a:cubicBezTo>
                    <a:pt x="1771" y="482"/>
                    <a:pt x="1779" y="480"/>
                    <a:pt x="1787" y="480"/>
                  </a:cubicBezTo>
                  <a:cubicBezTo>
                    <a:pt x="1814" y="480"/>
                    <a:pt x="1847" y="495"/>
                    <a:pt x="1874" y="495"/>
                  </a:cubicBezTo>
                  <a:cubicBezTo>
                    <a:pt x="1878" y="495"/>
                    <a:pt x="1882" y="495"/>
                    <a:pt x="1885" y="494"/>
                  </a:cubicBezTo>
                  <a:cubicBezTo>
                    <a:pt x="1900" y="493"/>
                    <a:pt x="1916" y="492"/>
                    <a:pt x="1931" y="492"/>
                  </a:cubicBezTo>
                  <a:cubicBezTo>
                    <a:pt x="2060" y="492"/>
                    <a:pt x="2184" y="538"/>
                    <a:pt x="2314" y="538"/>
                  </a:cubicBezTo>
                  <a:cubicBezTo>
                    <a:pt x="2335" y="538"/>
                    <a:pt x="2356" y="537"/>
                    <a:pt x="2377" y="534"/>
                  </a:cubicBezTo>
                  <a:cubicBezTo>
                    <a:pt x="2546" y="515"/>
                    <a:pt x="2716" y="504"/>
                    <a:pt x="2886" y="504"/>
                  </a:cubicBezTo>
                  <a:cubicBezTo>
                    <a:pt x="3050" y="504"/>
                    <a:pt x="3214" y="515"/>
                    <a:pt x="3377" y="537"/>
                  </a:cubicBezTo>
                  <a:cubicBezTo>
                    <a:pt x="3402" y="541"/>
                    <a:pt x="3428" y="544"/>
                    <a:pt x="3454" y="544"/>
                  </a:cubicBezTo>
                  <a:cubicBezTo>
                    <a:pt x="3470" y="544"/>
                    <a:pt x="3485" y="543"/>
                    <a:pt x="3501" y="540"/>
                  </a:cubicBezTo>
                  <a:cubicBezTo>
                    <a:pt x="3644" y="510"/>
                    <a:pt x="3790" y="503"/>
                    <a:pt x="3935" y="503"/>
                  </a:cubicBezTo>
                  <a:cubicBezTo>
                    <a:pt x="4043" y="503"/>
                    <a:pt x="4150" y="507"/>
                    <a:pt x="4256" y="509"/>
                  </a:cubicBezTo>
                  <a:cubicBezTo>
                    <a:pt x="4278" y="510"/>
                    <a:pt x="4301" y="510"/>
                    <a:pt x="4323" y="510"/>
                  </a:cubicBezTo>
                  <a:cubicBezTo>
                    <a:pt x="4548" y="510"/>
                    <a:pt x="4772" y="491"/>
                    <a:pt x="4997" y="491"/>
                  </a:cubicBezTo>
                  <a:cubicBezTo>
                    <a:pt x="5078" y="491"/>
                    <a:pt x="5159" y="493"/>
                    <a:pt x="5240" y="500"/>
                  </a:cubicBezTo>
                  <a:lnTo>
                    <a:pt x="5661" y="500"/>
                  </a:lnTo>
                  <a:cubicBezTo>
                    <a:pt x="5666" y="500"/>
                    <a:pt x="5671" y="500"/>
                    <a:pt x="5675" y="500"/>
                  </a:cubicBezTo>
                  <a:cubicBezTo>
                    <a:pt x="5772" y="500"/>
                    <a:pt x="5860" y="470"/>
                    <a:pt x="5943" y="420"/>
                  </a:cubicBezTo>
                  <a:cubicBezTo>
                    <a:pt x="6027" y="367"/>
                    <a:pt x="6048" y="280"/>
                    <a:pt x="5993" y="206"/>
                  </a:cubicBezTo>
                  <a:cubicBezTo>
                    <a:pt x="5920" y="113"/>
                    <a:pt x="5825" y="14"/>
                    <a:pt x="5700" y="14"/>
                  </a:cubicBezTo>
                  <a:cubicBezTo>
                    <a:pt x="5697" y="14"/>
                    <a:pt x="5693" y="14"/>
                    <a:pt x="5689" y="14"/>
                  </a:cubicBezTo>
                  <a:cubicBezTo>
                    <a:pt x="5675" y="15"/>
                    <a:pt x="5660" y="15"/>
                    <a:pt x="5645" y="15"/>
                  </a:cubicBezTo>
                  <a:cubicBezTo>
                    <a:pt x="5545" y="15"/>
                    <a:pt x="5444" y="1"/>
                    <a:pt x="5343" y="1"/>
                  </a:cubicBezTo>
                  <a:cubicBezTo>
                    <a:pt x="5328" y="1"/>
                    <a:pt x="5314" y="1"/>
                    <a:pt x="5299" y="2"/>
                  </a:cubicBezTo>
                  <a:cubicBezTo>
                    <a:pt x="5092" y="10"/>
                    <a:pt x="4887" y="32"/>
                    <a:pt x="4681" y="32"/>
                  </a:cubicBezTo>
                  <a:cubicBezTo>
                    <a:pt x="4585" y="32"/>
                    <a:pt x="4489" y="27"/>
                    <a:pt x="4392" y="14"/>
                  </a:cubicBezTo>
                  <a:cubicBezTo>
                    <a:pt x="4324" y="5"/>
                    <a:pt x="4256" y="1"/>
                    <a:pt x="41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40"/>
            <p:cNvSpPr/>
            <p:nvPr/>
          </p:nvSpPr>
          <p:spPr>
            <a:xfrm>
              <a:off x="2355326" y="1602780"/>
              <a:ext cx="169696" cy="18606"/>
            </a:xfrm>
            <a:custGeom>
              <a:rect b="b" l="l" r="r" t="t"/>
              <a:pathLst>
                <a:path extrusionOk="0" h="529" w="4824">
                  <a:moveTo>
                    <a:pt x="268" y="0"/>
                  </a:moveTo>
                  <a:cubicBezTo>
                    <a:pt x="112" y="0"/>
                    <a:pt x="4" y="103"/>
                    <a:pt x="4" y="261"/>
                  </a:cubicBezTo>
                  <a:cubicBezTo>
                    <a:pt x="1" y="381"/>
                    <a:pt x="123" y="508"/>
                    <a:pt x="255" y="508"/>
                  </a:cubicBezTo>
                  <a:cubicBezTo>
                    <a:pt x="265" y="508"/>
                    <a:pt x="275" y="507"/>
                    <a:pt x="285" y="505"/>
                  </a:cubicBezTo>
                  <a:cubicBezTo>
                    <a:pt x="336" y="497"/>
                    <a:pt x="387" y="494"/>
                    <a:pt x="438" y="494"/>
                  </a:cubicBezTo>
                  <a:cubicBezTo>
                    <a:pt x="577" y="494"/>
                    <a:pt x="717" y="517"/>
                    <a:pt x="856" y="517"/>
                  </a:cubicBezTo>
                  <a:cubicBezTo>
                    <a:pt x="935" y="517"/>
                    <a:pt x="1014" y="509"/>
                    <a:pt x="1093" y="487"/>
                  </a:cubicBezTo>
                  <a:cubicBezTo>
                    <a:pt x="1104" y="483"/>
                    <a:pt x="1115" y="482"/>
                    <a:pt x="1127" y="482"/>
                  </a:cubicBezTo>
                  <a:cubicBezTo>
                    <a:pt x="1148" y="482"/>
                    <a:pt x="1170" y="486"/>
                    <a:pt x="1189" y="490"/>
                  </a:cubicBezTo>
                  <a:cubicBezTo>
                    <a:pt x="1351" y="520"/>
                    <a:pt x="1514" y="529"/>
                    <a:pt x="1677" y="529"/>
                  </a:cubicBezTo>
                  <a:cubicBezTo>
                    <a:pt x="1899" y="529"/>
                    <a:pt x="2122" y="512"/>
                    <a:pt x="2344" y="508"/>
                  </a:cubicBezTo>
                  <a:cubicBezTo>
                    <a:pt x="2356" y="508"/>
                    <a:pt x="2367" y="508"/>
                    <a:pt x="2379" y="508"/>
                  </a:cubicBezTo>
                  <a:cubicBezTo>
                    <a:pt x="2544" y="508"/>
                    <a:pt x="2709" y="521"/>
                    <a:pt x="2876" y="521"/>
                  </a:cubicBezTo>
                  <a:cubicBezTo>
                    <a:pt x="2968" y="521"/>
                    <a:pt x="3059" y="517"/>
                    <a:pt x="3152" y="505"/>
                  </a:cubicBezTo>
                  <a:cubicBezTo>
                    <a:pt x="3258" y="493"/>
                    <a:pt x="3369" y="473"/>
                    <a:pt x="3480" y="473"/>
                  </a:cubicBezTo>
                  <a:cubicBezTo>
                    <a:pt x="3534" y="473"/>
                    <a:pt x="3587" y="478"/>
                    <a:pt x="3641" y="490"/>
                  </a:cubicBezTo>
                  <a:cubicBezTo>
                    <a:pt x="3724" y="507"/>
                    <a:pt x="3808" y="514"/>
                    <a:pt x="3891" y="514"/>
                  </a:cubicBezTo>
                  <a:cubicBezTo>
                    <a:pt x="4108" y="514"/>
                    <a:pt x="4323" y="470"/>
                    <a:pt x="4540" y="470"/>
                  </a:cubicBezTo>
                  <a:cubicBezTo>
                    <a:pt x="4559" y="470"/>
                    <a:pt x="4578" y="470"/>
                    <a:pt x="4597" y="471"/>
                  </a:cubicBezTo>
                  <a:cubicBezTo>
                    <a:pt x="4599" y="471"/>
                    <a:pt x="4601" y="471"/>
                    <a:pt x="4603" y="471"/>
                  </a:cubicBezTo>
                  <a:cubicBezTo>
                    <a:pt x="4739" y="471"/>
                    <a:pt x="4823" y="364"/>
                    <a:pt x="4823" y="255"/>
                  </a:cubicBezTo>
                  <a:cubicBezTo>
                    <a:pt x="4820" y="143"/>
                    <a:pt x="4736" y="41"/>
                    <a:pt x="4610" y="19"/>
                  </a:cubicBezTo>
                  <a:cubicBezTo>
                    <a:pt x="4543" y="8"/>
                    <a:pt x="4475" y="1"/>
                    <a:pt x="4407" y="1"/>
                  </a:cubicBezTo>
                  <a:cubicBezTo>
                    <a:pt x="4384" y="1"/>
                    <a:pt x="4360" y="2"/>
                    <a:pt x="4337" y="4"/>
                  </a:cubicBezTo>
                  <a:cubicBezTo>
                    <a:pt x="4175" y="9"/>
                    <a:pt x="4011" y="43"/>
                    <a:pt x="3851" y="43"/>
                  </a:cubicBezTo>
                  <a:cubicBezTo>
                    <a:pt x="3810" y="43"/>
                    <a:pt x="3768" y="41"/>
                    <a:pt x="3727" y="35"/>
                  </a:cubicBezTo>
                  <a:cubicBezTo>
                    <a:pt x="3636" y="20"/>
                    <a:pt x="3547" y="16"/>
                    <a:pt x="3457" y="16"/>
                  </a:cubicBezTo>
                  <a:cubicBezTo>
                    <a:pt x="3318" y="16"/>
                    <a:pt x="3180" y="27"/>
                    <a:pt x="3040" y="29"/>
                  </a:cubicBezTo>
                  <a:cubicBezTo>
                    <a:pt x="2917" y="29"/>
                    <a:pt x="2794" y="39"/>
                    <a:pt x="2672" y="39"/>
                  </a:cubicBezTo>
                  <a:cubicBezTo>
                    <a:pt x="2632" y="39"/>
                    <a:pt x="2591" y="38"/>
                    <a:pt x="2551" y="35"/>
                  </a:cubicBezTo>
                  <a:cubicBezTo>
                    <a:pt x="2436" y="23"/>
                    <a:pt x="2321" y="20"/>
                    <a:pt x="2205" y="20"/>
                  </a:cubicBezTo>
                  <a:cubicBezTo>
                    <a:pt x="2099" y="20"/>
                    <a:pt x="1992" y="23"/>
                    <a:pt x="1886" y="23"/>
                  </a:cubicBezTo>
                  <a:cubicBezTo>
                    <a:pt x="1804" y="23"/>
                    <a:pt x="1723" y="21"/>
                    <a:pt x="1641" y="16"/>
                  </a:cubicBezTo>
                  <a:cubicBezTo>
                    <a:pt x="1517" y="8"/>
                    <a:pt x="1392" y="2"/>
                    <a:pt x="1268" y="2"/>
                  </a:cubicBezTo>
                  <a:cubicBezTo>
                    <a:pt x="1162" y="2"/>
                    <a:pt x="1056" y="6"/>
                    <a:pt x="951" y="16"/>
                  </a:cubicBezTo>
                  <a:cubicBezTo>
                    <a:pt x="862" y="25"/>
                    <a:pt x="775" y="31"/>
                    <a:pt x="688" y="31"/>
                  </a:cubicBezTo>
                  <a:cubicBezTo>
                    <a:pt x="629" y="31"/>
                    <a:pt x="570" y="29"/>
                    <a:pt x="511" y="22"/>
                  </a:cubicBezTo>
                  <a:cubicBezTo>
                    <a:pt x="437" y="16"/>
                    <a:pt x="363" y="7"/>
                    <a:pt x="288" y="1"/>
                  </a:cubicBezTo>
                  <a:cubicBezTo>
                    <a:pt x="282" y="0"/>
                    <a:pt x="275" y="0"/>
                    <a:pt x="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40"/>
            <p:cNvSpPr/>
            <p:nvPr/>
          </p:nvSpPr>
          <p:spPr>
            <a:xfrm>
              <a:off x="2390926" y="1663840"/>
              <a:ext cx="171314" cy="18923"/>
            </a:xfrm>
            <a:custGeom>
              <a:rect b="b" l="l" r="r" t="t"/>
              <a:pathLst>
                <a:path extrusionOk="0" h="538" w="4870">
                  <a:moveTo>
                    <a:pt x="1168" y="1"/>
                  </a:moveTo>
                  <a:cubicBezTo>
                    <a:pt x="1131" y="1"/>
                    <a:pt x="1094" y="5"/>
                    <a:pt x="1056" y="17"/>
                  </a:cubicBezTo>
                  <a:cubicBezTo>
                    <a:pt x="1003" y="33"/>
                    <a:pt x="951" y="38"/>
                    <a:pt x="899" y="38"/>
                  </a:cubicBezTo>
                  <a:cubicBezTo>
                    <a:pt x="840" y="38"/>
                    <a:pt x="780" y="31"/>
                    <a:pt x="719" y="26"/>
                  </a:cubicBezTo>
                  <a:cubicBezTo>
                    <a:pt x="680" y="23"/>
                    <a:pt x="641" y="22"/>
                    <a:pt x="602" y="22"/>
                  </a:cubicBezTo>
                  <a:cubicBezTo>
                    <a:pt x="471" y="22"/>
                    <a:pt x="337" y="37"/>
                    <a:pt x="211" y="63"/>
                  </a:cubicBezTo>
                  <a:cubicBezTo>
                    <a:pt x="63" y="94"/>
                    <a:pt x="1" y="196"/>
                    <a:pt x="22" y="308"/>
                  </a:cubicBezTo>
                  <a:cubicBezTo>
                    <a:pt x="41" y="419"/>
                    <a:pt x="140" y="503"/>
                    <a:pt x="267" y="512"/>
                  </a:cubicBezTo>
                  <a:cubicBezTo>
                    <a:pt x="408" y="524"/>
                    <a:pt x="550" y="527"/>
                    <a:pt x="691" y="527"/>
                  </a:cubicBezTo>
                  <a:cubicBezTo>
                    <a:pt x="868" y="527"/>
                    <a:pt x="1045" y="522"/>
                    <a:pt x="1221" y="522"/>
                  </a:cubicBezTo>
                  <a:cubicBezTo>
                    <a:pt x="1313" y="522"/>
                    <a:pt x="1404" y="523"/>
                    <a:pt x="1496" y="527"/>
                  </a:cubicBezTo>
                  <a:cubicBezTo>
                    <a:pt x="1506" y="528"/>
                    <a:pt x="1516" y="528"/>
                    <a:pt x="1526" y="528"/>
                  </a:cubicBezTo>
                  <a:cubicBezTo>
                    <a:pt x="1682" y="528"/>
                    <a:pt x="1838" y="479"/>
                    <a:pt x="1995" y="479"/>
                  </a:cubicBezTo>
                  <a:cubicBezTo>
                    <a:pt x="2048" y="479"/>
                    <a:pt x="2101" y="485"/>
                    <a:pt x="2155" y="500"/>
                  </a:cubicBezTo>
                  <a:cubicBezTo>
                    <a:pt x="2226" y="519"/>
                    <a:pt x="2297" y="527"/>
                    <a:pt x="2368" y="527"/>
                  </a:cubicBezTo>
                  <a:cubicBezTo>
                    <a:pt x="2445" y="527"/>
                    <a:pt x="2522" y="517"/>
                    <a:pt x="2598" y="503"/>
                  </a:cubicBezTo>
                  <a:cubicBezTo>
                    <a:pt x="2672" y="489"/>
                    <a:pt x="2746" y="483"/>
                    <a:pt x="2820" y="483"/>
                  </a:cubicBezTo>
                  <a:cubicBezTo>
                    <a:pt x="2894" y="483"/>
                    <a:pt x="2968" y="489"/>
                    <a:pt x="3040" y="496"/>
                  </a:cubicBezTo>
                  <a:cubicBezTo>
                    <a:pt x="3155" y="506"/>
                    <a:pt x="3266" y="531"/>
                    <a:pt x="3381" y="537"/>
                  </a:cubicBezTo>
                  <a:cubicBezTo>
                    <a:pt x="3398" y="537"/>
                    <a:pt x="3415" y="538"/>
                    <a:pt x="3432" y="538"/>
                  </a:cubicBezTo>
                  <a:cubicBezTo>
                    <a:pt x="3675" y="538"/>
                    <a:pt x="3917" y="485"/>
                    <a:pt x="4159" y="485"/>
                  </a:cubicBezTo>
                  <a:cubicBezTo>
                    <a:pt x="4276" y="485"/>
                    <a:pt x="4393" y="497"/>
                    <a:pt x="4511" y="534"/>
                  </a:cubicBezTo>
                  <a:cubicBezTo>
                    <a:pt x="4513" y="534"/>
                    <a:pt x="4515" y="534"/>
                    <a:pt x="4517" y="534"/>
                  </a:cubicBezTo>
                  <a:cubicBezTo>
                    <a:pt x="4694" y="534"/>
                    <a:pt x="4864" y="402"/>
                    <a:pt x="4867" y="258"/>
                  </a:cubicBezTo>
                  <a:cubicBezTo>
                    <a:pt x="4870" y="123"/>
                    <a:pt x="4710" y="13"/>
                    <a:pt x="4530" y="13"/>
                  </a:cubicBezTo>
                  <a:cubicBezTo>
                    <a:pt x="4520" y="13"/>
                    <a:pt x="4511" y="13"/>
                    <a:pt x="4501" y="14"/>
                  </a:cubicBezTo>
                  <a:cubicBezTo>
                    <a:pt x="4223" y="29"/>
                    <a:pt x="3947" y="41"/>
                    <a:pt x="3669" y="51"/>
                  </a:cubicBezTo>
                  <a:cubicBezTo>
                    <a:pt x="3593" y="53"/>
                    <a:pt x="3517" y="56"/>
                    <a:pt x="3442" y="56"/>
                  </a:cubicBezTo>
                  <a:cubicBezTo>
                    <a:pt x="3321" y="56"/>
                    <a:pt x="3200" y="48"/>
                    <a:pt x="3078" y="14"/>
                  </a:cubicBezTo>
                  <a:cubicBezTo>
                    <a:pt x="3055" y="7"/>
                    <a:pt x="3031" y="5"/>
                    <a:pt x="3007" y="5"/>
                  </a:cubicBezTo>
                  <a:cubicBezTo>
                    <a:pt x="2958" y="5"/>
                    <a:pt x="2907" y="14"/>
                    <a:pt x="2858" y="14"/>
                  </a:cubicBezTo>
                  <a:cubicBezTo>
                    <a:pt x="2818" y="14"/>
                    <a:pt x="2777" y="14"/>
                    <a:pt x="2737" y="14"/>
                  </a:cubicBezTo>
                  <a:cubicBezTo>
                    <a:pt x="2635" y="14"/>
                    <a:pt x="2532" y="13"/>
                    <a:pt x="2430" y="13"/>
                  </a:cubicBezTo>
                  <a:cubicBezTo>
                    <a:pt x="2320" y="13"/>
                    <a:pt x="2211" y="14"/>
                    <a:pt x="2103" y="20"/>
                  </a:cubicBezTo>
                  <a:cubicBezTo>
                    <a:pt x="2025" y="24"/>
                    <a:pt x="1947" y="26"/>
                    <a:pt x="1868" y="26"/>
                  </a:cubicBezTo>
                  <a:cubicBezTo>
                    <a:pt x="1783" y="26"/>
                    <a:pt x="1698" y="24"/>
                    <a:pt x="1613" y="24"/>
                  </a:cubicBezTo>
                  <a:cubicBezTo>
                    <a:pt x="1565" y="24"/>
                    <a:pt x="1518" y="25"/>
                    <a:pt x="1471" y="26"/>
                  </a:cubicBezTo>
                  <a:cubicBezTo>
                    <a:pt x="1464" y="26"/>
                    <a:pt x="1457" y="26"/>
                    <a:pt x="1449" y="26"/>
                  </a:cubicBezTo>
                  <a:cubicBezTo>
                    <a:pt x="1354" y="26"/>
                    <a:pt x="1260" y="1"/>
                    <a:pt x="1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40"/>
            <p:cNvSpPr/>
            <p:nvPr/>
          </p:nvSpPr>
          <p:spPr>
            <a:xfrm>
              <a:off x="2411188" y="1541967"/>
              <a:ext cx="143982" cy="18677"/>
            </a:xfrm>
            <a:custGeom>
              <a:rect b="b" l="l" r="r" t="t"/>
              <a:pathLst>
                <a:path extrusionOk="0" h="531" w="4093">
                  <a:moveTo>
                    <a:pt x="2509" y="1"/>
                  </a:moveTo>
                  <a:cubicBezTo>
                    <a:pt x="2385" y="1"/>
                    <a:pt x="2261" y="7"/>
                    <a:pt x="2139" y="21"/>
                  </a:cubicBezTo>
                  <a:cubicBezTo>
                    <a:pt x="1942" y="42"/>
                    <a:pt x="1745" y="52"/>
                    <a:pt x="1548" y="52"/>
                  </a:cubicBezTo>
                  <a:cubicBezTo>
                    <a:pt x="1343" y="52"/>
                    <a:pt x="1139" y="42"/>
                    <a:pt x="935" y="24"/>
                  </a:cubicBezTo>
                  <a:cubicBezTo>
                    <a:pt x="877" y="20"/>
                    <a:pt x="820" y="18"/>
                    <a:pt x="762" y="18"/>
                  </a:cubicBezTo>
                  <a:cubicBezTo>
                    <a:pt x="574" y="18"/>
                    <a:pt x="387" y="39"/>
                    <a:pt x="202" y="68"/>
                  </a:cubicBezTo>
                  <a:cubicBezTo>
                    <a:pt x="69" y="89"/>
                    <a:pt x="1" y="170"/>
                    <a:pt x="1" y="281"/>
                  </a:cubicBezTo>
                  <a:cubicBezTo>
                    <a:pt x="4" y="402"/>
                    <a:pt x="84" y="454"/>
                    <a:pt x="183" y="485"/>
                  </a:cubicBezTo>
                  <a:cubicBezTo>
                    <a:pt x="208" y="495"/>
                    <a:pt x="233" y="488"/>
                    <a:pt x="257" y="498"/>
                  </a:cubicBezTo>
                  <a:cubicBezTo>
                    <a:pt x="306" y="518"/>
                    <a:pt x="354" y="525"/>
                    <a:pt x="402" y="525"/>
                  </a:cubicBezTo>
                  <a:cubicBezTo>
                    <a:pt x="517" y="525"/>
                    <a:pt x="630" y="484"/>
                    <a:pt x="743" y="482"/>
                  </a:cubicBezTo>
                  <a:cubicBezTo>
                    <a:pt x="1031" y="482"/>
                    <a:pt x="1317" y="525"/>
                    <a:pt x="1607" y="525"/>
                  </a:cubicBezTo>
                  <a:cubicBezTo>
                    <a:pt x="1647" y="525"/>
                    <a:pt x="1687" y="524"/>
                    <a:pt x="1728" y="523"/>
                  </a:cubicBezTo>
                  <a:cubicBezTo>
                    <a:pt x="1859" y="515"/>
                    <a:pt x="1992" y="499"/>
                    <a:pt x="2124" y="499"/>
                  </a:cubicBezTo>
                  <a:cubicBezTo>
                    <a:pt x="2164" y="499"/>
                    <a:pt x="2203" y="500"/>
                    <a:pt x="2242" y="504"/>
                  </a:cubicBezTo>
                  <a:cubicBezTo>
                    <a:pt x="2373" y="516"/>
                    <a:pt x="2505" y="516"/>
                    <a:pt x="2633" y="516"/>
                  </a:cubicBezTo>
                  <a:cubicBezTo>
                    <a:pt x="2761" y="516"/>
                    <a:pt x="2885" y="516"/>
                    <a:pt x="3003" y="529"/>
                  </a:cubicBezTo>
                  <a:cubicBezTo>
                    <a:pt x="3056" y="522"/>
                    <a:pt x="3106" y="520"/>
                    <a:pt x="3153" y="520"/>
                  </a:cubicBezTo>
                  <a:cubicBezTo>
                    <a:pt x="3231" y="520"/>
                    <a:pt x="3303" y="526"/>
                    <a:pt x="3374" y="526"/>
                  </a:cubicBezTo>
                  <a:cubicBezTo>
                    <a:pt x="3450" y="526"/>
                    <a:pt x="3525" y="531"/>
                    <a:pt x="3601" y="531"/>
                  </a:cubicBezTo>
                  <a:cubicBezTo>
                    <a:pt x="3705" y="531"/>
                    <a:pt x="3809" y="521"/>
                    <a:pt x="3910" y="476"/>
                  </a:cubicBezTo>
                  <a:cubicBezTo>
                    <a:pt x="4059" y="411"/>
                    <a:pt x="4093" y="349"/>
                    <a:pt x="4055" y="182"/>
                  </a:cubicBezTo>
                  <a:cubicBezTo>
                    <a:pt x="4021" y="33"/>
                    <a:pt x="3984" y="27"/>
                    <a:pt x="3808" y="12"/>
                  </a:cubicBezTo>
                  <a:cubicBezTo>
                    <a:pt x="3747" y="7"/>
                    <a:pt x="3686" y="5"/>
                    <a:pt x="3625" y="5"/>
                  </a:cubicBezTo>
                  <a:cubicBezTo>
                    <a:pt x="3435" y="5"/>
                    <a:pt x="3245" y="23"/>
                    <a:pt x="3053" y="23"/>
                  </a:cubicBezTo>
                  <a:cubicBezTo>
                    <a:pt x="2986" y="23"/>
                    <a:pt x="2919" y="21"/>
                    <a:pt x="2851" y="15"/>
                  </a:cubicBezTo>
                  <a:cubicBezTo>
                    <a:pt x="2739" y="6"/>
                    <a:pt x="2624" y="1"/>
                    <a:pt x="2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40"/>
            <p:cNvSpPr/>
            <p:nvPr/>
          </p:nvSpPr>
          <p:spPr>
            <a:xfrm>
              <a:off x="3035660" y="2181190"/>
              <a:ext cx="109226" cy="18290"/>
            </a:xfrm>
            <a:custGeom>
              <a:rect b="b" l="l" r="r" t="t"/>
              <a:pathLst>
                <a:path extrusionOk="0" h="520" w="3105">
                  <a:moveTo>
                    <a:pt x="2158" y="0"/>
                  </a:moveTo>
                  <a:cubicBezTo>
                    <a:pt x="2126" y="0"/>
                    <a:pt x="2094" y="0"/>
                    <a:pt x="2062" y="1"/>
                  </a:cubicBezTo>
                  <a:cubicBezTo>
                    <a:pt x="1875" y="7"/>
                    <a:pt x="1688" y="8"/>
                    <a:pt x="1501" y="8"/>
                  </a:cubicBezTo>
                  <a:cubicBezTo>
                    <a:pt x="1198" y="8"/>
                    <a:pt x="896" y="4"/>
                    <a:pt x="594" y="4"/>
                  </a:cubicBezTo>
                  <a:cubicBezTo>
                    <a:pt x="543" y="4"/>
                    <a:pt x="491" y="4"/>
                    <a:pt x="440" y="4"/>
                  </a:cubicBezTo>
                  <a:cubicBezTo>
                    <a:pt x="344" y="4"/>
                    <a:pt x="242" y="32"/>
                    <a:pt x="152" y="66"/>
                  </a:cubicBezTo>
                  <a:cubicBezTo>
                    <a:pt x="41" y="106"/>
                    <a:pt x="0" y="224"/>
                    <a:pt x="47" y="329"/>
                  </a:cubicBezTo>
                  <a:cubicBezTo>
                    <a:pt x="93" y="431"/>
                    <a:pt x="177" y="462"/>
                    <a:pt x="282" y="478"/>
                  </a:cubicBezTo>
                  <a:cubicBezTo>
                    <a:pt x="474" y="510"/>
                    <a:pt x="666" y="519"/>
                    <a:pt x="859" y="519"/>
                  </a:cubicBezTo>
                  <a:cubicBezTo>
                    <a:pt x="1121" y="519"/>
                    <a:pt x="1385" y="502"/>
                    <a:pt x="1648" y="502"/>
                  </a:cubicBezTo>
                  <a:cubicBezTo>
                    <a:pt x="1715" y="502"/>
                    <a:pt x="1782" y="503"/>
                    <a:pt x="1848" y="506"/>
                  </a:cubicBezTo>
                  <a:cubicBezTo>
                    <a:pt x="1867" y="506"/>
                    <a:pt x="1885" y="507"/>
                    <a:pt x="1904" y="507"/>
                  </a:cubicBezTo>
                  <a:cubicBezTo>
                    <a:pt x="2078" y="507"/>
                    <a:pt x="2254" y="483"/>
                    <a:pt x="2436" y="483"/>
                  </a:cubicBezTo>
                  <a:cubicBezTo>
                    <a:pt x="2530" y="483"/>
                    <a:pt x="2626" y="489"/>
                    <a:pt x="2724" y="509"/>
                  </a:cubicBezTo>
                  <a:cubicBezTo>
                    <a:pt x="2777" y="493"/>
                    <a:pt x="2851" y="484"/>
                    <a:pt x="2919" y="456"/>
                  </a:cubicBezTo>
                  <a:cubicBezTo>
                    <a:pt x="3009" y="419"/>
                    <a:pt x="3105" y="233"/>
                    <a:pt x="3080" y="147"/>
                  </a:cubicBezTo>
                  <a:cubicBezTo>
                    <a:pt x="3046" y="29"/>
                    <a:pt x="2956" y="29"/>
                    <a:pt x="2845" y="26"/>
                  </a:cubicBezTo>
                  <a:cubicBezTo>
                    <a:pt x="2617" y="18"/>
                    <a:pt x="2388" y="0"/>
                    <a:pt x="2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40"/>
            <p:cNvSpPr/>
            <p:nvPr/>
          </p:nvSpPr>
          <p:spPr>
            <a:xfrm>
              <a:off x="3065280" y="2228567"/>
              <a:ext cx="48580" cy="18360"/>
            </a:xfrm>
            <a:custGeom>
              <a:rect b="b" l="l" r="r" t="t"/>
              <a:pathLst>
                <a:path extrusionOk="0" h="522" w="1381">
                  <a:moveTo>
                    <a:pt x="437" y="1"/>
                  </a:moveTo>
                  <a:cubicBezTo>
                    <a:pt x="335" y="13"/>
                    <a:pt x="242" y="19"/>
                    <a:pt x="155" y="41"/>
                  </a:cubicBezTo>
                  <a:cubicBezTo>
                    <a:pt x="50" y="66"/>
                    <a:pt x="0" y="152"/>
                    <a:pt x="31" y="245"/>
                  </a:cubicBezTo>
                  <a:cubicBezTo>
                    <a:pt x="77" y="385"/>
                    <a:pt x="222" y="498"/>
                    <a:pt x="369" y="498"/>
                  </a:cubicBezTo>
                  <a:cubicBezTo>
                    <a:pt x="391" y="498"/>
                    <a:pt x="414" y="496"/>
                    <a:pt x="437" y="490"/>
                  </a:cubicBezTo>
                  <a:cubicBezTo>
                    <a:pt x="491" y="477"/>
                    <a:pt x="543" y="472"/>
                    <a:pt x="595" y="472"/>
                  </a:cubicBezTo>
                  <a:cubicBezTo>
                    <a:pt x="680" y="472"/>
                    <a:pt x="764" y="486"/>
                    <a:pt x="848" y="505"/>
                  </a:cubicBezTo>
                  <a:cubicBezTo>
                    <a:pt x="896" y="515"/>
                    <a:pt x="942" y="521"/>
                    <a:pt x="988" y="521"/>
                  </a:cubicBezTo>
                  <a:cubicBezTo>
                    <a:pt x="1086" y="521"/>
                    <a:pt x="1179" y="492"/>
                    <a:pt x="1257" y="403"/>
                  </a:cubicBezTo>
                  <a:cubicBezTo>
                    <a:pt x="1319" y="332"/>
                    <a:pt x="1381" y="270"/>
                    <a:pt x="1344" y="165"/>
                  </a:cubicBezTo>
                  <a:cubicBezTo>
                    <a:pt x="1306" y="64"/>
                    <a:pt x="1228" y="22"/>
                    <a:pt x="1132" y="22"/>
                  </a:cubicBezTo>
                  <a:cubicBezTo>
                    <a:pt x="1125" y="22"/>
                    <a:pt x="1118" y="22"/>
                    <a:pt x="1111" y="22"/>
                  </a:cubicBezTo>
                  <a:cubicBezTo>
                    <a:pt x="1005" y="28"/>
                    <a:pt x="899" y="34"/>
                    <a:pt x="795" y="34"/>
                  </a:cubicBezTo>
                  <a:cubicBezTo>
                    <a:pt x="672" y="34"/>
                    <a:pt x="552" y="26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1"/>
          <p:cNvSpPr txBox="1"/>
          <p:nvPr>
            <p:ph type="title"/>
          </p:nvPr>
        </p:nvSpPr>
        <p:spPr>
          <a:xfrm>
            <a:off x="720000" y="445025"/>
            <a:ext cx="356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Metas de usabilidad</a:t>
            </a:r>
            <a:endParaRPr/>
          </a:p>
        </p:txBody>
      </p:sp>
      <p:sp>
        <p:nvSpPr>
          <p:cNvPr id="438" name="Google Shape;438;p41"/>
          <p:cNvSpPr txBox="1"/>
          <p:nvPr>
            <p:ph idx="1" type="subTitle"/>
          </p:nvPr>
        </p:nvSpPr>
        <p:spPr>
          <a:xfrm>
            <a:off x="720000" y="1415950"/>
            <a:ext cx="3563400" cy="33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 usuarios deberian poder acabar el juego de JurisBox en un rango de 7 minutos</a:t>
            </a:r>
            <a:endParaRPr/>
          </a:p>
        </p:txBody>
      </p:sp>
      <p:grpSp>
        <p:nvGrpSpPr>
          <p:cNvPr id="439" name="Google Shape;439;p41"/>
          <p:cNvGrpSpPr/>
          <p:nvPr/>
        </p:nvGrpSpPr>
        <p:grpSpPr>
          <a:xfrm rot="5400000">
            <a:off x="8244226" y="965694"/>
            <a:ext cx="592408" cy="491765"/>
            <a:chOff x="5337910" y="1122784"/>
            <a:chExt cx="879074" cy="729730"/>
          </a:xfrm>
        </p:grpSpPr>
        <p:sp>
          <p:nvSpPr>
            <p:cNvPr id="440" name="Google Shape;440;p41"/>
            <p:cNvSpPr/>
            <p:nvPr/>
          </p:nvSpPr>
          <p:spPr>
            <a:xfrm>
              <a:off x="5587795" y="1244709"/>
              <a:ext cx="250926" cy="284001"/>
            </a:xfrm>
            <a:custGeom>
              <a:rect b="b" l="l" r="r" t="t"/>
              <a:pathLst>
                <a:path extrusionOk="0" h="1991" w="1759">
                  <a:moveTo>
                    <a:pt x="266" y="0"/>
                  </a:moveTo>
                  <a:cubicBezTo>
                    <a:pt x="164" y="0"/>
                    <a:pt x="1" y="219"/>
                    <a:pt x="31" y="295"/>
                  </a:cubicBezTo>
                  <a:cubicBezTo>
                    <a:pt x="40" y="319"/>
                    <a:pt x="56" y="347"/>
                    <a:pt x="77" y="353"/>
                  </a:cubicBezTo>
                  <a:cubicBezTo>
                    <a:pt x="257" y="412"/>
                    <a:pt x="232" y="663"/>
                    <a:pt x="418" y="716"/>
                  </a:cubicBezTo>
                  <a:cubicBezTo>
                    <a:pt x="430" y="719"/>
                    <a:pt x="424" y="765"/>
                    <a:pt x="436" y="781"/>
                  </a:cubicBezTo>
                  <a:cubicBezTo>
                    <a:pt x="523" y="892"/>
                    <a:pt x="591" y="1034"/>
                    <a:pt x="706" y="1096"/>
                  </a:cubicBezTo>
                  <a:cubicBezTo>
                    <a:pt x="802" y="1152"/>
                    <a:pt x="836" y="1220"/>
                    <a:pt x="882" y="1301"/>
                  </a:cubicBezTo>
                  <a:cubicBezTo>
                    <a:pt x="935" y="1390"/>
                    <a:pt x="1003" y="1474"/>
                    <a:pt x="1071" y="1551"/>
                  </a:cubicBezTo>
                  <a:cubicBezTo>
                    <a:pt x="1124" y="1616"/>
                    <a:pt x="1223" y="1663"/>
                    <a:pt x="1244" y="1731"/>
                  </a:cubicBezTo>
                  <a:cubicBezTo>
                    <a:pt x="1291" y="1889"/>
                    <a:pt x="1359" y="1969"/>
                    <a:pt x="1538" y="1988"/>
                  </a:cubicBezTo>
                  <a:cubicBezTo>
                    <a:pt x="1553" y="1990"/>
                    <a:pt x="1567" y="1991"/>
                    <a:pt x="1580" y="1991"/>
                  </a:cubicBezTo>
                  <a:cubicBezTo>
                    <a:pt x="1671" y="1991"/>
                    <a:pt x="1712" y="1944"/>
                    <a:pt x="1740" y="1873"/>
                  </a:cubicBezTo>
                  <a:cubicBezTo>
                    <a:pt x="1758" y="1830"/>
                    <a:pt x="1724" y="1762"/>
                    <a:pt x="1712" y="1706"/>
                  </a:cubicBezTo>
                  <a:cubicBezTo>
                    <a:pt x="1706" y="1675"/>
                    <a:pt x="1696" y="1644"/>
                    <a:pt x="1684" y="1619"/>
                  </a:cubicBezTo>
                  <a:cubicBezTo>
                    <a:pt x="1647" y="1554"/>
                    <a:pt x="1613" y="1489"/>
                    <a:pt x="1566" y="1434"/>
                  </a:cubicBezTo>
                  <a:cubicBezTo>
                    <a:pt x="1483" y="1341"/>
                    <a:pt x="1384" y="1260"/>
                    <a:pt x="1303" y="1164"/>
                  </a:cubicBezTo>
                  <a:cubicBezTo>
                    <a:pt x="1266" y="1121"/>
                    <a:pt x="1275" y="1028"/>
                    <a:pt x="1238" y="1006"/>
                  </a:cubicBezTo>
                  <a:cubicBezTo>
                    <a:pt x="1093" y="923"/>
                    <a:pt x="1046" y="759"/>
                    <a:pt x="932" y="654"/>
                  </a:cubicBezTo>
                  <a:cubicBezTo>
                    <a:pt x="898" y="623"/>
                    <a:pt x="864" y="586"/>
                    <a:pt x="833" y="551"/>
                  </a:cubicBezTo>
                  <a:cubicBezTo>
                    <a:pt x="802" y="517"/>
                    <a:pt x="780" y="456"/>
                    <a:pt x="746" y="446"/>
                  </a:cubicBezTo>
                  <a:cubicBezTo>
                    <a:pt x="628" y="415"/>
                    <a:pt x="591" y="313"/>
                    <a:pt x="563" y="226"/>
                  </a:cubicBezTo>
                  <a:cubicBezTo>
                    <a:pt x="514" y="66"/>
                    <a:pt x="359" y="72"/>
                    <a:pt x="272" y="1"/>
                  </a:cubicBezTo>
                  <a:cubicBezTo>
                    <a:pt x="270" y="0"/>
                    <a:pt x="268" y="0"/>
                    <a:pt x="2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41"/>
            <p:cNvSpPr/>
            <p:nvPr/>
          </p:nvSpPr>
          <p:spPr>
            <a:xfrm rot="-2175250">
              <a:off x="5397596" y="1521809"/>
              <a:ext cx="250925" cy="284003"/>
            </a:xfrm>
            <a:custGeom>
              <a:rect b="b" l="l" r="r" t="t"/>
              <a:pathLst>
                <a:path extrusionOk="0" h="1991" w="1759">
                  <a:moveTo>
                    <a:pt x="266" y="0"/>
                  </a:moveTo>
                  <a:cubicBezTo>
                    <a:pt x="164" y="0"/>
                    <a:pt x="1" y="219"/>
                    <a:pt x="31" y="295"/>
                  </a:cubicBezTo>
                  <a:cubicBezTo>
                    <a:pt x="40" y="319"/>
                    <a:pt x="56" y="347"/>
                    <a:pt x="77" y="353"/>
                  </a:cubicBezTo>
                  <a:cubicBezTo>
                    <a:pt x="257" y="412"/>
                    <a:pt x="232" y="663"/>
                    <a:pt x="418" y="716"/>
                  </a:cubicBezTo>
                  <a:cubicBezTo>
                    <a:pt x="430" y="719"/>
                    <a:pt x="424" y="765"/>
                    <a:pt x="436" y="781"/>
                  </a:cubicBezTo>
                  <a:cubicBezTo>
                    <a:pt x="523" y="892"/>
                    <a:pt x="591" y="1034"/>
                    <a:pt x="706" y="1096"/>
                  </a:cubicBezTo>
                  <a:cubicBezTo>
                    <a:pt x="802" y="1152"/>
                    <a:pt x="836" y="1220"/>
                    <a:pt x="882" y="1301"/>
                  </a:cubicBezTo>
                  <a:cubicBezTo>
                    <a:pt x="935" y="1390"/>
                    <a:pt x="1003" y="1474"/>
                    <a:pt x="1071" y="1551"/>
                  </a:cubicBezTo>
                  <a:cubicBezTo>
                    <a:pt x="1124" y="1616"/>
                    <a:pt x="1223" y="1663"/>
                    <a:pt x="1244" y="1731"/>
                  </a:cubicBezTo>
                  <a:cubicBezTo>
                    <a:pt x="1291" y="1889"/>
                    <a:pt x="1359" y="1969"/>
                    <a:pt x="1538" y="1988"/>
                  </a:cubicBezTo>
                  <a:cubicBezTo>
                    <a:pt x="1553" y="1990"/>
                    <a:pt x="1567" y="1991"/>
                    <a:pt x="1580" y="1991"/>
                  </a:cubicBezTo>
                  <a:cubicBezTo>
                    <a:pt x="1671" y="1991"/>
                    <a:pt x="1712" y="1944"/>
                    <a:pt x="1740" y="1873"/>
                  </a:cubicBezTo>
                  <a:cubicBezTo>
                    <a:pt x="1758" y="1830"/>
                    <a:pt x="1724" y="1762"/>
                    <a:pt x="1712" y="1706"/>
                  </a:cubicBezTo>
                  <a:cubicBezTo>
                    <a:pt x="1706" y="1675"/>
                    <a:pt x="1696" y="1644"/>
                    <a:pt x="1684" y="1619"/>
                  </a:cubicBezTo>
                  <a:cubicBezTo>
                    <a:pt x="1647" y="1554"/>
                    <a:pt x="1613" y="1489"/>
                    <a:pt x="1566" y="1434"/>
                  </a:cubicBezTo>
                  <a:cubicBezTo>
                    <a:pt x="1483" y="1341"/>
                    <a:pt x="1384" y="1260"/>
                    <a:pt x="1303" y="1164"/>
                  </a:cubicBezTo>
                  <a:cubicBezTo>
                    <a:pt x="1266" y="1121"/>
                    <a:pt x="1275" y="1028"/>
                    <a:pt x="1238" y="1006"/>
                  </a:cubicBezTo>
                  <a:cubicBezTo>
                    <a:pt x="1093" y="923"/>
                    <a:pt x="1046" y="759"/>
                    <a:pt x="932" y="654"/>
                  </a:cubicBezTo>
                  <a:cubicBezTo>
                    <a:pt x="898" y="623"/>
                    <a:pt x="864" y="586"/>
                    <a:pt x="833" y="551"/>
                  </a:cubicBezTo>
                  <a:cubicBezTo>
                    <a:pt x="802" y="517"/>
                    <a:pt x="780" y="456"/>
                    <a:pt x="746" y="446"/>
                  </a:cubicBezTo>
                  <a:cubicBezTo>
                    <a:pt x="628" y="415"/>
                    <a:pt x="591" y="313"/>
                    <a:pt x="563" y="226"/>
                  </a:cubicBezTo>
                  <a:cubicBezTo>
                    <a:pt x="514" y="66"/>
                    <a:pt x="359" y="72"/>
                    <a:pt x="272" y="1"/>
                  </a:cubicBezTo>
                  <a:cubicBezTo>
                    <a:pt x="270" y="0"/>
                    <a:pt x="268" y="0"/>
                    <a:pt x="2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41"/>
            <p:cNvSpPr/>
            <p:nvPr/>
          </p:nvSpPr>
          <p:spPr>
            <a:xfrm rot="2700000">
              <a:off x="5902398" y="1169909"/>
              <a:ext cx="250924" cy="283998"/>
            </a:xfrm>
            <a:custGeom>
              <a:rect b="b" l="l" r="r" t="t"/>
              <a:pathLst>
                <a:path extrusionOk="0" h="1991" w="1759">
                  <a:moveTo>
                    <a:pt x="266" y="0"/>
                  </a:moveTo>
                  <a:cubicBezTo>
                    <a:pt x="164" y="0"/>
                    <a:pt x="1" y="219"/>
                    <a:pt x="31" y="295"/>
                  </a:cubicBezTo>
                  <a:cubicBezTo>
                    <a:pt x="40" y="319"/>
                    <a:pt x="56" y="347"/>
                    <a:pt x="77" y="353"/>
                  </a:cubicBezTo>
                  <a:cubicBezTo>
                    <a:pt x="257" y="412"/>
                    <a:pt x="232" y="663"/>
                    <a:pt x="418" y="716"/>
                  </a:cubicBezTo>
                  <a:cubicBezTo>
                    <a:pt x="430" y="719"/>
                    <a:pt x="424" y="765"/>
                    <a:pt x="436" y="781"/>
                  </a:cubicBezTo>
                  <a:cubicBezTo>
                    <a:pt x="523" y="892"/>
                    <a:pt x="591" y="1034"/>
                    <a:pt x="706" y="1096"/>
                  </a:cubicBezTo>
                  <a:cubicBezTo>
                    <a:pt x="802" y="1152"/>
                    <a:pt x="836" y="1220"/>
                    <a:pt x="882" y="1301"/>
                  </a:cubicBezTo>
                  <a:cubicBezTo>
                    <a:pt x="935" y="1390"/>
                    <a:pt x="1003" y="1474"/>
                    <a:pt x="1071" y="1551"/>
                  </a:cubicBezTo>
                  <a:cubicBezTo>
                    <a:pt x="1124" y="1616"/>
                    <a:pt x="1223" y="1663"/>
                    <a:pt x="1244" y="1731"/>
                  </a:cubicBezTo>
                  <a:cubicBezTo>
                    <a:pt x="1291" y="1889"/>
                    <a:pt x="1359" y="1969"/>
                    <a:pt x="1538" y="1988"/>
                  </a:cubicBezTo>
                  <a:cubicBezTo>
                    <a:pt x="1553" y="1990"/>
                    <a:pt x="1567" y="1991"/>
                    <a:pt x="1580" y="1991"/>
                  </a:cubicBezTo>
                  <a:cubicBezTo>
                    <a:pt x="1671" y="1991"/>
                    <a:pt x="1712" y="1944"/>
                    <a:pt x="1740" y="1873"/>
                  </a:cubicBezTo>
                  <a:cubicBezTo>
                    <a:pt x="1758" y="1830"/>
                    <a:pt x="1724" y="1762"/>
                    <a:pt x="1712" y="1706"/>
                  </a:cubicBezTo>
                  <a:cubicBezTo>
                    <a:pt x="1706" y="1675"/>
                    <a:pt x="1696" y="1644"/>
                    <a:pt x="1684" y="1619"/>
                  </a:cubicBezTo>
                  <a:cubicBezTo>
                    <a:pt x="1647" y="1554"/>
                    <a:pt x="1613" y="1489"/>
                    <a:pt x="1566" y="1434"/>
                  </a:cubicBezTo>
                  <a:cubicBezTo>
                    <a:pt x="1483" y="1341"/>
                    <a:pt x="1384" y="1260"/>
                    <a:pt x="1303" y="1164"/>
                  </a:cubicBezTo>
                  <a:cubicBezTo>
                    <a:pt x="1266" y="1121"/>
                    <a:pt x="1275" y="1028"/>
                    <a:pt x="1238" y="1006"/>
                  </a:cubicBezTo>
                  <a:cubicBezTo>
                    <a:pt x="1093" y="923"/>
                    <a:pt x="1046" y="759"/>
                    <a:pt x="932" y="654"/>
                  </a:cubicBezTo>
                  <a:cubicBezTo>
                    <a:pt x="898" y="623"/>
                    <a:pt x="864" y="586"/>
                    <a:pt x="833" y="551"/>
                  </a:cubicBezTo>
                  <a:cubicBezTo>
                    <a:pt x="802" y="517"/>
                    <a:pt x="780" y="456"/>
                    <a:pt x="746" y="446"/>
                  </a:cubicBezTo>
                  <a:cubicBezTo>
                    <a:pt x="628" y="415"/>
                    <a:pt x="591" y="313"/>
                    <a:pt x="563" y="226"/>
                  </a:cubicBezTo>
                  <a:cubicBezTo>
                    <a:pt x="514" y="66"/>
                    <a:pt x="359" y="72"/>
                    <a:pt x="272" y="1"/>
                  </a:cubicBezTo>
                  <a:cubicBezTo>
                    <a:pt x="270" y="0"/>
                    <a:pt x="268" y="0"/>
                    <a:pt x="2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3" name="Google Shape;443;p41"/>
          <p:cNvSpPr txBox="1"/>
          <p:nvPr>
            <p:ph type="title"/>
          </p:nvPr>
        </p:nvSpPr>
        <p:spPr>
          <a:xfrm>
            <a:off x="5000775" y="445025"/>
            <a:ext cx="298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Perfil de los participantes</a:t>
            </a:r>
            <a:endParaRPr/>
          </a:p>
        </p:txBody>
      </p:sp>
      <p:sp>
        <p:nvSpPr>
          <p:cNvPr id="444" name="Google Shape;444;p41"/>
          <p:cNvSpPr txBox="1"/>
          <p:nvPr>
            <p:ph idx="1" type="subTitle"/>
          </p:nvPr>
        </p:nvSpPr>
        <p:spPr>
          <a:xfrm>
            <a:off x="4885350" y="1507775"/>
            <a:ext cx="3563400" cy="33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Niñas o niños entre 6 y 13 años.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Niñas o niños que sepan leer.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Niñas o niños que tengan conocimiento básico de computo.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Que cuentes con una computadora.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Tener permiso de su padre o tutor.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Posibilidad que el padre o tutor esté presente en la prueba.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Escenario</a:t>
            </a:r>
            <a:endParaRPr/>
          </a:p>
        </p:txBody>
      </p:sp>
      <p:sp>
        <p:nvSpPr>
          <p:cNvPr id="450" name="Google Shape;450;p42"/>
          <p:cNvSpPr txBox="1"/>
          <p:nvPr>
            <p:ph idx="2" type="subTitle"/>
          </p:nvPr>
        </p:nvSpPr>
        <p:spPr>
          <a:xfrm>
            <a:off x="788350" y="1134225"/>
            <a:ext cx="7359900" cy="13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/>
              <a:t>as pasado por una experiencia relacionada al abuso sexual y está siendo acompañado por un equipo multidisciplinario que incluye a un psicólogo infantil y a un abogado especializado en casos de abuso sexual infantil. Los especialistas reconocen que necesitas comprender ciertos conceptos usados por la Fiscalía para poder participar activamente en el proceso legal. Te ponen a jugar JurisBox para aprender esos conceptos. </a:t>
            </a:r>
            <a:endParaRPr/>
          </a:p>
        </p:txBody>
      </p:sp>
      <p:sp>
        <p:nvSpPr>
          <p:cNvPr id="451" name="Google Shape;451;p42"/>
          <p:cNvSpPr/>
          <p:nvPr/>
        </p:nvSpPr>
        <p:spPr>
          <a:xfrm rot="5126449">
            <a:off x="194008" y="591617"/>
            <a:ext cx="294815" cy="196071"/>
          </a:xfrm>
          <a:custGeom>
            <a:rect b="b" l="l" r="r" t="t"/>
            <a:pathLst>
              <a:path extrusionOk="0" h="3667" w="5514">
                <a:moveTo>
                  <a:pt x="2468" y="1883"/>
                </a:moveTo>
                <a:cubicBezTo>
                  <a:pt x="2694" y="1932"/>
                  <a:pt x="2790" y="2112"/>
                  <a:pt x="2917" y="2270"/>
                </a:cubicBezTo>
                <a:cubicBezTo>
                  <a:pt x="2972" y="2338"/>
                  <a:pt x="3059" y="2391"/>
                  <a:pt x="3056" y="2486"/>
                </a:cubicBezTo>
                <a:cubicBezTo>
                  <a:pt x="3056" y="2555"/>
                  <a:pt x="3022" y="2623"/>
                  <a:pt x="2994" y="2716"/>
                </a:cubicBezTo>
                <a:cubicBezTo>
                  <a:pt x="2952" y="2716"/>
                  <a:pt x="2903" y="2718"/>
                  <a:pt x="2852" y="2718"/>
                </a:cubicBezTo>
                <a:cubicBezTo>
                  <a:pt x="2814" y="2718"/>
                  <a:pt x="2774" y="2716"/>
                  <a:pt x="2734" y="2712"/>
                </a:cubicBezTo>
                <a:cubicBezTo>
                  <a:pt x="2706" y="2709"/>
                  <a:pt x="2681" y="2663"/>
                  <a:pt x="2657" y="2632"/>
                </a:cubicBezTo>
                <a:cubicBezTo>
                  <a:pt x="2623" y="2592"/>
                  <a:pt x="2582" y="2548"/>
                  <a:pt x="2551" y="2505"/>
                </a:cubicBezTo>
                <a:cubicBezTo>
                  <a:pt x="2514" y="2449"/>
                  <a:pt x="2452" y="2394"/>
                  <a:pt x="2449" y="2338"/>
                </a:cubicBezTo>
                <a:cubicBezTo>
                  <a:pt x="2440" y="2189"/>
                  <a:pt x="2459" y="2041"/>
                  <a:pt x="2468" y="1883"/>
                </a:cubicBezTo>
                <a:close/>
                <a:moveTo>
                  <a:pt x="4212" y="4"/>
                </a:moveTo>
                <a:cubicBezTo>
                  <a:pt x="4163" y="4"/>
                  <a:pt x="4116" y="7"/>
                  <a:pt x="4071" y="13"/>
                </a:cubicBezTo>
                <a:cubicBezTo>
                  <a:pt x="3845" y="38"/>
                  <a:pt x="3588" y="1"/>
                  <a:pt x="3384" y="162"/>
                </a:cubicBezTo>
                <a:cubicBezTo>
                  <a:pt x="3350" y="187"/>
                  <a:pt x="3291" y="177"/>
                  <a:pt x="3242" y="187"/>
                </a:cubicBezTo>
                <a:cubicBezTo>
                  <a:pt x="3217" y="190"/>
                  <a:pt x="3177" y="184"/>
                  <a:pt x="3164" y="199"/>
                </a:cubicBezTo>
                <a:cubicBezTo>
                  <a:pt x="3084" y="286"/>
                  <a:pt x="2951" y="286"/>
                  <a:pt x="2883" y="413"/>
                </a:cubicBezTo>
                <a:cubicBezTo>
                  <a:pt x="2811" y="549"/>
                  <a:pt x="2592" y="555"/>
                  <a:pt x="2533" y="728"/>
                </a:cubicBezTo>
                <a:cubicBezTo>
                  <a:pt x="2533" y="735"/>
                  <a:pt x="2517" y="731"/>
                  <a:pt x="2514" y="738"/>
                </a:cubicBezTo>
                <a:cubicBezTo>
                  <a:pt x="2471" y="793"/>
                  <a:pt x="2428" y="849"/>
                  <a:pt x="2394" y="908"/>
                </a:cubicBezTo>
                <a:cubicBezTo>
                  <a:pt x="2369" y="948"/>
                  <a:pt x="2366" y="1029"/>
                  <a:pt x="2338" y="1038"/>
                </a:cubicBezTo>
                <a:cubicBezTo>
                  <a:pt x="2202" y="1075"/>
                  <a:pt x="2214" y="1177"/>
                  <a:pt x="2217" y="1310"/>
                </a:cubicBezTo>
                <a:cubicBezTo>
                  <a:pt x="2152" y="1310"/>
                  <a:pt x="2088" y="1309"/>
                  <a:pt x="2024" y="1309"/>
                </a:cubicBezTo>
                <a:cubicBezTo>
                  <a:pt x="1960" y="1309"/>
                  <a:pt x="1897" y="1310"/>
                  <a:pt x="1833" y="1313"/>
                </a:cubicBezTo>
                <a:cubicBezTo>
                  <a:pt x="1740" y="1316"/>
                  <a:pt x="1644" y="1326"/>
                  <a:pt x="1558" y="1351"/>
                </a:cubicBezTo>
                <a:cubicBezTo>
                  <a:pt x="1400" y="1397"/>
                  <a:pt x="1245" y="1456"/>
                  <a:pt x="1090" y="1518"/>
                </a:cubicBezTo>
                <a:cubicBezTo>
                  <a:pt x="1044" y="1536"/>
                  <a:pt x="998" y="1564"/>
                  <a:pt x="960" y="1601"/>
                </a:cubicBezTo>
                <a:cubicBezTo>
                  <a:pt x="852" y="1703"/>
                  <a:pt x="747" y="1812"/>
                  <a:pt x="642" y="1920"/>
                </a:cubicBezTo>
                <a:cubicBezTo>
                  <a:pt x="577" y="1988"/>
                  <a:pt x="502" y="2053"/>
                  <a:pt x="450" y="2131"/>
                </a:cubicBezTo>
                <a:cubicBezTo>
                  <a:pt x="403" y="2199"/>
                  <a:pt x="403" y="2322"/>
                  <a:pt x="347" y="2350"/>
                </a:cubicBezTo>
                <a:cubicBezTo>
                  <a:pt x="199" y="2421"/>
                  <a:pt x="267" y="2598"/>
                  <a:pt x="152" y="2682"/>
                </a:cubicBezTo>
                <a:cubicBezTo>
                  <a:pt x="128" y="2697"/>
                  <a:pt x="165" y="2787"/>
                  <a:pt x="140" y="2821"/>
                </a:cubicBezTo>
                <a:cubicBezTo>
                  <a:pt x="91" y="2892"/>
                  <a:pt x="66" y="2960"/>
                  <a:pt x="91" y="3044"/>
                </a:cubicBezTo>
                <a:cubicBezTo>
                  <a:pt x="97" y="3068"/>
                  <a:pt x="87" y="3106"/>
                  <a:pt x="72" y="3121"/>
                </a:cubicBezTo>
                <a:cubicBezTo>
                  <a:pt x="1" y="3202"/>
                  <a:pt x="4" y="3279"/>
                  <a:pt x="57" y="3369"/>
                </a:cubicBezTo>
                <a:cubicBezTo>
                  <a:pt x="72" y="3393"/>
                  <a:pt x="78" y="3431"/>
                  <a:pt x="81" y="3462"/>
                </a:cubicBezTo>
                <a:cubicBezTo>
                  <a:pt x="84" y="3587"/>
                  <a:pt x="151" y="3666"/>
                  <a:pt x="252" y="3666"/>
                </a:cubicBezTo>
                <a:cubicBezTo>
                  <a:pt x="256" y="3666"/>
                  <a:pt x="260" y="3666"/>
                  <a:pt x="264" y="3666"/>
                </a:cubicBezTo>
                <a:cubicBezTo>
                  <a:pt x="385" y="3660"/>
                  <a:pt x="465" y="3561"/>
                  <a:pt x="465" y="3437"/>
                </a:cubicBezTo>
                <a:cubicBezTo>
                  <a:pt x="462" y="3350"/>
                  <a:pt x="468" y="3257"/>
                  <a:pt x="487" y="3171"/>
                </a:cubicBezTo>
                <a:cubicBezTo>
                  <a:pt x="502" y="3090"/>
                  <a:pt x="555" y="3016"/>
                  <a:pt x="558" y="2938"/>
                </a:cubicBezTo>
                <a:cubicBezTo>
                  <a:pt x="561" y="2774"/>
                  <a:pt x="682" y="2678"/>
                  <a:pt x="744" y="2548"/>
                </a:cubicBezTo>
                <a:cubicBezTo>
                  <a:pt x="759" y="2521"/>
                  <a:pt x="772" y="2490"/>
                  <a:pt x="784" y="2459"/>
                </a:cubicBezTo>
                <a:cubicBezTo>
                  <a:pt x="812" y="2397"/>
                  <a:pt x="827" y="2329"/>
                  <a:pt x="868" y="2276"/>
                </a:cubicBezTo>
                <a:cubicBezTo>
                  <a:pt x="939" y="2189"/>
                  <a:pt x="1022" y="2112"/>
                  <a:pt x="1106" y="2035"/>
                </a:cubicBezTo>
                <a:cubicBezTo>
                  <a:pt x="1140" y="2001"/>
                  <a:pt x="1177" y="1963"/>
                  <a:pt x="1217" y="1945"/>
                </a:cubicBezTo>
                <a:cubicBezTo>
                  <a:pt x="1345" y="1891"/>
                  <a:pt x="1458" y="1796"/>
                  <a:pt x="1603" y="1796"/>
                </a:cubicBezTo>
                <a:cubicBezTo>
                  <a:pt x="1610" y="1796"/>
                  <a:pt x="1616" y="1796"/>
                  <a:pt x="1623" y="1796"/>
                </a:cubicBezTo>
                <a:cubicBezTo>
                  <a:pt x="1624" y="1796"/>
                  <a:pt x="1626" y="1797"/>
                  <a:pt x="1627" y="1797"/>
                </a:cubicBezTo>
                <a:cubicBezTo>
                  <a:pt x="1644" y="1797"/>
                  <a:pt x="1661" y="1780"/>
                  <a:pt x="1672" y="1765"/>
                </a:cubicBezTo>
                <a:cubicBezTo>
                  <a:pt x="1711" y="1717"/>
                  <a:pt x="1752" y="1703"/>
                  <a:pt x="1795" y="1703"/>
                </a:cubicBezTo>
                <a:cubicBezTo>
                  <a:pt x="1859" y="1703"/>
                  <a:pt x="1925" y="1734"/>
                  <a:pt x="1988" y="1734"/>
                </a:cubicBezTo>
                <a:cubicBezTo>
                  <a:pt x="2003" y="1734"/>
                  <a:pt x="2017" y="1732"/>
                  <a:pt x="2031" y="1728"/>
                </a:cubicBezTo>
                <a:cubicBezTo>
                  <a:pt x="2038" y="1728"/>
                  <a:pt x="2068" y="1771"/>
                  <a:pt x="2065" y="1784"/>
                </a:cubicBezTo>
                <a:cubicBezTo>
                  <a:pt x="2025" y="1895"/>
                  <a:pt x="2013" y="1997"/>
                  <a:pt x="2019" y="2118"/>
                </a:cubicBezTo>
                <a:cubicBezTo>
                  <a:pt x="2025" y="2211"/>
                  <a:pt x="2000" y="2310"/>
                  <a:pt x="2050" y="2394"/>
                </a:cubicBezTo>
                <a:cubicBezTo>
                  <a:pt x="2149" y="2561"/>
                  <a:pt x="2099" y="2812"/>
                  <a:pt x="2335" y="2904"/>
                </a:cubicBezTo>
                <a:cubicBezTo>
                  <a:pt x="2344" y="2907"/>
                  <a:pt x="2344" y="2935"/>
                  <a:pt x="2353" y="2945"/>
                </a:cubicBezTo>
                <a:cubicBezTo>
                  <a:pt x="2384" y="2985"/>
                  <a:pt x="2415" y="3031"/>
                  <a:pt x="2455" y="3059"/>
                </a:cubicBezTo>
                <a:cubicBezTo>
                  <a:pt x="2502" y="3087"/>
                  <a:pt x="2561" y="3106"/>
                  <a:pt x="2616" y="3112"/>
                </a:cubicBezTo>
                <a:cubicBezTo>
                  <a:pt x="2720" y="3126"/>
                  <a:pt x="2830" y="3151"/>
                  <a:pt x="2934" y="3151"/>
                </a:cubicBezTo>
                <a:cubicBezTo>
                  <a:pt x="2966" y="3151"/>
                  <a:pt x="2997" y="3149"/>
                  <a:pt x="3028" y="3143"/>
                </a:cubicBezTo>
                <a:cubicBezTo>
                  <a:pt x="3155" y="3118"/>
                  <a:pt x="3273" y="3031"/>
                  <a:pt x="3384" y="2957"/>
                </a:cubicBezTo>
                <a:cubicBezTo>
                  <a:pt x="3474" y="2901"/>
                  <a:pt x="3434" y="2799"/>
                  <a:pt x="3440" y="2716"/>
                </a:cubicBezTo>
                <a:cubicBezTo>
                  <a:pt x="3443" y="2688"/>
                  <a:pt x="3458" y="2660"/>
                  <a:pt x="3458" y="2632"/>
                </a:cubicBezTo>
                <a:cubicBezTo>
                  <a:pt x="3458" y="2517"/>
                  <a:pt x="3480" y="2394"/>
                  <a:pt x="3446" y="2288"/>
                </a:cubicBezTo>
                <a:cubicBezTo>
                  <a:pt x="3415" y="2180"/>
                  <a:pt x="3334" y="2087"/>
                  <a:pt x="3263" y="1997"/>
                </a:cubicBezTo>
                <a:cubicBezTo>
                  <a:pt x="3081" y="1753"/>
                  <a:pt x="2827" y="1592"/>
                  <a:pt x="2570" y="1440"/>
                </a:cubicBezTo>
                <a:cubicBezTo>
                  <a:pt x="2573" y="1434"/>
                  <a:pt x="2576" y="1428"/>
                  <a:pt x="2576" y="1425"/>
                </a:cubicBezTo>
                <a:cubicBezTo>
                  <a:pt x="2598" y="1251"/>
                  <a:pt x="2814" y="1190"/>
                  <a:pt x="2821" y="1001"/>
                </a:cubicBezTo>
                <a:cubicBezTo>
                  <a:pt x="2821" y="979"/>
                  <a:pt x="2879" y="954"/>
                  <a:pt x="2914" y="936"/>
                </a:cubicBezTo>
                <a:cubicBezTo>
                  <a:pt x="2954" y="911"/>
                  <a:pt x="3003" y="899"/>
                  <a:pt x="3037" y="868"/>
                </a:cubicBezTo>
                <a:cubicBezTo>
                  <a:pt x="3112" y="800"/>
                  <a:pt x="3170" y="716"/>
                  <a:pt x="3245" y="648"/>
                </a:cubicBezTo>
                <a:cubicBezTo>
                  <a:pt x="3273" y="620"/>
                  <a:pt x="3319" y="591"/>
                  <a:pt x="3355" y="591"/>
                </a:cubicBezTo>
                <a:cubicBezTo>
                  <a:pt x="3359" y="591"/>
                  <a:pt x="3362" y="592"/>
                  <a:pt x="3365" y="592"/>
                </a:cubicBezTo>
                <a:cubicBezTo>
                  <a:pt x="3382" y="595"/>
                  <a:pt x="3397" y="596"/>
                  <a:pt x="3412" y="596"/>
                </a:cubicBezTo>
                <a:cubicBezTo>
                  <a:pt x="3510" y="596"/>
                  <a:pt x="3577" y="546"/>
                  <a:pt x="3622" y="484"/>
                </a:cubicBezTo>
                <a:cubicBezTo>
                  <a:pt x="3680" y="484"/>
                  <a:pt x="3734" y="493"/>
                  <a:pt x="3781" y="493"/>
                </a:cubicBezTo>
                <a:cubicBezTo>
                  <a:pt x="3810" y="493"/>
                  <a:pt x="3836" y="490"/>
                  <a:pt x="3858" y="478"/>
                </a:cubicBezTo>
                <a:cubicBezTo>
                  <a:pt x="3917" y="446"/>
                  <a:pt x="3971" y="430"/>
                  <a:pt x="4025" y="430"/>
                </a:cubicBezTo>
                <a:cubicBezTo>
                  <a:pt x="4081" y="430"/>
                  <a:pt x="4136" y="447"/>
                  <a:pt x="4195" y="484"/>
                </a:cubicBezTo>
                <a:cubicBezTo>
                  <a:pt x="4232" y="505"/>
                  <a:pt x="4288" y="499"/>
                  <a:pt x="4334" y="509"/>
                </a:cubicBezTo>
                <a:cubicBezTo>
                  <a:pt x="4402" y="518"/>
                  <a:pt x="4470" y="527"/>
                  <a:pt x="4539" y="543"/>
                </a:cubicBezTo>
                <a:cubicBezTo>
                  <a:pt x="4573" y="549"/>
                  <a:pt x="4604" y="580"/>
                  <a:pt x="4635" y="580"/>
                </a:cubicBezTo>
                <a:cubicBezTo>
                  <a:pt x="4637" y="580"/>
                  <a:pt x="4639" y="580"/>
                  <a:pt x="4642" y="580"/>
                </a:cubicBezTo>
                <a:cubicBezTo>
                  <a:pt x="4824" y="580"/>
                  <a:pt x="4958" y="696"/>
                  <a:pt x="5065" y="806"/>
                </a:cubicBezTo>
                <a:cubicBezTo>
                  <a:pt x="5125" y="864"/>
                  <a:pt x="5180" y="886"/>
                  <a:pt x="5237" y="886"/>
                </a:cubicBezTo>
                <a:cubicBezTo>
                  <a:pt x="5262" y="886"/>
                  <a:pt x="5287" y="881"/>
                  <a:pt x="5312" y="874"/>
                </a:cubicBezTo>
                <a:cubicBezTo>
                  <a:pt x="5492" y="815"/>
                  <a:pt x="5514" y="651"/>
                  <a:pt x="5371" y="530"/>
                </a:cubicBezTo>
                <a:cubicBezTo>
                  <a:pt x="5353" y="515"/>
                  <a:pt x="5346" y="490"/>
                  <a:pt x="5334" y="468"/>
                </a:cubicBezTo>
                <a:cubicBezTo>
                  <a:pt x="5292" y="392"/>
                  <a:pt x="5119" y="302"/>
                  <a:pt x="5021" y="302"/>
                </a:cubicBezTo>
                <a:cubicBezTo>
                  <a:pt x="5012" y="302"/>
                  <a:pt x="5004" y="303"/>
                  <a:pt x="4997" y="304"/>
                </a:cubicBezTo>
                <a:cubicBezTo>
                  <a:pt x="5015" y="286"/>
                  <a:pt x="5034" y="264"/>
                  <a:pt x="5052" y="245"/>
                </a:cubicBezTo>
                <a:cubicBezTo>
                  <a:pt x="4997" y="221"/>
                  <a:pt x="4944" y="180"/>
                  <a:pt x="4885" y="171"/>
                </a:cubicBezTo>
                <a:cubicBezTo>
                  <a:pt x="4786" y="156"/>
                  <a:pt x="4700" y="125"/>
                  <a:pt x="4604" y="81"/>
                </a:cubicBezTo>
                <a:cubicBezTo>
                  <a:pt x="4486" y="27"/>
                  <a:pt x="4344" y="4"/>
                  <a:pt x="4212" y="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3"/>
          <p:cNvSpPr txBox="1"/>
          <p:nvPr>
            <p:ph type="title"/>
          </p:nvPr>
        </p:nvSpPr>
        <p:spPr>
          <a:xfrm>
            <a:off x="557050" y="2081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Tiempos para las sesiones de la prueba</a:t>
            </a:r>
            <a:endParaRPr/>
          </a:p>
        </p:txBody>
      </p:sp>
      <p:graphicFrame>
        <p:nvGraphicFramePr>
          <p:cNvPr id="457" name="Google Shape;457;p43"/>
          <p:cNvGraphicFramePr/>
          <p:nvPr/>
        </p:nvGraphicFramePr>
        <p:xfrm>
          <a:off x="1055875" y="121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{9A82D9C1-FD7F-4E9E-AB7C-D3DE0FE97113}</a:tableStyleId>
              </a:tblPr>
              <a:tblGrid>
                <a:gridCol w="5119175"/>
                <a:gridCol w="1587175"/>
              </a:tblGrid>
              <a:tr h="304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Actividad</a:t>
                      </a:r>
                      <a:endParaRPr b="1" sz="1100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Duración</a:t>
                      </a:r>
                      <a:endParaRPr b="1" sz="1100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Presentar el sistema al usuario</a:t>
                      </a:r>
                      <a:endParaRPr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 minutos </a:t>
                      </a:r>
                      <a:endParaRPr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Aplicar encuesta previo a la prueba</a:t>
                      </a:r>
                      <a:endParaRPr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 minutos</a:t>
                      </a:r>
                      <a:endParaRPr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Aplicar prueba del Escenario</a:t>
                      </a:r>
                      <a:endParaRPr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 minutos</a:t>
                      </a:r>
                      <a:endParaRPr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Aplicar encuesta posterior a la prueba</a:t>
                      </a:r>
                      <a:endParaRPr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 minutos</a:t>
                      </a:r>
                      <a:endParaRPr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4"/>
          <p:cNvSpPr txBox="1"/>
          <p:nvPr>
            <p:ph type="title"/>
          </p:nvPr>
        </p:nvSpPr>
        <p:spPr>
          <a:xfrm>
            <a:off x="647600" y="1085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Instrumentos de evaluación antes de la prueba</a:t>
            </a:r>
            <a:endParaRPr/>
          </a:p>
        </p:txBody>
      </p:sp>
      <p:graphicFrame>
        <p:nvGraphicFramePr>
          <p:cNvPr id="463" name="Google Shape;463;p44"/>
          <p:cNvGraphicFramePr/>
          <p:nvPr/>
        </p:nvGraphicFramePr>
        <p:xfrm>
          <a:off x="928900" y="1003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{9A82D9C1-FD7F-4E9E-AB7C-D3DE0FE97113}</a:tableStyleId>
              </a:tblPr>
              <a:tblGrid>
                <a:gridCol w="4540225"/>
                <a:gridCol w="2510625"/>
              </a:tblGrid>
              <a:tr h="226750">
                <a:tc>
                  <a:txBody>
                    <a:bodyPr/>
                    <a:lstStyle/>
                    <a:p>
                      <a:pPr indent="0" lvl="0" marL="254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 ¿Cuál es tu edad?</a:t>
                      </a:r>
                      <a:endParaRPr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83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 ¿Con qué frecuencia usas la computadora o celular?</a:t>
                      </a:r>
                      <a:endParaRPr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a.</a:t>
                      </a:r>
                      <a:r>
                        <a:rPr lang="en" sz="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   </a:t>
                      </a:r>
                      <a:r>
                        <a:rPr lang="en" sz="1100"/>
                        <a:t>Diariamente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b.</a:t>
                      </a:r>
                      <a:r>
                        <a:rPr lang="en" sz="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   </a:t>
                      </a:r>
                      <a:r>
                        <a:rPr lang="en" sz="1100"/>
                        <a:t>5 veces a la semana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c.</a:t>
                      </a:r>
                      <a:r>
                        <a:rPr lang="en" sz="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   </a:t>
                      </a:r>
                      <a:r>
                        <a:rPr lang="en" sz="1100"/>
                        <a:t>3 veces a la semana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d.</a:t>
                      </a:r>
                      <a:r>
                        <a:rPr lang="en" sz="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   </a:t>
                      </a:r>
                      <a:r>
                        <a:rPr lang="en" sz="1100"/>
                        <a:t>Máximo una vez a la semana</a:t>
                      </a:r>
                      <a:endParaRPr sz="1100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29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 ¿Qué tan familiarizado está el uso del internet?</a:t>
                      </a:r>
                      <a:endParaRPr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a.</a:t>
                      </a:r>
                      <a:r>
                        <a:rPr lang="en" sz="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   </a:t>
                      </a:r>
                      <a:r>
                        <a:rPr lang="en" sz="1100"/>
                        <a:t>Nada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b.</a:t>
                      </a:r>
                      <a:r>
                        <a:rPr lang="en" sz="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   </a:t>
                      </a:r>
                      <a:r>
                        <a:rPr lang="en" sz="1100"/>
                        <a:t>Conocimientos básicos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c.</a:t>
                      </a:r>
                      <a:r>
                        <a:rPr lang="en" sz="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   </a:t>
                      </a:r>
                      <a:r>
                        <a:rPr lang="en" sz="1100"/>
                        <a:t>Conocimiento medio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d.</a:t>
                      </a:r>
                      <a:r>
                        <a:rPr lang="en" sz="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   </a:t>
                      </a:r>
                      <a:r>
                        <a:rPr lang="en" sz="1100"/>
                        <a:t>Conocimiento avanzado</a:t>
                      </a:r>
                      <a:endParaRPr sz="1100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7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 ¿Con qué frecuencia juegas en tu computadora o celular?</a:t>
                      </a:r>
                      <a:endParaRPr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e.</a:t>
                      </a:r>
                      <a:r>
                        <a:rPr lang="en" sz="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   </a:t>
                      </a:r>
                      <a:r>
                        <a:rPr lang="en" sz="1100"/>
                        <a:t>Diariamente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f.</a:t>
                      </a:r>
                      <a:r>
                        <a:rPr lang="en" sz="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    </a:t>
                      </a:r>
                      <a:r>
                        <a:rPr lang="en" sz="1100"/>
                        <a:t>5 veces a la semana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g.</a:t>
                      </a:r>
                      <a:r>
                        <a:rPr lang="en" sz="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   </a:t>
                      </a:r>
                      <a:r>
                        <a:rPr lang="en" sz="1100"/>
                        <a:t>3 veces a la semana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Máximo una vez a la semana</a:t>
                      </a:r>
                      <a:endParaRPr sz="1100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8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 ¿Qué dispositivo usas con mayor frecuencia para navegar en internet?</a:t>
                      </a:r>
                      <a:endParaRPr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a.</a:t>
                      </a:r>
                      <a:r>
                        <a:rPr lang="en" sz="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   </a:t>
                      </a:r>
                      <a:r>
                        <a:rPr lang="en" sz="1100"/>
                        <a:t>Teléfono móvil 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b.</a:t>
                      </a:r>
                      <a:r>
                        <a:rPr lang="en" sz="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   </a:t>
                      </a:r>
                      <a:r>
                        <a:rPr lang="en" sz="1100"/>
                        <a:t>Laptop/PC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c.</a:t>
                      </a:r>
                      <a:r>
                        <a:rPr lang="en" sz="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   </a:t>
                      </a:r>
                      <a:r>
                        <a:rPr lang="en" sz="1100"/>
                        <a:t>Tablet</a:t>
                      </a:r>
                      <a:endParaRPr sz="1100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Requerimientos Funcionales</a:t>
            </a:r>
            <a:endParaRPr/>
          </a:p>
        </p:txBody>
      </p:sp>
      <p:sp>
        <p:nvSpPr>
          <p:cNvPr id="226" name="Google Shape;226;p27"/>
          <p:cNvSpPr txBox="1"/>
          <p:nvPr>
            <p:ph idx="2" type="subTitle"/>
          </p:nvPr>
        </p:nvSpPr>
        <p:spPr>
          <a:xfrm>
            <a:off x="788350" y="1134225"/>
            <a:ext cx="7359900" cy="13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definieron 6 requerimientos funcionales hasta el momento que narran de mejor manera la funcionalidad del juego:</a:t>
            </a:r>
            <a:endParaRPr/>
          </a:p>
          <a:p>
            <a:pPr indent="-2286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" sz="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">
                <a:solidFill>
                  <a:srgbClr val="000000"/>
                </a:solidFill>
              </a:rPr>
              <a:t>RF01: Presentación de preguntas</a:t>
            </a:r>
            <a:endParaRPr>
              <a:solidFill>
                <a:srgbClr val="000000"/>
              </a:solidFill>
            </a:endParaRPr>
          </a:p>
          <a:p>
            <a:pPr indent="-2286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·         RF02: Selección de opciones de pregunta</a:t>
            </a:r>
            <a:endParaRPr>
              <a:solidFill>
                <a:srgbClr val="000000"/>
              </a:solidFill>
            </a:endParaRPr>
          </a:p>
          <a:p>
            <a:pPr indent="-2286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·         RF03: Selección de respuesta descripción del concepto</a:t>
            </a:r>
            <a:endParaRPr>
              <a:solidFill>
                <a:srgbClr val="000000"/>
              </a:solidFill>
            </a:endParaRPr>
          </a:p>
          <a:p>
            <a:pPr indent="-2286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·         RF04: Retroalimentación inmediata</a:t>
            </a:r>
            <a:endParaRPr>
              <a:solidFill>
                <a:srgbClr val="000000"/>
              </a:solidFill>
            </a:endParaRPr>
          </a:p>
          <a:p>
            <a:pPr indent="-2286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·         RF05: Progresión</a:t>
            </a:r>
            <a:endParaRPr>
              <a:solidFill>
                <a:srgbClr val="000000"/>
              </a:solidFill>
            </a:endParaRPr>
          </a:p>
          <a:p>
            <a:pPr indent="-2286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·         RF06: Reducción de opciones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7"/>
          <p:cNvSpPr/>
          <p:nvPr/>
        </p:nvSpPr>
        <p:spPr>
          <a:xfrm rot="5126449">
            <a:off x="194008" y="591617"/>
            <a:ext cx="294815" cy="196071"/>
          </a:xfrm>
          <a:custGeom>
            <a:rect b="b" l="l" r="r" t="t"/>
            <a:pathLst>
              <a:path extrusionOk="0" h="3667" w="5514">
                <a:moveTo>
                  <a:pt x="2468" y="1883"/>
                </a:moveTo>
                <a:cubicBezTo>
                  <a:pt x="2694" y="1932"/>
                  <a:pt x="2790" y="2112"/>
                  <a:pt x="2917" y="2270"/>
                </a:cubicBezTo>
                <a:cubicBezTo>
                  <a:pt x="2972" y="2338"/>
                  <a:pt x="3059" y="2391"/>
                  <a:pt x="3056" y="2486"/>
                </a:cubicBezTo>
                <a:cubicBezTo>
                  <a:pt x="3056" y="2555"/>
                  <a:pt x="3022" y="2623"/>
                  <a:pt x="2994" y="2716"/>
                </a:cubicBezTo>
                <a:cubicBezTo>
                  <a:pt x="2952" y="2716"/>
                  <a:pt x="2903" y="2718"/>
                  <a:pt x="2852" y="2718"/>
                </a:cubicBezTo>
                <a:cubicBezTo>
                  <a:pt x="2814" y="2718"/>
                  <a:pt x="2774" y="2716"/>
                  <a:pt x="2734" y="2712"/>
                </a:cubicBezTo>
                <a:cubicBezTo>
                  <a:pt x="2706" y="2709"/>
                  <a:pt x="2681" y="2663"/>
                  <a:pt x="2657" y="2632"/>
                </a:cubicBezTo>
                <a:cubicBezTo>
                  <a:pt x="2623" y="2592"/>
                  <a:pt x="2582" y="2548"/>
                  <a:pt x="2551" y="2505"/>
                </a:cubicBezTo>
                <a:cubicBezTo>
                  <a:pt x="2514" y="2449"/>
                  <a:pt x="2452" y="2394"/>
                  <a:pt x="2449" y="2338"/>
                </a:cubicBezTo>
                <a:cubicBezTo>
                  <a:pt x="2440" y="2189"/>
                  <a:pt x="2459" y="2041"/>
                  <a:pt x="2468" y="1883"/>
                </a:cubicBezTo>
                <a:close/>
                <a:moveTo>
                  <a:pt x="4212" y="4"/>
                </a:moveTo>
                <a:cubicBezTo>
                  <a:pt x="4163" y="4"/>
                  <a:pt x="4116" y="7"/>
                  <a:pt x="4071" y="13"/>
                </a:cubicBezTo>
                <a:cubicBezTo>
                  <a:pt x="3845" y="38"/>
                  <a:pt x="3588" y="1"/>
                  <a:pt x="3384" y="162"/>
                </a:cubicBezTo>
                <a:cubicBezTo>
                  <a:pt x="3350" y="187"/>
                  <a:pt x="3291" y="177"/>
                  <a:pt x="3242" y="187"/>
                </a:cubicBezTo>
                <a:cubicBezTo>
                  <a:pt x="3217" y="190"/>
                  <a:pt x="3177" y="184"/>
                  <a:pt x="3164" y="199"/>
                </a:cubicBezTo>
                <a:cubicBezTo>
                  <a:pt x="3084" y="286"/>
                  <a:pt x="2951" y="286"/>
                  <a:pt x="2883" y="413"/>
                </a:cubicBezTo>
                <a:cubicBezTo>
                  <a:pt x="2811" y="549"/>
                  <a:pt x="2592" y="555"/>
                  <a:pt x="2533" y="728"/>
                </a:cubicBezTo>
                <a:cubicBezTo>
                  <a:pt x="2533" y="735"/>
                  <a:pt x="2517" y="731"/>
                  <a:pt x="2514" y="738"/>
                </a:cubicBezTo>
                <a:cubicBezTo>
                  <a:pt x="2471" y="793"/>
                  <a:pt x="2428" y="849"/>
                  <a:pt x="2394" y="908"/>
                </a:cubicBezTo>
                <a:cubicBezTo>
                  <a:pt x="2369" y="948"/>
                  <a:pt x="2366" y="1029"/>
                  <a:pt x="2338" y="1038"/>
                </a:cubicBezTo>
                <a:cubicBezTo>
                  <a:pt x="2202" y="1075"/>
                  <a:pt x="2214" y="1177"/>
                  <a:pt x="2217" y="1310"/>
                </a:cubicBezTo>
                <a:cubicBezTo>
                  <a:pt x="2152" y="1310"/>
                  <a:pt x="2088" y="1309"/>
                  <a:pt x="2024" y="1309"/>
                </a:cubicBezTo>
                <a:cubicBezTo>
                  <a:pt x="1960" y="1309"/>
                  <a:pt x="1897" y="1310"/>
                  <a:pt x="1833" y="1313"/>
                </a:cubicBezTo>
                <a:cubicBezTo>
                  <a:pt x="1740" y="1316"/>
                  <a:pt x="1644" y="1326"/>
                  <a:pt x="1558" y="1351"/>
                </a:cubicBezTo>
                <a:cubicBezTo>
                  <a:pt x="1400" y="1397"/>
                  <a:pt x="1245" y="1456"/>
                  <a:pt x="1090" y="1518"/>
                </a:cubicBezTo>
                <a:cubicBezTo>
                  <a:pt x="1044" y="1536"/>
                  <a:pt x="998" y="1564"/>
                  <a:pt x="960" y="1601"/>
                </a:cubicBezTo>
                <a:cubicBezTo>
                  <a:pt x="852" y="1703"/>
                  <a:pt x="747" y="1812"/>
                  <a:pt x="642" y="1920"/>
                </a:cubicBezTo>
                <a:cubicBezTo>
                  <a:pt x="577" y="1988"/>
                  <a:pt x="502" y="2053"/>
                  <a:pt x="450" y="2131"/>
                </a:cubicBezTo>
                <a:cubicBezTo>
                  <a:pt x="403" y="2199"/>
                  <a:pt x="403" y="2322"/>
                  <a:pt x="347" y="2350"/>
                </a:cubicBezTo>
                <a:cubicBezTo>
                  <a:pt x="199" y="2421"/>
                  <a:pt x="267" y="2598"/>
                  <a:pt x="152" y="2682"/>
                </a:cubicBezTo>
                <a:cubicBezTo>
                  <a:pt x="128" y="2697"/>
                  <a:pt x="165" y="2787"/>
                  <a:pt x="140" y="2821"/>
                </a:cubicBezTo>
                <a:cubicBezTo>
                  <a:pt x="91" y="2892"/>
                  <a:pt x="66" y="2960"/>
                  <a:pt x="91" y="3044"/>
                </a:cubicBezTo>
                <a:cubicBezTo>
                  <a:pt x="97" y="3068"/>
                  <a:pt x="87" y="3106"/>
                  <a:pt x="72" y="3121"/>
                </a:cubicBezTo>
                <a:cubicBezTo>
                  <a:pt x="1" y="3202"/>
                  <a:pt x="4" y="3279"/>
                  <a:pt x="57" y="3369"/>
                </a:cubicBezTo>
                <a:cubicBezTo>
                  <a:pt x="72" y="3393"/>
                  <a:pt x="78" y="3431"/>
                  <a:pt x="81" y="3462"/>
                </a:cubicBezTo>
                <a:cubicBezTo>
                  <a:pt x="84" y="3587"/>
                  <a:pt x="151" y="3666"/>
                  <a:pt x="252" y="3666"/>
                </a:cubicBezTo>
                <a:cubicBezTo>
                  <a:pt x="256" y="3666"/>
                  <a:pt x="260" y="3666"/>
                  <a:pt x="264" y="3666"/>
                </a:cubicBezTo>
                <a:cubicBezTo>
                  <a:pt x="385" y="3660"/>
                  <a:pt x="465" y="3561"/>
                  <a:pt x="465" y="3437"/>
                </a:cubicBezTo>
                <a:cubicBezTo>
                  <a:pt x="462" y="3350"/>
                  <a:pt x="468" y="3257"/>
                  <a:pt x="487" y="3171"/>
                </a:cubicBezTo>
                <a:cubicBezTo>
                  <a:pt x="502" y="3090"/>
                  <a:pt x="555" y="3016"/>
                  <a:pt x="558" y="2938"/>
                </a:cubicBezTo>
                <a:cubicBezTo>
                  <a:pt x="561" y="2774"/>
                  <a:pt x="682" y="2678"/>
                  <a:pt x="744" y="2548"/>
                </a:cubicBezTo>
                <a:cubicBezTo>
                  <a:pt x="759" y="2521"/>
                  <a:pt x="772" y="2490"/>
                  <a:pt x="784" y="2459"/>
                </a:cubicBezTo>
                <a:cubicBezTo>
                  <a:pt x="812" y="2397"/>
                  <a:pt x="827" y="2329"/>
                  <a:pt x="868" y="2276"/>
                </a:cubicBezTo>
                <a:cubicBezTo>
                  <a:pt x="939" y="2189"/>
                  <a:pt x="1022" y="2112"/>
                  <a:pt x="1106" y="2035"/>
                </a:cubicBezTo>
                <a:cubicBezTo>
                  <a:pt x="1140" y="2001"/>
                  <a:pt x="1177" y="1963"/>
                  <a:pt x="1217" y="1945"/>
                </a:cubicBezTo>
                <a:cubicBezTo>
                  <a:pt x="1345" y="1891"/>
                  <a:pt x="1458" y="1796"/>
                  <a:pt x="1603" y="1796"/>
                </a:cubicBezTo>
                <a:cubicBezTo>
                  <a:pt x="1610" y="1796"/>
                  <a:pt x="1616" y="1796"/>
                  <a:pt x="1623" y="1796"/>
                </a:cubicBezTo>
                <a:cubicBezTo>
                  <a:pt x="1624" y="1796"/>
                  <a:pt x="1626" y="1797"/>
                  <a:pt x="1627" y="1797"/>
                </a:cubicBezTo>
                <a:cubicBezTo>
                  <a:pt x="1644" y="1797"/>
                  <a:pt x="1661" y="1780"/>
                  <a:pt x="1672" y="1765"/>
                </a:cubicBezTo>
                <a:cubicBezTo>
                  <a:pt x="1711" y="1717"/>
                  <a:pt x="1752" y="1703"/>
                  <a:pt x="1795" y="1703"/>
                </a:cubicBezTo>
                <a:cubicBezTo>
                  <a:pt x="1859" y="1703"/>
                  <a:pt x="1925" y="1734"/>
                  <a:pt x="1988" y="1734"/>
                </a:cubicBezTo>
                <a:cubicBezTo>
                  <a:pt x="2003" y="1734"/>
                  <a:pt x="2017" y="1732"/>
                  <a:pt x="2031" y="1728"/>
                </a:cubicBezTo>
                <a:cubicBezTo>
                  <a:pt x="2038" y="1728"/>
                  <a:pt x="2068" y="1771"/>
                  <a:pt x="2065" y="1784"/>
                </a:cubicBezTo>
                <a:cubicBezTo>
                  <a:pt x="2025" y="1895"/>
                  <a:pt x="2013" y="1997"/>
                  <a:pt x="2019" y="2118"/>
                </a:cubicBezTo>
                <a:cubicBezTo>
                  <a:pt x="2025" y="2211"/>
                  <a:pt x="2000" y="2310"/>
                  <a:pt x="2050" y="2394"/>
                </a:cubicBezTo>
                <a:cubicBezTo>
                  <a:pt x="2149" y="2561"/>
                  <a:pt x="2099" y="2812"/>
                  <a:pt x="2335" y="2904"/>
                </a:cubicBezTo>
                <a:cubicBezTo>
                  <a:pt x="2344" y="2907"/>
                  <a:pt x="2344" y="2935"/>
                  <a:pt x="2353" y="2945"/>
                </a:cubicBezTo>
                <a:cubicBezTo>
                  <a:pt x="2384" y="2985"/>
                  <a:pt x="2415" y="3031"/>
                  <a:pt x="2455" y="3059"/>
                </a:cubicBezTo>
                <a:cubicBezTo>
                  <a:pt x="2502" y="3087"/>
                  <a:pt x="2561" y="3106"/>
                  <a:pt x="2616" y="3112"/>
                </a:cubicBezTo>
                <a:cubicBezTo>
                  <a:pt x="2720" y="3126"/>
                  <a:pt x="2830" y="3151"/>
                  <a:pt x="2934" y="3151"/>
                </a:cubicBezTo>
                <a:cubicBezTo>
                  <a:pt x="2966" y="3151"/>
                  <a:pt x="2997" y="3149"/>
                  <a:pt x="3028" y="3143"/>
                </a:cubicBezTo>
                <a:cubicBezTo>
                  <a:pt x="3155" y="3118"/>
                  <a:pt x="3273" y="3031"/>
                  <a:pt x="3384" y="2957"/>
                </a:cubicBezTo>
                <a:cubicBezTo>
                  <a:pt x="3474" y="2901"/>
                  <a:pt x="3434" y="2799"/>
                  <a:pt x="3440" y="2716"/>
                </a:cubicBezTo>
                <a:cubicBezTo>
                  <a:pt x="3443" y="2688"/>
                  <a:pt x="3458" y="2660"/>
                  <a:pt x="3458" y="2632"/>
                </a:cubicBezTo>
                <a:cubicBezTo>
                  <a:pt x="3458" y="2517"/>
                  <a:pt x="3480" y="2394"/>
                  <a:pt x="3446" y="2288"/>
                </a:cubicBezTo>
                <a:cubicBezTo>
                  <a:pt x="3415" y="2180"/>
                  <a:pt x="3334" y="2087"/>
                  <a:pt x="3263" y="1997"/>
                </a:cubicBezTo>
                <a:cubicBezTo>
                  <a:pt x="3081" y="1753"/>
                  <a:pt x="2827" y="1592"/>
                  <a:pt x="2570" y="1440"/>
                </a:cubicBezTo>
                <a:cubicBezTo>
                  <a:pt x="2573" y="1434"/>
                  <a:pt x="2576" y="1428"/>
                  <a:pt x="2576" y="1425"/>
                </a:cubicBezTo>
                <a:cubicBezTo>
                  <a:pt x="2598" y="1251"/>
                  <a:pt x="2814" y="1190"/>
                  <a:pt x="2821" y="1001"/>
                </a:cubicBezTo>
                <a:cubicBezTo>
                  <a:pt x="2821" y="979"/>
                  <a:pt x="2879" y="954"/>
                  <a:pt x="2914" y="936"/>
                </a:cubicBezTo>
                <a:cubicBezTo>
                  <a:pt x="2954" y="911"/>
                  <a:pt x="3003" y="899"/>
                  <a:pt x="3037" y="868"/>
                </a:cubicBezTo>
                <a:cubicBezTo>
                  <a:pt x="3112" y="800"/>
                  <a:pt x="3170" y="716"/>
                  <a:pt x="3245" y="648"/>
                </a:cubicBezTo>
                <a:cubicBezTo>
                  <a:pt x="3273" y="620"/>
                  <a:pt x="3319" y="591"/>
                  <a:pt x="3355" y="591"/>
                </a:cubicBezTo>
                <a:cubicBezTo>
                  <a:pt x="3359" y="591"/>
                  <a:pt x="3362" y="592"/>
                  <a:pt x="3365" y="592"/>
                </a:cubicBezTo>
                <a:cubicBezTo>
                  <a:pt x="3382" y="595"/>
                  <a:pt x="3397" y="596"/>
                  <a:pt x="3412" y="596"/>
                </a:cubicBezTo>
                <a:cubicBezTo>
                  <a:pt x="3510" y="596"/>
                  <a:pt x="3577" y="546"/>
                  <a:pt x="3622" y="484"/>
                </a:cubicBezTo>
                <a:cubicBezTo>
                  <a:pt x="3680" y="484"/>
                  <a:pt x="3734" y="493"/>
                  <a:pt x="3781" y="493"/>
                </a:cubicBezTo>
                <a:cubicBezTo>
                  <a:pt x="3810" y="493"/>
                  <a:pt x="3836" y="490"/>
                  <a:pt x="3858" y="478"/>
                </a:cubicBezTo>
                <a:cubicBezTo>
                  <a:pt x="3917" y="446"/>
                  <a:pt x="3971" y="430"/>
                  <a:pt x="4025" y="430"/>
                </a:cubicBezTo>
                <a:cubicBezTo>
                  <a:pt x="4081" y="430"/>
                  <a:pt x="4136" y="447"/>
                  <a:pt x="4195" y="484"/>
                </a:cubicBezTo>
                <a:cubicBezTo>
                  <a:pt x="4232" y="505"/>
                  <a:pt x="4288" y="499"/>
                  <a:pt x="4334" y="509"/>
                </a:cubicBezTo>
                <a:cubicBezTo>
                  <a:pt x="4402" y="518"/>
                  <a:pt x="4470" y="527"/>
                  <a:pt x="4539" y="543"/>
                </a:cubicBezTo>
                <a:cubicBezTo>
                  <a:pt x="4573" y="549"/>
                  <a:pt x="4604" y="580"/>
                  <a:pt x="4635" y="580"/>
                </a:cubicBezTo>
                <a:cubicBezTo>
                  <a:pt x="4637" y="580"/>
                  <a:pt x="4639" y="580"/>
                  <a:pt x="4642" y="580"/>
                </a:cubicBezTo>
                <a:cubicBezTo>
                  <a:pt x="4824" y="580"/>
                  <a:pt x="4958" y="696"/>
                  <a:pt x="5065" y="806"/>
                </a:cubicBezTo>
                <a:cubicBezTo>
                  <a:pt x="5125" y="864"/>
                  <a:pt x="5180" y="886"/>
                  <a:pt x="5237" y="886"/>
                </a:cubicBezTo>
                <a:cubicBezTo>
                  <a:pt x="5262" y="886"/>
                  <a:pt x="5287" y="881"/>
                  <a:pt x="5312" y="874"/>
                </a:cubicBezTo>
                <a:cubicBezTo>
                  <a:pt x="5492" y="815"/>
                  <a:pt x="5514" y="651"/>
                  <a:pt x="5371" y="530"/>
                </a:cubicBezTo>
                <a:cubicBezTo>
                  <a:pt x="5353" y="515"/>
                  <a:pt x="5346" y="490"/>
                  <a:pt x="5334" y="468"/>
                </a:cubicBezTo>
                <a:cubicBezTo>
                  <a:pt x="5292" y="392"/>
                  <a:pt x="5119" y="302"/>
                  <a:pt x="5021" y="302"/>
                </a:cubicBezTo>
                <a:cubicBezTo>
                  <a:pt x="5012" y="302"/>
                  <a:pt x="5004" y="303"/>
                  <a:pt x="4997" y="304"/>
                </a:cubicBezTo>
                <a:cubicBezTo>
                  <a:pt x="5015" y="286"/>
                  <a:pt x="5034" y="264"/>
                  <a:pt x="5052" y="245"/>
                </a:cubicBezTo>
                <a:cubicBezTo>
                  <a:pt x="4997" y="221"/>
                  <a:pt x="4944" y="180"/>
                  <a:pt x="4885" y="171"/>
                </a:cubicBezTo>
                <a:cubicBezTo>
                  <a:pt x="4786" y="156"/>
                  <a:pt x="4700" y="125"/>
                  <a:pt x="4604" y="81"/>
                </a:cubicBezTo>
                <a:cubicBezTo>
                  <a:pt x="4486" y="27"/>
                  <a:pt x="4344" y="4"/>
                  <a:pt x="4212" y="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5"/>
          <p:cNvSpPr txBox="1"/>
          <p:nvPr>
            <p:ph type="title"/>
          </p:nvPr>
        </p:nvSpPr>
        <p:spPr>
          <a:xfrm>
            <a:off x="557050" y="2081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Instrumentos de evaluación después de la prueba</a:t>
            </a:r>
            <a:endParaRPr/>
          </a:p>
        </p:txBody>
      </p:sp>
      <p:graphicFrame>
        <p:nvGraphicFramePr>
          <p:cNvPr id="469" name="Google Shape;469;p45"/>
          <p:cNvGraphicFramePr/>
          <p:nvPr/>
        </p:nvGraphicFramePr>
        <p:xfrm>
          <a:off x="291350" y="1293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{9A82D9C1-FD7F-4E9E-AB7C-D3DE0FE97113}</a:tableStyleId>
              </a:tblPr>
              <a:tblGrid>
                <a:gridCol w="4124425"/>
                <a:gridCol w="4110975"/>
              </a:tblGrid>
              <a:tr h="780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 Usar el sistema fue:</a:t>
                      </a:r>
                      <a:endParaRPr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a.</a:t>
                      </a:r>
                      <a:r>
                        <a:rPr lang="en" sz="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   </a:t>
                      </a:r>
                      <a:r>
                        <a:rPr lang="en" sz="1100"/>
                        <a:t>Muy fácil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b.</a:t>
                      </a:r>
                      <a:r>
                        <a:rPr lang="en" sz="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   </a:t>
                      </a:r>
                      <a:r>
                        <a:rPr lang="en" sz="1100"/>
                        <a:t>Fácil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c.</a:t>
                      </a:r>
                      <a:r>
                        <a:rPr lang="en" sz="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   </a:t>
                      </a:r>
                      <a:r>
                        <a:rPr lang="en" sz="1100"/>
                        <a:t>Más o menos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d.</a:t>
                      </a:r>
                      <a:r>
                        <a:rPr lang="en" sz="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   </a:t>
                      </a:r>
                      <a:r>
                        <a:rPr lang="en" sz="1100"/>
                        <a:t>Difícil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e.</a:t>
                      </a:r>
                      <a:r>
                        <a:rPr lang="en" sz="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   </a:t>
                      </a:r>
                      <a:r>
                        <a:rPr lang="en" sz="1100"/>
                        <a:t>Muy Difícil</a:t>
                      </a:r>
                      <a:endParaRPr sz="1100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2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 Entender el juego fue:</a:t>
                      </a:r>
                      <a:endParaRPr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a.</a:t>
                      </a:r>
                      <a:r>
                        <a:rPr lang="en" sz="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   </a:t>
                      </a:r>
                      <a:r>
                        <a:rPr lang="en" sz="1100"/>
                        <a:t>Muy fácil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b.</a:t>
                      </a:r>
                      <a:r>
                        <a:rPr lang="en" sz="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   </a:t>
                      </a:r>
                      <a:r>
                        <a:rPr lang="en" sz="1100"/>
                        <a:t>Fácil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c.</a:t>
                      </a:r>
                      <a:r>
                        <a:rPr lang="en" sz="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   </a:t>
                      </a:r>
                      <a:r>
                        <a:rPr lang="en" sz="1100"/>
                        <a:t>Más o menos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d.</a:t>
                      </a:r>
                      <a:r>
                        <a:rPr lang="en" sz="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   </a:t>
                      </a:r>
                      <a:r>
                        <a:rPr lang="en" sz="1100"/>
                        <a:t>Difícil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e.</a:t>
                      </a:r>
                      <a:r>
                        <a:rPr lang="en" sz="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   </a:t>
                      </a:r>
                      <a:r>
                        <a:rPr lang="en" sz="1100"/>
                        <a:t>Muy Difícil</a:t>
                      </a:r>
                      <a:endParaRPr sz="1100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2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 Entender los enunciados en la página fue:</a:t>
                      </a:r>
                      <a:endParaRPr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a.</a:t>
                      </a:r>
                      <a:r>
                        <a:rPr lang="en" sz="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   </a:t>
                      </a:r>
                      <a:r>
                        <a:rPr lang="en" sz="1100"/>
                        <a:t>Muy fácil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b.</a:t>
                      </a:r>
                      <a:r>
                        <a:rPr lang="en" sz="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   </a:t>
                      </a:r>
                      <a:r>
                        <a:rPr lang="en" sz="1100"/>
                        <a:t>Fácil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c.</a:t>
                      </a:r>
                      <a:r>
                        <a:rPr lang="en" sz="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   </a:t>
                      </a:r>
                      <a:r>
                        <a:rPr lang="en" sz="1100"/>
                        <a:t>Más o menos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d.</a:t>
                      </a:r>
                      <a:r>
                        <a:rPr lang="en" sz="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   </a:t>
                      </a:r>
                      <a:r>
                        <a:rPr lang="en" sz="1100"/>
                        <a:t>Difícil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e.</a:t>
                      </a:r>
                      <a:r>
                        <a:rPr lang="en" sz="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   </a:t>
                      </a:r>
                      <a:r>
                        <a:rPr lang="en" sz="1100"/>
                        <a:t>Muy Difícil</a:t>
                      </a:r>
                      <a:endParaRPr sz="1100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 ¿Usted recomendaría el sistema?</a:t>
                      </a:r>
                      <a:endParaRPr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a.</a:t>
                      </a:r>
                      <a:r>
                        <a:rPr lang="en" sz="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   </a:t>
                      </a:r>
                      <a:r>
                        <a:rPr lang="en" sz="1100"/>
                        <a:t>Sí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b.</a:t>
                      </a:r>
                      <a:r>
                        <a:rPr lang="en" sz="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   </a:t>
                      </a: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6"/>
          <p:cNvSpPr txBox="1"/>
          <p:nvPr>
            <p:ph type="title"/>
          </p:nvPr>
        </p:nvSpPr>
        <p:spPr>
          <a:xfrm>
            <a:off x="4378525" y="540000"/>
            <a:ext cx="40524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¡Gracias</a:t>
            </a:r>
            <a:r>
              <a:rPr lang="en"/>
              <a:t>!</a:t>
            </a:r>
            <a:endParaRPr/>
          </a:p>
        </p:txBody>
      </p:sp>
      <p:sp>
        <p:nvSpPr>
          <p:cNvPr id="475" name="Google Shape;475;p46"/>
          <p:cNvSpPr/>
          <p:nvPr/>
        </p:nvSpPr>
        <p:spPr>
          <a:xfrm>
            <a:off x="1310822" y="1482573"/>
            <a:ext cx="221702" cy="116138"/>
          </a:xfrm>
          <a:custGeom>
            <a:rect b="b" l="l" r="r" t="t"/>
            <a:pathLst>
              <a:path extrusionOk="0" h="2597" w="4957">
                <a:moveTo>
                  <a:pt x="3817" y="0"/>
                </a:moveTo>
                <a:cubicBezTo>
                  <a:pt x="3694" y="0"/>
                  <a:pt x="3578" y="26"/>
                  <a:pt x="3477" y="144"/>
                </a:cubicBezTo>
                <a:cubicBezTo>
                  <a:pt x="3421" y="209"/>
                  <a:pt x="3362" y="259"/>
                  <a:pt x="3279" y="283"/>
                </a:cubicBezTo>
                <a:cubicBezTo>
                  <a:pt x="3235" y="296"/>
                  <a:pt x="3214" y="336"/>
                  <a:pt x="3211" y="376"/>
                </a:cubicBezTo>
                <a:cubicBezTo>
                  <a:pt x="3180" y="612"/>
                  <a:pt x="2914" y="701"/>
                  <a:pt x="2876" y="930"/>
                </a:cubicBezTo>
                <a:cubicBezTo>
                  <a:pt x="2876" y="933"/>
                  <a:pt x="2870" y="937"/>
                  <a:pt x="2867" y="940"/>
                </a:cubicBezTo>
                <a:cubicBezTo>
                  <a:pt x="2740" y="1011"/>
                  <a:pt x="2638" y="1122"/>
                  <a:pt x="2496" y="1175"/>
                </a:cubicBezTo>
                <a:cubicBezTo>
                  <a:pt x="2459" y="1188"/>
                  <a:pt x="2418" y="1205"/>
                  <a:pt x="2379" y="1205"/>
                </a:cubicBezTo>
                <a:cubicBezTo>
                  <a:pt x="2361" y="1205"/>
                  <a:pt x="2345" y="1202"/>
                  <a:pt x="2329" y="1193"/>
                </a:cubicBezTo>
                <a:cubicBezTo>
                  <a:pt x="2093" y="1079"/>
                  <a:pt x="1824" y="1144"/>
                  <a:pt x="1586" y="1048"/>
                </a:cubicBezTo>
                <a:cubicBezTo>
                  <a:pt x="1582" y="1046"/>
                  <a:pt x="1578" y="1045"/>
                  <a:pt x="1573" y="1045"/>
                </a:cubicBezTo>
                <a:cubicBezTo>
                  <a:pt x="1563" y="1045"/>
                  <a:pt x="1550" y="1050"/>
                  <a:pt x="1539" y="1054"/>
                </a:cubicBezTo>
                <a:cubicBezTo>
                  <a:pt x="1517" y="1065"/>
                  <a:pt x="1494" y="1069"/>
                  <a:pt x="1473" y="1069"/>
                </a:cubicBezTo>
                <a:cubicBezTo>
                  <a:pt x="1429" y="1069"/>
                  <a:pt x="1389" y="1051"/>
                  <a:pt x="1354" y="1026"/>
                </a:cubicBezTo>
                <a:cubicBezTo>
                  <a:pt x="1319" y="1006"/>
                  <a:pt x="1285" y="997"/>
                  <a:pt x="1253" y="997"/>
                </a:cubicBezTo>
                <a:cubicBezTo>
                  <a:pt x="1226" y="997"/>
                  <a:pt x="1201" y="1003"/>
                  <a:pt x="1177" y="1014"/>
                </a:cubicBezTo>
                <a:cubicBezTo>
                  <a:pt x="1069" y="1057"/>
                  <a:pt x="951" y="1057"/>
                  <a:pt x="846" y="1104"/>
                </a:cubicBezTo>
                <a:cubicBezTo>
                  <a:pt x="796" y="1125"/>
                  <a:pt x="731" y="1132"/>
                  <a:pt x="703" y="1169"/>
                </a:cubicBezTo>
                <a:cubicBezTo>
                  <a:pt x="555" y="1358"/>
                  <a:pt x="323" y="1466"/>
                  <a:pt x="224" y="1704"/>
                </a:cubicBezTo>
                <a:cubicBezTo>
                  <a:pt x="162" y="1847"/>
                  <a:pt x="66" y="1973"/>
                  <a:pt x="32" y="2134"/>
                </a:cubicBezTo>
                <a:cubicBezTo>
                  <a:pt x="1" y="2302"/>
                  <a:pt x="23" y="2432"/>
                  <a:pt x="149" y="2546"/>
                </a:cubicBezTo>
                <a:cubicBezTo>
                  <a:pt x="188" y="2580"/>
                  <a:pt x="226" y="2597"/>
                  <a:pt x="268" y="2597"/>
                </a:cubicBezTo>
                <a:cubicBezTo>
                  <a:pt x="287" y="2597"/>
                  <a:pt x="308" y="2593"/>
                  <a:pt x="329" y="2586"/>
                </a:cubicBezTo>
                <a:cubicBezTo>
                  <a:pt x="394" y="2562"/>
                  <a:pt x="447" y="2528"/>
                  <a:pt x="456" y="2450"/>
                </a:cubicBezTo>
                <a:cubicBezTo>
                  <a:pt x="478" y="2271"/>
                  <a:pt x="515" y="2103"/>
                  <a:pt x="608" y="1936"/>
                </a:cubicBezTo>
                <a:cubicBezTo>
                  <a:pt x="688" y="1785"/>
                  <a:pt x="787" y="1661"/>
                  <a:pt x="905" y="1553"/>
                </a:cubicBezTo>
                <a:cubicBezTo>
                  <a:pt x="969" y="1497"/>
                  <a:pt x="1057" y="1478"/>
                  <a:pt x="1141" y="1478"/>
                </a:cubicBezTo>
                <a:cubicBezTo>
                  <a:pt x="1178" y="1478"/>
                  <a:pt x="1215" y="1482"/>
                  <a:pt x="1248" y="1488"/>
                </a:cubicBezTo>
                <a:cubicBezTo>
                  <a:pt x="1542" y="1535"/>
                  <a:pt x="1832" y="1599"/>
                  <a:pt x="2131" y="1599"/>
                </a:cubicBezTo>
                <a:cubicBezTo>
                  <a:pt x="2144" y="1599"/>
                  <a:pt x="2157" y="1599"/>
                  <a:pt x="2171" y="1599"/>
                </a:cubicBezTo>
                <a:cubicBezTo>
                  <a:pt x="2180" y="1599"/>
                  <a:pt x="2189" y="1598"/>
                  <a:pt x="2199" y="1598"/>
                </a:cubicBezTo>
                <a:cubicBezTo>
                  <a:pt x="2279" y="1598"/>
                  <a:pt x="2360" y="1610"/>
                  <a:pt x="2440" y="1624"/>
                </a:cubicBezTo>
                <a:cubicBezTo>
                  <a:pt x="2474" y="1631"/>
                  <a:pt x="2508" y="1634"/>
                  <a:pt x="2540" y="1634"/>
                </a:cubicBezTo>
                <a:cubicBezTo>
                  <a:pt x="2664" y="1634"/>
                  <a:pt x="2777" y="1586"/>
                  <a:pt x="2880" y="1515"/>
                </a:cubicBezTo>
                <a:cubicBezTo>
                  <a:pt x="3087" y="1367"/>
                  <a:pt x="3235" y="1156"/>
                  <a:pt x="3378" y="949"/>
                </a:cubicBezTo>
                <a:cubicBezTo>
                  <a:pt x="3427" y="878"/>
                  <a:pt x="3505" y="828"/>
                  <a:pt x="3533" y="742"/>
                </a:cubicBezTo>
                <a:cubicBezTo>
                  <a:pt x="3576" y="596"/>
                  <a:pt x="3718" y="543"/>
                  <a:pt x="3814" y="454"/>
                </a:cubicBezTo>
                <a:cubicBezTo>
                  <a:pt x="3844" y="427"/>
                  <a:pt x="3890" y="416"/>
                  <a:pt x="3942" y="416"/>
                </a:cubicBezTo>
                <a:cubicBezTo>
                  <a:pt x="4087" y="416"/>
                  <a:pt x="4282" y="502"/>
                  <a:pt x="4344" y="599"/>
                </a:cubicBezTo>
                <a:cubicBezTo>
                  <a:pt x="4371" y="643"/>
                  <a:pt x="4415" y="677"/>
                  <a:pt x="4461" y="683"/>
                </a:cubicBezTo>
                <a:cubicBezTo>
                  <a:pt x="4545" y="698"/>
                  <a:pt x="4597" y="757"/>
                  <a:pt x="4659" y="797"/>
                </a:cubicBezTo>
                <a:cubicBezTo>
                  <a:pt x="4705" y="828"/>
                  <a:pt x="4744" y="859"/>
                  <a:pt x="4792" y="859"/>
                </a:cubicBezTo>
                <a:cubicBezTo>
                  <a:pt x="4811" y="859"/>
                  <a:pt x="4833" y="853"/>
                  <a:pt x="4857" y="841"/>
                </a:cubicBezTo>
                <a:cubicBezTo>
                  <a:pt x="4941" y="797"/>
                  <a:pt x="4941" y="729"/>
                  <a:pt x="4929" y="652"/>
                </a:cubicBezTo>
                <a:cubicBezTo>
                  <a:pt x="4957" y="423"/>
                  <a:pt x="4765" y="311"/>
                  <a:pt x="4631" y="215"/>
                </a:cubicBezTo>
                <a:cubicBezTo>
                  <a:pt x="4497" y="121"/>
                  <a:pt x="4339" y="17"/>
                  <a:pt x="4142" y="17"/>
                </a:cubicBezTo>
                <a:cubicBezTo>
                  <a:pt x="4139" y="17"/>
                  <a:pt x="4136" y="17"/>
                  <a:pt x="4133" y="17"/>
                </a:cubicBezTo>
                <a:cubicBezTo>
                  <a:pt x="4129" y="17"/>
                  <a:pt x="4125" y="17"/>
                  <a:pt x="4121" y="17"/>
                </a:cubicBezTo>
                <a:cubicBezTo>
                  <a:pt x="4019" y="17"/>
                  <a:pt x="3916" y="0"/>
                  <a:pt x="381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6" name="Google Shape;476;p46"/>
          <p:cNvGrpSpPr/>
          <p:nvPr/>
        </p:nvGrpSpPr>
        <p:grpSpPr>
          <a:xfrm>
            <a:off x="1608708" y="501548"/>
            <a:ext cx="2822779" cy="2443142"/>
            <a:chOff x="1608708" y="501548"/>
            <a:chExt cx="2822779" cy="2443142"/>
          </a:xfrm>
        </p:grpSpPr>
        <p:sp>
          <p:nvSpPr>
            <p:cNvPr id="477" name="Google Shape;477;p46"/>
            <p:cNvSpPr/>
            <p:nvPr/>
          </p:nvSpPr>
          <p:spPr>
            <a:xfrm>
              <a:off x="3399373" y="1848068"/>
              <a:ext cx="21781" cy="19319"/>
            </a:xfrm>
            <a:custGeom>
              <a:rect b="b" l="l" r="r" t="t"/>
              <a:pathLst>
                <a:path extrusionOk="0" h="432" w="487">
                  <a:moveTo>
                    <a:pt x="266" y="0"/>
                  </a:moveTo>
                  <a:cubicBezTo>
                    <a:pt x="164" y="0"/>
                    <a:pt x="9" y="139"/>
                    <a:pt x="3" y="245"/>
                  </a:cubicBezTo>
                  <a:cubicBezTo>
                    <a:pt x="0" y="347"/>
                    <a:pt x="87" y="415"/>
                    <a:pt x="248" y="430"/>
                  </a:cubicBezTo>
                  <a:cubicBezTo>
                    <a:pt x="255" y="431"/>
                    <a:pt x="263" y="432"/>
                    <a:pt x="270" y="432"/>
                  </a:cubicBezTo>
                  <a:cubicBezTo>
                    <a:pt x="382" y="432"/>
                    <a:pt x="477" y="346"/>
                    <a:pt x="480" y="239"/>
                  </a:cubicBezTo>
                  <a:cubicBezTo>
                    <a:pt x="486" y="133"/>
                    <a:pt x="378" y="10"/>
                    <a:pt x="273" y="0"/>
                  </a:cubicBezTo>
                  <a:cubicBezTo>
                    <a:pt x="270" y="0"/>
                    <a:pt x="268" y="0"/>
                    <a:pt x="2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46"/>
            <p:cNvSpPr/>
            <p:nvPr/>
          </p:nvSpPr>
          <p:spPr>
            <a:xfrm>
              <a:off x="3233573" y="1470468"/>
              <a:ext cx="25672" cy="27190"/>
            </a:xfrm>
            <a:custGeom>
              <a:rect b="b" l="l" r="r" t="t"/>
              <a:pathLst>
                <a:path extrusionOk="0" h="608" w="574">
                  <a:moveTo>
                    <a:pt x="251" y="0"/>
                  </a:moveTo>
                  <a:cubicBezTo>
                    <a:pt x="247" y="0"/>
                    <a:pt x="243" y="0"/>
                    <a:pt x="239" y="1"/>
                  </a:cubicBezTo>
                  <a:cubicBezTo>
                    <a:pt x="96" y="7"/>
                    <a:pt x="0" y="158"/>
                    <a:pt x="0" y="378"/>
                  </a:cubicBezTo>
                  <a:cubicBezTo>
                    <a:pt x="0" y="494"/>
                    <a:pt x="127" y="608"/>
                    <a:pt x="252" y="608"/>
                  </a:cubicBezTo>
                  <a:cubicBezTo>
                    <a:pt x="257" y="608"/>
                    <a:pt x="262" y="608"/>
                    <a:pt x="267" y="607"/>
                  </a:cubicBezTo>
                  <a:cubicBezTo>
                    <a:pt x="384" y="598"/>
                    <a:pt x="573" y="366"/>
                    <a:pt x="570" y="230"/>
                  </a:cubicBezTo>
                  <a:cubicBezTo>
                    <a:pt x="567" y="112"/>
                    <a:pt x="408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79" name="Google Shape;479;p46"/>
            <p:cNvGrpSpPr/>
            <p:nvPr/>
          </p:nvGrpSpPr>
          <p:grpSpPr>
            <a:xfrm>
              <a:off x="1608708" y="501548"/>
              <a:ext cx="2822779" cy="2443142"/>
              <a:chOff x="1608708" y="501548"/>
              <a:chExt cx="2822779" cy="2443142"/>
            </a:xfrm>
          </p:grpSpPr>
          <p:sp>
            <p:nvSpPr>
              <p:cNvPr id="480" name="Google Shape;480;p46"/>
              <p:cNvSpPr/>
              <p:nvPr/>
            </p:nvSpPr>
            <p:spPr>
              <a:xfrm>
                <a:off x="1608708" y="501548"/>
                <a:ext cx="1055841" cy="1055572"/>
              </a:xfrm>
              <a:custGeom>
                <a:rect b="b" l="l" r="r" t="t"/>
                <a:pathLst>
                  <a:path extrusionOk="0" h="5822" w="5823">
                    <a:moveTo>
                      <a:pt x="2546" y="1"/>
                    </a:moveTo>
                    <a:cubicBezTo>
                      <a:pt x="2508" y="1"/>
                      <a:pt x="2445" y="36"/>
                      <a:pt x="2396" y="46"/>
                    </a:cubicBezTo>
                    <a:cubicBezTo>
                      <a:pt x="2260" y="80"/>
                      <a:pt x="2124" y="108"/>
                      <a:pt x="1988" y="142"/>
                    </a:cubicBezTo>
                    <a:cubicBezTo>
                      <a:pt x="1969" y="145"/>
                      <a:pt x="1960" y="173"/>
                      <a:pt x="1941" y="179"/>
                    </a:cubicBezTo>
                    <a:cubicBezTo>
                      <a:pt x="1845" y="229"/>
                      <a:pt x="1749" y="309"/>
                      <a:pt x="1650" y="315"/>
                    </a:cubicBezTo>
                    <a:cubicBezTo>
                      <a:pt x="1533" y="322"/>
                      <a:pt x="1455" y="374"/>
                      <a:pt x="1378" y="436"/>
                    </a:cubicBezTo>
                    <a:cubicBezTo>
                      <a:pt x="1285" y="514"/>
                      <a:pt x="1195" y="597"/>
                      <a:pt x="1109" y="681"/>
                    </a:cubicBezTo>
                    <a:cubicBezTo>
                      <a:pt x="963" y="820"/>
                      <a:pt x="821" y="956"/>
                      <a:pt x="685" y="1102"/>
                    </a:cubicBezTo>
                    <a:cubicBezTo>
                      <a:pt x="635" y="1154"/>
                      <a:pt x="623" y="1247"/>
                      <a:pt x="567" y="1281"/>
                    </a:cubicBezTo>
                    <a:cubicBezTo>
                      <a:pt x="418" y="1371"/>
                      <a:pt x="391" y="1538"/>
                      <a:pt x="288" y="1659"/>
                    </a:cubicBezTo>
                    <a:cubicBezTo>
                      <a:pt x="264" y="1690"/>
                      <a:pt x="288" y="1764"/>
                      <a:pt x="276" y="1814"/>
                    </a:cubicBezTo>
                    <a:cubicBezTo>
                      <a:pt x="239" y="1937"/>
                      <a:pt x="189" y="2055"/>
                      <a:pt x="152" y="2179"/>
                    </a:cubicBezTo>
                    <a:cubicBezTo>
                      <a:pt x="112" y="2303"/>
                      <a:pt x="72" y="2427"/>
                      <a:pt x="44" y="2553"/>
                    </a:cubicBezTo>
                    <a:cubicBezTo>
                      <a:pt x="25" y="2637"/>
                      <a:pt x="1" y="2739"/>
                      <a:pt x="32" y="2813"/>
                    </a:cubicBezTo>
                    <a:cubicBezTo>
                      <a:pt x="75" y="2919"/>
                      <a:pt x="75" y="3008"/>
                      <a:pt x="44" y="3114"/>
                    </a:cubicBezTo>
                    <a:cubicBezTo>
                      <a:pt x="28" y="3169"/>
                      <a:pt x="56" y="3241"/>
                      <a:pt x="69" y="3306"/>
                    </a:cubicBezTo>
                    <a:cubicBezTo>
                      <a:pt x="75" y="3333"/>
                      <a:pt x="103" y="3358"/>
                      <a:pt x="112" y="3386"/>
                    </a:cubicBezTo>
                    <a:cubicBezTo>
                      <a:pt x="180" y="3671"/>
                      <a:pt x="162" y="3987"/>
                      <a:pt x="400" y="4213"/>
                    </a:cubicBezTo>
                    <a:cubicBezTo>
                      <a:pt x="403" y="4216"/>
                      <a:pt x="400" y="4222"/>
                      <a:pt x="400" y="4225"/>
                    </a:cubicBezTo>
                    <a:cubicBezTo>
                      <a:pt x="505" y="4367"/>
                      <a:pt x="548" y="4538"/>
                      <a:pt x="654" y="4683"/>
                    </a:cubicBezTo>
                    <a:cubicBezTo>
                      <a:pt x="756" y="4825"/>
                      <a:pt x="901" y="4915"/>
                      <a:pt x="1007" y="5048"/>
                    </a:cubicBezTo>
                    <a:cubicBezTo>
                      <a:pt x="1102" y="5169"/>
                      <a:pt x="1208" y="5268"/>
                      <a:pt x="1366" y="5293"/>
                    </a:cubicBezTo>
                    <a:cubicBezTo>
                      <a:pt x="1372" y="5293"/>
                      <a:pt x="1375" y="5308"/>
                      <a:pt x="1381" y="5311"/>
                    </a:cubicBezTo>
                    <a:cubicBezTo>
                      <a:pt x="1539" y="5395"/>
                      <a:pt x="1697" y="5485"/>
                      <a:pt x="1858" y="5565"/>
                    </a:cubicBezTo>
                    <a:cubicBezTo>
                      <a:pt x="1948" y="5609"/>
                      <a:pt x="2040" y="5646"/>
                      <a:pt x="2136" y="5680"/>
                    </a:cubicBezTo>
                    <a:cubicBezTo>
                      <a:pt x="2254" y="5720"/>
                      <a:pt x="2378" y="5754"/>
                      <a:pt x="2498" y="5788"/>
                    </a:cubicBezTo>
                    <a:cubicBezTo>
                      <a:pt x="2500" y="5788"/>
                      <a:pt x="2502" y="5788"/>
                      <a:pt x="2504" y="5788"/>
                    </a:cubicBezTo>
                    <a:cubicBezTo>
                      <a:pt x="2522" y="5788"/>
                      <a:pt x="2547" y="5775"/>
                      <a:pt x="2567" y="5773"/>
                    </a:cubicBezTo>
                    <a:cubicBezTo>
                      <a:pt x="2580" y="5770"/>
                      <a:pt x="2597" y="5763"/>
                      <a:pt x="2609" y="5763"/>
                    </a:cubicBezTo>
                    <a:cubicBezTo>
                      <a:pt x="2613" y="5763"/>
                      <a:pt x="2617" y="5764"/>
                      <a:pt x="2619" y="5766"/>
                    </a:cubicBezTo>
                    <a:cubicBezTo>
                      <a:pt x="2678" y="5808"/>
                      <a:pt x="2739" y="5821"/>
                      <a:pt x="2800" y="5821"/>
                    </a:cubicBezTo>
                    <a:cubicBezTo>
                      <a:pt x="2865" y="5821"/>
                      <a:pt x="2932" y="5807"/>
                      <a:pt x="2997" y="5797"/>
                    </a:cubicBezTo>
                    <a:cubicBezTo>
                      <a:pt x="3059" y="5785"/>
                      <a:pt x="3121" y="5763"/>
                      <a:pt x="3183" y="5757"/>
                    </a:cubicBezTo>
                    <a:cubicBezTo>
                      <a:pt x="3412" y="5723"/>
                      <a:pt x="3644" y="5704"/>
                      <a:pt x="3873" y="5661"/>
                    </a:cubicBezTo>
                    <a:cubicBezTo>
                      <a:pt x="3944" y="5646"/>
                      <a:pt x="4000" y="5544"/>
                      <a:pt x="4074" y="5525"/>
                    </a:cubicBezTo>
                    <a:cubicBezTo>
                      <a:pt x="4365" y="5444"/>
                      <a:pt x="4572" y="5225"/>
                      <a:pt x="4835" y="5104"/>
                    </a:cubicBezTo>
                    <a:cubicBezTo>
                      <a:pt x="4879" y="5082"/>
                      <a:pt x="4925" y="5048"/>
                      <a:pt x="4956" y="5011"/>
                    </a:cubicBezTo>
                    <a:cubicBezTo>
                      <a:pt x="5040" y="4900"/>
                      <a:pt x="5117" y="4788"/>
                      <a:pt x="5191" y="4671"/>
                    </a:cubicBezTo>
                    <a:cubicBezTo>
                      <a:pt x="5284" y="4528"/>
                      <a:pt x="5371" y="4383"/>
                      <a:pt x="5458" y="4240"/>
                    </a:cubicBezTo>
                    <a:cubicBezTo>
                      <a:pt x="5473" y="4216"/>
                      <a:pt x="5482" y="4182"/>
                      <a:pt x="5504" y="4169"/>
                    </a:cubicBezTo>
                    <a:cubicBezTo>
                      <a:pt x="5687" y="4045"/>
                      <a:pt x="5674" y="3838"/>
                      <a:pt x="5733" y="3662"/>
                    </a:cubicBezTo>
                    <a:cubicBezTo>
                      <a:pt x="5755" y="3590"/>
                      <a:pt x="5761" y="3513"/>
                      <a:pt x="5780" y="3439"/>
                    </a:cubicBezTo>
                    <a:cubicBezTo>
                      <a:pt x="5789" y="3398"/>
                      <a:pt x="5820" y="3361"/>
                      <a:pt x="5820" y="3324"/>
                    </a:cubicBezTo>
                    <a:cubicBezTo>
                      <a:pt x="5817" y="3138"/>
                      <a:pt x="5804" y="2953"/>
                      <a:pt x="5807" y="2767"/>
                    </a:cubicBezTo>
                    <a:cubicBezTo>
                      <a:pt x="5811" y="2659"/>
                      <a:pt x="5823" y="2566"/>
                      <a:pt x="5773" y="2448"/>
                    </a:cubicBezTo>
                    <a:cubicBezTo>
                      <a:pt x="5696" y="2266"/>
                      <a:pt x="5696" y="2052"/>
                      <a:pt x="5653" y="1854"/>
                    </a:cubicBezTo>
                    <a:cubicBezTo>
                      <a:pt x="5637" y="1789"/>
                      <a:pt x="5588" y="1733"/>
                      <a:pt x="5554" y="1674"/>
                    </a:cubicBezTo>
                    <a:cubicBezTo>
                      <a:pt x="5495" y="1585"/>
                      <a:pt x="5439" y="1495"/>
                      <a:pt x="5380" y="1405"/>
                    </a:cubicBezTo>
                    <a:cubicBezTo>
                      <a:pt x="5390" y="1399"/>
                      <a:pt x="5402" y="1396"/>
                      <a:pt x="5411" y="1390"/>
                    </a:cubicBezTo>
                    <a:cubicBezTo>
                      <a:pt x="5399" y="1356"/>
                      <a:pt x="5393" y="1312"/>
                      <a:pt x="5371" y="1287"/>
                    </a:cubicBezTo>
                    <a:cubicBezTo>
                      <a:pt x="5275" y="1185"/>
                      <a:pt x="5182" y="1077"/>
                      <a:pt x="5071" y="993"/>
                    </a:cubicBezTo>
                    <a:cubicBezTo>
                      <a:pt x="4941" y="891"/>
                      <a:pt x="4900" y="702"/>
                      <a:pt x="4721" y="650"/>
                    </a:cubicBezTo>
                    <a:cubicBezTo>
                      <a:pt x="4699" y="644"/>
                      <a:pt x="4684" y="603"/>
                      <a:pt x="4668" y="576"/>
                    </a:cubicBezTo>
                    <a:cubicBezTo>
                      <a:pt x="4653" y="557"/>
                      <a:pt x="4644" y="520"/>
                      <a:pt x="4625" y="517"/>
                    </a:cubicBezTo>
                    <a:cubicBezTo>
                      <a:pt x="4492" y="486"/>
                      <a:pt x="4371" y="433"/>
                      <a:pt x="4260" y="350"/>
                    </a:cubicBezTo>
                    <a:cubicBezTo>
                      <a:pt x="4096" y="226"/>
                      <a:pt x="3873" y="229"/>
                      <a:pt x="3709" y="96"/>
                    </a:cubicBezTo>
                    <a:cubicBezTo>
                      <a:pt x="3685" y="77"/>
                      <a:pt x="3641" y="60"/>
                      <a:pt x="3610" y="60"/>
                    </a:cubicBezTo>
                    <a:cubicBezTo>
                      <a:pt x="3600" y="60"/>
                      <a:pt x="3591" y="61"/>
                      <a:pt x="3585" y="65"/>
                    </a:cubicBezTo>
                    <a:cubicBezTo>
                      <a:pt x="3557" y="82"/>
                      <a:pt x="3531" y="88"/>
                      <a:pt x="3506" y="88"/>
                    </a:cubicBezTo>
                    <a:cubicBezTo>
                      <a:pt x="3445" y="88"/>
                      <a:pt x="3390" y="50"/>
                      <a:pt x="3331" y="37"/>
                    </a:cubicBezTo>
                    <a:cubicBezTo>
                      <a:pt x="3309" y="34"/>
                      <a:pt x="3288" y="15"/>
                      <a:pt x="3263" y="15"/>
                    </a:cubicBezTo>
                    <a:cubicBezTo>
                      <a:pt x="3141" y="18"/>
                      <a:pt x="3016" y="25"/>
                      <a:pt x="2893" y="25"/>
                    </a:cubicBezTo>
                    <a:cubicBezTo>
                      <a:pt x="2873" y="25"/>
                      <a:pt x="2853" y="25"/>
                      <a:pt x="2833" y="25"/>
                    </a:cubicBezTo>
                    <a:cubicBezTo>
                      <a:pt x="2781" y="25"/>
                      <a:pt x="2729" y="42"/>
                      <a:pt x="2676" y="42"/>
                    </a:cubicBezTo>
                    <a:cubicBezTo>
                      <a:pt x="2640" y="42"/>
                      <a:pt x="2603" y="34"/>
                      <a:pt x="2567" y="6"/>
                    </a:cubicBezTo>
                    <a:cubicBezTo>
                      <a:pt x="2561" y="2"/>
                      <a:pt x="2554" y="1"/>
                      <a:pt x="25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46"/>
              <p:cNvSpPr/>
              <p:nvPr/>
            </p:nvSpPr>
            <p:spPr>
              <a:xfrm>
                <a:off x="1806935" y="794597"/>
                <a:ext cx="2624552" cy="2150093"/>
              </a:xfrm>
              <a:custGeom>
                <a:rect b="b" l="l" r="r" t="t"/>
                <a:pathLst>
                  <a:path extrusionOk="0" h="48079" w="58682">
                    <a:moveTo>
                      <a:pt x="11782" y="17345"/>
                    </a:moveTo>
                    <a:cubicBezTo>
                      <a:pt x="11784" y="17345"/>
                      <a:pt x="11785" y="17345"/>
                      <a:pt x="11787" y="17345"/>
                    </a:cubicBezTo>
                    <a:cubicBezTo>
                      <a:pt x="11998" y="17354"/>
                      <a:pt x="12121" y="17469"/>
                      <a:pt x="12125" y="17651"/>
                    </a:cubicBezTo>
                    <a:cubicBezTo>
                      <a:pt x="12125" y="17797"/>
                      <a:pt x="12025" y="17896"/>
                      <a:pt x="11877" y="17899"/>
                    </a:cubicBezTo>
                    <a:cubicBezTo>
                      <a:pt x="11873" y="17899"/>
                      <a:pt x="11869" y="17899"/>
                      <a:pt x="11865" y="17899"/>
                    </a:cubicBezTo>
                    <a:cubicBezTo>
                      <a:pt x="11700" y="17899"/>
                      <a:pt x="11571" y="17774"/>
                      <a:pt x="11577" y="17620"/>
                    </a:cubicBezTo>
                    <a:cubicBezTo>
                      <a:pt x="11583" y="17452"/>
                      <a:pt x="11664" y="17345"/>
                      <a:pt x="11782" y="17345"/>
                    </a:cubicBezTo>
                    <a:close/>
                    <a:moveTo>
                      <a:pt x="12294" y="18298"/>
                    </a:moveTo>
                    <a:cubicBezTo>
                      <a:pt x="12335" y="18298"/>
                      <a:pt x="12362" y="18336"/>
                      <a:pt x="12385" y="18366"/>
                    </a:cubicBezTo>
                    <a:cubicBezTo>
                      <a:pt x="12583" y="18620"/>
                      <a:pt x="12836" y="18821"/>
                      <a:pt x="13004" y="19103"/>
                    </a:cubicBezTo>
                    <a:cubicBezTo>
                      <a:pt x="13047" y="19177"/>
                      <a:pt x="13143" y="19217"/>
                      <a:pt x="13196" y="19289"/>
                    </a:cubicBezTo>
                    <a:cubicBezTo>
                      <a:pt x="13409" y="19561"/>
                      <a:pt x="13508" y="19877"/>
                      <a:pt x="13573" y="20211"/>
                    </a:cubicBezTo>
                    <a:cubicBezTo>
                      <a:pt x="13641" y="20567"/>
                      <a:pt x="13304" y="20886"/>
                      <a:pt x="12948" y="20914"/>
                    </a:cubicBezTo>
                    <a:cubicBezTo>
                      <a:pt x="12923" y="20914"/>
                      <a:pt x="12895" y="20911"/>
                      <a:pt x="12874" y="20901"/>
                    </a:cubicBezTo>
                    <a:cubicBezTo>
                      <a:pt x="12521" y="20740"/>
                      <a:pt x="12196" y="20576"/>
                      <a:pt x="12075" y="20137"/>
                    </a:cubicBezTo>
                    <a:cubicBezTo>
                      <a:pt x="11991" y="19827"/>
                      <a:pt x="11883" y="19530"/>
                      <a:pt x="11849" y="19208"/>
                    </a:cubicBezTo>
                    <a:cubicBezTo>
                      <a:pt x="11843" y="19152"/>
                      <a:pt x="11840" y="19094"/>
                      <a:pt x="11834" y="19038"/>
                    </a:cubicBezTo>
                    <a:cubicBezTo>
                      <a:pt x="11809" y="18861"/>
                      <a:pt x="11849" y="18676"/>
                      <a:pt x="11762" y="18509"/>
                    </a:cubicBezTo>
                    <a:cubicBezTo>
                      <a:pt x="11725" y="18437"/>
                      <a:pt x="11765" y="18388"/>
                      <a:pt x="11830" y="18385"/>
                    </a:cubicBezTo>
                    <a:cubicBezTo>
                      <a:pt x="11979" y="18379"/>
                      <a:pt x="12125" y="18363"/>
                      <a:pt x="12264" y="18304"/>
                    </a:cubicBezTo>
                    <a:cubicBezTo>
                      <a:pt x="12275" y="18300"/>
                      <a:pt x="12285" y="18298"/>
                      <a:pt x="12294" y="18298"/>
                    </a:cubicBezTo>
                    <a:close/>
                    <a:moveTo>
                      <a:pt x="33498" y="11553"/>
                    </a:moveTo>
                    <a:cubicBezTo>
                      <a:pt x="33588" y="11940"/>
                      <a:pt x="33708" y="12306"/>
                      <a:pt x="33786" y="12683"/>
                    </a:cubicBezTo>
                    <a:cubicBezTo>
                      <a:pt x="33829" y="12887"/>
                      <a:pt x="33934" y="13079"/>
                      <a:pt x="34009" y="13281"/>
                    </a:cubicBezTo>
                    <a:cubicBezTo>
                      <a:pt x="34111" y="13556"/>
                      <a:pt x="34253" y="13819"/>
                      <a:pt x="34396" y="14070"/>
                    </a:cubicBezTo>
                    <a:cubicBezTo>
                      <a:pt x="34547" y="14339"/>
                      <a:pt x="34665" y="14636"/>
                      <a:pt x="34882" y="14865"/>
                    </a:cubicBezTo>
                    <a:cubicBezTo>
                      <a:pt x="34987" y="14974"/>
                      <a:pt x="35018" y="15128"/>
                      <a:pt x="35107" y="15246"/>
                    </a:cubicBezTo>
                    <a:cubicBezTo>
                      <a:pt x="35219" y="15398"/>
                      <a:pt x="35321" y="15556"/>
                      <a:pt x="35473" y="15673"/>
                    </a:cubicBezTo>
                    <a:cubicBezTo>
                      <a:pt x="35507" y="15695"/>
                      <a:pt x="35535" y="15729"/>
                      <a:pt x="35556" y="15766"/>
                    </a:cubicBezTo>
                    <a:cubicBezTo>
                      <a:pt x="35785" y="16165"/>
                      <a:pt x="36151" y="16438"/>
                      <a:pt x="36479" y="16744"/>
                    </a:cubicBezTo>
                    <a:cubicBezTo>
                      <a:pt x="36510" y="16772"/>
                      <a:pt x="36534" y="16809"/>
                      <a:pt x="36572" y="16828"/>
                    </a:cubicBezTo>
                    <a:cubicBezTo>
                      <a:pt x="36765" y="16930"/>
                      <a:pt x="36853" y="16996"/>
                      <a:pt x="36945" y="16996"/>
                    </a:cubicBezTo>
                    <a:cubicBezTo>
                      <a:pt x="37023" y="16996"/>
                      <a:pt x="37105" y="16948"/>
                      <a:pt x="37259" y="16831"/>
                    </a:cubicBezTo>
                    <a:cubicBezTo>
                      <a:pt x="37633" y="16552"/>
                      <a:pt x="38051" y="16490"/>
                      <a:pt x="38481" y="16419"/>
                    </a:cubicBezTo>
                    <a:cubicBezTo>
                      <a:pt x="38545" y="16408"/>
                      <a:pt x="38607" y="16403"/>
                      <a:pt x="38666" y="16403"/>
                    </a:cubicBezTo>
                    <a:cubicBezTo>
                      <a:pt x="38977" y="16403"/>
                      <a:pt x="39239" y="16542"/>
                      <a:pt x="39478" y="16732"/>
                    </a:cubicBezTo>
                    <a:cubicBezTo>
                      <a:pt x="39673" y="16887"/>
                      <a:pt x="39750" y="17140"/>
                      <a:pt x="39812" y="17379"/>
                    </a:cubicBezTo>
                    <a:cubicBezTo>
                      <a:pt x="39908" y="17747"/>
                      <a:pt x="39877" y="18128"/>
                      <a:pt x="39723" y="18462"/>
                    </a:cubicBezTo>
                    <a:cubicBezTo>
                      <a:pt x="39577" y="18772"/>
                      <a:pt x="39395" y="19087"/>
                      <a:pt x="39063" y="19264"/>
                    </a:cubicBezTo>
                    <a:cubicBezTo>
                      <a:pt x="39048" y="19273"/>
                      <a:pt x="39029" y="19273"/>
                      <a:pt x="39020" y="19285"/>
                    </a:cubicBezTo>
                    <a:cubicBezTo>
                      <a:pt x="38800" y="19539"/>
                      <a:pt x="38469" y="19558"/>
                      <a:pt x="38190" y="19682"/>
                    </a:cubicBezTo>
                    <a:cubicBezTo>
                      <a:pt x="38061" y="19739"/>
                      <a:pt x="37928" y="19756"/>
                      <a:pt x="37793" y="19756"/>
                    </a:cubicBezTo>
                    <a:cubicBezTo>
                      <a:pt x="37740" y="19756"/>
                      <a:pt x="37686" y="19753"/>
                      <a:pt x="37633" y="19750"/>
                    </a:cubicBezTo>
                    <a:cubicBezTo>
                      <a:pt x="37469" y="19737"/>
                      <a:pt x="37308" y="19713"/>
                      <a:pt x="37144" y="19703"/>
                    </a:cubicBezTo>
                    <a:cubicBezTo>
                      <a:pt x="37139" y="19703"/>
                      <a:pt x="37133" y="19703"/>
                      <a:pt x="37128" y="19703"/>
                    </a:cubicBezTo>
                    <a:cubicBezTo>
                      <a:pt x="36896" y="19703"/>
                      <a:pt x="36683" y="19897"/>
                      <a:pt x="36705" y="20127"/>
                    </a:cubicBezTo>
                    <a:cubicBezTo>
                      <a:pt x="36739" y="20524"/>
                      <a:pt x="36736" y="20929"/>
                      <a:pt x="36828" y="21319"/>
                    </a:cubicBezTo>
                    <a:cubicBezTo>
                      <a:pt x="36847" y="21403"/>
                      <a:pt x="36875" y="21477"/>
                      <a:pt x="36909" y="21551"/>
                    </a:cubicBezTo>
                    <a:cubicBezTo>
                      <a:pt x="37113" y="22016"/>
                      <a:pt x="37361" y="22455"/>
                      <a:pt x="37751" y="22777"/>
                    </a:cubicBezTo>
                    <a:cubicBezTo>
                      <a:pt x="38076" y="23046"/>
                      <a:pt x="38392" y="23325"/>
                      <a:pt x="38834" y="23436"/>
                    </a:cubicBezTo>
                    <a:cubicBezTo>
                      <a:pt x="39105" y="23502"/>
                      <a:pt x="39368" y="23529"/>
                      <a:pt x="39634" y="23529"/>
                    </a:cubicBezTo>
                    <a:cubicBezTo>
                      <a:pt x="39754" y="23529"/>
                      <a:pt x="39875" y="23523"/>
                      <a:pt x="39998" y="23514"/>
                    </a:cubicBezTo>
                    <a:cubicBezTo>
                      <a:pt x="40003" y="23513"/>
                      <a:pt x="40008" y="23513"/>
                      <a:pt x="40012" y="23513"/>
                    </a:cubicBezTo>
                    <a:cubicBezTo>
                      <a:pt x="40088" y="23513"/>
                      <a:pt x="40114" y="23561"/>
                      <a:pt x="40144" y="23619"/>
                    </a:cubicBezTo>
                    <a:cubicBezTo>
                      <a:pt x="40212" y="23761"/>
                      <a:pt x="40227" y="23919"/>
                      <a:pt x="40267" y="24065"/>
                    </a:cubicBezTo>
                    <a:cubicBezTo>
                      <a:pt x="40360" y="24390"/>
                      <a:pt x="40509" y="24693"/>
                      <a:pt x="40599" y="25015"/>
                    </a:cubicBezTo>
                    <a:cubicBezTo>
                      <a:pt x="40636" y="25160"/>
                      <a:pt x="40592" y="25238"/>
                      <a:pt x="40438" y="25250"/>
                    </a:cubicBezTo>
                    <a:cubicBezTo>
                      <a:pt x="40131" y="25272"/>
                      <a:pt x="39840" y="25346"/>
                      <a:pt x="39565" y="25482"/>
                    </a:cubicBezTo>
                    <a:cubicBezTo>
                      <a:pt x="39410" y="25560"/>
                      <a:pt x="39234" y="25526"/>
                      <a:pt x="39066" y="25591"/>
                    </a:cubicBezTo>
                    <a:cubicBezTo>
                      <a:pt x="38840" y="25677"/>
                      <a:pt x="38624" y="25801"/>
                      <a:pt x="38376" y="25838"/>
                    </a:cubicBezTo>
                    <a:cubicBezTo>
                      <a:pt x="38051" y="25888"/>
                      <a:pt x="37766" y="26061"/>
                      <a:pt x="37448" y="26139"/>
                    </a:cubicBezTo>
                    <a:cubicBezTo>
                      <a:pt x="37147" y="26210"/>
                      <a:pt x="36866" y="26352"/>
                      <a:pt x="36584" y="26488"/>
                    </a:cubicBezTo>
                    <a:cubicBezTo>
                      <a:pt x="36191" y="26677"/>
                      <a:pt x="35792" y="26854"/>
                      <a:pt x="35395" y="27036"/>
                    </a:cubicBezTo>
                    <a:cubicBezTo>
                      <a:pt x="35373" y="27047"/>
                      <a:pt x="35353" y="27052"/>
                      <a:pt x="35336" y="27052"/>
                    </a:cubicBezTo>
                    <a:cubicBezTo>
                      <a:pt x="35301" y="27052"/>
                      <a:pt x="35277" y="27031"/>
                      <a:pt x="35256" y="26990"/>
                    </a:cubicBezTo>
                    <a:cubicBezTo>
                      <a:pt x="35163" y="26789"/>
                      <a:pt x="35055" y="26597"/>
                      <a:pt x="34974" y="26389"/>
                    </a:cubicBezTo>
                    <a:cubicBezTo>
                      <a:pt x="34857" y="26083"/>
                      <a:pt x="34773" y="25764"/>
                      <a:pt x="34597" y="25482"/>
                    </a:cubicBezTo>
                    <a:cubicBezTo>
                      <a:pt x="34504" y="25331"/>
                      <a:pt x="34507" y="25148"/>
                      <a:pt x="34430" y="24993"/>
                    </a:cubicBezTo>
                    <a:cubicBezTo>
                      <a:pt x="34411" y="24950"/>
                      <a:pt x="34436" y="24916"/>
                      <a:pt x="34470" y="24888"/>
                    </a:cubicBezTo>
                    <a:cubicBezTo>
                      <a:pt x="34578" y="24798"/>
                      <a:pt x="34668" y="24687"/>
                      <a:pt x="34804" y="24637"/>
                    </a:cubicBezTo>
                    <a:cubicBezTo>
                      <a:pt x="34931" y="24594"/>
                      <a:pt x="34999" y="24489"/>
                      <a:pt x="35073" y="24390"/>
                    </a:cubicBezTo>
                    <a:cubicBezTo>
                      <a:pt x="35148" y="24288"/>
                      <a:pt x="35135" y="24167"/>
                      <a:pt x="35086" y="24062"/>
                    </a:cubicBezTo>
                    <a:cubicBezTo>
                      <a:pt x="35043" y="23971"/>
                      <a:pt x="34957" y="23932"/>
                      <a:pt x="34870" y="23932"/>
                    </a:cubicBezTo>
                    <a:cubicBezTo>
                      <a:pt x="34850" y="23932"/>
                      <a:pt x="34830" y="23934"/>
                      <a:pt x="34810" y="23938"/>
                    </a:cubicBezTo>
                    <a:cubicBezTo>
                      <a:pt x="34642" y="23972"/>
                      <a:pt x="34473" y="23980"/>
                      <a:pt x="34305" y="23980"/>
                    </a:cubicBezTo>
                    <a:cubicBezTo>
                      <a:pt x="34136" y="23980"/>
                      <a:pt x="33966" y="23972"/>
                      <a:pt x="33795" y="23972"/>
                    </a:cubicBezTo>
                    <a:cubicBezTo>
                      <a:pt x="33782" y="23972"/>
                      <a:pt x="33768" y="23972"/>
                      <a:pt x="33755" y="23972"/>
                    </a:cubicBezTo>
                    <a:cubicBezTo>
                      <a:pt x="33751" y="23972"/>
                      <a:pt x="33747" y="23972"/>
                      <a:pt x="33743" y="23972"/>
                    </a:cubicBezTo>
                    <a:cubicBezTo>
                      <a:pt x="33454" y="23972"/>
                      <a:pt x="33194" y="23863"/>
                      <a:pt x="32922" y="23795"/>
                    </a:cubicBezTo>
                    <a:cubicBezTo>
                      <a:pt x="32569" y="23706"/>
                      <a:pt x="32319" y="23467"/>
                      <a:pt x="32028" y="23288"/>
                    </a:cubicBezTo>
                    <a:cubicBezTo>
                      <a:pt x="31876" y="23192"/>
                      <a:pt x="31734" y="23046"/>
                      <a:pt x="31669" y="22857"/>
                    </a:cubicBezTo>
                    <a:cubicBezTo>
                      <a:pt x="31647" y="22792"/>
                      <a:pt x="31607" y="22746"/>
                      <a:pt x="31563" y="22693"/>
                    </a:cubicBezTo>
                    <a:cubicBezTo>
                      <a:pt x="31449" y="22542"/>
                      <a:pt x="31347" y="22384"/>
                      <a:pt x="31313" y="22189"/>
                    </a:cubicBezTo>
                    <a:cubicBezTo>
                      <a:pt x="31303" y="22124"/>
                      <a:pt x="31279" y="22062"/>
                      <a:pt x="31238" y="22009"/>
                    </a:cubicBezTo>
                    <a:cubicBezTo>
                      <a:pt x="31084" y="21790"/>
                      <a:pt x="31111" y="21520"/>
                      <a:pt x="31046" y="21279"/>
                    </a:cubicBezTo>
                    <a:cubicBezTo>
                      <a:pt x="31012" y="21152"/>
                      <a:pt x="31022" y="21000"/>
                      <a:pt x="31000" y="20864"/>
                    </a:cubicBezTo>
                    <a:cubicBezTo>
                      <a:pt x="30932" y="20449"/>
                      <a:pt x="30913" y="20038"/>
                      <a:pt x="30941" y="19617"/>
                    </a:cubicBezTo>
                    <a:cubicBezTo>
                      <a:pt x="30954" y="19415"/>
                      <a:pt x="30972" y="19211"/>
                      <a:pt x="30926" y="19004"/>
                    </a:cubicBezTo>
                    <a:cubicBezTo>
                      <a:pt x="30898" y="18882"/>
                      <a:pt x="30915" y="18835"/>
                      <a:pt x="30995" y="18835"/>
                    </a:cubicBezTo>
                    <a:cubicBezTo>
                      <a:pt x="31021" y="18835"/>
                      <a:pt x="31053" y="18840"/>
                      <a:pt x="31093" y="18849"/>
                    </a:cubicBezTo>
                    <a:cubicBezTo>
                      <a:pt x="31238" y="18885"/>
                      <a:pt x="31381" y="18896"/>
                      <a:pt x="31525" y="18896"/>
                    </a:cubicBezTo>
                    <a:cubicBezTo>
                      <a:pt x="31544" y="18896"/>
                      <a:pt x="31563" y="18896"/>
                      <a:pt x="31582" y="18895"/>
                    </a:cubicBezTo>
                    <a:cubicBezTo>
                      <a:pt x="32009" y="18883"/>
                      <a:pt x="32247" y="18623"/>
                      <a:pt x="32418" y="18273"/>
                    </a:cubicBezTo>
                    <a:cubicBezTo>
                      <a:pt x="32473" y="18162"/>
                      <a:pt x="32455" y="18063"/>
                      <a:pt x="32359" y="17985"/>
                    </a:cubicBezTo>
                    <a:cubicBezTo>
                      <a:pt x="32317" y="17949"/>
                      <a:pt x="32272" y="17929"/>
                      <a:pt x="32227" y="17929"/>
                    </a:cubicBezTo>
                    <a:cubicBezTo>
                      <a:pt x="32189" y="17929"/>
                      <a:pt x="32150" y="17943"/>
                      <a:pt x="32111" y="17973"/>
                    </a:cubicBezTo>
                    <a:cubicBezTo>
                      <a:pt x="32037" y="18029"/>
                      <a:pt x="31984" y="18103"/>
                      <a:pt x="31932" y="18177"/>
                    </a:cubicBezTo>
                    <a:cubicBezTo>
                      <a:pt x="31808" y="18354"/>
                      <a:pt x="31684" y="18433"/>
                      <a:pt x="31535" y="18433"/>
                    </a:cubicBezTo>
                    <a:cubicBezTo>
                      <a:pt x="31441" y="18433"/>
                      <a:pt x="31337" y="18402"/>
                      <a:pt x="31217" y="18345"/>
                    </a:cubicBezTo>
                    <a:cubicBezTo>
                      <a:pt x="31034" y="18258"/>
                      <a:pt x="31000" y="18137"/>
                      <a:pt x="31015" y="17976"/>
                    </a:cubicBezTo>
                    <a:cubicBezTo>
                      <a:pt x="31046" y="17691"/>
                      <a:pt x="31105" y="17407"/>
                      <a:pt x="31121" y="17125"/>
                    </a:cubicBezTo>
                    <a:cubicBezTo>
                      <a:pt x="31139" y="16828"/>
                      <a:pt x="31226" y="16546"/>
                      <a:pt x="31266" y="16255"/>
                    </a:cubicBezTo>
                    <a:cubicBezTo>
                      <a:pt x="31331" y="15788"/>
                      <a:pt x="31415" y="15320"/>
                      <a:pt x="31579" y="14868"/>
                    </a:cubicBezTo>
                    <a:cubicBezTo>
                      <a:pt x="31684" y="14587"/>
                      <a:pt x="31749" y="14287"/>
                      <a:pt x="31839" y="13996"/>
                    </a:cubicBezTo>
                    <a:cubicBezTo>
                      <a:pt x="31919" y="13739"/>
                      <a:pt x="32025" y="13494"/>
                      <a:pt x="32145" y="13256"/>
                    </a:cubicBezTo>
                    <a:cubicBezTo>
                      <a:pt x="32204" y="13138"/>
                      <a:pt x="32207" y="13002"/>
                      <a:pt x="32288" y="12887"/>
                    </a:cubicBezTo>
                    <a:cubicBezTo>
                      <a:pt x="32411" y="12708"/>
                      <a:pt x="32538" y="12525"/>
                      <a:pt x="32644" y="12330"/>
                    </a:cubicBezTo>
                    <a:cubicBezTo>
                      <a:pt x="32774" y="12086"/>
                      <a:pt x="32990" y="11912"/>
                      <a:pt x="33210" y="11755"/>
                    </a:cubicBezTo>
                    <a:cubicBezTo>
                      <a:pt x="33294" y="11693"/>
                      <a:pt x="33352" y="11594"/>
                      <a:pt x="33498" y="11553"/>
                    </a:cubicBezTo>
                    <a:close/>
                    <a:moveTo>
                      <a:pt x="4615" y="26373"/>
                    </a:moveTo>
                    <a:cubicBezTo>
                      <a:pt x="4619" y="26373"/>
                      <a:pt x="4623" y="26373"/>
                      <a:pt x="4628" y="26374"/>
                    </a:cubicBezTo>
                    <a:cubicBezTo>
                      <a:pt x="4713" y="26390"/>
                      <a:pt x="4798" y="26396"/>
                      <a:pt x="4883" y="26396"/>
                    </a:cubicBezTo>
                    <a:cubicBezTo>
                      <a:pt x="5043" y="26396"/>
                      <a:pt x="5202" y="26377"/>
                      <a:pt x="5363" y="26377"/>
                    </a:cubicBezTo>
                    <a:cubicBezTo>
                      <a:pt x="5370" y="26377"/>
                      <a:pt x="5378" y="26377"/>
                      <a:pt x="5386" y="26377"/>
                    </a:cubicBezTo>
                    <a:cubicBezTo>
                      <a:pt x="5603" y="26379"/>
                      <a:pt x="5817" y="26388"/>
                      <a:pt x="6033" y="26388"/>
                    </a:cubicBezTo>
                    <a:cubicBezTo>
                      <a:pt x="6086" y="26388"/>
                      <a:pt x="6138" y="26387"/>
                      <a:pt x="6191" y="26386"/>
                    </a:cubicBezTo>
                    <a:cubicBezTo>
                      <a:pt x="6361" y="26383"/>
                      <a:pt x="6533" y="26373"/>
                      <a:pt x="6704" y="26373"/>
                    </a:cubicBezTo>
                    <a:cubicBezTo>
                      <a:pt x="6843" y="26373"/>
                      <a:pt x="6982" y="26379"/>
                      <a:pt x="7119" y="26402"/>
                    </a:cubicBezTo>
                    <a:cubicBezTo>
                      <a:pt x="7152" y="26408"/>
                      <a:pt x="7184" y="26411"/>
                      <a:pt x="7215" y="26411"/>
                    </a:cubicBezTo>
                    <a:cubicBezTo>
                      <a:pt x="7249" y="26411"/>
                      <a:pt x="7282" y="26407"/>
                      <a:pt x="7314" y="26395"/>
                    </a:cubicBezTo>
                    <a:cubicBezTo>
                      <a:pt x="7345" y="26390"/>
                      <a:pt x="7374" y="26376"/>
                      <a:pt x="7404" y="26376"/>
                    </a:cubicBezTo>
                    <a:cubicBezTo>
                      <a:pt x="7407" y="26376"/>
                      <a:pt x="7410" y="26377"/>
                      <a:pt x="7413" y="26377"/>
                    </a:cubicBezTo>
                    <a:cubicBezTo>
                      <a:pt x="7494" y="26384"/>
                      <a:pt x="7576" y="26386"/>
                      <a:pt x="7657" y="26386"/>
                    </a:cubicBezTo>
                    <a:cubicBezTo>
                      <a:pt x="7812" y="26386"/>
                      <a:pt x="7968" y="26378"/>
                      <a:pt x="8124" y="26378"/>
                    </a:cubicBezTo>
                    <a:cubicBezTo>
                      <a:pt x="8238" y="26378"/>
                      <a:pt x="8352" y="26382"/>
                      <a:pt x="8466" y="26399"/>
                    </a:cubicBezTo>
                    <a:cubicBezTo>
                      <a:pt x="8519" y="26406"/>
                      <a:pt x="8572" y="26416"/>
                      <a:pt x="8624" y="26416"/>
                    </a:cubicBezTo>
                    <a:cubicBezTo>
                      <a:pt x="8653" y="26416"/>
                      <a:pt x="8682" y="26413"/>
                      <a:pt x="8710" y="26405"/>
                    </a:cubicBezTo>
                    <a:cubicBezTo>
                      <a:pt x="8818" y="26377"/>
                      <a:pt x="8927" y="26374"/>
                      <a:pt x="9035" y="26374"/>
                    </a:cubicBezTo>
                    <a:cubicBezTo>
                      <a:pt x="9060" y="26374"/>
                      <a:pt x="9084" y="26374"/>
                      <a:pt x="9109" y="26374"/>
                    </a:cubicBezTo>
                    <a:cubicBezTo>
                      <a:pt x="9132" y="26374"/>
                      <a:pt x="9155" y="26374"/>
                      <a:pt x="9178" y="26374"/>
                    </a:cubicBezTo>
                    <a:cubicBezTo>
                      <a:pt x="9205" y="26373"/>
                      <a:pt x="9232" y="26373"/>
                      <a:pt x="9259" y="26373"/>
                    </a:cubicBezTo>
                    <a:cubicBezTo>
                      <a:pt x="9487" y="26373"/>
                      <a:pt x="9715" y="26396"/>
                      <a:pt x="9941" y="26396"/>
                    </a:cubicBezTo>
                    <a:cubicBezTo>
                      <a:pt x="10028" y="26396"/>
                      <a:pt x="10115" y="26393"/>
                      <a:pt x="10202" y="26383"/>
                    </a:cubicBezTo>
                    <a:cubicBezTo>
                      <a:pt x="10205" y="26383"/>
                      <a:pt x="10207" y="26383"/>
                      <a:pt x="10210" y="26383"/>
                    </a:cubicBezTo>
                    <a:cubicBezTo>
                      <a:pt x="10264" y="26383"/>
                      <a:pt x="10296" y="26416"/>
                      <a:pt x="10317" y="26460"/>
                    </a:cubicBezTo>
                    <a:cubicBezTo>
                      <a:pt x="10351" y="26529"/>
                      <a:pt x="10382" y="26594"/>
                      <a:pt x="10410" y="26662"/>
                    </a:cubicBezTo>
                    <a:cubicBezTo>
                      <a:pt x="10506" y="26888"/>
                      <a:pt x="10512" y="27148"/>
                      <a:pt x="10685" y="27343"/>
                    </a:cubicBezTo>
                    <a:cubicBezTo>
                      <a:pt x="10701" y="27677"/>
                      <a:pt x="10936" y="27946"/>
                      <a:pt x="10958" y="28284"/>
                    </a:cubicBezTo>
                    <a:cubicBezTo>
                      <a:pt x="10967" y="28426"/>
                      <a:pt x="11078" y="28547"/>
                      <a:pt x="11112" y="28695"/>
                    </a:cubicBezTo>
                    <a:cubicBezTo>
                      <a:pt x="11168" y="28943"/>
                      <a:pt x="11273" y="29181"/>
                      <a:pt x="11310" y="29432"/>
                    </a:cubicBezTo>
                    <a:cubicBezTo>
                      <a:pt x="11351" y="29711"/>
                      <a:pt x="11459" y="29967"/>
                      <a:pt x="11524" y="30237"/>
                    </a:cubicBezTo>
                    <a:cubicBezTo>
                      <a:pt x="11566" y="30414"/>
                      <a:pt x="11503" y="30506"/>
                      <a:pt x="11328" y="30506"/>
                    </a:cubicBezTo>
                    <a:cubicBezTo>
                      <a:pt x="11322" y="30506"/>
                      <a:pt x="11316" y="30506"/>
                      <a:pt x="11310" y="30506"/>
                    </a:cubicBezTo>
                    <a:cubicBezTo>
                      <a:pt x="11185" y="30501"/>
                      <a:pt x="11059" y="30500"/>
                      <a:pt x="10933" y="30500"/>
                    </a:cubicBezTo>
                    <a:cubicBezTo>
                      <a:pt x="10643" y="30500"/>
                      <a:pt x="10353" y="30508"/>
                      <a:pt x="10063" y="30508"/>
                    </a:cubicBezTo>
                    <a:cubicBezTo>
                      <a:pt x="9898" y="30508"/>
                      <a:pt x="9733" y="30506"/>
                      <a:pt x="9568" y="30497"/>
                    </a:cubicBezTo>
                    <a:cubicBezTo>
                      <a:pt x="9497" y="30493"/>
                      <a:pt x="9427" y="30492"/>
                      <a:pt x="9356" y="30492"/>
                    </a:cubicBezTo>
                    <a:cubicBezTo>
                      <a:pt x="9108" y="30492"/>
                      <a:pt x="8860" y="30509"/>
                      <a:pt x="8613" y="30509"/>
                    </a:cubicBezTo>
                    <a:cubicBezTo>
                      <a:pt x="8519" y="30509"/>
                      <a:pt x="8426" y="30507"/>
                      <a:pt x="8333" y="30500"/>
                    </a:cubicBezTo>
                    <a:cubicBezTo>
                      <a:pt x="8256" y="30494"/>
                      <a:pt x="8180" y="30492"/>
                      <a:pt x="8105" y="30492"/>
                    </a:cubicBezTo>
                    <a:cubicBezTo>
                      <a:pt x="7876" y="30492"/>
                      <a:pt x="7650" y="30512"/>
                      <a:pt x="7423" y="30512"/>
                    </a:cubicBezTo>
                    <a:cubicBezTo>
                      <a:pt x="7376" y="30512"/>
                      <a:pt x="7330" y="30511"/>
                      <a:pt x="7283" y="30509"/>
                    </a:cubicBezTo>
                    <a:cubicBezTo>
                      <a:pt x="7049" y="30498"/>
                      <a:pt x="6812" y="30472"/>
                      <a:pt x="6575" y="30472"/>
                    </a:cubicBezTo>
                    <a:cubicBezTo>
                      <a:pt x="6410" y="30472"/>
                      <a:pt x="6244" y="30485"/>
                      <a:pt x="6079" y="30525"/>
                    </a:cubicBezTo>
                    <a:cubicBezTo>
                      <a:pt x="6040" y="30534"/>
                      <a:pt x="6000" y="30538"/>
                      <a:pt x="5960" y="30538"/>
                    </a:cubicBezTo>
                    <a:cubicBezTo>
                      <a:pt x="5832" y="30538"/>
                      <a:pt x="5703" y="30499"/>
                      <a:pt x="5572" y="30499"/>
                    </a:cubicBezTo>
                    <a:cubicBezTo>
                      <a:pt x="5562" y="30499"/>
                      <a:pt x="5551" y="30499"/>
                      <a:pt x="5541" y="30500"/>
                    </a:cubicBezTo>
                    <a:cubicBezTo>
                      <a:pt x="5406" y="30506"/>
                      <a:pt x="5271" y="30508"/>
                      <a:pt x="5133" y="30508"/>
                    </a:cubicBezTo>
                    <a:cubicBezTo>
                      <a:pt x="4912" y="30508"/>
                      <a:pt x="4684" y="30503"/>
                      <a:pt x="4442" y="30503"/>
                    </a:cubicBezTo>
                    <a:cubicBezTo>
                      <a:pt x="4541" y="30085"/>
                      <a:pt x="4429" y="29695"/>
                      <a:pt x="4451" y="29302"/>
                    </a:cubicBezTo>
                    <a:cubicBezTo>
                      <a:pt x="4464" y="29122"/>
                      <a:pt x="4498" y="28943"/>
                      <a:pt x="4479" y="28763"/>
                    </a:cubicBezTo>
                    <a:cubicBezTo>
                      <a:pt x="4429" y="28271"/>
                      <a:pt x="4513" y="27779"/>
                      <a:pt x="4470" y="27287"/>
                    </a:cubicBezTo>
                    <a:cubicBezTo>
                      <a:pt x="4445" y="27027"/>
                      <a:pt x="4501" y="26764"/>
                      <a:pt x="4479" y="26498"/>
                    </a:cubicBezTo>
                    <a:cubicBezTo>
                      <a:pt x="4473" y="26430"/>
                      <a:pt x="4516" y="26395"/>
                      <a:pt x="4578" y="26380"/>
                    </a:cubicBezTo>
                    <a:cubicBezTo>
                      <a:pt x="4589" y="26375"/>
                      <a:pt x="4602" y="26373"/>
                      <a:pt x="4615" y="26373"/>
                    </a:cubicBezTo>
                    <a:close/>
                    <a:moveTo>
                      <a:pt x="12768" y="17664"/>
                    </a:moveTo>
                    <a:cubicBezTo>
                      <a:pt x="12786" y="17664"/>
                      <a:pt x="12807" y="17668"/>
                      <a:pt x="12830" y="17676"/>
                    </a:cubicBezTo>
                    <a:cubicBezTo>
                      <a:pt x="13038" y="17744"/>
                      <a:pt x="13261" y="17775"/>
                      <a:pt x="13456" y="17899"/>
                    </a:cubicBezTo>
                    <a:cubicBezTo>
                      <a:pt x="13743" y="18084"/>
                      <a:pt x="14019" y="18276"/>
                      <a:pt x="14260" y="18530"/>
                    </a:cubicBezTo>
                    <a:cubicBezTo>
                      <a:pt x="14468" y="18747"/>
                      <a:pt x="14712" y="18936"/>
                      <a:pt x="14886" y="19180"/>
                    </a:cubicBezTo>
                    <a:cubicBezTo>
                      <a:pt x="15071" y="19440"/>
                      <a:pt x="15254" y="19703"/>
                      <a:pt x="15424" y="19973"/>
                    </a:cubicBezTo>
                    <a:cubicBezTo>
                      <a:pt x="15526" y="20131"/>
                      <a:pt x="15591" y="20310"/>
                      <a:pt x="15715" y="20456"/>
                    </a:cubicBezTo>
                    <a:cubicBezTo>
                      <a:pt x="15752" y="20499"/>
                      <a:pt x="15777" y="20551"/>
                      <a:pt x="15796" y="20607"/>
                    </a:cubicBezTo>
                    <a:cubicBezTo>
                      <a:pt x="15892" y="20889"/>
                      <a:pt x="16028" y="21152"/>
                      <a:pt x="16133" y="21427"/>
                    </a:cubicBezTo>
                    <a:cubicBezTo>
                      <a:pt x="16263" y="21762"/>
                      <a:pt x="16408" y="22093"/>
                      <a:pt x="16458" y="22458"/>
                    </a:cubicBezTo>
                    <a:cubicBezTo>
                      <a:pt x="16501" y="22746"/>
                      <a:pt x="16600" y="23028"/>
                      <a:pt x="16684" y="23309"/>
                    </a:cubicBezTo>
                    <a:cubicBezTo>
                      <a:pt x="16715" y="23415"/>
                      <a:pt x="16743" y="23517"/>
                      <a:pt x="16743" y="23625"/>
                    </a:cubicBezTo>
                    <a:cubicBezTo>
                      <a:pt x="16740" y="23758"/>
                      <a:pt x="16761" y="23885"/>
                      <a:pt x="16829" y="24003"/>
                    </a:cubicBezTo>
                    <a:cubicBezTo>
                      <a:pt x="16848" y="24031"/>
                      <a:pt x="16867" y="24065"/>
                      <a:pt x="16867" y="24096"/>
                    </a:cubicBezTo>
                    <a:cubicBezTo>
                      <a:pt x="16891" y="24566"/>
                      <a:pt x="17096" y="24999"/>
                      <a:pt x="17154" y="25464"/>
                    </a:cubicBezTo>
                    <a:cubicBezTo>
                      <a:pt x="17210" y="25869"/>
                      <a:pt x="17353" y="26256"/>
                      <a:pt x="17421" y="26655"/>
                    </a:cubicBezTo>
                    <a:cubicBezTo>
                      <a:pt x="17486" y="27039"/>
                      <a:pt x="17606" y="27405"/>
                      <a:pt x="17699" y="27779"/>
                    </a:cubicBezTo>
                    <a:cubicBezTo>
                      <a:pt x="17786" y="28135"/>
                      <a:pt x="17792" y="28510"/>
                      <a:pt x="17913" y="28853"/>
                    </a:cubicBezTo>
                    <a:cubicBezTo>
                      <a:pt x="17984" y="29054"/>
                      <a:pt x="17972" y="29271"/>
                      <a:pt x="18077" y="29463"/>
                    </a:cubicBezTo>
                    <a:cubicBezTo>
                      <a:pt x="18167" y="29621"/>
                      <a:pt x="18080" y="29828"/>
                      <a:pt x="18204" y="29983"/>
                    </a:cubicBezTo>
                    <a:cubicBezTo>
                      <a:pt x="18188" y="30280"/>
                      <a:pt x="18355" y="30534"/>
                      <a:pt x="18417" y="30812"/>
                    </a:cubicBezTo>
                    <a:cubicBezTo>
                      <a:pt x="18476" y="31091"/>
                      <a:pt x="18405" y="31199"/>
                      <a:pt x="18167" y="31357"/>
                    </a:cubicBezTo>
                    <a:cubicBezTo>
                      <a:pt x="17953" y="31500"/>
                      <a:pt x="17699" y="31555"/>
                      <a:pt x="17492" y="31710"/>
                    </a:cubicBezTo>
                    <a:cubicBezTo>
                      <a:pt x="17408" y="31772"/>
                      <a:pt x="17263" y="31753"/>
                      <a:pt x="17164" y="31803"/>
                    </a:cubicBezTo>
                    <a:cubicBezTo>
                      <a:pt x="16966" y="31905"/>
                      <a:pt x="16758" y="31979"/>
                      <a:pt x="16548" y="32048"/>
                    </a:cubicBezTo>
                    <a:cubicBezTo>
                      <a:pt x="16374" y="32100"/>
                      <a:pt x="16207" y="32168"/>
                      <a:pt x="16022" y="32184"/>
                    </a:cubicBezTo>
                    <a:cubicBezTo>
                      <a:pt x="15885" y="32196"/>
                      <a:pt x="15762" y="32270"/>
                      <a:pt x="15625" y="32298"/>
                    </a:cubicBezTo>
                    <a:cubicBezTo>
                      <a:pt x="15319" y="32363"/>
                      <a:pt x="15006" y="32379"/>
                      <a:pt x="14700" y="32397"/>
                    </a:cubicBezTo>
                    <a:cubicBezTo>
                      <a:pt x="14379" y="32416"/>
                      <a:pt x="14058" y="32454"/>
                      <a:pt x="13739" y="32454"/>
                    </a:cubicBezTo>
                    <a:cubicBezTo>
                      <a:pt x="13592" y="32454"/>
                      <a:pt x="13446" y="32447"/>
                      <a:pt x="13301" y="32425"/>
                    </a:cubicBezTo>
                    <a:cubicBezTo>
                      <a:pt x="13121" y="32400"/>
                      <a:pt x="12945" y="32428"/>
                      <a:pt x="12765" y="32376"/>
                    </a:cubicBezTo>
                    <a:cubicBezTo>
                      <a:pt x="12589" y="32323"/>
                      <a:pt x="12468" y="32236"/>
                      <a:pt x="12443" y="32051"/>
                    </a:cubicBezTo>
                    <a:cubicBezTo>
                      <a:pt x="12391" y="31636"/>
                      <a:pt x="12255" y="31240"/>
                      <a:pt x="12180" y="30828"/>
                    </a:cubicBezTo>
                    <a:cubicBezTo>
                      <a:pt x="12125" y="30506"/>
                      <a:pt x="12060" y="30184"/>
                      <a:pt x="11973" y="29872"/>
                    </a:cubicBezTo>
                    <a:cubicBezTo>
                      <a:pt x="11877" y="29509"/>
                      <a:pt x="11784" y="29144"/>
                      <a:pt x="11645" y="28791"/>
                    </a:cubicBezTo>
                    <a:cubicBezTo>
                      <a:pt x="11527" y="28497"/>
                      <a:pt x="11450" y="28188"/>
                      <a:pt x="11363" y="27881"/>
                    </a:cubicBezTo>
                    <a:cubicBezTo>
                      <a:pt x="11252" y="27494"/>
                      <a:pt x="11100" y="27123"/>
                      <a:pt x="10951" y="26748"/>
                    </a:cubicBezTo>
                    <a:cubicBezTo>
                      <a:pt x="10886" y="26578"/>
                      <a:pt x="10828" y="26395"/>
                      <a:pt x="10756" y="26225"/>
                    </a:cubicBezTo>
                    <a:cubicBezTo>
                      <a:pt x="10651" y="25978"/>
                      <a:pt x="10592" y="25711"/>
                      <a:pt x="10434" y="25485"/>
                    </a:cubicBezTo>
                    <a:cubicBezTo>
                      <a:pt x="10397" y="25433"/>
                      <a:pt x="10366" y="25374"/>
                      <a:pt x="10345" y="25312"/>
                    </a:cubicBezTo>
                    <a:cubicBezTo>
                      <a:pt x="10243" y="24981"/>
                      <a:pt x="10069" y="24684"/>
                      <a:pt x="9887" y="24393"/>
                    </a:cubicBezTo>
                    <a:cubicBezTo>
                      <a:pt x="9797" y="24253"/>
                      <a:pt x="9747" y="24096"/>
                      <a:pt x="9676" y="23953"/>
                    </a:cubicBezTo>
                    <a:cubicBezTo>
                      <a:pt x="9515" y="23638"/>
                      <a:pt x="9280" y="23371"/>
                      <a:pt x="9150" y="23037"/>
                    </a:cubicBezTo>
                    <a:cubicBezTo>
                      <a:pt x="9060" y="22805"/>
                      <a:pt x="8939" y="22570"/>
                      <a:pt x="8778" y="22368"/>
                    </a:cubicBezTo>
                    <a:cubicBezTo>
                      <a:pt x="8754" y="22337"/>
                      <a:pt x="8723" y="22303"/>
                      <a:pt x="8710" y="22266"/>
                    </a:cubicBezTo>
                    <a:cubicBezTo>
                      <a:pt x="8562" y="21901"/>
                      <a:pt x="8450" y="21523"/>
                      <a:pt x="8447" y="21124"/>
                    </a:cubicBezTo>
                    <a:cubicBezTo>
                      <a:pt x="8444" y="21003"/>
                      <a:pt x="8565" y="20842"/>
                      <a:pt x="8679" y="20799"/>
                    </a:cubicBezTo>
                    <a:cubicBezTo>
                      <a:pt x="8716" y="20785"/>
                      <a:pt x="8751" y="20778"/>
                      <a:pt x="8782" y="20778"/>
                    </a:cubicBezTo>
                    <a:cubicBezTo>
                      <a:pt x="8862" y="20778"/>
                      <a:pt x="8923" y="20823"/>
                      <a:pt x="8958" y="20914"/>
                    </a:cubicBezTo>
                    <a:cubicBezTo>
                      <a:pt x="9094" y="21266"/>
                      <a:pt x="9271" y="21601"/>
                      <a:pt x="9410" y="21954"/>
                    </a:cubicBezTo>
                    <a:cubicBezTo>
                      <a:pt x="9487" y="22146"/>
                      <a:pt x="9642" y="22307"/>
                      <a:pt x="9775" y="22474"/>
                    </a:cubicBezTo>
                    <a:cubicBezTo>
                      <a:pt x="9911" y="22647"/>
                      <a:pt x="10085" y="22789"/>
                      <a:pt x="10202" y="22981"/>
                    </a:cubicBezTo>
                    <a:cubicBezTo>
                      <a:pt x="10254" y="23063"/>
                      <a:pt x="10338" y="23104"/>
                      <a:pt x="10413" y="23104"/>
                    </a:cubicBezTo>
                    <a:cubicBezTo>
                      <a:pt x="10446" y="23104"/>
                      <a:pt x="10477" y="23096"/>
                      <a:pt x="10503" y="23080"/>
                    </a:cubicBezTo>
                    <a:cubicBezTo>
                      <a:pt x="10602" y="23018"/>
                      <a:pt x="10651" y="22839"/>
                      <a:pt x="10599" y="22731"/>
                    </a:cubicBezTo>
                    <a:cubicBezTo>
                      <a:pt x="10568" y="22672"/>
                      <a:pt x="10540" y="22607"/>
                      <a:pt x="10493" y="22563"/>
                    </a:cubicBezTo>
                    <a:cubicBezTo>
                      <a:pt x="10236" y="22334"/>
                      <a:pt x="10100" y="22019"/>
                      <a:pt x="9880" y="21765"/>
                    </a:cubicBezTo>
                    <a:cubicBezTo>
                      <a:pt x="9788" y="21657"/>
                      <a:pt x="9781" y="21505"/>
                      <a:pt x="9713" y="21381"/>
                    </a:cubicBezTo>
                    <a:cubicBezTo>
                      <a:pt x="9524" y="21031"/>
                      <a:pt x="9441" y="20651"/>
                      <a:pt x="9394" y="20254"/>
                    </a:cubicBezTo>
                    <a:cubicBezTo>
                      <a:pt x="9348" y="19886"/>
                      <a:pt x="9373" y="19542"/>
                      <a:pt x="9534" y="19208"/>
                    </a:cubicBezTo>
                    <a:cubicBezTo>
                      <a:pt x="9573" y="19127"/>
                      <a:pt x="9614" y="19057"/>
                      <a:pt x="9701" y="19057"/>
                    </a:cubicBezTo>
                    <a:cubicBezTo>
                      <a:pt x="9711" y="19057"/>
                      <a:pt x="9721" y="19058"/>
                      <a:pt x="9732" y="19060"/>
                    </a:cubicBezTo>
                    <a:cubicBezTo>
                      <a:pt x="9831" y="19075"/>
                      <a:pt x="9890" y="19143"/>
                      <a:pt x="9902" y="19245"/>
                    </a:cubicBezTo>
                    <a:cubicBezTo>
                      <a:pt x="9905" y="19295"/>
                      <a:pt x="9911" y="19344"/>
                      <a:pt x="9914" y="19394"/>
                    </a:cubicBezTo>
                    <a:cubicBezTo>
                      <a:pt x="9918" y="19768"/>
                      <a:pt x="10035" y="20121"/>
                      <a:pt x="10091" y="20486"/>
                    </a:cubicBezTo>
                    <a:cubicBezTo>
                      <a:pt x="10122" y="20678"/>
                      <a:pt x="10224" y="20849"/>
                      <a:pt x="10326" y="21000"/>
                    </a:cubicBezTo>
                    <a:cubicBezTo>
                      <a:pt x="10469" y="21217"/>
                      <a:pt x="10589" y="21449"/>
                      <a:pt x="10763" y="21653"/>
                    </a:cubicBezTo>
                    <a:cubicBezTo>
                      <a:pt x="10911" y="21827"/>
                      <a:pt x="11109" y="21947"/>
                      <a:pt x="11233" y="22149"/>
                    </a:cubicBezTo>
                    <a:cubicBezTo>
                      <a:pt x="11279" y="22222"/>
                      <a:pt x="11373" y="22257"/>
                      <a:pt x="11464" y="22257"/>
                    </a:cubicBezTo>
                    <a:cubicBezTo>
                      <a:pt x="11538" y="22257"/>
                      <a:pt x="11611" y="22233"/>
                      <a:pt x="11654" y="22189"/>
                    </a:cubicBezTo>
                    <a:cubicBezTo>
                      <a:pt x="11753" y="22087"/>
                      <a:pt x="11713" y="21898"/>
                      <a:pt x="11577" y="21787"/>
                    </a:cubicBezTo>
                    <a:cubicBezTo>
                      <a:pt x="11245" y="21511"/>
                      <a:pt x="10995" y="21174"/>
                      <a:pt x="10778" y="20802"/>
                    </a:cubicBezTo>
                    <a:cubicBezTo>
                      <a:pt x="10577" y="20459"/>
                      <a:pt x="10534" y="20075"/>
                      <a:pt x="10425" y="19706"/>
                    </a:cubicBezTo>
                    <a:cubicBezTo>
                      <a:pt x="10366" y="19508"/>
                      <a:pt x="10397" y="19289"/>
                      <a:pt x="10407" y="19072"/>
                    </a:cubicBezTo>
                    <a:cubicBezTo>
                      <a:pt x="10416" y="18824"/>
                      <a:pt x="10506" y="18614"/>
                      <a:pt x="10599" y="18400"/>
                    </a:cubicBezTo>
                    <a:cubicBezTo>
                      <a:pt x="10648" y="18286"/>
                      <a:pt x="10732" y="18193"/>
                      <a:pt x="10831" y="18112"/>
                    </a:cubicBezTo>
                    <a:cubicBezTo>
                      <a:pt x="10888" y="18065"/>
                      <a:pt x="10946" y="18041"/>
                      <a:pt x="10999" y="18041"/>
                    </a:cubicBezTo>
                    <a:cubicBezTo>
                      <a:pt x="11074" y="18041"/>
                      <a:pt x="11142" y="18088"/>
                      <a:pt x="11193" y="18180"/>
                    </a:cubicBezTo>
                    <a:cubicBezTo>
                      <a:pt x="11267" y="18310"/>
                      <a:pt x="11289" y="18447"/>
                      <a:pt x="11286" y="18796"/>
                    </a:cubicBezTo>
                    <a:cubicBezTo>
                      <a:pt x="11351" y="19180"/>
                      <a:pt x="11372" y="19629"/>
                      <a:pt x="11527" y="20062"/>
                    </a:cubicBezTo>
                    <a:cubicBezTo>
                      <a:pt x="11611" y="20288"/>
                      <a:pt x="11716" y="20496"/>
                      <a:pt x="11809" y="20712"/>
                    </a:cubicBezTo>
                    <a:cubicBezTo>
                      <a:pt x="11852" y="20811"/>
                      <a:pt x="11930" y="20870"/>
                      <a:pt x="12004" y="20932"/>
                    </a:cubicBezTo>
                    <a:cubicBezTo>
                      <a:pt x="12283" y="21166"/>
                      <a:pt x="12573" y="21375"/>
                      <a:pt x="12960" y="21375"/>
                    </a:cubicBezTo>
                    <a:cubicBezTo>
                      <a:pt x="12968" y="21375"/>
                      <a:pt x="12977" y="21375"/>
                      <a:pt x="12985" y="21375"/>
                    </a:cubicBezTo>
                    <a:cubicBezTo>
                      <a:pt x="13440" y="21366"/>
                      <a:pt x="13917" y="21006"/>
                      <a:pt x="14047" y="20586"/>
                    </a:cubicBezTo>
                    <a:cubicBezTo>
                      <a:pt x="14068" y="20511"/>
                      <a:pt x="14087" y="20440"/>
                      <a:pt x="14078" y="20366"/>
                    </a:cubicBezTo>
                    <a:cubicBezTo>
                      <a:pt x="14022" y="19985"/>
                      <a:pt x="13985" y="19601"/>
                      <a:pt x="13768" y="19261"/>
                    </a:cubicBezTo>
                    <a:cubicBezTo>
                      <a:pt x="13607" y="19010"/>
                      <a:pt x="13428" y="18784"/>
                      <a:pt x="13211" y="18583"/>
                    </a:cubicBezTo>
                    <a:cubicBezTo>
                      <a:pt x="13047" y="18434"/>
                      <a:pt x="12960" y="18221"/>
                      <a:pt x="12771" y="18088"/>
                    </a:cubicBezTo>
                    <a:cubicBezTo>
                      <a:pt x="12710" y="18044"/>
                      <a:pt x="12697" y="17927"/>
                      <a:pt x="12672" y="17840"/>
                    </a:cubicBezTo>
                    <a:cubicBezTo>
                      <a:pt x="12647" y="17737"/>
                      <a:pt x="12686" y="17664"/>
                      <a:pt x="12768" y="17664"/>
                    </a:cubicBezTo>
                    <a:close/>
                    <a:moveTo>
                      <a:pt x="5764" y="485"/>
                    </a:moveTo>
                    <a:cubicBezTo>
                      <a:pt x="5800" y="485"/>
                      <a:pt x="5836" y="488"/>
                      <a:pt x="5872" y="494"/>
                    </a:cubicBezTo>
                    <a:cubicBezTo>
                      <a:pt x="6061" y="526"/>
                      <a:pt x="6251" y="540"/>
                      <a:pt x="6440" y="540"/>
                    </a:cubicBezTo>
                    <a:cubicBezTo>
                      <a:pt x="6635" y="540"/>
                      <a:pt x="6830" y="525"/>
                      <a:pt x="7026" y="500"/>
                    </a:cubicBezTo>
                    <a:cubicBezTo>
                      <a:pt x="7050" y="496"/>
                      <a:pt x="7074" y="495"/>
                      <a:pt x="7097" y="495"/>
                    </a:cubicBezTo>
                    <a:cubicBezTo>
                      <a:pt x="7114" y="495"/>
                      <a:pt x="7131" y="496"/>
                      <a:pt x="7147" y="497"/>
                    </a:cubicBezTo>
                    <a:cubicBezTo>
                      <a:pt x="7451" y="534"/>
                      <a:pt x="7751" y="528"/>
                      <a:pt x="8054" y="534"/>
                    </a:cubicBezTo>
                    <a:cubicBezTo>
                      <a:pt x="8059" y="534"/>
                      <a:pt x="8065" y="534"/>
                      <a:pt x="8070" y="534"/>
                    </a:cubicBezTo>
                    <a:cubicBezTo>
                      <a:pt x="8244" y="534"/>
                      <a:pt x="8413" y="495"/>
                      <a:pt x="8587" y="495"/>
                    </a:cubicBezTo>
                    <a:cubicBezTo>
                      <a:pt x="8630" y="495"/>
                      <a:pt x="8673" y="497"/>
                      <a:pt x="8717" y="503"/>
                    </a:cubicBezTo>
                    <a:cubicBezTo>
                      <a:pt x="8836" y="518"/>
                      <a:pt x="8956" y="523"/>
                      <a:pt x="9076" y="523"/>
                    </a:cubicBezTo>
                    <a:cubicBezTo>
                      <a:pt x="9277" y="523"/>
                      <a:pt x="9479" y="509"/>
                      <a:pt x="9681" y="509"/>
                    </a:cubicBezTo>
                    <a:cubicBezTo>
                      <a:pt x="9806" y="509"/>
                      <a:pt x="9931" y="514"/>
                      <a:pt x="10057" y="531"/>
                    </a:cubicBezTo>
                    <a:cubicBezTo>
                      <a:pt x="10098" y="536"/>
                      <a:pt x="10140" y="538"/>
                      <a:pt x="10181" y="538"/>
                    </a:cubicBezTo>
                    <a:cubicBezTo>
                      <a:pt x="10328" y="538"/>
                      <a:pt x="10476" y="512"/>
                      <a:pt x="10626" y="512"/>
                    </a:cubicBezTo>
                    <a:cubicBezTo>
                      <a:pt x="10632" y="512"/>
                      <a:pt x="10639" y="512"/>
                      <a:pt x="10645" y="512"/>
                    </a:cubicBezTo>
                    <a:cubicBezTo>
                      <a:pt x="11140" y="522"/>
                      <a:pt x="11639" y="515"/>
                      <a:pt x="12137" y="525"/>
                    </a:cubicBezTo>
                    <a:cubicBezTo>
                      <a:pt x="12213" y="527"/>
                      <a:pt x="12290" y="530"/>
                      <a:pt x="12367" y="530"/>
                    </a:cubicBezTo>
                    <a:cubicBezTo>
                      <a:pt x="12485" y="530"/>
                      <a:pt x="12605" y="524"/>
                      <a:pt x="12725" y="503"/>
                    </a:cubicBezTo>
                    <a:cubicBezTo>
                      <a:pt x="12757" y="498"/>
                      <a:pt x="12790" y="496"/>
                      <a:pt x="12822" y="496"/>
                    </a:cubicBezTo>
                    <a:cubicBezTo>
                      <a:pt x="12921" y="496"/>
                      <a:pt x="13022" y="514"/>
                      <a:pt x="13126" y="514"/>
                    </a:cubicBezTo>
                    <a:cubicBezTo>
                      <a:pt x="13145" y="514"/>
                      <a:pt x="13164" y="514"/>
                      <a:pt x="13183" y="512"/>
                    </a:cubicBezTo>
                    <a:cubicBezTo>
                      <a:pt x="13270" y="506"/>
                      <a:pt x="13356" y="504"/>
                      <a:pt x="13443" y="504"/>
                    </a:cubicBezTo>
                    <a:cubicBezTo>
                      <a:pt x="13685" y="504"/>
                      <a:pt x="13927" y="521"/>
                      <a:pt x="14170" y="521"/>
                    </a:cubicBezTo>
                    <a:cubicBezTo>
                      <a:pt x="14295" y="521"/>
                      <a:pt x="14420" y="517"/>
                      <a:pt x="14545" y="503"/>
                    </a:cubicBezTo>
                    <a:cubicBezTo>
                      <a:pt x="14585" y="499"/>
                      <a:pt x="14624" y="497"/>
                      <a:pt x="14664" y="497"/>
                    </a:cubicBezTo>
                    <a:cubicBezTo>
                      <a:pt x="14849" y="497"/>
                      <a:pt x="15036" y="536"/>
                      <a:pt x="15222" y="536"/>
                    </a:cubicBezTo>
                    <a:cubicBezTo>
                      <a:pt x="15275" y="536"/>
                      <a:pt x="15328" y="533"/>
                      <a:pt x="15381" y="525"/>
                    </a:cubicBezTo>
                    <a:cubicBezTo>
                      <a:pt x="15535" y="501"/>
                      <a:pt x="15690" y="492"/>
                      <a:pt x="15844" y="492"/>
                    </a:cubicBezTo>
                    <a:cubicBezTo>
                      <a:pt x="16051" y="492"/>
                      <a:pt x="16256" y="507"/>
                      <a:pt x="16458" y="522"/>
                    </a:cubicBezTo>
                    <a:cubicBezTo>
                      <a:pt x="16536" y="527"/>
                      <a:pt x="16613" y="529"/>
                      <a:pt x="16689" y="529"/>
                    </a:cubicBezTo>
                    <a:cubicBezTo>
                      <a:pt x="16916" y="529"/>
                      <a:pt x="17140" y="511"/>
                      <a:pt x="17362" y="506"/>
                    </a:cubicBezTo>
                    <a:cubicBezTo>
                      <a:pt x="17382" y="506"/>
                      <a:pt x="17403" y="505"/>
                      <a:pt x="17423" y="505"/>
                    </a:cubicBezTo>
                    <a:cubicBezTo>
                      <a:pt x="17682" y="505"/>
                      <a:pt x="17941" y="539"/>
                      <a:pt x="18200" y="539"/>
                    </a:cubicBezTo>
                    <a:cubicBezTo>
                      <a:pt x="18339" y="539"/>
                      <a:pt x="18477" y="530"/>
                      <a:pt x="18615" y="500"/>
                    </a:cubicBezTo>
                    <a:cubicBezTo>
                      <a:pt x="18718" y="533"/>
                      <a:pt x="18823" y="543"/>
                      <a:pt x="18928" y="543"/>
                    </a:cubicBezTo>
                    <a:cubicBezTo>
                      <a:pt x="19070" y="543"/>
                      <a:pt x="19212" y="524"/>
                      <a:pt x="19349" y="515"/>
                    </a:cubicBezTo>
                    <a:cubicBezTo>
                      <a:pt x="19381" y="514"/>
                      <a:pt x="19413" y="513"/>
                      <a:pt x="19446" y="513"/>
                    </a:cubicBezTo>
                    <a:cubicBezTo>
                      <a:pt x="19623" y="513"/>
                      <a:pt x="19801" y="537"/>
                      <a:pt x="19979" y="537"/>
                    </a:cubicBezTo>
                    <a:cubicBezTo>
                      <a:pt x="20086" y="537"/>
                      <a:pt x="20193" y="528"/>
                      <a:pt x="20299" y="500"/>
                    </a:cubicBezTo>
                    <a:cubicBezTo>
                      <a:pt x="20328" y="492"/>
                      <a:pt x="20358" y="489"/>
                      <a:pt x="20390" y="489"/>
                    </a:cubicBezTo>
                    <a:cubicBezTo>
                      <a:pt x="20417" y="489"/>
                      <a:pt x="20444" y="491"/>
                      <a:pt x="20470" y="494"/>
                    </a:cubicBezTo>
                    <a:cubicBezTo>
                      <a:pt x="20799" y="529"/>
                      <a:pt x="21129" y="544"/>
                      <a:pt x="21458" y="544"/>
                    </a:cubicBezTo>
                    <a:cubicBezTo>
                      <a:pt x="21828" y="544"/>
                      <a:pt x="22197" y="525"/>
                      <a:pt x="22565" y="494"/>
                    </a:cubicBezTo>
                    <a:cubicBezTo>
                      <a:pt x="22581" y="492"/>
                      <a:pt x="22598" y="492"/>
                      <a:pt x="22614" y="492"/>
                    </a:cubicBezTo>
                    <a:cubicBezTo>
                      <a:pt x="22672" y="492"/>
                      <a:pt x="22729" y="500"/>
                      <a:pt x="22785" y="509"/>
                    </a:cubicBezTo>
                    <a:cubicBezTo>
                      <a:pt x="22875" y="525"/>
                      <a:pt x="22965" y="539"/>
                      <a:pt x="23054" y="539"/>
                    </a:cubicBezTo>
                    <a:cubicBezTo>
                      <a:pt x="23127" y="539"/>
                      <a:pt x="23200" y="529"/>
                      <a:pt x="23274" y="503"/>
                    </a:cubicBezTo>
                    <a:cubicBezTo>
                      <a:pt x="23304" y="493"/>
                      <a:pt x="23336" y="489"/>
                      <a:pt x="23369" y="489"/>
                    </a:cubicBezTo>
                    <a:cubicBezTo>
                      <a:pt x="23395" y="489"/>
                      <a:pt x="23420" y="491"/>
                      <a:pt x="23444" y="494"/>
                    </a:cubicBezTo>
                    <a:cubicBezTo>
                      <a:pt x="23659" y="521"/>
                      <a:pt x="23879" y="549"/>
                      <a:pt x="24095" y="549"/>
                    </a:cubicBezTo>
                    <a:cubicBezTo>
                      <a:pt x="24196" y="549"/>
                      <a:pt x="24296" y="543"/>
                      <a:pt x="24394" y="528"/>
                    </a:cubicBezTo>
                    <a:cubicBezTo>
                      <a:pt x="24509" y="510"/>
                      <a:pt x="24624" y="505"/>
                      <a:pt x="24738" y="505"/>
                    </a:cubicBezTo>
                    <a:cubicBezTo>
                      <a:pt x="24901" y="505"/>
                      <a:pt x="25064" y="515"/>
                      <a:pt x="25224" y="515"/>
                    </a:cubicBezTo>
                    <a:cubicBezTo>
                      <a:pt x="25232" y="515"/>
                      <a:pt x="25239" y="515"/>
                      <a:pt x="25247" y="515"/>
                    </a:cubicBezTo>
                    <a:cubicBezTo>
                      <a:pt x="25447" y="515"/>
                      <a:pt x="25651" y="492"/>
                      <a:pt x="25854" y="492"/>
                    </a:cubicBezTo>
                    <a:cubicBezTo>
                      <a:pt x="25985" y="492"/>
                      <a:pt x="26116" y="502"/>
                      <a:pt x="26245" y="534"/>
                    </a:cubicBezTo>
                    <a:cubicBezTo>
                      <a:pt x="26269" y="539"/>
                      <a:pt x="26294" y="543"/>
                      <a:pt x="26319" y="543"/>
                    </a:cubicBezTo>
                    <a:cubicBezTo>
                      <a:pt x="26337" y="543"/>
                      <a:pt x="26354" y="541"/>
                      <a:pt x="26369" y="537"/>
                    </a:cubicBezTo>
                    <a:cubicBezTo>
                      <a:pt x="26505" y="504"/>
                      <a:pt x="26641" y="494"/>
                      <a:pt x="26776" y="494"/>
                    </a:cubicBezTo>
                    <a:cubicBezTo>
                      <a:pt x="26990" y="494"/>
                      <a:pt x="27204" y="519"/>
                      <a:pt x="27417" y="519"/>
                    </a:cubicBezTo>
                    <a:cubicBezTo>
                      <a:pt x="27459" y="519"/>
                      <a:pt x="27501" y="518"/>
                      <a:pt x="27542" y="515"/>
                    </a:cubicBezTo>
                    <a:cubicBezTo>
                      <a:pt x="27658" y="510"/>
                      <a:pt x="27773" y="507"/>
                      <a:pt x="27888" y="507"/>
                    </a:cubicBezTo>
                    <a:cubicBezTo>
                      <a:pt x="28203" y="507"/>
                      <a:pt x="28519" y="523"/>
                      <a:pt x="28834" y="523"/>
                    </a:cubicBezTo>
                    <a:cubicBezTo>
                      <a:pt x="28949" y="523"/>
                      <a:pt x="29065" y="521"/>
                      <a:pt x="29180" y="515"/>
                    </a:cubicBezTo>
                    <a:cubicBezTo>
                      <a:pt x="29238" y="512"/>
                      <a:pt x="29296" y="511"/>
                      <a:pt x="29354" y="511"/>
                    </a:cubicBezTo>
                    <a:cubicBezTo>
                      <a:pt x="29609" y="511"/>
                      <a:pt x="29866" y="536"/>
                      <a:pt x="30121" y="536"/>
                    </a:cubicBezTo>
                    <a:cubicBezTo>
                      <a:pt x="30199" y="536"/>
                      <a:pt x="30276" y="534"/>
                      <a:pt x="30353" y="528"/>
                    </a:cubicBezTo>
                    <a:cubicBezTo>
                      <a:pt x="30446" y="521"/>
                      <a:pt x="30539" y="518"/>
                      <a:pt x="30632" y="518"/>
                    </a:cubicBezTo>
                    <a:cubicBezTo>
                      <a:pt x="30807" y="518"/>
                      <a:pt x="30982" y="527"/>
                      <a:pt x="31157" y="527"/>
                    </a:cubicBezTo>
                    <a:cubicBezTo>
                      <a:pt x="31259" y="527"/>
                      <a:pt x="31360" y="524"/>
                      <a:pt x="31461" y="515"/>
                    </a:cubicBezTo>
                    <a:cubicBezTo>
                      <a:pt x="31550" y="508"/>
                      <a:pt x="31639" y="505"/>
                      <a:pt x="31730" y="505"/>
                    </a:cubicBezTo>
                    <a:cubicBezTo>
                      <a:pt x="31850" y="505"/>
                      <a:pt x="31972" y="509"/>
                      <a:pt x="32094" y="509"/>
                    </a:cubicBezTo>
                    <a:cubicBezTo>
                      <a:pt x="32168" y="509"/>
                      <a:pt x="32242" y="508"/>
                      <a:pt x="32315" y="503"/>
                    </a:cubicBezTo>
                    <a:cubicBezTo>
                      <a:pt x="32348" y="501"/>
                      <a:pt x="32380" y="500"/>
                      <a:pt x="32412" y="500"/>
                    </a:cubicBezTo>
                    <a:cubicBezTo>
                      <a:pt x="32582" y="500"/>
                      <a:pt x="32751" y="527"/>
                      <a:pt x="32921" y="527"/>
                    </a:cubicBezTo>
                    <a:cubicBezTo>
                      <a:pt x="33013" y="527"/>
                      <a:pt x="33105" y="519"/>
                      <a:pt x="33198" y="494"/>
                    </a:cubicBezTo>
                    <a:cubicBezTo>
                      <a:pt x="33214" y="489"/>
                      <a:pt x="33232" y="488"/>
                      <a:pt x="33250" y="488"/>
                    </a:cubicBezTo>
                    <a:cubicBezTo>
                      <a:pt x="33281" y="488"/>
                      <a:pt x="33313" y="493"/>
                      <a:pt x="33343" y="497"/>
                    </a:cubicBezTo>
                    <a:cubicBezTo>
                      <a:pt x="33393" y="503"/>
                      <a:pt x="33442" y="522"/>
                      <a:pt x="33489" y="525"/>
                    </a:cubicBezTo>
                    <a:cubicBezTo>
                      <a:pt x="33860" y="525"/>
                      <a:pt x="34228" y="525"/>
                      <a:pt x="34600" y="528"/>
                    </a:cubicBezTo>
                    <a:cubicBezTo>
                      <a:pt x="34713" y="528"/>
                      <a:pt x="34826" y="527"/>
                      <a:pt x="34939" y="527"/>
                    </a:cubicBezTo>
                    <a:cubicBezTo>
                      <a:pt x="35052" y="527"/>
                      <a:pt x="35165" y="528"/>
                      <a:pt x="35278" y="531"/>
                    </a:cubicBezTo>
                    <a:cubicBezTo>
                      <a:pt x="35344" y="531"/>
                      <a:pt x="35408" y="538"/>
                      <a:pt x="35473" y="538"/>
                    </a:cubicBezTo>
                    <a:cubicBezTo>
                      <a:pt x="35524" y="538"/>
                      <a:pt x="35574" y="533"/>
                      <a:pt x="35624" y="518"/>
                    </a:cubicBezTo>
                    <a:cubicBezTo>
                      <a:pt x="35665" y="508"/>
                      <a:pt x="35703" y="503"/>
                      <a:pt x="35741" y="503"/>
                    </a:cubicBezTo>
                    <a:cubicBezTo>
                      <a:pt x="35782" y="503"/>
                      <a:pt x="35822" y="509"/>
                      <a:pt x="35866" y="518"/>
                    </a:cubicBezTo>
                    <a:cubicBezTo>
                      <a:pt x="35919" y="530"/>
                      <a:pt x="35975" y="536"/>
                      <a:pt x="36031" y="536"/>
                    </a:cubicBezTo>
                    <a:cubicBezTo>
                      <a:pt x="36050" y="536"/>
                      <a:pt x="36070" y="536"/>
                      <a:pt x="36089" y="534"/>
                    </a:cubicBezTo>
                    <a:cubicBezTo>
                      <a:pt x="36252" y="518"/>
                      <a:pt x="36416" y="512"/>
                      <a:pt x="36580" y="512"/>
                    </a:cubicBezTo>
                    <a:cubicBezTo>
                      <a:pt x="36856" y="512"/>
                      <a:pt x="37133" y="527"/>
                      <a:pt x="37409" y="527"/>
                    </a:cubicBezTo>
                    <a:cubicBezTo>
                      <a:pt x="37592" y="527"/>
                      <a:pt x="37773" y="521"/>
                      <a:pt x="37955" y="500"/>
                    </a:cubicBezTo>
                    <a:cubicBezTo>
                      <a:pt x="38016" y="493"/>
                      <a:pt x="38077" y="490"/>
                      <a:pt x="38137" y="490"/>
                    </a:cubicBezTo>
                    <a:cubicBezTo>
                      <a:pt x="38266" y="490"/>
                      <a:pt x="38394" y="503"/>
                      <a:pt x="38519" y="515"/>
                    </a:cubicBezTo>
                    <a:cubicBezTo>
                      <a:pt x="38657" y="530"/>
                      <a:pt x="38796" y="534"/>
                      <a:pt x="38934" y="534"/>
                    </a:cubicBezTo>
                    <a:cubicBezTo>
                      <a:pt x="39056" y="534"/>
                      <a:pt x="39177" y="531"/>
                      <a:pt x="39297" y="531"/>
                    </a:cubicBezTo>
                    <a:cubicBezTo>
                      <a:pt x="39384" y="531"/>
                      <a:pt x="39470" y="532"/>
                      <a:pt x="39555" y="537"/>
                    </a:cubicBezTo>
                    <a:cubicBezTo>
                      <a:pt x="39575" y="538"/>
                      <a:pt x="39595" y="538"/>
                      <a:pt x="39615" y="538"/>
                    </a:cubicBezTo>
                    <a:cubicBezTo>
                      <a:pt x="39799" y="538"/>
                      <a:pt x="39984" y="503"/>
                      <a:pt x="40168" y="503"/>
                    </a:cubicBezTo>
                    <a:cubicBezTo>
                      <a:pt x="40184" y="503"/>
                      <a:pt x="40200" y="503"/>
                      <a:pt x="40216" y="503"/>
                    </a:cubicBezTo>
                    <a:cubicBezTo>
                      <a:pt x="40417" y="503"/>
                      <a:pt x="40619" y="492"/>
                      <a:pt x="40819" y="492"/>
                    </a:cubicBezTo>
                    <a:cubicBezTo>
                      <a:pt x="40930" y="492"/>
                      <a:pt x="41040" y="496"/>
                      <a:pt x="41150" y="506"/>
                    </a:cubicBezTo>
                    <a:cubicBezTo>
                      <a:pt x="41281" y="518"/>
                      <a:pt x="41410" y="526"/>
                      <a:pt x="41539" y="526"/>
                    </a:cubicBezTo>
                    <a:cubicBezTo>
                      <a:pt x="41668" y="526"/>
                      <a:pt x="41797" y="518"/>
                      <a:pt x="41927" y="500"/>
                    </a:cubicBezTo>
                    <a:cubicBezTo>
                      <a:pt x="41949" y="496"/>
                      <a:pt x="41971" y="495"/>
                      <a:pt x="41994" y="495"/>
                    </a:cubicBezTo>
                    <a:cubicBezTo>
                      <a:pt x="42092" y="495"/>
                      <a:pt x="42194" y="522"/>
                      <a:pt x="42295" y="522"/>
                    </a:cubicBezTo>
                    <a:cubicBezTo>
                      <a:pt x="42583" y="518"/>
                      <a:pt x="42868" y="497"/>
                      <a:pt x="43155" y="497"/>
                    </a:cubicBezTo>
                    <a:cubicBezTo>
                      <a:pt x="43457" y="500"/>
                      <a:pt x="43760" y="525"/>
                      <a:pt x="44062" y="525"/>
                    </a:cubicBezTo>
                    <a:cubicBezTo>
                      <a:pt x="44078" y="525"/>
                      <a:pt x="44095" y="525"/>
                      <a:pt x="44112" y="525"/>
                    </a:cubicBezTo>
                    <a:cubicBezTo>
                      <a:pt x="44126" y="525"/>
                      <a:pt x="44141" y="525"/>
                      <a:pt x="44155" y="525"/>
                    </a:cubicBezTo>
                    <a:cubicBezTo>
                      <a:pt x="44419" y="525"/>
                      <a:pt x="44683" y="543"/>
                      <a:pt x="44944" y="543"/>
                    </a:cubicBezTo>
                    <a:cubicBezTo>
                      <a:pt x="45052" y="543"/>
                      <a:pt x="45159" y="540"/>
                      <a:pt x="45266" y="531"/>
                    </a:cubicBezTo>
                    <a:cubicBezTo>
                      <a:pt x="45364" y="524"/>
                      <a:pt x="45462" y="521"/>
                      <a:pt x="45560" y="521"/>
                    </a:cubicBezTo>
                    <a:cubicBezTo>
                      <a:pt x="45709" y="521"/>
                      <a:pt x="45858" y="527"/>
                      <a:pt x="46007" y="527"/>
                    </a:cubicBezTo>
                    <a:cubicBezTo>
                      <a:pt x="46134" y="527"/>
                      <a:pt x="46260" y="523"/>
                      <a:pt x="46387" y="509"/>
                    </a:cubicBezTo>
                    <a:cubicBezTo>
                      <a:pt x="46420" y="505"/>
                      <a:pt x="46454" y="504"/>
                      <a:pt x="46488" y="504"/>
                    </a:cubicBezTo>
                    <a:cubicBezTo>
                      <a:pt x="46627" y="504"/>
                      <a:pt x="46768" y="530"/>
                      <a:pt x="46907" y="530"/>
                    </a:cubicBezTo>
                    <a:cubicBezTo>
                      <a:pt x="46927" y="530"/>
                      <a:pt x="46948" y="529"/>
                      <a:pt x="46969" y="528"/>
                    </a:cubicBezTo>
                    <a:cubicBezTo>
                      <a:pt x="47072" y="520"/>
                      <a:pt x="47176" y="516"/>
                      <a:pt x="47279" y="516"/>
                    </a:cubicBezTo>
                    <a:cubicBezTo>
                      <a:pt x="47413" y="516"/>
                      <a:pt x="47548" y="522"/>
                      <a:pt x="47681" y="531"/>
                    </a:cubicBezTo>
                    <a:cubicBezTo>
                      <a:pt x="47714" y="533"/>
                      <a:pt x="47748" y="534"/>
                      <a:pt x="47781" y="534"/>
                    </a:cubicBezTo>
                    <a:cubicBezTo>
                      <a:pt x="47998" y="534"/>
                      <a:pt x="48214" y="499"/>
                      <a:pt x="48429" y="499"/>
                    </a:cubicBezTo>
                    <a:cubicBezTo>
                      <a:pt x="48450" y="499"/>
                      <a:pt x="48471" y="499"/>
                      <a:pt x="48492" y="500"/>
                    </a:cubicBezTo>
                    <a:cubicBezTo>
                      <a:pt x="48712" y="506"/>
                      <a:pt x="48736" y="515"/>
                      <a:pt x="48708" y="723"/>
                    </a:cubicBezTo>
                    <a:cubicBezTo>
                      <a:pt x="48662" y="1082"/>
                      <a:pt x="48681" y="1444"/>
                      <a:pt x="48684" y="1800"/>
                    </a:cubicBezTo>
                    <a:cubicBezTo>
                      <a:pt x="48684" y="2094"/>
                      <a:pt x="48622" y="2391"/>
                      <a:pt x="48708" y="2682"/>
                    </a:cubicBezTo>
                    <a:cubicBezTo>
                      <a:pt x="48715" y="2698"/>
                      <a:pt x="48715" y="2716"/>
                      <a:pt x="48712" y="2732"/>
                    </a:cubicBezTo>
                    <a:cubicBezTo>
                      <a:pt x="48619" y="3205"/>
                      <a:pt x="48789" y="3685"/>
                      <a:pt x="48671" y="4156"/>
                    </a:cubicBezTo>
                    <a:cubicBezTo>
                      <a:pt x="48662" y="4196"/>
                      <a:pt x="48659" y="4242"/>
                      <a:pt x="48671" y="4279"/>
                    </a:cubicBezTo>
                    <a:cubicBezTo>
                      <a:pt x="48755" y="4564"/>
                      <a:pt x="48674" y="4855"/>
                      <a:pt x="48712" y="5140"/>
                    </a:cubicBezTo>
                    <a:cubicBezTo>
                      <a:pt x="48736" y="5313"/>
                      <a:pt x="48650" y="5477"/>
                      <a:pt x="48674" y="5654"/>
                    </a:cubicBezTo>
                    <a:cubicBezTo>
                      <a:pt x="48736" y="6124"/>
                      <a:pt x="48643" y="6601"/>
                      <a:pt x="48708" y="7074"/>
                    </a:cubicBezTo>
                    <a:cubicBezTo>
                      <a:pt x="48733" y="7248"/>
                      <a:pt x="48696" y="7433"/>
                      <a:pt x="48684" y="7613"/>
                    </a:cubicBezTo>
                    <a:cubicBezTo>
                      <a:pt x="48665" y="7876"/>
                      <a:pt x="48643" y="8139"/>
                      <a:pt x="48699" y="8402"/>
                    </a:cubicBezTo>
                    <a:cubicBezTo>
                      <a:pt x="48708" y="8443"/>
                      <a:pt x="48721" y="8486"/>
                      <a:pt x="48712" y="8523"/>
                    </a:cubicBezTo>
                    <a:cubicBezTo>
                      <a:pt x="48628" y="8938"/>
                      <a:pt x="48764" y="9356"/>
                      <a:pt x="48674" y="9770"/>
                    </a:cubicBezTo>
                    <a:cubicBezTo>
                      <a:pt x="48656" y="9854"/>
                      <a:pt x="48684" y="9950"/>
                      <a:pt x="48693" y="10040"/>
                    </a:cubicBezTo>
                    <a:cubicBezTo>
                      <a:pt x="48718" y="10229"/>
                      <a:pt x="48742" y="10414"/>
                      <a:pt x="48677" y="10603"/>
                    </a:cubicBezTo>
                    <a:cubicBezTo>
                      <a:pt x="48634" y="10724"/>
                      <a:pt x="48684" y="10848"/>
                      <a:pt x="48684" y="10971"/>
                    </a:cubicBezTo>
                    <a:cubicBezTo>
                      <a:pt x="48684" y="11371"/>
                      <a:pt x="48708" y="11770"/>
                      <a:pt x="48690" y="12169"/>
                    </a:cubicBezTo>
                    <a:cubicBezTo>
                      <a:pt x="48671" y="12507"/>
                      <a:pt x="48721" y="12838"/>
                      <a:pt x="48693" y="13175"/>
                    </a:cubicBezTo>
                    <a:cubicBezTo>
                      <a:pt x="48653" y="13649"/>
                      <a:pt x="48640" y="14129"/>
                      <a:pt x="48677" y="14599"/>
                    </a:cubicBezTo>
                    <a:cubicBezTo>
                      <a:pt x="48702" y="14921"/>
                      <a:pt x="48616" y="15240"/>
                      <a:pt x="48699" y="15556"/>
                    </a:cubicBezTo>
                    <a:cubicBezTo>
                      <a:pt x="48622" y="16088"/>
                      <a:pt x="48708" y="16620"/>
                      <a:pt x="48718" y="17153"/>
                    </a:cubicBezTo>
                    <a:cubicBezTo>
                      <a:pt x="48724" y="17385"/>
                      <a:pt x="48650" y="17608"/>
                      <a:pt x="48674" y="17843"/>
                    </a:cubicBezTo>
                    <a:cubicBezTo>
                      <a:pt x="48718" y="18208"/>
                      <a:pt x="48668" y="18583"/>
                      <a:pt x="48693" y="18945"/>
                    </a:cubicBezTo>
                    <a:cubicBezTo>
                      <a:pt x="48724" y="19366"/>
                      <a:pt x="48662" y="19778"/>
                      <a:pt x="48687" y="20199"/>
                    </a:cubicBezTo>
                    <a:cubicBezTo>
                      <a:pt x="48708" y="20595"/>
                      <a:pt x="48712" y="20997"/>
                      <a:pt x="48715" y="21396"/>
                    </a:cubicBezTo>
                    <a:cubicBezTo>
                      <a:pt x="48718" y="21530"/>
                      <a:pt x="48687" y="21657"/>
                      <a:pt x="48674" y="21787"/>
                    </a:cubicBezTo>
                    <a:cubicBezTo>
                      <a:pt x="48653" y="22074"/>
                      <a:pt x="48733" y="22362"/>
                      <a:pt x="48671" y="22647"/>
                    </a:cubicBezTo>
                    <a:cubicBezTo>
                      <a:pt x="48662" y="22687"/>
                      <a:pt x="48659" y="22731"/>
                      <a:pt x="48668" y="22771"/>
                    </a:cubicBezTo>
                    <a:cubicBezTo>
                      <a:pt x="48755" y="23096"/>
                      <a:pt x="48721" y="23427"/>
                      <a:pt x="48705" y="23752"/>
                    </a:cubicBezTo>
                    <a:cubicBezTo>
                      <a:pt x="48677" y="24275"/>
                      <a:pt x="48718" y="24798"/>
                      <a:pt x="48718" y="25321"/>
                    </a:cubicBezTo>
                    <a:cubicBezTo>
                      <a:pt x="48718" y="25501"/>
                      <a:pt x="48653" y="25677"/>
                      <a:pt x="48696" y="25860"/>
                    </a:cubicBezTo>
                    <a:cubicBezTo>
                      <a:pt x="48711" y="25915"/>
                      <a:pt x="48660" y="25938"/>
                      <a:pt x="48610" y="25938"/>
                    </a:cubicBezTo>
                    <a:cubicBezTo>
                      <a:pt x="48607" y="25938"/>
                      <a:pt x="48603" y="25938"/>
                      <a:pt x="48600" y="25937"/>
                    </a:cubicBezTo>
                    <a:cubicBezTo>
                      <a:pt x="48575" y="25937"/>
                      <a:pt x="48551" y="25931"/>
                      <a:pt x="48529" y="25922"/>
                    </a:cubicBezTo>
                    <a:cubicBezTo>
                      <a:pt x="48034" y="25687"/>
                      <a:pt x="47498" y="25584"/>
                      <a:pt x="46978" y="25439"/>
                    </a:cubicBezTo>
                    <a:cubicBezTo>
                      <a:pt x="46867" y="25408"/>
                      <a:pt x="46765" y="25334"/>
                      <a:pt x="46653" y="25318"/>
                    </a:cubicBezTo>
                    <a:cubicBezTo>
                      <a:pt x="46291" y="25266"/>
                      <a:pt x="45929" y="25207"/>
                      <a:pt x="45567" y="25133"/>
                    </a:cubicBezTo>
                    <a:cubicBezTo>
                      <a:pt x="45143" y="25043"/>
                      <a:pt x="44703" y="25049"/>
                      <a:pt x="44267" y="25015"/>
                    </a:cubicBezTo>
                    <a:cubicBezTo>
                      <a:pt x="43856" y="24981"/>
                      <a:pt x="43446" y="24956"/>
                      <a:pt x="43035" y="24956"/>
                    </a:cubicBezTo>
                    <a:cubicBezTo>
                      <a:pt x="42923" y="24956"/>
                      <a:pt x="42810" y="24958"/>
                      <a:pt x="42697" y="24962"/>
                    </a:cubicBezTo>
                    <a:cubicBezTo>
                      <a:pt x="42456" y="24972"/>
                      <a:pt x="42211" y="24972"/>
                      <a:pt x="41967" y="25003"/>
                    </a:cubicBezTo>
                    <a:cubicBezTo>
                      <a:pt x="41748" y="25028"/>
                      <a:pt x="41533" y="25081"/>
                      <a:pt x="41312" y="25081"/>
                    </a:cubicBezTo>
                    <a:cubicBezTo>
                      <a:pt x="41295" y="25081"/>
                      <a:pt x="41278" y="25081"/>
                      <a:pt x="41261" y="25080"/>
                    </a:cubicBezTo>
                    <a:cubicBezTo>
                      <a:pt x="41196" y="25077"/>
                      <a:pt x="41137" y="25083"/>
                      <a:pt x="41122" y="25015"/>
                    </a:cubicBezTo>
                    <a:cubicBezTo>
                      <a:pt x="41091" y="24860"/>
                      <a:pt x="40973" y="24739"/>
                      <a:pt x="40964" y="24575"/>
                    </a:cubicBezTo>
                    <a:cubicBezTo>
                      <a:pt x="40964" y="24520"/>
                      <a:pt x="40945" y="24455"/>
                      <a:pt x="40914" y="24411"/>
                    </a:cubicBezTo>
                    <a:cubicBezTo>
                      <a:pt x="40763" y="24219"/>
                      <a:pt x="40778" y="23975"/>
                      <a:pt x="40695" y="23761"/>
                    </a:cubicBezTo>
                    <a:cubicBezTo>
                      <a:pt x="40679" y="23724"/>
                      <a:pt x="40685" y="23681"/>
                      <a:pt x="40670" y="23641"/>
                    </a:cubicBezTo>
                    <a:cubicBezTo>
                      <a:pt x="40599" y="23433"/>
                      <a:pt x="40599" y="23439"/>
                      <a:pt x="40803" y="23334"/>
                    </a:cubicBezTo>
                    <a:cubicBezTo>
                      <a:pt x="41054" y="23210"/>
                      <a:pt x="41295" y="23068"/>
                      <a:pt x="41512" y="22892"/>
                    </a:cubicBezTo>
                    <a:cubicBezTo>
                      <a:pt x="41543" y="22867"/>
                      <a:pt x="41574" y="22836"/>
                      <a:pt x="41608" y="22814"/>
                    </a:cubicBezTo>
                    <a:cubicBezTo>
                      <a:pt x="42035" y="22557"/>
                      <a:pt x="42301" y="22149"/>
                      <a:pt x="42589" y="21762"/>
                    </a:cubicBezTo>
                    <a:cubicBezTo>
                      <a:pt x="42657" y="21669"/>
                      <a:pt x="42713" y="21573"/>
                      <a:pt x="42799" y="21492"/>
                    </a:cubicBezTo>
                    <a:cubicBezTo>
                      <a:pt x="42923" y="21375"/>
                      <a:pt x="42926" y="21192"/>
                      <a:pt x="43013" y="21050"/>
                    </a:cubicBezTo>
                    <a:cubicBezTo>
                      <a:pt x="43106" y="20898"/>
                      <a:pt x="43177" y="20728"/>
                      <a:pt x="43270" y="20573"/>
                    </a:cubicBezTo>
                    <a:cubicBezTo>
                      <a:pt x="43350" y="20443"/>
                      <a:pt x="43422" y="20298"/>
                      <a:pt x="43409" y="20134"/>
                    </a:cubicBezTo>
                    <a:cubicBezTo>
                      <a:pt x="43406" y="20041"/>
                      <a:pt x="43462" y="19960"/>
                      <a:pt x="43490" y="19874"/>
                    </a:cubicBezTo>
                    <a:cubicBezTo>
                      <a:pt x="43626" y="19428"/>
                      <a:pt x="43747" y="18976"/>
                      <a:pt x="43821" y="18515"/>
                    </a:cubicBezTo>
                    <a:cubicBezTo>
                      <a:pt x="43861" y="18255"/>
                      <a:pt x="43867" y="17992"/>
                      <a:pt x="43935" y="17735"/>
                    </a:cubicBezTo>
                    <a:cubicBezTo>
                      <a:pt x="44000" y="17484"/>
                      <a:pt x="43920" y="17230"/>
                      <a:pt x="43942" y="16976"/>
                    </a:cubicBezTo>
                    <a:cubicBezTo>
                      <a:pt x="43994" y="16410"/>
                      <a:pt x="43929" y="15847"/>
                      <a:pt x="43926" y="15280"/>
                    </a:cubicBezTo>
                    <a:cubicBezTo>
                      <a:pt x="43926" y="14989"/>
                      <a:pt x="43836" y="14698"/>
                      <a:pt x="43774" y="14410"/>
                    </a:cubicBezTo>
                    <a:cubicBezTo>
                      <a:pt x="43743" y="14268"/>
                      <a:pt x="43703" y="14129"/>
                      <a:pt x="43697" y="13977"/>
                    </a:cubicBezTo>
                    <a:cubicBezTo>
                      <a:pt x="43691" y="13850"/>
                      <a:pt x="43632" y="13726"/>
                      <a:pt x="43573" y="13606"/>
                    </a:cubicBezTo>
                    <a:cubicBezTo>
                      <a:pt x="43490" y="13438"/>
                      <a:pt x="43539" y="13346"/>
                      <a:pt x="43713" y="13290"/>
                    </a:cubicBezTo>
                    <a:cubicBezTo>
                      <a:pt x="43979" y="13209"/>
                      <a:pt x="44245" y="13135"/>
                      <a:pt x="44508" y="13045"/>
                    </a:cubicBezTo>
                    <a:cubicBezTo>
                      <a:pt x="44613" y="13008"/>
                      <a:pt x="44728" y="12977"/>
                      <a:pt x="44808" y="12881"/>
                    </a:cubicBezTo>
                    <a:cubicBezTo>
                      <a:pt x="44824" y="12863"/>
                      <a:pt x="44842" y="12841"/>
                      <a:pt x="44864" y="12835"/>
                    </a:cubicBezTo>
                    <a:cubicBezTo>
                      <a:pt x="45204" y="12726"/>
                      <a:pt x="45437" y="12466"/>
                      <a:pt x="45694" y="12244"/>
                    </a:cubicBezTo>
                    <a:cubicBezTo>
                      <a:pt x="45820" y="12132"/>
                      <a:pt x="45941" y="12005"/>
                      <a:pt x="46009" y="11841"/>
                    </a:cubicBezTo>
                    <a:cubicBezTo>
                      <a:pt x="46022" y="11810"/>
                      <a:pt x="46031" y="11776"/>
                      <a:pt x="46053" y="11751"/>
                    </a:cubicBezTo>
                    <a:cubicBezTo>
                      <a:pt x="46359" y="11420"/>
                      <a:pt x="46461" y="10990"/>
                      <a:pt x="46600" y="10581"/>
                    </a:cubicBezTo>
                    <a:cubicBezTo>
                      <a:pt x="46700" y="10300"/>
                      <a:pt x="46700" y="9990"/>
                      <a:pt x="46743" y="9690"/>
                    </a:cubicBezTo>
                    <a:cubicBezTo>
                      <a:pt x="46783" y="9380"/>
                      <a:pt x="46681" y="9105"/>
                      <a:pt x="46650" y="8817"/>
                    </a:cubicBezTo>
                    <a:cubicBezTo>
                      <a:pt x="46628" y="8619"/>
                      <a:pt x="46495" y="8439"/>
                      <a:pt x="46443" y="8241"/>
                    </a:cubicBezTo>
                    <a:cubicBezTo>
                      <a:pt x="46381" y="8015"/>
                      <a:pt x="46238" y="7833"/>
                      <a:pt x="46139" y="7628"/>
                    </a:cubicBezTo>
                    <a:cubicBezTo>
                      <a:pt x="46068" y="7486"/>
                      <a:pt x="45932" y="7378"/>
                      <a:pt x="45824" y="7254"/>
                    </a:cubicBezTo>
                    <a:cubicBezTo>
                      <a:pt x="45793" y="7217"/>
                      <a:pt x="45746" y="7192"/>
                      <a:pt x="45721" y="7152"/>
                    </a:cubicBezTo>
                    <a:cubicBezTo>
                      <a:pt x="45520" y="6855"/>
                      <a:pt x="45214" y="6697"/>
                      <a:pt x="44932" y="6502"/>
                    </a:cubicBezTo>
                    <a:cubicBezTo>
                      <a:pt x="44675" y="6325"/>
                      <a:pt x="44369" y="6273"/>
                      <a:pt x="44112" y="6112"/>
                    </a:cubicBezTo>
                    <a:cubicBezTo>
                      <a:pt x="44053" y="6072"/>
                      <a:pt x="43973" y="6056"/>
                      <a:pt x="43898" y="6050"/>
                    </a:cubicBezTo>
                    <a:cubicBezTo>
                      <a:pt x="43578" y="6033"/>
                      <a:pt x="43266" y="5968"/>
                      <a:pt x="42943" y="5968"/>
                    </a:cubicBezTo>
                    <a:cubicBezTo>
                      <a:pt x="42848" y="5968"/>
                      <a:pt x="42752" y="5974"/>
                      <a:pt x="42654" y="5988"/>
                    </a:cubicBezTo>
                    <a:cubicBezTo>
                      <a:pt x="42165" y="6059"/>
                      <a:pt x="41694" y="6167"/>
                      <a:pt x="41277" y="6412"/>
                    </a:cubicBezTo>
                    <a:cubicBezTo>
                      <a:pt x="41010" y="6567"/>
                      <a:pt x="40716" y="6709"/>
                      <a:pt x="40527" y="6982"/>
                    </a:cubicBezTo>
                    <a:cubicBezTo>
                      <a:pt x="40453" y="7084"/>
                      <a:pt x="40357" y="7180"/>
                      <a:pt x="40243" y="7254"/>
                    </a:cubicBezTo>
                    <a:cubicBezTo>
                      <a:pt x="40159" y="7307"/>
                      <a:pt x="40097" y="7390"/>
                      <a:pt x="40063" y="7486"/>
                    </a:cubicBezTo>
                    <a:cubicBezTo>
                      <a:pt x="40014" y="7628"/>
                      <a:pt x="39936" y="7762"/>
                      <a:pt x="39837" y="7867"/>
                    </a:cubicBezTo>
                    <a:cubicBezTo>
                      <a:pt x="39664" y="8059"/>
                      <a:pt x="39590" y="8300"/>
                      <a:pt x="39531" y="8532"/>
                    </a:cubicBezTo>
                    <a:cubicBezTo>
                      <a:pt x="39435" y="8932"/>
                      <a:pt x="39320" y="9337"/>
                      <a:pt x="39367" y="9761"/>
                    </a:cubicBezTo>
                    <a:cubicBezTo>
                      <a:pt x="39373" y="9811"/>
                      <a:pt x="39370" y="9860"/>
                      <a:pt x="39367" y="9910"/>
                    </a:cubicBezTo>
                    <a:cubicBezTo>
                      <a:pt x="39364" y="9982"/>
                      <a:pt x="39329" y="10019"/>
                      <a:pt x="39261" y="10019"/>
                    </a:cubicBezTo>
                    <a:cubicBezTo>
                      <a:pt x="39253" y="10019"/>
                      <a:pt x="39245" y="10019"/>
                      <a:pt x="39237" y="10018"/>
                    </a:cubicBezTo>
                    <a:cubicBezTo>
                      <a:pt x="39035" y="9990"/>
                      <a:pt x="38822" y="10046"/>
                      <a:pt x="38633" y="9928"/>
                    </a:cubicBezTo>
                    <a:cubicBezTo>
                      <a:pt x="38615" y="9919"/>
                      <a:pt x="38587" y="9916"/>
                      <a:pt x="38562" y="9916"/>
                    </a:cubicBezTo>
                    <a:cubicBezTo>
                      <a:pt x="38278" y="9916"/>
                      <a:pt x="37993" y="9890"/>
                      <a:pt x="37707" y="9890"/>
                    </a:cubicBezTo>
                    <a:cubicBezTo>
                      <a:pt x="37647" y="9890"/>
                      <a:pt x="37588" y="9892"/>
                      <a:pt x="37528" y="9894"/>
                    </a:cubicBezTo>
                    <a:cubicBezTo>
                      <a:pt x="37144" y="9913"/>
                      <a:pt x="36760" y="9975"/>
                      <a:pt x="36377" y="9990"/>
                    </a:cubicBezTo>
                    <a:cubicBezTo>
                      <a:pt x="36287" y="9993"/>
                      <a:pt x="36191" y="9996"/>
                      <a:pt x="36107" y="10027"/>
                    </a:cubicBezTo>
                    <a:cubicBezTo>
                      <a:pt x="35767" y="10160"/>
                      <a:pt x="35414" y="10232"/>
                      <a:pt x="35055" y="10272"/>
                    </a:cubicBezTo>
                    <a:cubicBezTo>
                      <a:pt x="34878" y="10290"/>
                      <a:pt x="34724" y="10368"/>
                      <a:pt x="34566" y="10430"/>
                    </a:cubicBezTo>
                    <a:cubicBezTo>
                      <a:pt x="34417" y="10485"/>
                      <a:pt x="34269" y="10538"/>
                      <a:pt x="34117" y="10566"/>
                    </a:cubicBezTo>
                    <a:cubicBezTo>
                      <a:pt x="33845" y="10619"/>
                      <a:pt x="33659" y="10795"/>
                      <a:pt x="33451" y="10956"/>
                    </a:cubicBezTo>
                    <a:cubicBezTo>
                      <a:pt x="33235" y="11117"/>
                      <a:pt x="33040" y="11306"/>
                      <a:pt x="32817" y="11454"/>
                    </a:cubicBezTo>
                    <a:cubicBezTo>
                      <a:pt x="32486" y="11674"/>
                      <a:pt x="32269" y="11987"/>
                      <a:pt x="32055" y="12312"/>
                    </a:cubicBezTo>
                    <a:cubicBezTo>
                      <a:pt x="31895" y="12553"/>
                      <a:pt x="31811" y="12829"/>
                      <a:pt x="31653" y="13070"/>
                    </a:cubicBezTo>
                    <a:cubicBezTo>
                      <a:pt x="31539" y="13253"/>
                      <a:pt x="31535" y="13479"/>
                      <a:pt x="31443" y="13674"/>
                    </a:cubicBezTo>
                    <a:cubicBezTo>
                      <a:pt x="31210" y="14160"/>
                      <a:pt x="31145" y="14701"/>
                      <a:pt x="30981" y="15209"/>
                    </a:cubicBezTo>
                    <a:cubicBezTo>
                      <a:pt x="30885" y="15512"/>
                      <a:pt x="30848" y="15828"/>
                      <a:pt x="30759" y="16134"/>
                    </a:cubicBezTo>
                    <a:cubicBezTo>
                      <a:pt x="30700" y="16345"/>
                      <a:pt x="30694" y="16571"/>
                      <a:pt x="30675" y="16791"/>
                    </a:cubicBezTo>
                    <a:cubicBezTo>
                      <a:pt x="30653" y="17029"/>
                      <a:pt x="30619" y="17264"/>
                      <a:pt x="30557" y="17496"/>
                    </a:cubicBezTo>
                    <a:cubicBezTo>
                      <a:pt x="30539" y="17568"/>
                      <a:pt x="30523" y="17642"/>
                      <a:pt x="30539" y="17716"/>
                    </a:cubicBezTo>
                    <a:cubicBezTo>
                      <a:pt x="30560" y="17809"/>
                      <a:pt x="30548" y="17896"/>
                      <a:pt x="30517" y="17982"/>
                    </a:cubicBezTo>
                    <a:cubicBezTo>
                      <a:pt x="30480" y="18094"/>
                      <a:pt x="30461" y="18205"/>
                      <a:pt x="30492" y="18323"/>
                    </a:cubicBezTo>
                    <a:cubicBezTo>
                      <a:pt x="30536" y="18490"/>
                      <a:pt x="30430" y="18639"/>
                      <a:pt x="30434" y="18806"/>
                    </a:cubicBezTo>
                    <a:cubicBezTo>
                      <a:pt x="30443" y="19487"/>
                      <a:pt x="30421" y="20165"/>
                      <a:pt x="30492" y="20846"/>
                    </a:cubicBezTo>
                    <a:cubicBezTo>
                      <a:pt x="30520" y="21121"/>
                      <a:pt x="30505" y="21403"/>
                      <a:pt x="30594" y="21672"/>
                    </a:cubicBezTo>
                    <a:cubicBezTo>
                      <a:pt x="30647" y="21830"/>
                      <a:pt x="30678" y="21991"/>
                      <a:pt x="30768" y="22133"/>
                    </a:cubicBezTo>
                    <a:cubicBezTo>
                      <a:pt x="30786" y="22161"/>
                      <a:pt x="30805" y="22192"/>
                      <a:pt x="30811" y="22223"/>
                    </a:cubicBezTo>
                    <a:cubicBezTo>
                      <a:pt x="30870" y="22548"/>
                      <a:pt x="31074" y="22799"/>
                      <a:pt x="31232" y="23074"/>
                    </a:cubicBezTo>
                    <a:cubicBezTo>
                      <a:pt x="31350" y="23275"/>
                      <a:pt x="31486" y="23446"/>
                      <a:pt x="31665" y="23597"/>
                    </a:cubicBezTo>
                    <a:cubicBezTo>
                      <a:pt x="31919" y="23811"/>
                      <a:pt x="32192" y="23993"/>
                      <a:pt x="32483" y="24148"/>
                    </a:cubicBezTo>
                    <a:cubicBezTo>
                      <a:pt x="32687" y="24257"/>
                      <a:pt x="32922" y="24331"/>
                      <a:pt x="33151" y="24380"/>
                    </a:cubicBezTo>
                    <a:cubicBezTo>
                      <a:pt x="33273" y="24404"/>
                      <a:pt x="33395" y="24453"/>
                      <a:pt x="33523" y="24453"/>
                    </a:cubicBezTo>
                    <a:cubicBezTo>
                      <a:pt x="33544" y="24453"/>
                      <a:pt x="33566" y="24452"/>
                      <a:pt x="33588" y="24448"/>
                    </a:cubicBezTo>
                    <a:cubicBezTo>
                      <a:pt x="33594" y="24448"/>
                      <a:pt x="33599" y="24447"/>
                      <a:pt x="33604" y="24447"/>
                    </a:cubicBezTo>
                    <a:cubicBezTo>
                      <a:pt x="33661" y="24447"/>
                      <a:pt x="33686" y="24491"/>
                      <a:pt x="33708" y="24548"/>
                    </a:cubicBezTo>
                    <a:cubicBezTo>
                      <a:pt x="33807" y="24835"/>
                      <a:pt x="33888" y="25133"/>
                      <a:pt x="34030" y="25399"/>
                    </a:cubicBezTo>
                    <a:cubicBezTo>
                      <a:pt x="34170" y="25653"/>
                      <a:pt x="34244" y="25928"/>
                      <a:pt x="34349" y="26194"/>
                    </a:cubicBezTo>
                    <a:cubicBezTo>
                      <a:pt x="34470" y="26501"/>
                      <a:pt x="34652" y="26776"/>
                      <a:pt x="34761" y="27089"/>
                    </a:cubicBezTo>
                    <a:cubicBezTo>
                      <a:pt x="34832" y="27290"/>
                      <a:pt x="34826" y="27361"/>
                      <a:pt x="34637" y="27439"/>
                    </a:cubicBezTo>
                    <a:cubicBezTo>
                      <a:pt x="34361" y="27550"/>
                      <a:pt x="34145" y="27757"/>
                      <a:pt x="33885" y="27891"/>
                    </a:cubicBezTo>
                    <a:cubicBezTo>
                      <a:pt x="33795" y="27934"/>
                      <a:pt x="33721" y="27999"/>
                      <a:pt x="33650" y="28070"/>
                    </a:cubicBezTo>
                    <a:cubicBezTo>
                      <a:pt x="33538" y="28175"/>
                      <a:pt x="33433" y="28299"/>
                      <a:pt x="33275" y="28346"/>
                    </a:cubicBezTo>
                    <a:cubicBezTo>
                      <a:pt x="33219" y="28361"/>
                      <a:pt x="33179" y="28407"/>
                      <a:pt x="33148" y="28460"/>
                    </a:cubicBezTo>
                    <a:cubicBezTo>
                      <a:pt x="33102" y="28541"/>
                      <a:pt x="33030" y="28599"/>
                      <a:pt x="32956" y="28646"/>
                    </a:cubicBezTo>
                    <a:cubicBezTo>
                      <a:pt x="32712" y="28801"/>
                      <a:pt x="32510" y="29002"/>
                      <a:pt x="32312" y="29212"/>
                    </a:cubicBezTo>
                    <a:cubicBezTo>
                      <a:pt x="32046" y="29500"/>
                      <a:pt x="31737" y="29751"/>
                      <a:pt x="31470" y="30042"/>
                    </a:cubicBezTo>
                    <a:cubicBezTo>
                      <a:pt x="31328" y="30197"/>
                      <a:pt x="31145" y="30320"/>
                      <a:pt x="31053" y="30522"/>
                    </a:cubicBezTo>
                    <a:cubicBezTo>
                      <a:pt x="31037" y="30549"/>
                      <a:pt x="31015" y="30580"/>
                      <a:pt x="30991" y="30599"/>
                    </a:cubicBezTo>
                    <a:cubicBezTo>
                      <a:pt x="30724" y="30809"/>
                      <a:pt x="30570" y="31119"/>
                      <a:pt x="30316" y="31342"/>
                    </a:cubicBezTo>
                    <a:cubicBezTo>
                      <a:pt x="30189" y="31450"/>
                      <a:pt x="30108" y="31614"/>
                      <a:pt x="30009" y="31753"/>
                    </a:cubicBezTo>
                    <a:cubicBezTo>
                      <a:pt x="29982" y="31791"/>
                      <a:pt x="29963" y="31846"/>
                      <a:pt x="29929" y="31874"/>
                    </a:cubicBezTo>
                    <a:cubicBezTo>
                      <a:pt x="29644" y="32100"/>
                      <a:pt x="29477" y="32428"/>
                      <a:pt x="29217" y="32679"/>
                    </a:cubicBezTo>
                    <a:cubicBezTo>
                      <a:pt x="29053" y="32840"/>
                      <a:pt x="28904" y="33035"/>
                      <a:pt x="28756" y="33218"/>
                    </a:cubicBezTo>
                    <a:cubicBezTo>
                      <a:pt x="28524" y="33502"/>
                      <a:pt x="28261" y="33762"/>
                      <a:pt x="28010" y="34032"/>
                    </a:cubicBezTo>
                    <a:cubicBezTo>
                      <a:pt x="27926" y="34121"/>
                      <a:pt x="27898" y="34251"/>
                      <a:pt x="27799" y="34335"/>
                    </a:cubicBezTo>
                    <a:cubicBezTo>
                      <a:pt x="27515" y="34567"/>
                      <a:pt x="27270" y="34843"/>
                      <a:pt x="27004" y="35096"/>
                    </a:cubicBezTo>
                    <a:cubicBezTo>
                      <a:pt x="26861" y="35233"/>
                      <a:pt x="26719" y="35390"/>
                      <a:pt x="26524" y="35474"/>
                    </a:cubicBezTo>
                    <a:cubicBezTo>
                      <a:pt x="26394" y="35533"/>
                      <a:pt x="26338" y="35678"/>
                      <a:pt x="26221" y="35759"/>
                    </a:cubicBezTo>
                    <a:cubicBezTo>
                      <a:pt x="26066" y="35867"/>
                      <a:pt x="25914" y="35979"/>
                      <a:pt x="25747" y="36068"/>
                    </a:cubicBezTo>
                    <a:cubicBezTo>
                      <a:pt x="25673" y="36109"/>
                      <a:pt x="25589" y="36140"/>
                      <a:pt x="25537" y="36201"/>
                    </a:cubicBezTo>
                    <a:cubicBezTo>
                      <a:pt x="25357" y="36403"/>
                      <a:pt x="25103" y="36492"/>
                      <a:pt x="24887" y="36635"/>
                    </a:cubicBezTo>
                    <a:cubicBezTo>
                      <a:pt x="24472" y="36907"/>
                      <a:pt x="24011" y="37081"/>
                      <a:pt x="23534" y="37198"/>
                    </a:cubicBezTo>
                    <a:cubicBezTo>
                      <a:pt x="23390" y="37236"/>
                      <a:pt x="23239" y="37272"/>
                      <a:pt x="23081" y="37272"/>
                    </a:cubicBezTo>
                    <a:cubicBezTo>
                      <a:pt x="23032" y="37272"/>
                      <a:pt x="22981" y="37268"/>
                      <a:pt x="22930" y="37260"/>
                    </a:cubicBezTo>
                    <a:cubicBezTo>
                      <a:pt x="22763" y="37232"/>
                      <a:pt x="22596" y="37245"/>
                      <a:pt x="22426" y="37198"/>
                    </a:cubicBezTo>
                    <a:cubicBezTo>
                      <a:pt x="22082" y="37102"/>
                      <a:pt x="21813" y="36889"/>
                      <a:pt x="21528" y="36697"/>
                    </a:cubicBezTo>
                    <a:cubicBezTo>
                      <a:pt x="21126" y="36427"/>
                      <a:pt x="20801" y="36084"/>
                      <a:pt x="20566" y="35666"/>
                    </a:cubicBezTo>
                    <a:cubicBezTo>
                      <a:pt x="20405" y="35375"/>
                      <a:pt x="20278" y="35065"/>
                      <a:pt x="20129" y="34765"/>
                    </a:cubicBezTo>
                    <a:cubicBezTo>
                      <a:pt x="20033" y="34573"/>
                      <a:pt x="19928" y="34388"/>
                      <a:pt x="19906" y="34168"/>
                    </a:cubicBezTo>
                    <a:cubicBezTo>
                      <a:pt x="19906" y="34146"/>
                      <a:pt x="19900" y="34118"/>
                      <a:pt x="19888" y="34097"/>
                    </a:cubicBezTo>
                    <a:cubicBezTo>
                      <a:pt x="19677" y="33700"/>
                      <a:pt x="19634" y="33249"/>
                      <a:pt x="19498" y="32828"/>
                    </a:cubicBezTo>
                    <a:cubicBezTo>
                      <a:pt x="19454" y="32701"/>
                      <a:pt x="19417" y="32577"/>
                      <a:pt x="19355" y="32459"/>
                    </a:cubicBezTo>
                    <a:cubicBezTo>
                      <a:pt x="19315" y="32379"/>
                      <a:pt x="19275" y="32295"/>
                      <a:pt x="19265" y="32202"/>
                    </a:cubicBezTo>
                    <a:cubicBezTo>
                      <a:pt x="19222" y="31735"/>
                      <a:pt x="19002" y="31311"/>
                      <a:pt x="18937" y="30847"/>
                    </a:cubicBezTo>
                    <a:cubicBezTo>
                      <a:pt x="18919" y="30710"/>
                      <a:pt x="18838" y="30583"/>
                      <a:pt x="18795" y="30453"/>
                    </a:cubicBezTo>
                    <a:cubicBezTo>
                      <a:pt x="18715" y="30200"/>
                      <a:pt x="18674" y="29940"/>
                      <a:pt x="18634" y="29680"/>
                    </a:cubicBezTo>
                    <a:cubicBezTo>
                      <a:pt x="18622" y="29608"/>
                      <a:pt x="18612" y="29534"/>
                      <a:pt x="18591" y="29463"/>
                    </a:cubicBezTo>
                    <a:cubicBezTo>
                      <a:pt x="18380" y="28745"/>
                      <a:pt x="18247" y="28008"/>
                      <a:pt x="18111" y="27271"/>
                    </a:cubicBezTo>
                    <a:cubicBezTo>
                      <a:pt x="18077" y="27092"/>
                      <a:pt x="17990" y="26934"/>
                      <a:pt x="17941" y="26758"/>
                    </a:cubicBezTo>
                    <a:cubicBezTo>
                      <a:pt x="17848" y="26417"/>
                      <a:pt x="17808" y="26067"/>
                      <a:pt x="17718" y="25724"/>
                    </a:cubicBezTo>
                    <a:cubicBezTo>
                      <a:pt x="17647" y="25454"/>
                      <a:pt x="17560" y="25176"/>
                      <a:pt x="17541" y="24885"/>
                    </a:cubicBezTo>
                    <a:cubicBezTo>
                      <a:pt x="17529" y="24674"/>
                      <a:pt x="17458" y="24467"/>
                      <a:pt x="17393" y="24266"/>
                    </a:cubicBezTo>
                    <a:cubicBezTo>
                      <a:pt x="17315" y="24031"/>
                      <a:pt x="17312" y="23783"/>
                      <a:pt x="17247" y="23548"/>
                    </a:cubicBezTo>
                    <a:cubicBezTo>
                      <a:pt x="17210" y="23415"/>
                      <a:pt x="17142" y="23285"/>
                      <a:pt x="17130" y="23148"/>
                    </a:cubicBezTo>
                    <a:cubicBezTo>
                      <a:pt x="17083" y="22715"/>
                      <a:pt x="16925" y="22310"/>
                      <a:pt x="16823" y="21892"/>
                    </a:cubicBezTo>
                    <a:cubicBezTo>
                      <a:pt x="16730" y="21523"/>
                      <a:pt x="16566" y="21171"/>
                      <a:pt x="16415" y="20815"/>
                    </a:cubicBezTo>
                    <a:cubicBezTo>
                      <a:pt x="16201" y="20319"/>
                      <a:pt x="15929" y="19858"/>
                      <a:pt x="15644" y="19409"/>
                    </a:cubicBezTo>
                    <a:cubicBezTo>
                      <a:pt x="15483" y="19159"/>
                      <a:pt x="15319" y="18902"/>
                      <a:pt x="15099" y="18688"/>
                    </a:cubicBezTo>
                    <a:cubicBezTo>
                      <a:pt x="14895" y="18490"/>
                      <a:pt x="14715" y="18267"/>
                      <a:pt x="14514" y="18063"/>
                    </a:cubicBezTo>
                    <a:cubicBezTo>
                      <a:pt x="14248" y="17797"/>
                      <a:pt x="13923" y="17602"/>
                      <a:pt x="13589" y="17425"/>
                    </a:cubicBezTo>
                    <a:cubicBezTo>
                      <a:pt x="13403" y="17329"/>
                      <a:pt x="13205" y="17280"/>
                      <a:pt x="13016" y="17196"/>
                    </a:cubicBezTo>
                    <a:cubicBezTo>
                      <a:pt x="12984" y="17183"/>
                      <a:pt x="12952" y="17178"/>
                      <a:pt x="12920" y="17178"/>
                    </a:cubicBezTo>
                    <a:cubicBezTo>
                      <a:pt x="12855" y="17178"/>
                      <a:pt x="12789" y="17197"/>
                      <a:pt x="12723" y="17197"/>
                    </a:cubicBezTo>
                    <a:cubicBezTo>
                      <a:pt x="12707" y="17197"/>
                      <a:pt x="12691" y="17196"/>
                      <a:pt x="12675" y="17193"/>
                    </a:cubicBezTo>
                    <a:cubicBezTo>
                      <a:pt x="12558" y="17174"/>
                      <a:pt x="12459" y="17150"/>
                      <a:pt x="12366" y="17063"/>
                    </a:cubicBezTo>
                    <a:cubicBezTo>
                      <a:pt x="12210" y="16916"/>
                      <a:pt x="12031" y="16847"/>
                      <a:pt x="11852" y="16847"/>
                    </a:cubicBezTo>
                    <a:cubicBezTo>
                      <a:pt x="11604" y="16847"/>
                      <a:pt x="11354" y="16979"/>
                      <a:pt x="11162" y="17218"/>
                    </a:cubicBezTo>
                    <a:cubicBezTo>
                      <a:pt x="11149" y="17230"/>
                      <a:pt x="11137" y="17246"/>
                      <a:pt x="11137" y="17261"/>
                    </a:cubicBezTo>
                    <a:cubicBezTo>
                      <a:pt x="11140" y="17530"/>
                      <a:pt x="10954" y="17549"/>
                      <a:pt x="10747" y="17602"/>
                    </a:cubicBezTo>
                    <a:cubicBezTo>
                      <a:pt x="10580" y="17648"/>
                      <a:pt x="10400" y="17741"/>
                      <a:pt x="10308" y="17930"/>
                    </a:cubicBezTo>
                    <a:cubicBezTo>
                      <a:pt x="10221" y="18106"/>
                      <a:pt x="10103" y="18270"/>
                      <a:pt x="10020" y="18447"/>
                    </a:cubicBezTo>
                    <a:cubicBezTo>
                      <a:pt x="9976" y="18540"/>
                      <a:pt x="9925" y="18572"/>
                      <a:pt x="9843" y="18572"/>
                    </a:cubicBezTo>
                    <a:cubicBezTo>
                      <a:pt x="9833" y="18572"/>
                      <a:pt x="9821" y="18572"/>
                      <a:pt x="9809" y="18570"/>
                    </a:cubicBezTo>
                    <a:cubicBezTo>
                      <a:pt x="9785" y="18568"/>
                      <a:pt x="9762" y="18567"/>
                      <a:pt x="9739" y="18567"/>
                    </a:cubicBezTo>
                    <a:cubicBezTo>
                      <a:pt x="9561" y="18567"/>
                      <a:pt x="9404" y="18630"/>
                      <a:pt x="9264" y="18756"/>
                    </a:cubicBezTo>
                    <a:cubicBezTo>
                      <a:pt x="9203" y="18815"/>
                      <a:pt x="9165" y="18880"/>
                      <a:pt x="9119" y="18948"/>
                    </a:cubicBezTo>
                    <a:cubicBezTo>
                      <a:pt x="8884" y="19292"/>
                      <a:pt x="8896" y="19691"/>
                      <a:pt x="8862" y="20078"/>
                    </a:cubicBezTo>
                    <a:cubicBezTo>
                      <a:pt x="8850" y="20202"/>
                      <a:pt x="8819" y="20233"/>
                      <a:pt x="8695" y="20257"/>
                    </a:cubicBezTo>
                    <a:cubicBezTo>
                      <a:pt x="8311" y="20338"/>
                      <a:pt x="7952" y="20681"/>
                      <a:pt x="7946" y="21099"/>
                    </a:cubicBezTo>
                    <a:cubicBezTo>
                      <a:pt x="7937" y="21570"/>
                      <a:pt x="8048" y="22019"/>
                      <a:pt x="8274" y="22446"/>
                    </a:cubicBezTo>
                    <a:cubicBezTo>
                      <a:pt x="8419" y="22718"/>
                      <a:pt x="8590" y="22984"/>
                      <a:pt x="8701" y="23278"/>
                    </a:cubicBezTo>
                    <a:cubicBezTo>
                      <a:pt x="8778" y="23480"/>
                      <a:pt x="8921" y="23644"/>
                      <a:pt x="9023" y="23829"/>
                    </a:cubicBezTo>
                    <a:cubicBezTo>
                      <a:pt x="9153" y="24068"/>
                      <a:pt x="9289" y="24297"/>
                      <a:pt x="9413" y="24538"/>
                    </a:cubicBezTo>
                    <a:cubicBezTo>
                      <a:pt x="9580" y="24866"/>
                      <a:pt x="9757" y="25188"/>
                      <a:pt x="9927" y="25516"/>
                    </a:cubicBezTo>
                    <a:cubicBezTo>
                      <a:pt x="9973" y="25603"/>
                      <a:pt x="10010" y="25696"/>
                      <a:pt x="10048" y="25786"/>
                    </a:cubicBezTo>
                    <a:cubicBezTo>
                      <a:pt x="10088" y="25882"/>
                      <a:pt x="10032" y="25903"/>
                      <a:pt x="9952" y="25903"/>
                    </a:cubicBezTo>
                    <a:cubicBezTo>
                      <a:pt x="9527" y="25901"/>
                      <a:pt x="9100" y="25898"/>
                      <a:pt x="8674" y="25898"/>
                    </a:cubicBezTo>
                    <a:cubicBezTo>
                      <a:pt x="8483" y="25898"/>
                      <a:pt x="8292" y="25898"/>
                      <a:pt x="8101" y="25900"/>
                    </a:cubicBezTo>
                    <a:cubicBezTo>
                      <a:pt x="7996" y="25902"/>
                      <a:pt x="7892" y="25902"/>
                      <a:pt x="7787" y="25902"/>
                    </a:cubicBezTo>
                    <a:cubicBezTo>
                      <a:pt x="7683" y="25902"/>
                      <a:pt x="7578" y="25902"/>
                      <a:pt x="7474" y="25902"/>
                    </a:cubicBezTo>
                    <a:cubicBezTo>
                      <a:pt x="7265" y="25902"/>
                      <a:pt x="7056" y="25903"/>
                      <a:pt x="6847" y="25913"/>
                    </a:cubicBezTo>
                    <a:cubicBezTo>
                      <a:pt x="6636" y="25922"/>
                      <a:pt x="6425" y="25930"/>
                      <a:pt x="6214" y="25930"/>
                    </a:cubicBezTo>
                    <a:cubicBezTo>
                      <a:pt x="6024" y="25930"/>
                      <a:pt x="5835" y="25924"/>
                      <a:pt x="5646" y="25906"/>
                    </a:cubicBezTo>
                    <a:cubicBezTo>
                      <a:pt x="5561" y="25899"/>
                      <a:pt x="5475" y="25896"/>
                      <a:pt x="5389" y="25896"/>
                    </a:cubicBezTo>
                    <a:cubicBezTo>
                      <a:pt x="5123" y="25896"/>
                      <a:pt x="4854" y="25924"/>
                      <a:pt x="4587" y="25931"/>
                    </a:cubicBezTo>
                    <a:cubicBezTo>
                      <a:pt x="4538" y="25933"/>
                      <a:pt x="4488" y="25933"/>
                      <a:pt x="4439" y="25933"/>
                    </a:cubicBezTo>
                    <a:cubicBezTo>
                      <a:pt x="4389" y="25933"/>
                      <a:pt x="4340" y="25933"/>
                      <a:pt x="4290" y="25931"/>
                    </a:cubicBezTo>
                    <a:cubicBezTo>
                      <a:pt x="4280" y="25931"/>
                      <a:pt x="4270" y="25930"/>
                      <a:pt x="4261" y="25930"/>
                    </a:cubicBezTo>
                    <a:cubicBezTo>
                      <a:pt x="4090" y="25930"/>
                      <a:pt x="3986" y="26009"/>
                      <a:pt x="3974" y="26191"/>
                    </a:cubicBezTo>
                    <a:cubicBezTo>
                      <a:pt x="3956" y="26476"/>
                      <a:pt x="3965" y="26764"/>
                      <a:pt x="3978" y="27052"/>
                    </a:cubicBezTo>
                    <a:cubicBezTo>
                      <a:pt x="3993" y="27395"/>
                      <a:pt x="4039" y="27739"/>
                      <a:pt x="3981" y="28082"/>
                    </a:cubicBezTo>
                    <a:cubicBezTo>
                      <a:pt x="3962" y="28197"/>
                      <a:pt x="3959" y="28315"/>
                      <a:pt x="3965" y="28429"/>
                    </a:cubicBezTo>
                    <a:cubicBezTo>
                      <a:pt x="4009" y="29200"/>
                      <a:pt x="3937" y="29971"/>
                      <a:pt x="3959" y="30744"/>
                    </a:cubicBezTo>
                    <a:cubicBezTo>
                      <a:pt x="3962" y="30871"/>
                      <a:pt x="4009" y="30939"/>
                      <a:pt x="4132" y="30973"/>
                    </a:cubicBezTo>
                    <a:cubicBezTo>
                      <a:pt x="4254" y="31007"/>
                      <a:pt x="4377" y="31027"/>
                      <a:pt x="4500" y="31027"/>
                    </a:cubicBezTo>
                    <a:cubicBezTo>
                      <a:pt x="4549" y="31027"/>
                      <a:pt x="4598" y="31024"/>
                      <a:pt x="4646" y="31017"/>
                    </a:cubicBezTo>
                    <a:cubicBezTo>
                      <a:pt x="4746" y="31002"/>
                      <a:pt x="4846" y="30999"/>
                      <a:pt x="4945" y="30999"/>
                    </a:cubicBezTo>
                    <a:cubicBezTo>
                      <a:pt x="5027" y="30999"/>
                      <a:pt x="5108" y="31001"/>
                      <a:pt x="5189" y="31001"/>
                    </a:cubicBezTo>
                    <a:cubicBezTo>
                      <a:pt x="5301" y="31001"/>
                      <a:pt x="5414" y="30997"/>
                      <a:pt x="5525" y="30977"/>
                    </a:cubicBezTo>
                    <a:cubicBezTo>
                      <a:pt x="5556" y="30971"/>
                      <a:pt x="5588" y="30969"/>
                      <a:pt x="5620" y="30969"/>
                    </a:cubicBezTo>
                    <a:cubicBezTo>
                      <a:pt x="5727" y="30969"/>
                      <a:pt x="5837" y="30993"/>
                      <a:pt x="5941" y="30993"/>
                    </a:cubicBezTo>
                    <a:cubicBezTo>
                      <a:pt x="5950" y="30993"/>
                      <a:pt x="5959" y="30992"/>
                      <a:pt x="5968" y="30992"/>
                    </a:cubicBezTo>
                    <a:cubicBezTo>
                      <a:pt x="6032" y="30989"/>
                      <a:pt x="6096" y="30987"/>
                      <a:pt x="6161" y="30987"/>
                    </a:cubicBezTo>
                    <a:cubicBezTo>
                      <a:pt x="6411" y="30987"/>
                      <a:pt x="6661" y="31007"/>
                      <a:pt x="6910" y="31007"/>
                    </a:cubicBezTo>
                    <a:cubicBezTo>
                      <a:pt x="7021" y="31007"/>
                      <a:pt x="7132" y="31003"/>
                      <a:pt x="7243" y="30992"/>
                    </a:cubicBezTo>
                    <a:cubicBezTo>
                      <a:pt x="7273" y="30989"/>
                      <a:pt x="7304" y="30979"/>
                      <a:pt x="7332" y="30979"/>
                    </a:cubicBezTo>
                    <a:cubicBezTo>
                      <a:pt x="7335" y="30979"/>
                      <a:pt x="7339" y="30979"/>
                      <a:pt x="7342" y="30980"/>
                    </a:cubicBezTo>
                    <a:cubicBezTo>
                      <a:pt x="7480" y="31000"/>
                      <a:pt x="7617" y="31007"/>
                      <a:pt x="7754" y="31007"/>
                    </a:cubicBezTo>
                    <a:cubicBezTo>
                      <a:pt x="8063" y="31007"/>
                      <a:pt x="8371" y="30972"/>
                      <a:pt x="8679" y="30972"/>
                    </a:cubicBezTo>
                    <a:cubicBezTo>
                      <a:pt x="8741" y="30972"/>
                      <a:pt x="8803" y="30973"/>
                      <a:pt x="8865" y="30977"/>
                    </a:cubicBezTo>
                    <a:cubicBezTo>
                      <a:pt x="9013" y="30984"/>
                      <a:pt x="9160" y="30986"/>
                      <a:pt x="9308" y="30986"/>
                    </a:cubicBezTo>
                    <a:cubicBezTo>
                      <a:pt x="9443" y="30986"/>
                      <a:pt x="9578" y="30985"/>
                      <a:pt x="9712" y="30985"/>
                    </a:cubicBezTo>
                    <a:cubicBezTo>
                      <a:pt x="9846" y="30985"/>
                      <a:pt x="9979" y="30986"/>
                      <a:pt x="10113" y="30992"/>
                    </a:cubicBezTo>
                    <a:cubicBezTo>
                      <a:pt x="10376" y="31005"/>
                      <a:pt x="10639" y="31010"/>
                      <a:pt x="10902" y="31010"/>
                    </a:cubicBezTo>
                    <a:cubicBezTo>
                      <a:pt x="11017" y="31010"/>
                      <a:pt x="11131" y="31009"/>
                      <a:pt x="11245" y="31008"/>
                    </a:cubicBezTo>
                    <a:cubicBezTo>
                      <a:pt x="11295" y="31004"/>
                      <a:pt x="11341" y="31004"/>
                      <a:pt x="11391" y="30998"/>
                    </a:cubicBezTo>
                    <a:cubicBezTo>
                      <a:pt x="11453" y="30988"/>
                      <a:pt x="11504" y="30982"/>
                      <a:pt x="11545" y="30982"/>
                    </a:cubicBezTo>
                    <a:cubicBezTo>
                      <a:pt x="11682" y="30982"/>
                      <a:pt x="11723" y="31047"/>
                      <a:pt x="11769" y="31249"/>
                    </a:cubicBezTo>
                    <a:cubicBezTo>
                      <a:pt x="11880" y="31732"/>
                      <a:pt x="12019" y="32212"/>
                      <a:pt x="12121" y="32694"/>
                    </a:cubicBezTo>
                    <a:cubicBezTo>
                      <a:pt x="12251" y="33301"/>
                      <a:pt x="12409" y="33902"/>
                      <a:pt x="12499" y="34521"/>
                    </a:cubicBezTo>
                    <a:cubicBezTo>
                      <a:pt x="12552" y="34914"/>
                      <a:pt x="12672" y="35307"/>
                      <a:pt x="12756" y="35700"/>
                    </a:cubicBezTo>
                    <a:cubicBezTo>
                      <a:pt x="12833" y="36068"/>
                      <a:pt x="12942" y="36431"/>
                      <a:pt x="13019" y="36799"/>
                    </a:cubicBezTo>
                    <a:cubicBezTo>
                      <a:pt x="13084" y="37099"/>
                      <a:pt x="13192" y="37384"/>
                      <a:pt x="13257" y="37681"/>
                    </a:cubicBezTo>
                    <a:cubicBezTo>
                      <a:pt x="13288" y="37830"/>
                      <a:pt x="13270" y="37867"/>
                      <a:pt x="13124" y="37870"/>
                    </a:cubicBezTo>
                    <a:cubicBezTo>
                      <a:pt x="13050" y="37872"/>
                      <a:pt x="12975" y="37874"/>
                      <a:pt x="12900" y="37874"/>
                    </a:cubicBezTo>
                    <a:cubicBezTo>
                      <a:pt x="12794" y="37874"/>
                      <a:pt x="12688" y="37871"/>
                      <a:pt x="12583" y="37864"/>
                    </a:cubicBezTo>
                    <a:cubicBezTo>
                      <a:pt x="12414" y="37851"/>
                      <a:pt x="12246" y="37847"/>
                      <a:pt x="12078" y="37847"/>
                    </a:cubicBezTo>
                    <a:cubicBezTo>
                      <a:pt x="11911" y="37847"/>
                      <a:pt x="11744" y="37851"/>
                      <a:pt x="11577" y="37854"/>
                    </a:cubicBezTo>
                    <a:cubicBezTo>
                      <a:pt x="11320" y="37860"/>
                      <a:pt x="11062" y="37868"/>
                      <a:pt x="10803" y="37868"/>
                    </a:cubicBezTo>
                    <a:cubicBezTo>
                      <a:pt x="10668" y="37868"/>
                      <a:pt x="10532" y="37866"/>
                      <a:pt x="10397" y="37861"/>
                    </a:cubicBezTo>
                    <a:cubicBezTo>
                      <a:pt x="10119" y="37850"/>
                      <a:pt x="9839" y="37836"/>
                      <a:pt x="9559" y="37836"/>
                    </a:cubicBezTo>
                    <a:cubicBezTo>
                      <a:pt x="9438" y="37836"/>
                      <a:pt x="9317" y="37839"/>
                      <a:pt x="9196" y="37845"/>
                    </a:cubicBezTo>
                    <a:cubicBezTo>
                      <a:pt x="9003" y="37856"/>
                      <a:pt x="8811" y="37858"/>
                      <a:pt x="8620" y="37858"/>
                    </a:cubicBezTo>
                    <a:cubicBezTo>
                      <a:pt x="8492" y="37858"/>
                      <a:pt x="8364" y="37857"/>
                      <a:pt x="8237" y="37857"/>
                    </a:cubicBezTo>
                    <a:cubicBezTo>
                      <a:pt x="8037" y="37857"/>
                      <a:pt x="7837" y="37845"/>
                      <a:pt x="7637" y="37845"/>
                    </a:cubicBezTo>
                    <a:cubicBezTo>
                      <a:pt x="7617" y="37845"/>
                      <a:pt x="7597" y="37845"/>
                      <a:pt x="7577" y="37845"/>
                    </a:cubicBezTo>
                    <a:cubicBezTo>
                      <a:pt x="7467" y="37847"/>
                      <a:pt x="7356" y="37857"/>
                      <a:pt x="7244" y="37857"/>
                    </a:cubicBezTo>
                    <a:cubicBezTo>
                      <a:pt x="7177" y="37857"/>
                      <a:pt x="7109" y="37854"/>
                      <a:pt x="7042" y="37842"/>
                    </a:cubicBezTo>
                    <a:cubicBezTo>
                      <a:pt x="7002" y="37835"/>
                      <a:pt x="6962" y="37832"/>
                      <a:pt x="6923" y="37832"/>
                    </a:cubicBezTo>
                    <a:cubicBezTo>
                      <a:pt x="6808" y="37832"/>
                      <a:pt x="6693" y="37854"/>
                      <a:pt x="6578" y="37854"/>
                    </a:cubicBezTo>
                    <a:cubicBezTo>
                      <a:pt x="6566" y="37854"/>
                      <a:pt x="6555" y="37855"/>
                      <a:pt x="6543" y="37855"/>
                    </a:cubicBezTo>
                    <a:cubicBezTo>
                      <a:pt x="6291" y="37855"/>
                      <a:pt x="6038" y="37831"/>
                      <a:pt x="5787" y="37831"/>
                    </a:cubicBezTo>
                    <a:cubicBezTo>
                      <a:pt x="5699" y="37831"/>
                      <a:pt x="5610" y="37834"/>
                      <a:pt x="5522" y="37842"/>
                    </a:cubicBezTo>
                    <a:cubicBezTo>
                      <a:pt x="5421" y="37851"/>
                      <a:pt x="5319" y="37854"/>
                      <a:pt x="5218" y="37854"/>
                    </a:cubicBezTo>
                    <a:cubicBezTo>
                      <a:pt x="4958" y="37854"/>
                      <a:pt x="4699" y="37833"/>
                      <a:pt x="4439" y="37833"/>
                    </a:cubicBezTo>
                    <a:cubicBezTo>
                      <a:pt x="4350" y="37833"/>
                      <a:pt x="4262" y="37835"/>
                      <a:pt x="4173" y="37842"/>
                    </a:cubicBezTo>
                    <a:cubicBezTo>
                      <a:pt x="4100" y="37847"/>
                      <a:pt x="4027" y="37849"/>
                      <a:pt x="3954" y="37849"/>
                    </a:cubicBezTo>
                    <a:cubicBezTo>
                      <a:pt x="3775" y="37849"/>
                      <a:pt x="3592" y="37838"/>
                      <a:pt x="3411" y="37838"/>
                    </a:cubicBezTo>
                    <a:cubicBezTo>
                      <a:pt x="3354" y="37838"/>
                      <a:pt x="3297" y="37839"/>
                      <a:pt x="3241" y="37842"/>
                    </a:cubicBezTo>
                    <a:cubicBezTo>
                      <a:pt x="3144" y="37846"/>
                      <a:pt x="3048" y="37847"/>
                      <a:pt x="2951" y="37847"/>
                    </a:cubicBezTo>
                    <a:cubicBezTo>
                      <a:pt x="2726" y="37847"/>
                      <a:pt x="2502" y="37840"/>
                      <a:pt x="2278" y="37840"/>
                    </a:cubicBezTo>
                    <a:cubicBezTo>
                      <a:pt x="2214" y="37840"/>
                      <a:pt x="2150" y="37840"/>
                      <a:pt x="2086" y="37842"/>
                    </a:cubicBezTo>
                    <a:cubicBezTo>
                      <a:pt x="1937" y="37844"/>
                      <a:pt x="1788" y="37861"/>
                      <a:pt x="1639" y="37861"/>
                    </a:cubicBezTo>
                    <a:cubicBezTo>
                      <a:pt x="1559" y="37861"/>
                      <a:pt x="1480" y="37856"/>
                      <a:pt x="1399" y="37842"/>
                    </a:cubicBezTo>
                    <a:cubicBezTo>
                      <a:pt x="1378" y="37838"/>
                      <a:pt x="1356" y="37837"/>
                      <a:pt x="1334" y="37837"/>
                    </a:cubicBezTo>
                    <a:cubicBezTo>
                      <a:pt x="1220" y="37837"/>
                      <a:pt x="1101" y="37880"/>
                      <a:pt x="980" y="37880"/>
                    </a:cubicBezTo>
                    <a:cubicBezTo>
                      <a:pt x="973" y="37880"/>
                      <a:pt x="966" y="37879"/>
                      <a:pt x="960" y="37879"/>
                    </a:cubicBezTo>
                    <a:cubicBezTo>
                      <a:pt x="625" y="37864"/>
                      <a:pt x="579" y="37817"/>
                      <a:pt x="567" y="37486"/>
                    </a:cubicBezTo>
                    <a:cubicBezTo>
                      <a:pt x="551" y="37118"/>
                      <a:pt x="570" y="36746"/>
                      <a:pt x="573" y="36226"/>
                    </a:cubicBezTo>
                    <a:cubicBezTo>
                      <a:pt x="582" y="35923"/>
                      <a:pt x="585" y="35471"/>
                      <a:pt x="582" y="35019"/>
                    </a:cubicBezTo>
                    <a:cubicBezTo>
                      <a:pt x="579" y="34654"/>
                      <a:pt x="576" y="34282"/>
                      <a:pt x="567" y="33917"/>
                    </a:cubicBezTo>
                    <a:cubicBezTo>
                      <a:pt x="560" y="33580"/>
                      <a:pt x="542" y="33245"/>
                      <a:pt x="588" y="32908"/>
                    </a:cubicBezTo>
                    <a:cubicBezTo>
                      <a:pt x="607" y="32756"/>
                      <a:pt x="613" y="32592"/>
                      <a:pt x="582" y="32441"/>
                    </a:cubicBezTo>
                    <a:cubicBezTo>
                      <a:pt x="514" y="32103"/>
                      <a:pt x="594" y="31769"/>
                      <a:pt x="582" y="31432"/>
                    </a:cubicBezTo>
                    <a:cubicBezTo>
                      <a:pt x="570" y="31054"/>
                      <a:pt x="567" y="30676"/>
                      <a:pt x="563" y="30299"/>
                    </a:cubicBezTo>
                    <a:cubicBezTo>
                      <a:pt x="560" y="30085"/>
                      <a:pt x="557" y="29872"/>
                      <a:pt x="567" y="29658"/>
                    </a:cubicBezTo>
                    <a:cubicBezTo>
                      <a:pt x="582" y="29076"/>
                      <a:pt x="582" y="28494"/>
                      <a:pt x="570" y="27912"/>
                    </a:cubicBezTo>
                    <a:cubicBezTo>
                      <a:pt x="560" y="27485"/>
                      <a:pt x="588" y="27058"/>
                      <a:pt x="601" y="26634"/>
                    </a:cubicBezTo>
                    <a:cubicBezTo>
                      <a:pt x="610" y="26272"/>
                      <a:pt x="557" y="25913"/>
                      <a:pt x="573" y="25550"/>
                    </a:cubicBezTo>
                    <a:cubicBezTo>
                      <a:pt x="597" y="25012"/>
                      <a:pt x="570" y="24470"/>
                      <a:pt x="576" y="23932"/>
                    </a:cubicBezTo>
                    <a:cubicBezTo>
                      <a:pt x="585" y="23176"/>
                      <a:pt x="560" y="22418"/>
                      <a:pt x="557" y="21663"/>
                    </a:cubicBezTo>
                    <a:cubicBezTo>
                      <a:pt x="557" y="21304"/>
                      <a:pt x="622" y="20945"/>
                      <a:pt x="557" y="20586"/>
                    </a:cubicBezTo>
                    <a:cubicBezTo>
                      <a:pt x="672" y="20301"/>
                      <a:pt x="532" y="20016"/>
                      <a:pt x="563" y="19728"/>
                    </a:cubicBezTo>
                    <a:cubicBezTo>
                      <a:pt x="610" y="19298"/>
                      <a:pt x="613" y="18858"/>
                      <a:pt x="588" y="18428"/>
                    </a:cubicBezTo>
                    <a:cubicBezTo>
                      <a:pt x="560" y="17973"/>
                      <a:pt x="570" y="17521"/>
                      <a:pt x="570" y="17069"/>
                    </a:cubicBezTo>
                    <a:cubicBezTo>
                      <a:pt x="570" y="16791"/>
                      <a:pt x="567" y="16509"/>
                      <a:pt x="582" y="16230"/>
                    </a:cubicBezTo>
                    <a:cubicBezTo>
                      <a:pt x="594" y="16023"/>
                      <a:pt x="616" y="15806"/>
                      <a:pt x="573" y="15593"/>
                    </a:cubicBezTo>
                    <a:cubicBezTo>
                      <a:pt x="548" y="15453"/>
                      <a:pt x="573" y="15311"/>
                      <a:pt x="585" y="15175"/>
                    </a:cubicBezTo>
                    <a:cubicBezTo>
                      <a:pt x="619" y="14872"/>
                      <a:pt x="573" y="14568"/>
                      <a:pt x="576" y="14268"/>
                    </a:cubicBezTo>
                    <a:cubicBezTo>
                      <a:pt x="579" y="14150"/>
                      <a:pt x="582" y="14036"/>
                      <a:pt x="582" y="13921"/>
                    </a:cubicBezTo>
                    <a:cubicBezTo>
                      <a:pt x="579" y="13429"/>
                      <a:pt x="554" y="12934"/>
                      <a:pt x="576" y="12445"/>
                    </a:cubicBezTo>
                    <a:cubicBezTo>
                      <a:pt x="588" y="12126"/>
                      <a:pt x="594" y="11804"/>
                      <a:pt x="591" y="11488"/>
                    </a:cubicBezTo>
                    <a:cubicBezTo>
                      <a:pt x="591" y="11145"/>
                      <a:pt x="579" y="10801"/>
                      <a:pt x="576" y="10458"/>
                    </a:cubicBezTo>
                    <a:cubicBezTo>
                      <a:pt x="573" y="9990"/>
                      <a:pt x="613" y="9520"/>
                      <a:pt x="585" y="9055"/>
                    </a:cubicBezTo>
                    <a:cubicBezTo>
                      <a:pt x="563" y="8678"/>
                      <a:pt x="678" y="8300"/>
                      <a:pt x="554" y="7929"/>
                    </a:cubicBezTo>
                    <a:cubicBezTo>
                      <a:pt x="554" y="7923"/>
                      <a:pt x="551" y="7913"/>
                      <a:pt x="554" y="7904"/>
                    </a:cubicBezTo>
                    <a:cubicBezTo>
                      <a:pt x="644" y="7489"/>
                      <a:pt x="548" y="7071"/>
                      <a:pt x="554" y="6653"/>
                    </a:cubicBezTo>
                    <a:cubicBezTo>
                      <a:pt x="557" y="6279"/>
                      <a:pt x="610" y="5901"/>
                      <a:pt x="542" y="5524"/>
                    </a:cubicBezTo>
                    <a:cubicBezTo>
                      <a:pt x="536" y="5502"/>
                      <a:pt x="529" y="5471"/>
                      <a:pt x="539" y="5452"/>
                    </a:cubicBezTo>
                    <a:cubicBezTo>
                      <a:pt x="647" y="5192"/>
                      <a:pt x="551" y="4932"/>
                      <a:pt x="557" y="4672"/>
                    </a:cubicBezTo>
                    <a:cubicBezTo>
                      <a:pt x="557" y="4623"/>
                      <a:pt x="554" y="4573"/>
                      <a:pt x="563" y="4527"/>
                    </a:cubicBezTo>
                    <a:cubicBezTo>
                      <a:pt x="632" y="4199"/>
                      <a:pt x="551" y="3871"/>
                      <a:pt x="563" y="3546"/>
                    </a:cubicBezTo>
                    <a:cubicBezTo>
                      <a:pt x="579" y="3174"/>
                      <a:pt x="545" y="2806"/>
                      <a:pt x="567" y="2438"/>
                    </a:cubicBezTo>
                    <a:cubicBezTo>
                      <a:pt x="582" y="2150"/>
                      <a:pt x="570" y="1859"/>
                      <a:pt x="563" y="1574"/>
                    </a:cubicBezTo>
                    <a:cubicBezTo>
                      <a:pt x="560" y="1292"/>
                      <a:pt x="619" y="1014"/>
                      <a:pt x="579" y="735"/>
                    </a:cubicBezTo>
                    <a:cubicBezTo>
                      <a:pt x="561" y="610"/>
                      <a:pt x="624" y="536"/>
                      <a:pt x="745" y="536"/>
                    </a:cubicBezTo>
                    <a:cubicBezTo>
                      <a:pt x="753" y="536"/>
                      <a:pt x="760" y="537"/>
                      <a:pt x="768" y="537"/>
                    </a:cubicBezTo>
                    <a:cubicBezTo>
                      <a:pt x="839" y="541"/>
                      <a:pt x="910" y="542"/>
                      <a:pt x="982" y="542"/>
                    </a:cubicBezTo>
                    <a:cubicBezTo>
                      <a:pt x="1298" y="542"/>
                      <a:pt x="1614" y="512"/>
                      <a:pt x="1932" y="512"/>
                    </a:cubicBezTo>
                    <a:cubicBezTo>
                      <a:pt x="2011" y="512"/>
                      <a:pt x="2091" y="514"/>
                      <a:pt x="2170" y="518"/>
                    </a:cubicBezTo>
                    <a:cubicBezTo>
                      <a:pt x="2327" y="526"/>
                      <a:pt x="2486" y="537"/>
                      <a:pt x="2647" y="537"/>
                    </a:cubicBezTo>
                    <a:cubicBezTo>
                      <a:pt x="2765" y="537"/>
                      <a:pt x="2884" y="531"/>
                      <a:pt x="3003" y="512"/>
                    </a:cubicBezTo>
                    <a:cubicBezTo>
                      <a:pt x="3090" y="499"/>
                      <a:pt x="3178" y="495"/>
                      <a:pt x="3267" y="495"/>
                    </a:cubicBezTo>
                    <a:cubicBezTo>
                      <a:pt x="3413" y="495"/>
                      <a:pt x="3560" y="506"/>
                      <a:pt x="3707" y="506"/>
                    </a:cubicBezTo>
                    <a:cubicBezTo>
                      <a:pt x="3717" y="506"/>
                      <a:pt x="3728" y="506"/>
                      <a:pt x="3739" y="506"/>
                    </a:cubicBezTo>
                    <a:cubicBezTo>
                      <a:pt x="4074" y="506"/>
                      <a:pt x="4408" y="500"/>
                      <a:pt x="4742" y="500"/>
                    </a:cubicBezTo>
                    <a:cubicBezTo>
                      <a:pt x="4767" y="500"/>
                      <a:pt x="4792" y="500"/>
                      <a:pt x="4816" y="500"/>
                    </a:cubicBezTo>
                    <a:cubicBezTo>
                      <a:pt x="4891" y="500"/>
                      <a:pt x="4964" y="501"/>
                      <a:pt x="5036" y="515"/>
                    </a:cubicBezTo>
                    <a:cubicBezTo>
                      <a:pt x="5130" y="533"/>
                      <a:pt x="5223" y="543"/>
                      <a:pt x="5316" y="543"/>
                    </a:cubicBezTo>
                    <a:cubicBezTo>
                      <a:pt x="5419" y="543"/>
                      <a:pt x="5522" y="531"/>
                      <a:pt x="5624" y="503"/>
                    </a:cubicBezTo>
                    <a:cubicBezTo>
                      <a:pt x="5670" y="491"/>
                      <a:pt x="5717" y="485"/>
                      <a:pt x="5764" y="485"/>
                    </a:cubicBezTo>
                    <a:close/>
                    <a:moveTo>
                      <a:pt x="47638" y="34729"/>
                    </a:moveTo>
                    <a:cubicBezTo>
                      <a:pt x="47659" y="34729"/>
                      <a:pt x="47682" y="34734"/>
                      <a:pt x="47709" y="34744"/>
                    </a:cubicBezTo>
                    <a:cubicBezTo>
                      <a:pt x="47826" y="34793"/>
                      <a:pt x="47953" y="34830"/>
                      <a:pt x="48068" y="34886"/>
                    </a:cubicBezTo>
                    <a:cubicBezTo>
                      <a:pt x="48560" y="35130"/>
                      <a:pt x="49055" y="35372"/>
                      <a:pt x="49532" y="35641"/>
                    </a:cubicBezTo>
                    <a:cubicBezTo>
                      <a:pt x="49792" y="35787"/>
                      <a:pt x="50061" y="35948"/>
                      <a:pt x="50185" y="36254"/>
                    </a:cubicBezTo>
                    <a:cubicBezTo>
                      <a:pt x="50219" y="36338"/>
                      <a:pt x="50268" y="36415"/>
                      <a:pt x="50324" y="36486"/>
                    </a:cubicBezTo>
                    <a:cubicBezTo>
                      <a:pt x="50470" y="36672"/>
                      <a:pt x="50519" y="36882"/>
                      <a:pt x="50516" y="37111"/>
                    </a:cubicBezTo>
                    <a:cubicBezTo>
                      <a:pt x="50522" y="37427"/>
                      <a:pt x="50386" y="37703"/>
                      <a:pt x="50225" y="37960"/>
                    </a:cubicBezTo>
                    <a:cubicBezTo>
                      <a:pt x="50002" y="38325"/>
                      <a:pt x="49649" y="38548"/>
                      <a:pt x="49303" y="38780"/>
                    </a:cubicBezTo>
                    <a:cubicBezTo>
                      <a:pt x="49145" y="38888"/>
                      <a:pt x="48978" y="38969"/>
                      <a:pt x="48811" y="39052"/>
                    </a:cubicBezTo>
                    <a:cubicBezTo>
                      <a:pt x="48776" y="39068"/>
                      <a:pt x="48748" y="39079"/>
                      <a:pt x="48724" y="39079"/>
                    </a:cubicBezTo>
                    <a:cubicBezTo>
                      <a:pt x="48687" y="39079"/>
                      <a:pt x="48660" y="39054"/>
                      <a:pt x="48634" y="38981"/>
                    </a:cubicBezTo>
                    <a:cubicBezTo>
                      <a:pt x="48501" y="38616"/>
                      <a:pt x="48442" y="38235"/>
                      <a:pt x="48337" y="37864"/>
                    </a:cubicBezTo>
                    <a:cubicBezTo>
                      <a:pt x="48247" y="37536"/>
                      <a:pt x="48161" y="37201"/>
                      <a:pt x="48055" y="36876"/>
                    </a:cubicBezTo>
                    <a:cubicBezTo>
                      <a:pt x="48021" y="36774"/>
                      <a:pt x="48018" y="36663"/>
                      <a:pt x="47984" y="36564"/>
                    </a:cubicBezTo>
                    <a:cubicBezTo>
                      <a:pt x="47863" y="36201"/>
                      <a:pt x="47814" y="35815"/>
                      <a:pt x="47662" y="35459"/>
                    </a:cubicBezTo>
                    <a:cubicBezTo>
                      <a:pt x="47582" y="35276"/>
                      <a:pt x="47600" y="35069"/>
                      <a:pt x="47554" y="34877"/>
                    </a:cubicBezTo>
                    <a:cubicBezTo>
                      <a:pt x="47532" y="34785"/>
                      <a:pt x="47567" y="34729"/>
                      <a:pt x="47638" y="34729"/>
                    </a:cubicBezTo>
                    <a:close/>
                    <a:moveTo>
                      <a:pt x="34903" y="1"/>
                    </a:moveTo>
                    <a:cubicBezTo>
                      <a:pt x="34832" y="1"/>
                      <a:pt x="34762" y="9"/>
                      <a:pt x="34693" y="26"/>
                    </a:cubicBezTo>
                    <a:cubicBezTo>
                      <a:pt x="34587" y="53"/>
                      <a:pt x="34483" y="61"/>
                      <a:pt x="34379" y="61"/>
                    </a:cubicBezTo>
                    <a:cubicBezTo>
                      <a:pt x="34170" y="61"/>
                      <a:pt x="33962" y="26"/>
                      <a:pt x="33754" y="26"/>
                    </a:cubicBezTo>
                    <a:cubicBezTo>
                      <a:pt x="33748" y="26"/>
                      <a:pt x="33742" y="26"/>
                      <a:pt x="33736" y="26"/>
                    </a:cubicBezTo>
                    <a:cubicBezTo>
                      <a:pt x="33724" y="26"/>
                      <a:pt x="33712" y="27"/>
                      <a:pt x="33699" y="27"/>
                    </a:cubicBezTo>
                    <a:cubicBezTo>
                      <a:pt x="33567" y="27"/>
                      <a:pt x="33432" y="18"/>
                      <a:pt x="33298" y="18"/>
                    </a:cubicBezTo>
                    <a:cubicBezTo>
                      <a:pt x="33215" y="18"/>
                      <a:pt x="33132" y="21"/>
                      <a:pt x="33052" y="33"/>
                    </a:cubicBezTo>
                    <a:cubicBezTo>
                      <a:pt x="32926" y="51"/>
                      <a:pt x="32801" y="57"/>
                      <a:pt x="32675" y="57"/>
                    </a:cubicBezTo>
                    <a:cubicBezTo>
                      <a:pt x="32425" y="57"/>
                      <a:pt x="32175" y="33"/>
                      <a:pt x="31925" y="33"/>
                    </a:cubicBezTo>
                    <a:cubicBezTo>
                      <a:pt x="31894" y="33"/>
                      <a:pt x="31862" y="33"/>
                      <a:pt x="31831" y="33"/>
                    </a:cubicBezTo>
                    <a:cubicBezTo>
                      <a:pt x="31605" y="33"/>
                      <a:pt x="31379" y="27"/>
                      <a:pt x="31152" y="27"/>
                    </a:cubicBezTo>
                    <a:cubicBezTo>
                      <a:pt x="31017" y="27"/>
                      <a:pt x="30882" y="29"/>
                      <a:pt x="30746" y="36"/>
                    </a:cubicBezTo>
                    <a:cubicBezTo>
                      <a:pt x="30608" y="42"/>
                      <a:pt x="30468" y="66"/>
                      <a:pt x="30329" y="66"/>
                    </a:cubicBezTo>
                    <a:cubicBezTo>
                      <a:pt x="30272" y="66"/>
                      <a:pt x="30215" y="62"/>
                      <a:pt x="30158" y="51"/>
                    </a:cubicBezTo>
                    <a:cubicBezTo>
                      <a:pt x="29966" y="15"/>
                      <a:pt x="29774" y="4"/>
                      <a:pt x="29582" y="4"/>
                    </a:cubicBezTo>
                    <a:cubicBezTo>
                      <a:pt x="29291" y="4"/>
                      <a:pt x="29000" y="31"/>
                      <a:pt x="28709" y="42"/>
                    </a:cubicBezTo>
                    <a:cubicBezTo>
                      <a:pt x="28700" y="42"/>
                      <a:pt x="28690" y="42"/>
                      <a:pt x="28681" y="42"/>
                    </a:cubicBezTo>
                    <a:cubicBezTo>
                      <a:pt x="28583" y="42"/>
                      <a:pt x="28486" y="23"/>
                      <a:pt x="28389" y="23"/>
                    </a:cubicBezTo>
                    <a:cubicBezTo>
                      <a:pt x="28349" y="23"/>
                      <a:pt x="28310" y="26"/>
                      <a:pt x="28270" y="36"/>
                    </a:cubicBezTo>
                    <a:cubicBezTo>
                      <a:pt x="28187" y="56"/>
                      <a:pt x="28103" y="65"/>
                      <a:pt x="28021" y="65"/>
                    </a:cubicBezTo>
                    <a:cubicBezTo>
                      <a:pt x="27955" y="65"/>
                      <a:pt x="27890" y="59"/>
                      <a:pt x="27827" y="51"/>
                    </a:cubicBezTo>
                    <a:cubicBezTo>
                      <a:pt x="27694" y="32"/>
                      <a:pt x="27561" y="27"/>
                      <a:pt x="27428" y="27"/>
                    </a:cubicBezTo>
                    <a:cubicBezTo>
                      <a:pt x="27257" y="27"/>
                      <a:pt x="27087" y="36"/>
                      <a:pt x="26917" y="36"/>
                    </a:cubicBezTo>
                    <a:cubicBezTo>
                      <a:pt x="26830" y="36"/>
                      <a:pt x="26743" y="33"/>
                      <a:pt x="26657" y="26"/>
                    </a:cubicBezTo>
                    <a:cubicBezTo>
                      <a:pt x="26639" y="25"/>
                      <a:pt x="26621" y="25"/>
                      <a:pt x="26603" y="25"/>
                    </a:cubicBezTo>
                    <a:cubicBezTo>
                      <a:pt x="26467" y="25"/>
                      <a:pt x="26336" y="56"/>
                      <a:pt x="26203" y="56"/>
                    </a:cubicBezTo>
                    <a:cubicBezTo>
                      <a:pt x="26175" y="56"/>
                      <a:pt x="26147" y="55"/>
                      <a:pt x="26119" y="51"/>
                    </a:cubicBezTo>
                    <a:cubicBezTo>
                      <a:pt x="25857" y="20"/>
                      <a:pt x="25595" y="5"/>
                      <a:pt x="25333" y="5"/>
                    </a:cubicBezTo>
                    <a:cubicBezTo>
                      <a:pt x="25078" y="5"/>
                      <a:pt x="24823" y="19"/>
                      <a:pt x="24568" y="45"/>
                    </a:cubicBezTo>
                    <a:cubicBezTo>
                      <a:pt x="24467" y="55"/>
                      <a:pt x="24366" y="63"/>
                      <a:pt x="24266" y="63"/>
                    </a:cubicBezTo>
                    <a:cubicBezTo>
                      <a:pt x="24177" y="63"/>
                      <a:pt x="24088" y="56"/>
                      <a:pt x="23998" y="39"/>
                    </a:cubicBezTo>
                    <a:cubicBezTo>
                      <a:pt x="23900" y="21"/>
                      <a:pt x="23802" y="15"/>
                      <a:pt x="23704" y="15"/>
                    </a:cubicBezTo>
                    <a:cubicBezTo>
                      <a:pt x="23647" y="15"/>
                      <a:pt x="23591" y="17"/>
                      <a:pt x="23534" y="20"/>
                    </a:cubicBezTo>
                    <a:cubicBezTo>
                      <a:pt x="23384" y="30"/>
                      <a:pt x="23232" y="58"/>
                      <a:pt x="23085" y="58"/>
                    </a:cubicBezTo>
                    <a:cubicBezTo>
                      <a:pt x="23038" y="58"/>
                      <a:pt x="22992" y="55"/>
                      <a:pt x="22946" y="48"/>
                    </a:cubicBezTo>
                    <a:cubicBezTo>
                      <a:pt x="22874" y="36"/>
                      <a:pt x="22803" y="31"/>
                      <a:pt x="22732" y="31"/>
                    </a:cubicBezTo>
                    <a:cubicBezTo>
                      <a:pt x="22554" y="31"/>
                      <a:pt x="22378" y="59"/>
                      <a:pt x="22202" y="59"/>
                    </a:cubicBezTo>
                    <a:cubicBezTo>
                      <a:pt x="22131" y="59"/>
                      <a:pt x="22060" y="54"/>
                      <a:pt x="21989" y="42"/>
                    </a:cubicBezTo>
                    <a:cubicBezTo>
                      <a:pt x="21939" y="32"/>
                      <a:pt x="21889" y="29"/>
                      <a:pt x="21839" y="29"/>
                    </a:cubicBezTo>
                    <a:cubicBezTo>
                      <a:pt x="21739" y="29"/>
                      <a:pt x="21639" y="42"/>
                      <a:pt x="21538" y="42"/>
                    </a:cubicBezTo>
                    <a:cubicBezTo>
                      <a:pt x="21479" y="42"/>
                      <a:pt x="21420" y="37"/>
                      <a:pt x="21361" y="23"/>
                    </a:cubicBezTo>
                    <a:cubicBezTo>
                      <a:pt x="21329" y="14"/>
                      <a:pt x="21296" y="11"/>
                      <a:pt x="21262" y="11"/>
                    </a:cubicBezTo>
                    <a:cubicBezTo>
                      <a:pt x="21212" y="11"/>
                      <a:pt x="21161" y="18"/>
                      <a:pt x="21113" y="29"/>
                    </a:cubicBezTo>
                    <a:cubicBezTo>
                      <a:pt x="21024" y="50"/>
                      <a:pt x="20935" y="60"/>
                      <a:pt x="20845" y="60"/>
                    </a:cubicBezTo>
                    <a:cubicBezTo>
                      <a:pt x="20756" y="60"/>
                      <a:pt x="20666" y="50"/>
                      <a:pt x="20575" y="29"/>
                    </a:cubicBezTo>
                    <a:cubicBezTo>
                      <a:pt x="20513" y="15"/>
                      <a:pt x="20449" y="5"/>
                      <a:pt x="20385" y="5"/>
                    </a:cubicBezTo>
                    <a:cubicBezTo>
                      <a:pt x="20326" y="5"/>
                      <a:pt x="20267" y="13"/>
                      <a:pt x="20210" y="33"/>
                    </a:cubicBezTo>
                    <a:cubicBezTo>
                      <a:pt x="20151" y="50"/>
                      <a:pt x="20093" y="57"/>
                      <a:pt x="20035" y="57"/>
                    </a:cubicBezTo>
                    <a:cubicBezTo>
                      <a:pt x="19971" y="57"/>
                      <a:pt x="19907" y="49"/>
                      <a:pt x="19841" y="39"/>
                    </a:cubicBezTo>
                    <a:cubicBezTo>
                      <a:pt x="19783" y="28"/>
                      <a:pt x="19727" y="17"/>
                      <a:pt x="19668" y="17"/>
                    </a:cubicBezTo>
                    <a:cubicBezTo>
                      <a:pt x="19661" y="17"/>
                      <a:pt x="19653" y="17"/>
                      <a:pt x="19646" y="17"/>
                    </a:cubicBezTo>
                    <a:cubicBezTo>
                      <a:pt x="19420" y="29"/>
                      <a:pt x="19194" y="29"/>
                      <a:pt x="18965" y="42"/>
                    </a:cubicBezTo>
                    <a:cubicBezTo>
                      <a:pt x="18951" y="42"/>
                      <a:pt x="18937" y="43"/>
                      <a:pt x="18924" y="43"/>
                    </a:cubicBezTo>
                    <a:cubicBezTo>
                      <a:pt x="18811" y="43"/>
                      <a:pt x="18697" y="23"/>
                      <a:pt x="18583" y="23"/>
                    </a:cubicBezTo>
                    <a:cubicBezTo>
                      <a:pt x="18517" y="23"/>
                      <a:pt x="18450" y="30"/>
                      <a:pt x="18383" y="51"/>
                    </a:cubicBezTo>
                    <a:cubicBezTo>
                      <a:pt x="18354" y="60"/>
                      <a:pt x="18323" y="63"/>
                      <a:pt x="18291" y="63"/>
                    </a:cubicBezTo>
                    <a:cubicBezTo>
                      <a:pt x="18255" y="63"/>
                      <a:pt x="18219" y="59"/>
                      <a:pt x="18185" y="54"/>
                    </a:cubicBezTo>
                    <a:cubicBezTo>
                      <a:pt x="18058" y="38"/>
                      <a:pt x="17931" y="34"/>
                      <a:pt x="17803" y="34"/>
                    </a:cubicBezTo>
                    <a:cubicBezTo>
                      <a:pt x="17622" y="34"/>
                      <a:pt x="17441" y="43"/>
                      <a:pt x="17260" y="43"/>
                    </a:cubicBezTo>
                    <a:cubicBezTo>
                      <a:pt x="17196" y="43"/>
                      <a:pt x="17132" y="42"/>
                      <a:pt x="17068" y="39"/>
                    </a:cubicBezTo>
                    <a:cubicBezTo>
                      <a:pt x="17055" y="38"/>
                      <a:pt x="17042" y="38"/>
                      <a:pt x="17029" y="38"/>
                    </a:cubicBezTo>
                    <a:cubicBezTo>
                      <a:pt x="16900" y="38"/>
                      <a:pt x="16773" y="65"/>
                      <a:pt x="16646" y="65"/>
                    </a:cubicBezTo>
                    <a:cubicBezTo>
                      <a:pt x="16591" y="65"/>
                      <a:pt x="16535" y="60"/>
                      <a:pt x="16480" y="45"/>
                    </a:cubicBezTo>
                    <a:cubicBezTo>
                      <a:pt x="16340" y="8"/>
                      <a:pt x="16201" y="23"/>
                      <a:pt x="16062" y="8"/>
                    </a:cubicBezTo>
                    <a:cubicBezTo>
                      <a:pt x="16029" y="5"/>
                      <a:pt x="15996" y="3"/>
                      <a:pt x="15962" y="3"/>
                    </a:cubicBezTo>
                    <a:cubicBezTo>
                      <a:pt x="15765" y="3"/>
                      <a:pt x="15568" y="52"/>
                      <a:pt x="15370" y="52"/>
                    </a:cubicBezTo>
                    <a:cubicBezTo>
                      <a:pt x="15282" y="52"/>
                      <a:pt x="15194" y="42"/>
                      <a:pt x="15105" y="14"/>
                    </a:cubicBezTo>
                    <a:cubicBezTo>
                      <a:pt x="15101" y="13"/>
                      <a:pt x="15096" y="12"/>
                      <a:pt x="15092" y="12"/>
                    </a:cubicBezTo>
                    <a:cubicBezTo>
                      <a:pt x="15073" y="12"/>
                      <a:pt x="15051" y="20"/>
                      <a:pt x="15031" y="20"/>
                    </a:cubicBezTo>
                    <a:cubicBezTo>
                      <a:pt x="14790" y="29"/>
                      <a:pt x="14545" y="45"/>
                      <a:pt x="14304" y="45"/>
                    </a:cubicBezTo>
                    <a:cubicBezTo>
                      <a:pt x="14055" y="45"/>
                      <a:pt x="13806" y="25"/>
                      <a:pt x="13558" y="25"/>
                    </a:cubicBezTo>
                    <a:cubicBezTo>
                      <a:pt x="13480" y="25"/>
                      <a:pt x="13401" y="27"/>
                      <a:pt x="13322" y="33"/>
                    </a:cubicBezTo>
                    <a:cubicBezTo>
                      <a:pt x="13039" y="51"/>
                      <a:pt x="12754" y="61"/>
                      <a:pt x="12469" y="61"/>
                    </a:cubicBezTo>
                    <a:cubicBezTo>
                      <a:pt x="12219" y="61"/>
                      <a:pt x="11970" y="53"/>
                      <a:pt x="11722" y="36"/>
                    </a:cubicBezTo>
                    <a:cubicBezTo>
                      <a:pt x="11666" y="31"/>
                      <a:pt x="11611" y="29"/>
                      <a:pt x="11556" y="29"/>
                    </a:cubicBezTo>
                    <a:cubicBezTo>
                      <a:pt x="11368" y="29"/>
                      <a:pt x="11183" y="49"/>
                      <a:pt x="10995" y="49"/>
                    </a:cubicBezTo>
                    <a:cubicBezTo>
                      <a:pt x="10934" y="49"/>
                      <a:pt x="10873" y="47"/>
                      <a:pt x="10812" y="42"/>
                    </a:cubicBezTo>
                    <a:cubicBezTo>
                      <a:pt x="10668" y="31"/>
                      <a:pt x="10522" y="9"/>
                      <a:pt x="10373" y="9"/>
                    </a:cubicBezTo>
                    <a:cubicBezTo>
                      <a:pt x="10349" y="9"/>
                      <a:pt x="10325" y="10"/>
                      <a:pt x="10301" y="11"/>
                    </a:cubicBezTo>
                    <a:cubicBezTo>
                      <a:pt x="10191" y="18"/>
                      <a:pt x="10080" y="20"/>
                      <a:pt x="9969" y="20"/>
                    </a:cubicBezTo>
                    <a:cubicBezTo>
                      <a:pt x="9899" y="20"/>
                      <a:pt x="9829" y="19"/>
                      <a:pt x="9759" y="19"/>
                    </a:cubicBezTo>
                    <a:cubicBezTo>
                      <a:pt x="9563" y="19"/>
                      <a:pt x="9367" y="23"/>
                      <a:pt x="9172" y="57"/>
                    </a:cubicBezTo>
                    <a:cubicBezTo>
                      <a:pt x="9142" y="61"/>
                      <a:pt x="9111" y="63"/>
                      <a:pt x="9080" y="63"/>
                    </a:cubicBezTo>
                    <a:cubicBezTo>
                      <a:pt x="9035" y="63"/>
                      <a:pt x="8990" y="59"/>
                      <a:pt x="8949" y="48"/>
                    </a:cubicBezTo>
                    <a:cubicBezTo>
                      <a:pt x="8815" y="16"/>
                      <a:pt x="8680" y="9"/>
                      <a:pt x="8544" y="9"/>
                    </a:cubicBezTo>
                    <a:cubicBezTo>
                      <a:pt x="8429" y="9"/>
                      <a:pt x="8314" y="14"/>
                      <a:pt x="8199" y="14"/>
                    </a:cubicBezTo>
                    <a:cubicBezTo>
                      <a:pt x="8186" y="14"/>
                      <a:pt x="8173" y="14"/>
                      <a:pt x="8159" y="14"/>
                    </a:cubicBezTo>
                    <a:cubicBezTo>
                      <a:pt x="8149" y="14"/>
                      <a:pt x="8139" y="14"/>
                      <a:pt x="8130" y="14"/>
                    </a:cubicBezTo>
                    <a:cubicBezTo>
                      <a:pt x="8000" y="14"/>
                      <a:pt x="7870" y="26"/>
                      <a:pt x="7739" y="26"/>
                    </a:cubicBezTo>
                    <a:cubicBezTo>
                      <a:pt x="7674" y="26"/>
                      <a:pt x="7609" y="23"/>
                      <a:pt x="7543" y="14"/>
                    </a:cubicBezTo>
                    <a:cubicBezTo>
                      <a:pt x="7492" y="8"/>
                      <a:pt x="7440" y="5"/>
                      <a:pt x="7389" y="5"/>
                    </a:cubicBezTo>
                    <a:cubicBezTo>
                      <a:pt x="7218" y="5"/>
                      <a:pt x="7047" y="32"/>
                      <a:pt x="6873" y="32"/>
                    </a:cubicBezTo>
                    <a:cubicBezTo>
                      <a:pt x="6844" y="32"/>
                      <a:pt x="6814" y="31"/>
                      <a:pt x="6785" y="29"/>
                    </a:cubicBezTo>
                    <a:cubicBezTo>
                      <a:pt x="6772" y="28"/>
                      <a:pt x="6758" y="28"/>
                      <a:pt x="6745" y="28"/>
                    </a:cubicBezTo>
                    <a:cubicBezTo>
                      <a:pt x="6622" y="28"/>
                      <a:pt x="6491" y="63"/>
                      <a:pt x="6365" y="63"/>
                    </a:cubicBezTo>
                    <a:cubicBezTo>
                      <a:pt x="6326" y="63"/>
                      <a:pt x="6287" y="60"/>
                      <a:pt x="6250" y="51"/>
                    </a:cubicBezTo>
                    <a:cubicBezTo>
                      <a:pt x="6129" y="24"/>
                      <a:pt x="6010" y="16"/>
                      <a:pt x="5890" y="16"/>
                    </a:cubicBezTo>
                    <a:cubicBezTo>
                      <a:pt x="5685" y="16"/>
                      <a:pt x="5481" y="41"/>
                      <a:pt x="5275" y="41"/>
                    </a:cubicBezTo>
                    <a:cubicBezTo>
                      <a:pt x="5225" y="41"/>
                      <a:pt x="5174" y="39"/>
                      <a:pt x="5123" y="36"/>
                    </a:cubicBezTo>
                    <a:cubicBezTo>
                      <a:pt x="4943" y="21"/>
                      <a:pt x="4758" y="6"/>
                      <a:pt x="4572" y="6"/>
                    </a:cubicBezTo>
                    <a:cubicBezTo>
                      <a:pt x="4413" y="6"/>
                      <a:pt x="4254" y="17"/>
                      <a:pt x="4095" y="48"/>
                    </a:cubicBezTo>
                    <a:cubicBezTo>
                      <a:pt x="4026" y="62"/>
                      <a:pt x="3956" y="67"/>
                      <a:pt x="3886" y="67"/>
                    </a:cubicBezTo>
                    <a:cubicBezTo>
                      <a:pt x="3686" y="67"/>
                      <a:pt x="3484" y="26"/>
                      <a:pt x="3282" y="26"/>
                    </a:cubicBezTo>
                    <a:cubicBezTo>
                      <a:pt x="3268" y="26"/>
                      <a:pt x="3253" y="26"/>
                      <a:pt x="3238" y="26"/>
                    </a:cubicBezTo>
                    <a:cubicBezTo>
                      <a:pt x="3125" y="31"/>
                      <a:pt x="3010" y="65"/>
                      <a:pt x="2897" y="65"/>
                    </a:cubicBezTo>
                    <a:cubicBezTo>
                      <a:pt x="2856" y="65"/>
                      <a:pt x="2814" y="60"/>
                      <a:pt x="2773" y="48"/>
                    </a:cubicBezTo>
                    <a:cubicBezTo>
                      <a:pt x="2694" y="23"/>
                      <a:pt x="2613" y="16"/>
                      <a:pt x="2533" y="16"/>
                    </a:cubicBezTo>
                    <a:cubicBezTo>
                      <a:pt x="2434" y="16"/>
                      <a:pt x="2335" y="26"/>
                      <a:pt x="2238" y="26"/>
                    </a:cubicBezTo>
                    <a:cubicBezTo>
                      <a:pt x="2068" y="25"/>
                      <a:pt x="1898" y="15"/>
                      <a:pt x="1728" y="15"/>
                    </a:cubicBezTo>
                    <a:cubicBezTo>
                      <a:pt x="1571" y="15"/>
                      <a:pt x="1415" y="23"/>
                      <a:pt x="1260" y="54"/>
                    </a:cubicBezTo>
                    <a:cubicBezTo>
                      <a:pt x="1232" y="61"/>
                      <a:pt x="1203" y="63"/>
                      <a:pt x="1174" y="63"/>
                    </a:cubicBezTo>
                    <a:cubicBezTo>
                      <a:pt x="1120" y="63"/>
                      <a:pt x="1065" y="54"/>
                      <a:pt x="1012" y="42"/>
                    </a:cubicBezTo>
                    <a:cubicBezTo>
                      <a:pt x="952" y="28"/>
                      <a:pt x="893" y="23"/>
                      <a:pt x="833" y="23"/>
                    </a:cubicBezTo>
                    <a:cubicBezTo>
                      <a:pt x="687" y="23"/>
                      <a:pt x="543" y="56"/>
                      <a:pt x="402" y="82"/>
                    </a:cubicBezTo>
                    <a:cubicBezTo>
                      <a:pt x="176" y="119"/>
                      <a:pt x="71" y="268"/>
                      <a:pt x="65" y="503"/>
                    </a:cubicBezTo>
                    <a:cubicBezTo>
                      <a:pt x="59" y="676"/>
                      <a:pt x="99" y="850"/>
                      <a:pt x="77" y="1020"/>
                    </a:cubicBezTo>
                    <a:cubicBezTo>
                      <a:pt x="43" y="1274"/>
                      <a:pt x="127" y="1528"/>
                      <a:pt x="56" y="1778"/>
                    </a:cubicBezTo>
                    <a:cubicBezTo>
                      <a:pt x="46" y="1815"/>
                      <a:pt x="56" y="1862"/>
                      <a:pt x="65" y="1902"/>
                    </a:cubicBezTo>
                    <a:cubicBezTo>
                      <a:pt x="121" y="2171"/>
                      <a:pt x="108" y="2441"/>
                      <a:pt x="81" y="2713"/>
                    </a:cubicBezTo>
                    <a:cubicBezTo>
                      <a:pt x="34" y="3112"/>
                      <a:pt x="71" y="3515"/>
                      <a:pt x="96" y="3914"/>
                    </a:cubicBezTo>
                    <a:cubicBezTo>
                      <a:pt x="102" y="4004"/>
                      <a:pt x="93" y="4094"/>
                      <a:pt x="93" y="4183"/>
                    </a:cubicBezTo>
                    <a:cubicBezTo>
                      <a:pt x="87" y="4462"/>
                      <a:pt x="28" y="4741"/>
                      <a:pt x="68" y="5019"/>
                    </a:cubicBezTo>
                    <a:cubicBezTo>
                      <a:pt x="96" y="5183"/>
                      <a:pt x="102" y="5344"/>
                      <a:pt x="99" y="5511"/>
                    </a:cubicBezTo>
                    <a:cubicBezTo>
                      <a:pt x="90" y="5815"/>
                      <a:pt x="115" y="6118"/>
                      <a:pt x="62" y="6421"/>
                    </a:cubicBezTo>
                    <a:cubicBezTo>
                      <a:pt x="25" y="6635"/>
                      <a:pt x="84" y="6848"/>
                      <a:pt x="99" y="7062"/>
                    </a:cubicBezTo>
                    <a:cubicBezTo>
                      <a:pt x="115" y="7242"/>
                      <a:pt x="53" y="7424"/>
                      <a:pt x="77" y="7601"/>
                    </a:cubicBezTo>
                    <a:cubicBezTo>
                      <a:pt x="118" y="7898"/>
                      <a:pt x="56" y="8189"/>
                      <a:pt x="68" y="8483"/>
                    </a:cubicBezTo>
                    <a:cubicBezTo>
                      <a:pt x="77" y="8777"/>
                      <a:pt x="81" y="9068"/>
                      <a:pt x="87" y="9362"/>
                    </a:cubicBezTo>
                    <a:cubicBezTo>
                      <a:pt x="93" y="9591"/>
                      <a:pt x="124" y="9823"/>
                      <a:pt x="96" y="10049"/>
                    </a:cubicBezTo>
                    <a:cubicBezTo>
                      <a:pt x="68" y="10294"/>
                      <a:pt x="90" y="10541"/>
                      <a:pt x="65" y="10783"/>
                    </a:cubicBezTo>
                    <a:cubicBezTo>
                      <a:pt x="40" y="11024"/>
                      <a:pt x="87" y="11259"/>
                      <a:pt x="93" y="11498"/>
                    </a:cubicBezTo>
                    <a:cubicBezTo>
                      <a:pt x="99" y="11748"/>
                      <a:pt x="68" y="12002"/>
                      <a:pt x="59" y="12256"/>
                    </a:cubicBezTo>
                    <a:cubicBezTo>
                      <a:pt x="50" y="12420"/>
                      <a:pt x="124" y="12578"/>
                      <a:pt x="90" y="12745"/>
                    </a:cubicBezTo>
                    <a:cubicBezTo>
                      <a:pt x="50" y="12940"/>
                      <a:pt x="65" y="13138"/>
                      <a:pt x="77" y="13330"/>
                    </a:cubicBezTo>
                    <a:cubicBezTo>
                      <a:pt x="99" y="13640"/>
                      <a:pt x="16" y="13952"/>
                      <a:pt x="96" y="14259"/>
                    </a:cubicBezTo>
                    <a:cubicBezTo>
                      <a:pt x="105" y="14290"/>
                      <a:pt x="96" y="14327"/>
                      <a:pt x="90" y="14358"/>
                    </a:cubicBezTo>
                    <a:cubicBezTo>
                      <a:pt x="25" y="14642"/>
                      <a:pt x="74" y="14930"/>
                      <a:pt x="71" y="15218"/>
                    </a:cubicBezTo>
                    <a:cubicBezTo>
                      <a:pt x="65" y="15472"/>
                      <a:pt x="121" y="15729"/>
                      <a:pt x="96" y="15977"/>
                    </a:cubicBezTo>
                    <a:cubicBezTo>
                      <a:pt x="40" y="16500"/>
                      <a:pt x="121" y="17023"/>
                      <a:pt x="77" y="17546"/>
                    </a:cubicBezTo>
                    <a:cubicBezTo>
                      <a:pt x="65" y="17682"/>
                      <a:pt x="93" y="17821"/>
                      <a:pt x="65" y="17961"/>
                    </a:cubicBezTo>
                    <a:cubicBezTo>
                      <a:pt x="40" y="18072"/>
                      <a:pt x="40" y="18193"/>
                      <a:pt x="65" y="18304"/>
                    </a:cubicBezTo>
                    <a:cubicBezTo>
                      <a:pt x="130" y="18632"/>
                      <a:pt x="77" y="18960"/>
                      <a:pt x="96" y="19289"/>
                    </a:cubicBezTo>
                    <a:cubicBezTo>
                      <a:pt x="102" y="19422"/>
                      <a:pt x="99" y="19552"/>
                      <a:pt x="87" y="19685"/>
                    </a:cubicBezTo>
                    <a:cubicBezTo>
                      <a:pt x="65" y="19926"/>
                      <a:pt x="99" y="20171"/>
                      <a:pt x="81" y="20415"/>
                    </a:cubicBezTo>
                    <a:cubicBezTo>
                      <a:pt x="71" y="20570"/>
                      <a:pt x="96" y="20725"/>
                      <a:pt x="74" y="20880"/>
                    </a:cubicBezTo>
                    <a:cubicBezTo>
                      <a:pt x="31" y="21208"/>
                      <a:pt x="121" y="21536"/>
                      <a:pt x="68" y="21861"/>
                    </a:cubicBezTo>
                    <a:cubicBezTo>
                      <a:pt x="68" y="21870"/>
                      <a:pt x="71" y="21876"/>
                      <a:pt x="74" y="21886"/>
                    </a:cubicBezTo>
                    <a:cubicBezTo>
                      <a:pt x="121" y="22074"/>
                      <a:pt x="105" y="22263"/>
                      <a:pt x="74" y="22449"/>
                    </a:cubicBezTo>
                    <a:cubicBezTo>
                      <a:pt x="59" y="22542"/>
                      <a:pt x="40" y="22635"/>
                      <a:pt x="62" y="22718"/>
                    </a:cubicBezTo>
                    <a:cubicBezTo>
                      <a:pt x="118" y="22916"/>
                      <a:pt x="87" y="23114"/>
                      <a:pt x="71" y="23309"/>
                    </a:cubicBezTo>
                    <a:cubicBezTo>
                      <a:pt x="62" y="23433"/>
                      <a:pt x="68" y="23554"/>
                      <a:pt x="74" y="23678"/>
                    </a:cubicBezTo>
                    <a:cubicBezTo>
                      <a:pt x="93" y="23972"/>
                      <a:pt x="139" y="24269"/>
                      <a:pt x="84" y="24563"/>
                    </a:cubicBezTo>
                    <a:cubicBezTo>
                      <a:pt x="19" y="24916"/>
                      <a:pt x="87" y="25266"/>
                      <a:pt x="84" y="25615"/>
                    </a:cubicBezTo>
                    <a:cubicBezTo>
                      <a:pt x="81" y="25764"/>
                      <a:pt x="90" y="25909"/>
                      <a:pt x="77" y="26058"/>
                    </a:cubicBezTo>
                    <a:cubicBezTo>
                      <a:pt x="62" y="26284"/>
                      <a:pt x="46" y="26519"/>
                      <a:pt x="74" y="26745"/>
                    </a:cubicBezTo>
                    <a:cubicBezTo>
                      <a:pt x="105" y="26977"/>
                      <a:pt x="108" y="27200"/>
                      <a:pt x="71" y="27432"/>
                    </a:cubicBezTo>
                    <a:cubicBezTo>
                      <a:pt x="59" y="27513"/>
                      <a:pt x="50" y="27596"/>
                      <a:pt x="62" y="27677"/>
                    </a:cubicBezTo>
                    <a:cubicBezTo>
                      <a:pt x="102" y="27996"/>
                      <a:pt x="124" y="28318"/>
                      <a:pt x="90" y="28633"/>
                    </a:cubicBezTo>
                    <a:cubicBezTo>
                      <a:pt x="56" y="28952"/>
                      <a:pt x="111" y="29271"/>
                      <a:pt x="56" y="29584"/>
                    </a:cubicBezTo>
                    <a:cubicBezTo>
                      <a:pt x="25" y="29757"/>
                      <a:pt x="90" y="29927"/>
                      <a:pt x="87" y="30101"/>
                    </a:cubicBezTo>
                    <a:cubicBezTo>
                      <a:pt x="84" y="30419"/>
                      <a:pt x="22" y="30738"/>
                      <a:pt x="65" y="31060"/>
                    </a:cubicBezTo>
                    <a:cubicBezTo>
                      <a:pt x="96" y="31289"/>
                      <a:pt x="90" y="31518"/>
                      <a:pt x="87" y="31747"/>
                    </a:cubicBezTo>
                    <a:cubicBezTo>
                      <a:pt x="87" y="31856"/>
                      <a:pt x="40" y="31964"/>
                      <a:pt x="68" y="32063"/>
                    </a:cubicBezTo>
                    <a:cubicBezTo>
                      <a:pt x="152" y="32376"/>
                      <a:pt x="40" y="32685"/>
                      <a:pt x="71" y="32995"/>
                    </a:cubicBezTo>
                    <a:cubicBezTo>
                      <a:pt x="81" y="33106"/>
                      <a:pt x="111" y="33224"/>
                      <a:pt x="90" y="33335"/>
                    </a:cubicBezTo>
                    <a:cubicBezTo>
                      <a:pt x="0" y="33818"/>
                      <a:pt x="105" y="34301"/>
                      <a:pt x="90" y="34787"/>
                    </a:cubicBezTo>
                    <a:cubicBezTo>
                      <a:pt x="77" y="35217"/>
                      <a:pt x="105" y="35654"/>
                      <a:pt x="74" y="36084"/>
                    </a:cubicBezTo>
                    <a:cubicBezTo>
                      <a:pt x="56" y="36347"/>
                      <a:pt x="62" y="36610"/>
                      <a:pt x="84" y="36867"/>
                    </a:cubicBezTo>
                    <a:cubicBezTo>
                      <a:pt x="115" y="37195"/>
                      <a:pt x="25" y="37520"/>
                      <a:pt x="99" y="37845"/>
                    </a:cubicBezTo>
                    <a:cubicBezTo>
                      <a:pt x="108" y="37882"/>
                      <a:pt x="96" y="37926"/>
                      <a:pt x="90" y="37969"/>
                    </a:cubicBezTo>
                    <a:cubicBezTo>
                      <a:pt x="56" y="38199"/>
                      <a:pt x="152" y="38320"/>
                      <a:pt x="366" y="38320"/>
                    </a:cubicBezTo>
                    <a:cubicBezTo>
                      <a:pt x="388" y="38320"/>
                      <a:pt x="412" y="38318"/>
                      <a:pt x="436" y="38316"/>
                    </a:cubicBezTo>
                    <a:cubicBezTo>
                      <a:pt x="477" y="38312"/>
                      <a:pt x="518" y="38311"/>
                      <a:pt x="559" y="38311"/>
                    </a:cubicBezTo>
                    <a:cubicBezTo>
                      <a:pt x="601" y="38311"/>
                      <a:pt x="642" y="38312"/>
                      <a:pt x="684" y="38316"/>
                    </a:cubicBezTo>
                    <a:cubicBezTo>
                      <a:pt x="994" y="38331"/>
                      <a:pt x="1303" y="38359"/>
                      <a:pt x="1616" y="38359"/>
                    </a:cubicBezTo>
                    <a:cubicBezTo>
                      <a:pt x="1818" y="38357"/>
                      <a:pt x="2027" y="38310"/>
                      <a:pt x="2226" y="38310"/>
                    </a:cubicBezTo>
                    <a:cubicBezTo>
                      <a:pt x="2286" y="38310"/>
                      <a:pt x="2344" y="38314"/>
                      <a:pt x="2402" y="38325"/>
                    </a:cubicBezTo>
                    <a:cubicBezTo>
                      <a:pt x="2532" y="38349"/>
                      <a:pt x="2661" y="38357"/>
                      <a:pt x="2789" y="38357"/>
                    </a:cubicBezTo>
                    <a:cubicBezTo>
                      <a:pt x="3013" y="38357"/>
                      <a:pt x="3235" y="38333"/>
                      <a:pt x="3458" y="38333"/>
                    </a:cubicBezTo>
                    <a:cubicBezTo>
                      <a:pt x="3481" y="38333"/>
                      <a:pt x="3505" y="38334"/>
                      <a:pt x="3529" y="38334"/>
                    </a:cubicBezTo>
                    <a:cubicBezTo>
                      <a:pt x="3696" y="38337"/>
                      <a:pt x="3864" y="38341"/>
                      <a:pt x="4033" y="38341"/>
                    </a:cubicBezTo>
                    <a:cubicBezTo>
                      <a:pt x="4242" y="38341"/>
                      <a:pt x="4451" y="38335"/>
                      <a:pt x="4659" y="38312"/>
                    </a:cubicBezTo>
                    <a:cubicBezTo>
                      <a:pt x="4681" y="38310"/>
                      <a:pt x="4703" y="38309"/>
                      <a:pt x="4725" y="38309"/>
                    </a:cubicBezTo>
                    <a:cubicBezTo>
                      <a:pt x="4874" y="38309"/>
                      <a:pt x="5018" y="38359"/>
                      <a:pt x="5165" y="38359"/>
                    </a:cubicBezTo>
                    <a:cubicBezTo>
                      <a:pt x="5184" y="38359"/>
                      <a:pt x="5203" y="38358"/>
                      <a:pt x="5222" y="38356"/>
                    </a:cubicBezTo>
                    <a:cubicBezTo>
                      <a:pt x="5397" y="38337"/>
                      <a:pt x="5573" y="38332"/>
                      <a:pt x="5749" y="38332"/>
                    </a:cubicBezTo>
                    <a:cubicBezTo>
                      <a:pt x="5960" y="38332"/>
                      <a:pt x="6171" y="38339"/>
                      <a:pt x="6382" y="38339"/>
                    </a:cubicBezTo>
                    <a:cubicBezTo>
                      <a:pt x="6575" y="38339"/>
                      <a:pt x="6769" y="38333"/>
                      <a:pt x="6961" y="38309"/>
                    </a:cubicBezTo>
                    <a:cubicBezTo>
                      <a:pt x="7011" y="38303"/>
                      <a:pt x="7062" y="38299"/>
                      <a:pt x="7112" y="38299"/>
                    </a:cubicBezTo>
                    <a:cubicBezTo>
                      <a:pt x="7179" y="38299"/>
                      <a:pt x="7245" y="38305"/>
                      <a:pt x="7308" y="38316"/>
                    </a:cubicBezTo>
                    <a:cubicBezTo>
                      <a:pt x="7437" y="38340"/>
                      <a:pt x="7566" y="38351"/>
                      <a:pt x="7694" y="38351"/>
                    </a:cubicBezTo>
                    <a:cubicBezTo>
                      <a:pt x="7827" y="38351"/>
                      <a:pt x="7959" y="38339"/>
                      <a:pt x="8091" y="38319"/>
                    </a:cubicBezTo>
                    <a:cubicBezTo>
                      <a:pt x="8136" y="38313"/>
                      <a:pt x="8184" y="38305"/>
                      <a:pt x="8228" y="38305"/>
                    </a:cubicBezTo>
                    <a:cubicBezTo>
                      <a:pt x="8258" y="38305"/>
                      <a:pt x="8286" y="38309"/>
                      <a:pt x="8311" y="38319"/>
                    </a:cubicBezTo>
                    <a:cubicBezTo>
                      <a:pt x="8390" y="38350"/>
                      <a:pt x="8468" y="38358"/>
                      <a:pt x="8546" y="38358"/>
                    </a:cubicBezTo>
                    <a:cubicBezTo>
                      <a:pt x="8624" y="38358"/>
                      <a:pt x="8701" y="38350"/>
                      <a:pt x="8778" y="38347"/>
                    </a:cubicBezTo>
                    <a:cubicBezTo>
                      <a:pt x="8873" y="38342"/>
                      <a:pt x="8967" y="38340"/>
                      <a:pt x="9060" y="38340"/>
                    </a:cubicBezTo>
                    <a:cubicBezTo>
                      <a:pt x="9154" y="38340"/>
                      <a:pt x="9247" y="38342"/>
                      <a:pt x="9342" y="38347"/>
                    </a:cubicBezTo>
                    <a:cubicBezTo>
                      <a:pt x="9505" y="38357"/>
                      <a:pt x="9669" y="38369"/>
                      <a:pt x="9833" y="38369"/>
                    </a:cubicBezTo>
                    <a:cubicBezTo>
                      <a:pt x="9950" y="38369"/>
                      <a:pt x="10066" y="38363"/>
                      <a:pt x="10181" y="38347"/>
                    </a:cubicBezTo>
                    <a:cubicBezTo>
                      <a:pt x="10261" y="38335"/>
                      <a:pt x="10339" y="38330"/>
                      <a:pt x="10417" y="38330"/>
                    </a:cubicBezTo>
                    <a:cubicBezTo>
                      <a:pt x="10501" y="38330"/>
                      <a:pt x="10585" y="38335"/>
                      <a:pt x="10670" y="38343"/>
                    </a:cubicBezTo>
                    <a:cubicBezTo>
                      <a:pt x="10734" y="38349"/>
                      <a:pt x="10799" y="38351"/>
                      <a:pt x="10863" y="38351"/>
                    </a:cubicBezTo>
                    <a:cubicBezTo>
                      <a:pt x="11047" y="38351"/>
                      <a:pt x="11232" y="38334"/>
                      <a:pt x="11416" y="38334"/>
                    </a:cubicBezTo>
                    <a:cubicBezTo>
                      <a:pt x="11486" y="38334"/>
                      <a:pt x="11556" y="38337"/>
                      <a:pt x="11626" y="38343"/>
                    </a:cubicBezTo>
                    <a:cubicBezTo>
                      <a:pt x="11629" y="38344"/>
                      <a:pt x="11632" y="38344"/>
                      <a:pt x="11635" y="38344"/>
                    </a:cubicBezTo>
                    <a:cubicBezTo>
                      <a:pt x="11663" y="38344"/>
                      <a:pt x="11694" y="38331"/>
                      <a:pt x="11722" y="38325"/>
                    </a:cubicBezTo>
                    <a:cubicBezTo>
                      <a:pt x="11773" y="38311"/>
                      <a:pt x="11827" y="38302"/>
                      <a:pt x="11879" y="38302"/>
                    </a:cubicBezTo>
                    <a:cubicBezTo>
                      <a:pt x="11918" y="38302"/>
                      <a:pt x="11956" y="38307"/>
                      <a:pt x="11991" y="38319"/>
                    </a:cubicBezTo>
                    <a:cubicBezTo>
                      <a:pt x="12052" y="38338"/>
                      <a:pt x="12112" y="38345"/>
                      <a:pt x="12171" y="38345"/>
                    </a:cubicBezTo>
                    <a:cubicBezTo>
                      <a:pt x="12243" y="38345"/>
                      <a:pt x="12314" y="38335"/>
                      <a:pt x="12381" y="38325"/>
                    </a:cubicBezTo>
                    <a:cubicBezTo>
                      <a:pt x="12462" y="38313"/>
                      <a:pt x="12542" y="38309"/>
                      <a:pt x="12621" y="38309"/>
                    </a:cubicBezTo>
                    <a:cubicBezTo>
                      <a:pt x="12730" y="38309"/>
                      <a:pt x="12839" y="38317"/>
                      <a:pt x="12948" y="38328"/>
                    </a:cubicBezTo>
                    <a:cubicBezTo>
                      <a:pt x="13009" y="38333"/>
                      <a:pt x="13069" y="38344"/>
                      <a:pt x="13131" y="38344"/>
                    </a:cubicBezTo>
                    <a:cubicBezTo>
                      <a:pt x="13174" y="38344"/>
                      <a:pt x="13218" y="38339"/>
                      <a:pt x="13264" y="38322"/>
                    </a:cubicBezTo>
                    <a:cubicBezTo>
                      <a:pt x="13287" y="38313"/>
                      <a:pt x="13309" y="38309"/>
                      <a:pt x="13331" y="38309"/>
                    </a:cubicBezTo>
                    <a:cubicBezTo>
                      <a:pt x="13411" y="38309"/>
                      <a:pt x="13473" y="38366"/>
                      <a:pt x="13493" y="38452"/>
                    </a:cubicBezTo>
                    <a:cubicBezTo>
                      <a:pt x="13530" y="38607"/>
                      <a:pt x="13613" y="38740"/>
                      <a:pt x="13666" y="38888"/>
                    </a:cubicBezTo>
                    <a:cubicBezTo>
                      <a:pt x="13824" y="39325"/>
                      <a:pt x="13935" y="39780"/>
                      <a:pt x="14164" y="40198"/>
                    </a:cubicBezTo>
                    <a:cubicBezTo>
                      <a:pt x="14260" y="40371"/>
                      <a:pt x="14325" y="40569"/>
                      <a:pt x="14403" y="40758"/>
                    </a:cubicBezTo>
                    <a:cubicBezTo>
                      <a:pt x="14462" y="40903"/>
                      <a:pt x="14530" y="41039"/>
                      <a:pt x="14619" y="41169"/>
                    </a:cubicBezTo>
                    <a:cubicBezTo>
                      <a:pt x="14768" y="41386"/>
                      <a:pt x="14907" y="41609"/>
                      <a:pt x="15016" y="41850"/>
                    </a:cubicBezTo>
                    <a:cubicBezTo>
                      <a:pt x="15102" y="42045"/>
                      <a:pt x="15204" y="42234"/>
                      <a:pt x="15341" y="42395"/>
                    </a:cubicBezTo>
                    <a:cubicBezTo>
                      <a:pt x="15536" y="42624"/>
                      <a:pt x="15675" y="42900"/>
                      <a:pt x="15926" y="43079"/>
                    </a:cubicBezTo>
                    <a:cubicBezTo>
                      <a:pt x="15950" y="43098"/>
                      <a:pt x="15969" y="43132"/>
                      <a:pt x="15981" y="43160"/>
                    </a:cubicBezTo>
                    <a:cubicBezTo>
                      <a:pt x="16136" y="43506"/>
                      <a:pt x="16467" y="43692"/>
                      <a:pt x="16715" y="43952"/>
                    </a:cubicBezTo>
                    <a:cubicBezTo>
                      <a:pt x="16879" y="44129"/>
                      <a:pt x="17093" y="44265"/>
                      <a:pt x="17272" y="44435"/>
                    </a:cubicBezTo>
                    <a:cubicBezTo>
                      <a:pt x="17452" y="44605"/>
                      <a:pt x="17665" y="44729"/>
                      <a:pt x="17866" y="44868"/>
                    </a:cubicBezTo>
                    <a:cubicBezTo>
                      <a:pt x="18145" y="45070"/>
                      <a:pt x="18451" y="45231"/>
                      <a:pt x="18752" y="45398"/>
                    </a:cubicBezTo>
                    <a:cubicBezTo>
                      <a:pt x="19089" y="45583"/>
                      <a:pt x="19442" y="45741"/>
                      <a:pt x="19810" y="45843"/>
                    </a:cubicBezTo>
                    <a:cubicBezTo>
                      <a:pt x="20024" y="45902"/>
                      <a:pt x="20241" y="45952"/>
                      <a:pt x="20445" y="46038"/>
                    </a:cubicBezTo>
                    <a:cubicBezTo>
                      <a:pt x="20631" y="46119"/>
                      <a:pt x="20835" y="46107"/>
                      <a:pt x="21017" y="46162"/>
                    </a:cubicBezTo>
                    <a:cubicBezTo>
                      <a:pt x="21225" y="46227"/>
                      <a:pt x="21442" y="46261"/>
                      <a:pt x="21643" y="46264"/>
                    </a:cubicBezTo>
                    <a:cubicBezTo>
                      <a:pt x="21940" y="46271"/>
                      <a:pt x="22234" y="46317"/>
                      <a:pt x="22525" y="46348"/>
                    </a:cubicBezTo>
                    <a:cubicBezTo>
                      <a:pt x="22645" y="46360"/>
                      <a:pt x="22765" y="46366"/>
                      <a:pt x="22884" y="46366"/>
                    </a:cubicBezTo>
                    <a:cubicBezTo>
                      <a:pt x="23299" y="46366"/>
                      <a:pt x="23707" y="46303"/>
                      <a:pt x="24116" y="46264"/>
                    </a:cubicBezTo>
                    <a:cubicBezTo>
                      <a:pt x="24299" y="46246"/>
                      <a:pt x="24497" y="46271"/>
                      <a:pt x="24673" y="46193"/>
                    </a:cubicBezTo>
                    <a:cubicBezTo>
                      <a:pt x="25079" y="46011"/>
                      <a:pt x="25534" y="46011"/>
                      <a:pt x="25951" y="45847"/>
                    </a:cubicBezTo>
                    <a:cubicBezTo>
                      <a:pt x="26459" y="45645"/>
                      <a:pt x="26979" y="45475"/>
                      <a:pt x="27487" y="45271"/>
                    </a:cubicBezTo>
                    <a:cubicBezTo>
                      <a:pt x="27750" y="45166"/>
                      <a:pt x="27997" y="45036"/>
                      <a:pt x="28233" y="44896"/>
                    </a:cubicBezTo>
                    <a:cubicBezTo>
                      <a:pt x="28740" y="44599"/>
                      <a:pt x="29276" y="44348"/>
                      <a:pt x="29756" y="43999"/>
                    </a:cubicBezTo>
                    <a:cubicBezTo>
                      <a:pt x="30090" y="43754"/>
                      <a:pt x="30443" y="43531"/>
                      <a:pt x="30799" y="43315"/>
                    </a:cubicBezTo>
                    <a:cubicBezTo>
                      <a:pt x="30876" y="43271"/>
                      <a:pt x="30938" y="43197"/>
                      <a:pt x="31009" y="43147"/>
                    </a:cubicBezTo>
                    <a:cubicBezTo>
                      <a:pt x="31032" y="43132"/>
                      <a:pt x="31056" y="43124"/>
                      <a:pt x="31078" y="43124"/>
                    </a:cubicBezTo>
                    <a:cubicBezTo>
                      <a:pt x="31113" y="43124"/>
                      <a:pt x="31141" y="43146"/>
                      <a:pt x="31139" y="43194"/>
                    </a:cubicBezTo>
                    <a:cubicBezTo>
                      <a:pt x="31136" y="43392"/>
                      <a:pt x="31269" y="43553"/>
                      <a:pt x="31285" y="43739"/>
                    </a:cubicBezTo>
                    <a:cubicBezTo>
                      <a:pt x="31303" y="43980"/>
                      <a:pt x="31405" y="44200"/>
                      <a:pt x="31467" y="44426"/>
                    </a:cubicBezTo>
                    <a:cubicBezTo>
                      <a:pt x="31560" y="44757"/>
                      <a:pt x="31647" y="45091"/>
                      <a:pt x="31765" y="45413"/>
                    </a:cubicBezTo>
                    <a:cubicBezTo>
                      <a:pt x="31817" y="45549"/>
                      <a:pt x="31882" y="45689"/>
                      <a:pt x="31888" y="45840"/>
                    </a:cubicBezTo>
                    <a:cubicBezTo>
                      <a:pt x="31898" y="46048"/>
                      <a:pt x="31981" y="46240"/>
                      <a:pt x="32040" y="46435"/>
                    </a:cubicBezTo>
                    <a:cubicBezTo>
                      <a:pt x="32130" y="46732"/>
                      <a:pt x="32235" y="47023"/>
                      <a:pt x="32288" y="47335"/>
                    </a:cubicBezTo>
                    <a:cubicBezTo>
                      <a:pt x="32325" y="47549"/>
                      <a:pt x="32371" y="47772"/>
                      <a:pt x="32492" y="47964"/>
                    </a:cubicBezTo>
                    <a:cubicBezTo>
                      <a:pt x="32542" y="48043"/>
                      <a:pt x="32589" y="48078"/>
                      <a:pt x="32649" y="48078"/>
                    </a:cubicBezTo>
                    <a:cubicBezTo>
                      <a:pt x="32682" y="48078"/>
                      <a:pt x="32720" y="48067"/>
                      <a:pt x="32764" y="48047"/>
                    </a:cubicBezTo>
                    <a:cubicBezTo>
                      <a:pt x="32922" y="47976"/>
                      <a:pt x="32972" y="47902"/>
                      <a:pt x="32931" y="47763"/>
                    </a:cubicBezTo>
                    <a:cubicBezTo>
                      <a:pt x="32854" y="47515"/>
                      <a:pt x="32774" y="47270"/>
                      <a:pt x="32733" y="47010"/>
                    </a:cubicBezTo>
                    <a:cubicBezTo>
                      <a:pt x="32715" y="46893"/>
                      <a:pt x="32634" y="46784"/>
                      <a:pt x="32610" y="46664"/>
                    </a:cubicBezTo>
                    <a:cubicBezTo>
                      <a:pt x="32517" y="46230"/>
                      <a:pt x="32380" y="45809"/>
                      <a:pt x="32247" y="45388"/>
                    </a:cubicBezTo>
                    <a:cubicBezTo>
                      <a:pt x="32117" y="44983"/>
                      <a:pt x="32052" y="44562"/>
                      <a:pt x="31922" y="44153"/>
                    </a:cubicBezTo>
                    <a:cubicBezTo>
                      <a:pt x="31873" y="43999"/>
                      <a:pt x="31795" y="43853"/>
                      <a:pt x="31765" y="43689"/>
                    </a:cubicBezTo>
                    <a:cubicBezTo>
                      <a:pt x="31746" y="43599"/>
                      <a:pt x="31718" y="43506"/>
                      <a:pt x="31789" y="43432"/>
                    </a:cubicBezTo>
                    <a:cubicBezTo>
                      <a:pt x="31947" y="43265"/>
                      <a:pt x="32052" y="43051"/>
                      <a:pt x="32254" y="42921"/>
                    </a:cubicBezTo>
                    <a:cubicBezTo>
                      <a:pt x="32303" y="42890"/>
                      <a:pt x="32346" y="42856"/>
                      <a:pt x="32377" y="42804"/>
                    </a:cubicBezTo>
                    <a:cubicBezTo>
                      <a:pt x="32473" y="42627"/>
                      <a:pt x="32625" y="42497"/>
                      <a:pt x="32761" y="42355"/>
                    </a:cubicBezTo>
                    <a:cubicBezTo>
                      <a:pt x="32925" y="42185"/>
                      <a:pt x="33099" y="42018"/>
                      <a:pt x="33241" y="41829"/>
                    </a:cubicBezTo>
                    <a:cubicBezTo>
                      <a:pt x="33349" y="41683"/>
                      <a:pt x="33464" y="41544"/>
                      <a:pt x="33603" y="41426"/>
                    </a:cubicBezTo>
                    <a:cubicBezTo>
                      <a:pt x="33653" y="41386"/>
                      <a:pt x="33696" y="41340"/>
                      <a:pt x="33736" y="41287"/>
                    </a:cubicBezTo>
                    <a:cubicBezTo>
                      <a:pt x="33860" y="41123"/>
                      <a:pt x="33975" y="40947"/>
                      <a:pt x="34123" y="40807"/>
                    </a:cubicBezTo>
                    <a:cubicBezTo>
                      <a:pt x="34315" y="40625"/>
                      <a:pt x="34306" y="40411"/>
                      <a:pt x="34266" y="40191"/>
                    </a:cubicBezTo>
                    <a:cubicBezTo>
                      <a:pt x="34250" y="40105"/>
                      <a:pt x="34187" y="40053"/>
                      <a:pt x="34114" y="40053"/>
                    </a:cubicBezTo>
                    <a:cubicBezTo>
                      <a:pt x="34083" y="40053"/>
                      <a:pt x="34050" y="40063"/>
                      <a:pt x="34018" y="40083"/>
                    </a:cubicBezTo>
                    <a:cubicBezTo>
                      <a:pt x="33854" y="40191"/>
                      <a:pt x="33665" y="40263"/>
                      <a:pt x="33535" y="40420"/>
                    </a:cubicBezTo>
                    <a:cubicBezTo>
                      <a:pt x="33281" y="40721"/>
                      <a:pt x="32956" y="40950"/>
                      <a:pt x="32678" y="41228"/>
                    </a:cubicBezTo>
                    <a:cubicBezTo>
                      <a:pt x="32315" y="41594"/>
                      <a:pt x="31910" y="41922"/>
                      <a:pt x="31461" y="42185"/>
                    </a:cubicBezTo>
                    <a:cubicBezTo>
                      <a:pt x="31412" y="42213"/>
                      <a:pt x="31378" y="42265"/>
                      <a:pt x="31337" y="42305"/>
                    </a:cubicBezTo>
                    <a:cubicBezTo>
                      <a:pt x="31294" y="42346"/>
                      <a:pt x="31260" y="42398"/>
                      <a:pt x="31210" y="42420"/>
                    </a:cubicBezTo>
                    <a:cubicBezTo>
                      <a:pt x="30889" y="42572"/>
                      <a:pt x="30653" y="42847"/>
                      <a:pt x="30334" y="43008"/>
                    </a:cubicBezTo>
                    <a:cubicBezTo>
                      <a:pt x="30009" y="43169"/>
                      <a:pt x="29771" y="43479"/>
                      <a:pt x="29418" y="43612"/>
                    </a:cubicBezTo>
                    <a:cubicBezTo>
                      <a:pt x="29390" y="43621"/>
                      <a:pt x="29366" y="43652"/>
                      <a:pt x="29344" y="43677"/>
                    </a:cubicBezTo>
                    <a:cubicBezTo>
                      <a:pt x="29248" y="43782"/>
                      <a:pt x="29127" y="43853"/>
                      <a:pt x="28997" y="43909"/>
                    </a:cubicBezTo>
                    <a:cubicBezTo>
                      <a:pt x="28818" y="43986"/>
                      <a:pt x="28666" y="44110"/>
                      <a:pt x="28496" y="44209"/>
                    </a:cubicBezTo>
                    <a:cubicBezTo>
                      <a:pt x="28199" y="44379"/>
                      <a:pt x="27905" y="44556"/>
                      <a:pt x="27592" y="44698"/>
                    </a:cubicBezTo>
                    <a:cubicBezTo>
                      <a:pt x="27416" y="44779"/>
                      <a:pt x="27227" y="44844"/>
                      <a:pt x="27044" y="44918"/>
                    </a:cubicBezTo>
                    <a:cubicBezTo>
                      <a:pt x="26636" y="45088"/>
                      <a:pt x="26249" y="45323"/>
                      <a:pt x="25797" y="45370"/>
                    </a:cubicBezTo>
                    <a:cubicBezTo>
                      <a:pt x="25766" y="45373"/>
                      <a:pt x="25729" y="45385"/>
                      <a:pt x="25707" y="45407"/>
                    </a:cubicBezTo>
                    <a:cubicBezTo>
                      <a:pt x="25586" y="45509"/>
                      <a:pt x="25428" y="45537"/>
                      <a:pt x="25289" y="45537"/>
                    </a:cubicBezTo>
                    <a:cubicBezTo>
                      <a:pt x="25068" y="45540"/>
                      <a:pt x="24877" y="45669"/>
                      <a:pt x="24659" y="45669"/>
                    </a:cubicBezTo>
                    <a:cubicBezTo>
                      <a:pt x="24645" y="45669"/>
                      <a:pt x="24631" y="45668"/>
                      <a:pt x="24617" y="45667"/>
                    </a:cubicBezTo>
                    <a:cubicBezTo>
                      <a:pt x="24299" y="45843"/>
                      <a:pt x="23939" y="45766"/>
                      <a:pt x="23602" y="45822"/>
                    </a:cubicBezTo>
                    <a:cubicBezTo>
                      <a:pt x="23410" y="45855"/>
                      <a:pt x="23214" y="45865"/>
                      <a:pt x="23018" y="45865"/>
                    </a:cubicBezTo>
                    <a:cubicBezTo>
                      <a:pt x="22740" y="45865"/>
                      <a:pt x="22460" y="45845"/>
                      <a:pt x="22181" y="45843"/>
                    </a:cubicBezTo>
                    <a:cubicBezTo>
                      <a:pt x="21878" y="45840"/>
                      <a:pt x="21584" y="45782"/>
                      <a:pt x="21287" y="45735"/>
                    </a:cubicBezTo>
                    <a:cubicBezTo>
                      <a:pt x="20962" y="45686"/>
                      <a:pt x="20643" y="45611"/>
                      <a:pt x="20333" y="45494"/>
                    </a:cubicBezTo>
                    <a:cubicBezTo>
                      <a:pt x="20157" y="45426"/>
                      <a:pt x="19956" y="45422"/>
                      <a:pt x="19795" y="45333"/>
                    </a:cubicBezTo>
                    <a:cubicBezTo>
                      <a:pt x="19445" y="45138"/>
                      <a:pt x="19058" y="45020"/>
                      <a:pt x="18718" y="44800"/>
                    </a:cubicBezTo>
                    <a:cubicBezTo>
                      <a:pt x="18538" y="44686"/>
                      <a:pt x="18337" y="44602"/>
                      <a:pt x="18160" y="44481"/>
                    </a:cubicBezTo>
                    <a:cubicBezTo>
                      <a:pt x="17941" y="44330"/>
                      <a:pt x="17730" y="44163"/>
                      <a:pt x="17523" y="43996"/>
                    </a:cubicBezTo>
                    <a:cubicBezTo>
                      <a:pt x="17068" y="43624"/>
                      <a:pt x="16631" y="43240"/>
                      <a:pt x="16260" y="42785"/>
                    </a:cubicBezTo>
                    <a:cubicBezTo>
                      <a:pt x="16099" y="42587"/>
                      <a:pt x="15997" y="42346"/>
                      <a:pt x="15789" y="42188"/>
                    </a:cubicBezTo>
                    <a:cubicBezTo>
                      <a:pt x="15746" y="42154"/>
                      <a:pt x="15718" y="42095"/>
                      <a:pt x="15700" y="42042"/>
                    </a:cubicBezTo>
                    <a:cubicBezTo>
                      <a:pt x="15650" y="41925"/>
                      <a:pt x="15576" y="41829"/>
                      <a:pt x="15492" y="41739"/>
                    </a:cubicBezTo>
                    <a:cubicBezTo>
                      <a:pt x="15449" y="41689"/>
                      <a:pt x="15402" y="41631"/>
                      <a:pt x="15390" y="41572"/>
                    </a:cubicBezTo>
                    <a:cubicBezTo>
                      <a:pt x="15331" y="41306"/>
                      <a:pt x="15124" y="41126"/>
                      <a:pt x="15022" y="40882"/>
                    </a:cubicBezTo>
                    <a:cubicBezTo>
                      <a:pt x="14898" y="40581"/>
                      <a:pt x="14734" y="40294"/>
                      <a:pt x="14604" y="39993"/>
                    </a:cubicBezTo>
                    <a:cubicBezTo>
                      <a:pt x="14424" y="39572"/>
                      <a:pt x="14220" y="39158"/>
                      <a:pt x="14118" y="38706"/>
                    </a:cubicBezTo>
                    <a:cubicBezTo>
                      <a:pt x="14072" y="38492"/>
                      <a:pt x="13935" y="38319"/>
                      <a:pt x="13876" y="38111"/>
                    </a:cubicBezTo>
                    <a:cubicBezTo>
                      <a:pt x="13756" y="37693"/>
                      <a:pt x="13638" y="37276"/>
                      <a:pt x="13517" y="36858"/>
                    </a:cubicBezTo>
                    <a:cubicBezTo>
                      <a:pt x="13508" y="36827"/>
                      <a:pt x="13502" y="36793"/>
                      <a:pt x="13502" y="36762"/>
                    </a:cubicBezTo>
                    <a:cubicBezTo>
                      <a:pt x="13496" y="36595"/>
                      <a:pt x="13440" y="36440"/>
                      <a:pt x="13394" y="36282"/>
                    </a:cubicBezTo>
                    <a:cubicBezTo>
                      <a:pt x="13344" y="36118"/>
                      <a:pt x="13288" y="35945"/>
                      <a:pt x="13276" y="35784"/>
                    </a:cubicBezTo>
                    <a:cubicBezTo>
                      <a:pt x="13261" y="35524"/>
                      <a:pt x="13140" y="35298"/>
                      <a:pt x="13106" y="35047"/>
                    </a:cubicBezTo>
                    <a:cubicBezTo>
                      <a:pt x="13069" y="34781"/>
                      <a:pt x="12973" y="34521"/>
                      <a:pt x="12936" y="34255"/>
                    </a:cubicBezTo>
                    <a:cubicBezTo>
                      <a:pt x="12908" y="34047"/>
                      <a:pt x="12852" y="33840"/>
                      <a:pt x="12833" y="33626"/>
                    </a:cubicBezTo>
                    <a:cubicBezTo>
                      <a:pt x="12818" y="33468"/>
                      <a:pt x="12799" y="33301"/>
                      <a:pt x="12728" y="33146"/>
                    </a:cubicBezTo>
                    <a:cubicBezTo>
                      <a:pt x="12633" y="32937"/>
                      <a:pt x="12658" y="32879"/>
                      <a:pt x="12862" y="32879"/>
                    </a:cubicBezTo>
                    <a:cubicBezTo>
                      <a:pt x="12878" y="32879"/>
                      <a:pt x="12895" y="32879"/>
                      <a:pt x="12914" y="32880"/>
                    </a:cubicBezTo>
                    <a:cubicBezTo>
                      <a:pt x="12954" y="32883"/>
                      <a:pt x="12994" y="32886"/>
                      <a:pt x="13038" y="32893"/>
                    </a:cubicBezTo>
                    <a:cubicBezTo>
                      <a:pt x="13226" y="32916"/>
                      <a:pt x="13422" y="32939"/>
                      <a:pt x="13611" y="32939"/>
                    </a:cubicBezTo>
                    <a:cubicBezTo>
                      <a:pt x="13650" y="32939"/>
                      <a:pt x="13687" y="32938"/>
                      <a:pt x="13725" y="32936"/>
                    </a:cubicBezTo>
                    <a:cubicBezTo>
                      <a:pt x="13808" y="32932"/>
                      <a:pt x="13891" y="32932"/>
                      <a:pt x="13975" y="32932"/>
                    </a:cubicBezTo>
                    <a:cubicBezTo>
                      <a:pt x="14008" y="32932"/>
                      <a:pt x="14042" y="32932"/>
                      <a:pt x="14075" y="32932"/>
                    </a:cubicBezTo>
                    <a:cubicBezTo>
                      <a:pt x="14251" y="32932"/>
                      <a:pt x="14427" y="32930"/>
                      <a:pt x="14604" y="32902"/>
                    </a:cubicBezTo>
                    <a:cubicBezTo>
                      <a:pt x="14985" y="32840"/>
                      <a:pt x="15368" y="32837"/>
                      <a:pt x="15749" y="32766"/>
                    </a:cubicBezTo>
                    <a:cubicBezTo>
                      <a:pt x="16399" y="32645"/>
                      <a:pt x="17015" y="32410"/>
                      <a:pt x="17625" y="32168"/>
                    </a:cubicBezTo>
                    <a:cubicBezTo>
                      <a:pt x="17907" y="32057"/>
                      <a:pt x="18191" y="31914"/>
                      <a:pt x="18448" y="31738"/>
                    </a:cubicBezTo>
                    <a:cubicBezTo>
                      <a:pt x="18492" y="31709"/>
                      <a:pt x="18530" y="31694"/>
                      <a:pt x="18562" y="31694"/>
                    </a:cubicBezTo>
                    <a:cubicBezTo>
                      <a:pt x="18618" y="31694"/>
                      <a:pt x="18658" y="31739"/>
                      <a:pt x="18690" y="31831"/>
                    </a:cubicBezTo>
                    <a:cubicBezTo>
                      <a:pt x="18721" y="31924"/>
                      <a:pt x="18749" y="32020"/>
                      <a:pt x="18758" y="32116"/>
                    </a:cubicBezTo>
                    <a:cubicBezTo>
                      <a:pt x="18786" y="32373"/>
                      <a:pt x="18857" y="32620"/>
                      <a:pt x="18950" y="32852"/>
                    </a:cubicBezTo>
                    <a:cubicBezTo>
                      <a:pt x="19101" y="33239"/>
                      <a:pt x="19200" y="33635"/>
                      <a:pt x="19324" y="34029"/>
                    </a:cubicBezTo>
                    <a:cubicBezTo>
                      <a:pt x="19433" y="34369"/>
                      <a:pt x="19532" y="34716"/>
                      <a:pt x="19686" y="35035"/>
                    </a:cubicBezTo>
                    <a:cubicBezTo>
                      <a:pt x="19841" y="35353"/>
                      <a:pt x="19993" y="35675"/>
                      <a:pt x="20179" y="35972"/>
                    </a:cubicBezTo>
                    <a:cubicBezTo>
                      <a:pt x="20535" y="36539"/>
                      <a:pt x="20996" y="37019"/>
                      <a:pt x="21602" y="37325"/>
                    </a:cubicBezTo>
                    <a:cubicBezTo>
                      <a:pt x="21726" y="37387"/>
                      <a:pt x="21794" y="37511"/>
                      <a:pt x="21924" y="37548"/>
                    </a:cubicBezTo>
                    <a:cubicBezTo>
                      <a:pt x="22253" y="37635"/>
                      <a:pt x="22565" y="37746"/>
                      <a:pt x="22921" y="37749"/>
                    </a:cubicBezTo>
                    <a:cubicBezTo>
                      <a:pt x="22926" y="37749"/>
                      <a:pt x="22931" y="37749"/>
                      <a:pt x="22935" y="37749"/>
                    </a:cubicBezTo>
                    <a:cubicBezTo>
                      <a:pt x="23332" y="37749"/>
                      <a:pt x="23693" y="37622"/>
                      <a:pt x="24073" y="37573"/>
                    </a:cubicBezTo>
                    <a:cubicBezTo>
                      <a:pt x="24264" y="37421"/>
                      <a:pt x="24506" y="37384"/>
                      <a:pt x="24723" y="37291"/>
                    </a:cubicBezTo>
                    <a:cubicBezTo>
                      <a:pt x="24791" y="37260"/>
                      <a:pt x="24868" y="37242"/>
                      <a:pt x="24924" y="37195"/>
                    </a:cubicBezTo>
                    <a:cubicBezTo>
                      <a:pt x="25209" y="36960"/>
                      <a:pt x="25571" y="36839"/>
                      <a:pt x="25837" y="36576"/>
                    </a:cubicBezTo>
                    <a:cubicBezTo>
                      <a:pt x="25886" y="36526"/>
                      <a:pt x="25958" y="36489"/>
                      <a:pt x="26026" y="36461"/>
                    </a:cubicBezTo>
                    <a:cubicBezTo>
                      <a:pt x="26153" y="36415"/>
                      <a:pt x="26249" y="36328"/>
                      <a:pt x="26354" y="36248"/>
                    </a:cubicBezTo>
                    <a:cubicBezTo>
                      <a:pt x="26648" y="36022"/>
                      <a:pt x="26892" y="35737"/>
                      <a:pt x="27224" y="35561"/>
                    </a:cubicBezTo>
                    <a:cubicBezTo>
                      <a:pt x="27301" y="35517"/>
                      <a:pt x="27375" y="35455"/>
                      <a:pt x="27428" y="35384"/>
                    </a:cubicBezTo>
                    <a:cubicBezTo>
                      <a:pt x="27595" y="35168"/>
                      <a:pt x="27796" y="34985"/>
                      <a:pt x="28001" y="34809"/>
                    </a:cubicBezTo>
                    <a:cubicBezTo>
                      <a:pt x="28202" y="34638"/>
                      <a:pt x="28366" y="34428"/>
                      <a:pt x="28514" y="34227"/>
                    </a:cubicBezTo>
                    <a:cubicBezTo>
                      <a:pt x="28694" y="33988"/>
                      <a:pt x="28914" y="33796"/>
                      <a:pt x="29093" y="33561"/>
                    </a:cubicBezTo>
                    <a:cubicBezTo>
                      <a:pt x="29301" y="33292"/>
                      <a:pt x="29517" y="33019"/>
                      <a:pt x="29774" y="32790"/>
                    </a:cubicBezTo>
                    <a:cubicBezTo>
                      <a:pt x="29904" y="32673"/>
                      <a:pt x="29969" y="32503"/>
                      <a:pt x="30102" y="32397"/>
                    </a:cubicBezTo>
                    <a:cubicBezTo>
                      <a:pt x="30217" y="32308"/>
                      <a:pt x="30303" y="32196"/>
                      <a:pt x="30378" y="32082"/>
                    </a:cubicBezTo>
                    <a:cubicBezTo>
                      <a:pt x="30486" y="31914"/>
                      <a:pt x="30610" y="31766"/>
                      <a:pt x="30749" y="31627"/>
                    </a:cubicBezTo>
                    <a:cubicBezTo>
                      <a:pt x="30833" y="31537"/>
                      <a:pt x="30926" y="31450"/>
                      <a:pt x="30972" y="31333"/>
                    </a:cubicBezTo>
                    <a:cubicBezTo>
                      <a:pt x="31000" y="31258"/>
                      <a:pt x="31059" y="31212"/>
                      <a:pt x="31118" y="31168"/>
                    </a:cubicBezTo>
                    <a:cubicBezTo>
                      <a:pt x="31313" y="31014"/>
                      <a:pt x="31439" y="30803"/>
                      <a:pt x="31604" y="30624"/>
                    </a:cubicBezTo>
                    <a:cubicBezTo>
                      <a:pt x="31777" y="30438"/>
                      <a:pt x="31984" y="30286"/>
                      <a:pt x="32105" y="30054"/>
                    </a:cubicBezTo>
                    <a:cubicBezTo>
                      <a:pt x="32111" y="30048"/>
                      <a:pt x="32117" y="30045"/>
                      <a:pt x="32127" y="30042"/>
                    </a:cubicBezTo>
                    <a:cubicBezTo>
                      <a:pt x="32297" y="29940"/>
                      <a:pt x="32411" y="29776"/>
                      <a:pt x="32566" y="29655"/>
                    </a:cubicBezTo>
                    <a:cubicBezTo>
                      <a:pt x="32783" y="29482"/>
                      <a:pt x="32919" y="29221"/>
                      <a:pt x="33170" y="29082"/>
                    </a:cubicBezTo>
                    <a:cubicBezTo>
                      <a:pt x="33284" y="29017"/>
                      <a:pt x="33374" y="28921"/>
                      <a:pt x="33467" y="28825"/>
                    </a:cubicBezTo>
                    <a:cubicBezTo>
                      <a:pt x="33551" y="28736"/>
                      <a:pt x="33646" y="28655"/>
                      <a:pt x="33764" y="28609"/>
                    </a:cubicBezTo>
                    <a:cubicBezTo>
                      <a:pt x="33826" y="28581"/>
                      <a:pt x="33876" y="28541"/>
                      <a:pt x="33916" y="28488"/>
                    </a:cubicBezTo>
                    <a:cubicBezTo>
                      <a:pt x="33996" y="28389"/>
                      <a:pt x="34108" y="28330"/>
                      <a:pt x="34201" y="28253"/>
                    </a:cubicBezTo>
                    <a:cubicBezTo>
                      <a:pt x="34464" y="28033"/>
                      <a:pt x="34782" y="27909"/>
                      <a:pt x="35077" y="27751"/>
                    </a:cubicBezTo>
                    <a:cubicBezTo>
                      <a:pt x="35593" y="27470"/>
                      <a:pt x="36132" y="27225"/>
                      <a:pt x="36664" y="26968"/>
                    </a:cubicBezTo>
                    <a:cubicBezTo>
                      <a:pt x="36949" y="26832"/>
                      <a:pt x="37256" y="26758"/>
                      <a:pt x="37544" y="26643"/>
                    </a:cubicBezTo>
                    <a:cubicBezTo>
                      <a:pt x="38023" y="26451"/>
                      <a:pt x="38525" y="26327"/>
                      <a:pt x="39001" y="26129"/>
                    </a:cubicBezTo>
                    <a:cubicBezTo>
                      <a:pt x="39212" y="26039"/>
                      <a:pt x="39453" y="26021"/>
                      <a:pt x="39664" y="25947"/>
                    </a:cubicBezTo>
                    <a:cubicBezTo>
                      <a:pt x="40054" y="25804"/>
                      <a:pt x="40453" y="25724"/>
                      <a:pt x="40856" y="25640"/>
                    </a:cubicBezTo>
                    <a:cubicBezTo>
                      <a:pt x="41663" y="25470"/>
                      <a:pt x="42484" y="25461"/>
                      <a:pt x="43304" y="25433"/>
                    </a:cubicBezTo>
                    <a:cubicBezTo>
                      <a:pt x="43312" y="25432"/>
                      <a:pt x="43319" y="25432"/>
                      <a:pt x="43327" y="25432"/>
                    </a:cubicBezTo>
                    <a:cubicBezTo>
                      <a:pt x="43444" y="25432"/>
                      <a:pt x="43559" y="25470"/>
                      <a:pt x="43672" y="25470"/>
                    </a:cubicBezTo>
                    <a:cubicBezTo>
                      <a:pt x="43688" y="25470"/>
                      <a:pt x="43705" y="25469"/>
                      <a:pt x="43722" y="25467"/>
                    </a:cubicBezTo>
                    <a:cubicBezTo>
                      <a:pt x="43779" y="25459"/>
                      <a:pt x="43837" y="25455"/>
                      <a:pt x="43894" y="25455"/>
                    </a:cubicBezTo>
                    <a:cubicBezTo>
                      <a:pt x="44099" y="25455"/>
                      <a:pt x="44302" y="25497"/>
                      <a:pt x="44505" y="25504"/>
                    </a:cubicBezTo>
                    <a:cubicBezTo>
                      <a:pt x="44774" y="25513"/>
                      <a:pt x="45040" y="25560"/>
                      <a:pt x="45307" y="25603"/>
                    </a:cubicBezTo>
                    <a:cubicBezTo>
                      <a:pt x="45582" y="25643"/>
                      <a:pt x="45867" y="25615"/>
                      <a:pt x="46127" y="25752"/>
                    </a:cubicBezTo>
                    <a:cubicBezTo>
                      <a:pt x="46169" y="25773"/>
                      <a:pt x="46222" y="25780"/>
                      <a:pt x="46271" y="25780"/>
                    </a:cubicBezTo>
                    <a:cubicBezTo>
                      <a:pt x="46280" y="25780"/>
                      <a:pt x="46289" y="25780"/>
                      <a:pt x="46297" y="25779"/>
                    </a:cubicBezTo>
                    <a:cubicBezTo>
                      <a:pt x="46306" y="25779"/>
                      <a:pt x="46316" y="25779"/>
                      <a:pt x="46325" y="25779"/>
                    </a:cubicBezTo>
                    <a:cubicBezTo>
                      <a:pt x="46466" y="25779"/>
                      <a:pt x="46597" y="25823"/>
                      <a:pt x="46731" y="25866"/>
                    </a:cubicBezTo>
                    <a:cubicBezTo>
                      <a:pt x="46885" y="25919"/>
                      <a:pt x="47040" y="25978"/>
                      <a:pt x="47201" y="26009"/>
                    </a:cubicBezTo>
                    <a:cubicBezTo>
                      <a:pt x="47644" y="26095"/>
                      <a:pt x="48055" y="26281"/>
                      <a:pt x="48489" y="26399"/>
                    </a:cubicBezTo>
                    <a:cubicBezTo>
                      <a:pt x="48606" y="26430"/>
                      <a:pt x="48705" y="26535"/>
                      <a:pt x="48820" y="26560"/>
                    </a:cubicBezTo>
                    <a:cubicBezTo>
                      <a:pt x="49312" y="26655"/>
                      <a:pt x="49736" y="26919"/>
                      <a:pt x="50176" y="27129"/>
                    </a:cubicBezTo>
                    <a:cubicBezTo>
                      <a:pt x="50553" y="27305"/>
                      <a:pt x="50928" y="27494"/>
                      <a:pt x="51290" y="27702"/>
                    </a:cubicBezTo>
                    <a:cubicBezTo>
                      <a:pt x="51389" y="27760"/>
                      <a:pt x="51519" y="27754"/>
                      <a:pt x="51606" y="27838"/>
                    </a:cubicBezTo>
                    <a:cubicBezTo>
                      <a:pt x="51726" y="27952"/>
                      <a:pt x="51881" y="28017"/>
                      <a:pt x="52024" y="28098"/>
                    </a:cubicBezTo>
                    <a:cubicBezTo>
                      <a:pt x="52265" y="28237"/>
                      <a:pt x="52531" y="28330"/>
                      <a:pt x="52763" y="28491"/>
                    </a:cubicBezTo>
                    <a:cubicBezTo>
                      <a:pt x="52884" y="28571"/>
                      <a:pt x="52986" y="28677"/>
                      <a:pt x="53122" y="28748"/>
                    </a:cubicBezTo>
                    <a:cubicBezTo>
                      <a:pt x="53351" y="28869"/>
                      <a:pt x="53577" y="29011"/>
                      <a:pt x="53779" y="29178"/>
                    </a:cubicBezTo>
                    <a:cubicBezTo>
                      <a:pt x="53906" y="29283"/>
                      <a:pt x="54026" y="29401"/>
                      <a:pt x="54172" y="29472"/>
                    </a:cubicBezTo>
                    <a:cubicBezTo>
                      <a:pt x="54330" y="29550"/>
                      <a:pt x="54463" y="29655"/>
                      <a:pt x="54590" y="29772"/>
                    </a:cubicBezTo>
                    <a:cubicBezTo>
                      <a:pt x="54698" y="29875"/>
                      <a:pt x="54816" y="29964"/>
                      <a:pt x="54924" y="30063"/>
                    </a:cubicBezTo>
                    <a:cubicBezTo>
                      <a:pt x="55076" y="30203"/>
                      <a:pt x="55271" y="30292"/>
                      <a:pt x="55404" y="30447"/>
                    </a:cubicBezTo>
                    <a:cubicBezTo>
                      <a:pt x="55648" y="30735"/>
                      <a:pt x="55939" y="30973"/>
                      <a:pt x="56202" y="31243"/>
                    </a:cubicBezTo>
                    <a:cubicBezTo>
                      <a:pt x="56487" y="31531"/>
                      <a:pt x="56701" y="31865"/>
                      <a:pt x="56930" y="32190"/>
                    </a:cubicBezTo>
                    <a:cubicBezTo>
                      <a:pt x="57004" y="32298"/>
                      <a:pt x="57115" y="32385"/>
                      <a:pt x="57159" y="32509"/>
                    </a:cubicBezTo>
                    <a:cubicBezTo>
                      <a:pt x="57224" y="32704"/>
                      <a:pt x="57357" y="32862"/>
                      <a:pt x="57443" y="33047"/>
                    </a:cubicBezTo>
                    <a:cubicBezTo>
                      <a:pt x="57620" y="33409"/>
                      <a:pt x="57753" y="33787"/>
                      <a:pt x="57895" y="34162"/>
                    </a:cubicBezTo>
                    <a:cubicBezTo>
                      <a:pt x="58016" y="34480"/>
                      <a:pt x="58050" y="34818"/>
                      <a:pt x="58103" y="35149"/>
                    </a:cubicBezTo>
                    <a:cubicBezTo>
                      <a:pt x="58137" y="35381"/>
                      <a:pt x="58230" y="35613"/>
                      <a:pt x="58171" y="35858"/>
                    </a:cubicBezTo>
                    <a:cubicBezTo>
                      <a:pt x="58159" y="35901"/>
                      <a:pt x="58177" y="35954"/>
                      <a:pt x="58189" y="36003"/>
                    </a:cubicBezTo>
                    <a:cubicBezTo>
                      <a:pt x="58224" y="36124"/>
                      <a:pt x="58230" y="36248"/>
                      <a:pt x="58199" y="36369"/>
                    </a:cubicBezTo>
                    <a:cubicBezTo>
                      <a:pt x="58143" y="36585"/>
                      <a:pt x="58146" y="36808"/>
                      <a:pt x="58134" y="37028"/>
                    </a:cubicBezTo>
                    <a:cubicBezTo>
                      <a:pt x="58112" y="37449"/>
                      <a:pt x="57979" y="37842"/>
                      <a:pt x="57905" y="38251"/>
                    </a:cubicBezTo>
                    <a:cubicBezTo>
                      <a:pt x="57840" y="38591"/>
                      <a:pt x="57685" y="38901"/>
                      <a:pt x="57577" y="39229"/>
                    </a:cubicBezTo>
                    <a:cubicBezTo>
                      <a:pt x="57558" y="39281"/>
                      <a:pt x="57524" y="39331"/>
                      <a:pt x="57496" y="39380"/>
                    </a:cubicBezTo>
                    <a:cubicBezTo>
                      <a:pt x="57382" y="39585"/>
                      <a:pt x="57261" y="39786"/>
                      <a:pt x="57149" y="39993"/>
                    </a:cubicBezTo>
                    <a:cubicBezTo>
                      <a:pt x="57106" y="40074"/>
                      <a:pt x="57060" y="40148"/>
                      <a:pt x="57001" y="40219"/>
                    </a:cubicBezTo>
                    <a:cubicBezTo>
                      <a:pt x="56862" y="40386"/>
                      <a:pt x="56713" y="40554"/>
                      <a:pt x="56602" y="40742"/>
                    </a:cubicBezTo>
                    <a:cubicBezTo>
                      <a:pt x="56540" y="40848"/>
                      <a:pt x="56478" y="40959"/>
                      <a:pt x="56385" y="41036"/>
                    </a:cubicBezTo>
                    <a:cubicBezTo>
                      <a:pt x="56208" y="41185"/>
                      <a:pt x="56075" y="41368"/>
                      <a:pt x="55917" y="41532"/>
                    </a:cubicBezTo>
                    <a:cubicBezTo>
                      <a:pt x="55490" y="41977"/>
                      <a:pt x="55026" y="42377"/>
                      <a:pt x="54552" y="42770"/>
                    </a:cubicBezTo>
                    <a:cubicBezTo>
                      <a:pt x="54169" y="43092"/>
                      <a:pt x="53711" y="43315"/>
                      <a:pt x="53355" y="43674"/>
                    </a:cubicBezTo>
                    <a:cubicBezTo>
                      <a:pt x="53271" y="43754"/>
                      <a:pt x="53147" y="43766"/>
                      <a:pt x="53060" y="43850"/>
                    </a:cubicBezTo>
                    <a:cubicBezTo>
                      <a:pt x="52760" y="44150"/>
                      <a:pt x="52349" y="44280"/>
                      <a:pt x="52008" y="44522"/>
                    </a:cubicBezTo>
                    <a:cubicBezTo>
                      <a:pt x="51813" y="44661"/>
                      <a:pt x="51578" y="44748"/>
                      <a:pt x="51389" y="44909"/>
                    </a:cubicBezTo>
                    <a:cubicBezTo>
                      <a:pt x="51327" y="44961"/>
                      <a:pt x="51253" y="44995"/>
                      <a:pt x="51172" y="45020"/>
                    </a:cubicBezTo>
                    <a:cubicBezTo>
                      <a:pt x="51116" y="45039"/>
                      <a:pt x="51077" y="45051"/>
                      <a:pt x="51047" y="45051"/>
                    </a:cubicBezTo>
                    <a:cubicBezTo>
                      <a:pt x="50994" y="45051"/>
                      <a:pt x="50969" y="45015"/>
                      <a:pt x="50934" y="44918"/>
                    </a:cubicBezTo>
                    <a:cubicBezTo>
                      <a:pt x="50860" y="44720"/>
                      <a:pt x="50773" y="44519"/>
                      <a:pt x="50714" y="44317"/>
                    </a:cubicBezTo>
                    <a:cubicBezTo>
                      <a:pt x="50662" y="44132"/>
                      <a:pt x="50525" y="43989"/>
                      <a:pt x="50491" y="43804"/>
                    </a:cubicBezTo>
                    <a:cubicBezTo>
                      <a:pt x="50439" y="43506"/>
                      <a:pt x="50306" y="43243"/>
                      <a:pt x="50185" y="42977"/>
                    </a:cubicBezTo>
                    <a:cubicBezTo>
                      <a:pt x="50157" y="42918"/>
                      <a:pt x="50148" y="42850"/>
                      <a:pt x="50129" y="42785"/>
                    </a:cubicBezTo>
                    <a:cubicBezTo>
                      <a:pt x="50070" y="42556"/>
                      <a:pt x="50012" y="42324"/>
                      <a:pt x="49925" y="42104"/>
                    </a:cubicBezTo>
                    <a:cubicBezTo>
                      <a:pt x="49804" y="41807"/>
                      <a:pt x="49674" y="41513"/>
                      <a:pt x="49588" y="41204"/>
                    </a:cubicBezTo>
                    <a:cubicBezTo>
                      <a:pt x="49504" y="40913"/>
                      <a:pt x="49423" y="40622"/>
                      <a:pt x="49293" y="40343"/>
                    </a:cubicBezTo>
                    <a:cubicBezTo>
                      <a:pt x="49191" y="40129"/>
                      <a:pt x="49123" y="39897"/>
                      <a:pt x="49055" y="39668"/>
                    </a:cubicBezTo>
                    <a:cubicBezTo>
                      <a:pt x="49012" y="39520"/>
                      <a:pt x="49043" y="39470"/>
                      <a:pt x="49185" y="39393"/>
                    </a:cubicBezTo>
                    <a:cubicBezTo>
                      <a:pt x="49238" y="39365"/>
                      <a:pt x="49290" y="39343"/>
                      <a:pt x="49343" y="39318"/>
                    </a:cubicBezTo>
                    <a:cubicBezTo>
                      <a:pt x="49572" y="39207"/>
                      <a:pt x="49801" y="39096"/>
                      <a:pt x="49987" y="38919"/>
                    </a:cubicBezTo>
                    <a:cubicBezTo>
                      <a:pt x="50228" y="38690"/>
                      <a:pt x="50498" y="38486"/>
                      <a:pt x="50658" y="38179"/>
                    </a:cubicBezTo>
                    <a:cubicBezTo>
                      <a:pt x="50677" y="38145"/>
                      <a:pt x="50717" y="38124"/>
                      <a:pt x="50748" y="38096"/>
                    </a:cubicBezTo>
                    <a:cubicBezTo>
                      <a:pt x="50792" y="38056"/>
                      <a:pt x="50832" y="38012"/>
                      <a:pt x="50844" y="37953"/>
                    </a:cubicBezTo>
                    <a:cubicBezTo>
                      <a:pt x="50909" y="37635"/>
                      <a:pt x="51064" y="37334"/>
                      <a:pt x="51014" y="36991"/>
                    </a:cubicBezTo>
                    <a:cubicBezTo>
                      <a:pt x="50996" y="36848"/>
                      <a:pt x="50940" y="36721"/>
                      <a:pt x="50912" y="36585"/>
                    </a:cubicBezTo>
                    <a:cubicBezTo>
                      <a:pt x="50835" y="36211"/>
                      <a:pt x="50593" y="35926"/>
                      <a:pt x="50346" y="35657"/>
                    </a:cubicBezTo>
                    <a:cubicBezTo>
                      <a:pt x="50234" y="35539"/>
                      <a:pt x="50092" y="35449"/>
                      <a:pt x="49968" y="35338"/>
                    </a:cubicBezTo>
                    <a:cubicBezTo>
                      <a:pt x="49903" y="35279"/>
                      <a:pt x="49832" y="35217"/>
                      <a:pt x="49752" y="35177"/>
                    </a:cubicBezTo>
                    <a:cubicBezTo>
                      <a:pt x="49408" y="35004"/>
                      <a:pt x="49055" y="34846"/>
                      <a:pt x="48721" y="34660"/>
                    </a:cubicBezTo>
                    <a:cubicBezTo>
                      <a:pt x="48523" y="34549"/>
                      <a:pt x="48322" y="34468"/>
                      <a:pt x="48108" y="34409"/>
                    </a:cubicBezTo>
                    <a:cubicBezTo>
                      <a:pt x="48040" y="34394"/>
                      <a:pt x="47978" y="34369"/>
                      <a:pt x="47941" y="34313"/>
                    </a:cubicBezTo>
                    <a:cubicBezTo>
                      <a:pt x="47783" y="34066"/>
                      <a:pt x="47572" y="33852"/>
                      <a:pt x="47430" y="33589"/>
                    </a:cubicBezTo>
                    <a:cubicBezTo>
                      <a:pt x="47300" y="33351"/>
                      <a:pt x="47179" y="33109"/>
                      <a:pt x="47052" y="32868"/>
                    </a:cubicBezTo>
                    <a:cubicBezTo>
                      <a:pt x="47000" y="32769"/>
                      <a:pt x="46919" y="32704"/>
                      <a:pt x="46839" y="32633"/>
                    </a:cubicBezTo>
                    <a:cubicBezTo>
                      <a:pt x="46803" y="32602"/>
                      <a:pt x="46763" y="32589"/>
                      <a:pt x="46722" y="32589"/>
                    </a:cubicBezTo>
                    <a:cubicBezTo>
                      <a:pt x="46684" y="32589"/>
                      <a:pt x="46645" y="32599"/>
                      <a:pt x="46607" y="32617"/>
                    </a:cubicBezTo>
                    <a:cubicBezTo>
                      <a:pt x="46523" y="32657"/>
                      <a:pt x="46486" y="32729"/>
                      <a:pt x="46492" y="32821"/>
                    </a:cubicBezTo>
                    <a:cubicBezTo>
                      <a:pt x="46501" y="32893"/>
                      <a:pt x="46520" y="32967"/>
                      <a:pt x="46526" y="33038"/>
                    </a:cubicBezTo>
                    <a:cubicBezTo>
                      <a:pt x="46551" y="33304"/>
                      <a:pt x="46675" y="33539"/>
                      <a:pt x="46731" y="33796"/>
                    </a:cubicBezTo>
                    <a:cubicBezTo>
                      <a:pt x="46771" y="33979"/>
                      <a:pt x="46823" y="34162"/>
                      <a:pt x="46876" y="34341"/>
                    </a:cubicBezTo>
                    <a:cubicBezTo>
                      <a:pt x="46947" y="34595"/>
                      <a:pt x="47021" y="34849"/>
                      <a:pt x="47071" y="35103"/>
                    </a:cubicBezTo>
                    <a:cubicBezTo>
                      <a:pt x="47151" y="35505"/>
                      <a:pt x="47306" y="35886"/>
                      <a:pt x="47393" y="36285"/>
                    </a:cubicBezTo>
                    <a:cubicBezTo>
                      <a:pt x="47473" y="36663"/>
                      <a:pt x="47569" y="37046"/>
                      <a:pt x="47718" y="37409"/>
                    </a:cubicBezTo>
                    <a:cubicBezTo>
                      <a:pt x="47730" y="37440"/>
                      <a:pt x="47733" y="37474"/>
                      <a:pt x="47727" y="37508"/>
                    </a:cubicBezTo>
                    <a:cubicBezTo>
                      <a:pt x="47715" y="37628"/>
                      <a:pt x="47764" y="37734"/>
                      <a:pt x="47805" y="37842"/>
                    </a:cubicBezTo>
                    <a:cubicBezTo>
                      <a:pt x="47845" y="37947"/>
                      <a:pt x="47894" y="38056"/>
                      <a:pt x="47922" y="38167"/>
                    </a:cubicBezTo>
                    <a:cubicBezTo>
                      <a:pt x="48027" y="38619"/>
                      <a:pt x="48139" y="39071"/>
                      <a:pt x="48269" y="39520"/>
                    </a:cubicBezTo>
                    <a:cubicBezTo>
                      <a:pt x="48374" y="39882"/>
                      <a:pt x="48452" y="40253"/>
                      <a:pt x="48547" y="40619"/>
                    </a:cubicBezTo>
                    <a:cubicBezTo>
                      <a:pt x="48674" y="41108"/>
                      <a:pt x="48851" y="41584"/>
                      <a:pt x="48937" y="42086"/>
                    </a:cubicBezTo>
                    <a:cubicBezTo>
                      <a:pt x="48981" y="42318"/>
                      <a:pt x="49095" y="42538"/>
                      <a:pt x="49136" y="42764"/>
                    </a:cubicBezTo>
                    <a:cubicBezTo>
                      <a:pt x="49194" y="43104"/>
                      <a:pt x="49331" y="43420"/>
                      <a:pt x="49389" y="43760"/>
                    </a:cubicBezTo>
                    <a:cubicBezTo>
                      <a:pt x="49417" y="43943"/>
                      <a:pt x="49473" y="44126"/>
                      <a:pt x="49535" y="44299"/>
                    </a:cubicBezTo>
                    <a:cubicBezTo>
                      <a:pt x="49588" y="44447"/>
                      <a:pt x="49637" y="44590"/>
                      <a:pt x="49665" y="44745"/>
                    </a:cubicBezTo>
                    <a:cubicBezTo>
                      <a:pt x="49696" y="44930"/>
                      <a:pt x="49742" y="45113"/>
                      <a:pt x="49795" y="45292"/>
                    </a:cubicBezTo>
                    <a:cubicBezTo>
                      <a:pt x="49854" y="45506"/>
                      <a:pt x="49956" y="45710"/>
                      <a:pt x="49984" y="45924"/>
                    </a:cubicBezTo>
                    <a:cubicBezTo>
                      <a:pt x="50027" y="46221"/>
                      <a:pt x="50176" y="46484"/>
                      <a:pt x="50182" y="46788"/>
                    </a:cubicBezTo>
                    <a:cubicBezTo>
                      <a:pt x="50187" y="46920"/>
                      <a:pt x="50283" y="46982"/>
                      <a:pt x="50424" y="46982"/>
                    </a:cubicBezTo>
                    <a:cubicBezTo>
                      <a:pt x="50448" y="46982"/>
                      <a:pt x="50474" y="46980"/>
                      <a:pt x="50501" y="46976"/>
                    </a:cubicBezTo>
                    <a:cubicBezTo>
                      <a:pt x="50618" y="46961"/>
                      <a:pt x="50677" y="46871"/>
                      <a:pt x="50668" y="46719"/>
                    </a:cubicBezTo>
                    <a:cubicBezTo>
                      <a:pt x="50655" y="46521"/>
                      <a:pt x="50615" y="46329"/>
                      <a:pt x="50559" y="46141"/>
                    </a:cubicBezTo>
                    <a:cubicBezTo>
                      <a:pt x="50501" y="45942"/>
                      <a:pt x="50504" y="45936"/>
                      <a:pt x="50686" y="45840"/>
                    </a:cubicBezTo>
                    <a:cubicBezTo>
                      <a:pt x="50984" y="45682"/>
                      <a:pt x="51278" y="45518"/>
                      <a:pt x="51578" y="45373"/>
                    </a:cubicBezTo>
                    <a:cubicBezTo>
                      <a:pt x="51739" y="45296"/>
                      <a:pt x="51838" y="45150"/>
                      <a:pt x="51996" y="45073"/>
                    </a:cubicBezTo>
                    <a:cubicBezTo>
                      <a:pt x="52237" y="44952"/>
                      <a:pt x="52482" y="44825"/>
                      <a:pt x="52701" y="44667"/>
                    </a:cubicBezTo>
                    <a:cubicBezTo>
                      <a:pt x="53187" y="44321"/>
                      <a:pt x="53717" y="44030"/>
                      <a:pt x="54178" y="43646"/>
                    </a:cubicBezTo>
                    <a:cubicBezTo>
                      <a:pt x="54333" y="43516"/>
                      <a:pt x="54540" y="43457"/>
                      <a:pt x="54667" y="43315"/>
                    </a:cubicBezTo>
                    <a:cubicBezTo>
                      <a:pt x="54850" y="43107"/>
                      <a:pt x="55103" y="42996"/>
                      <a:pt x="55289" y="42801"/>
                    </a:cubicBezTo>
                    <a:cubicBezTo>
                      <a:pt x="55521" y="42556"/>
                      <a:pt x="55806" y="42364"/>
                      <a:pt x="56041" y="42126"/>
                    </a:cubicBezTo>
                    <a:cubicBezTo>
                      <a:pt x="56119" y="42042"/>
                      <a:pt x="56168" y="41928"/>
                      <a:pt x="56264" y="41866"/>
                    </a:cubicBezTo>
                    <a:cubicBezTo>
                      <a:pt x="56459" y="41736"/>
                      <a:pt x="56583" y="41538"/>
                      <a:pt x="56738" y="41374"/>
                    </a:cubicBezTo>
                    <a:cubicBezTo>
                      <a:pt x="56961" y="41135"/>
                      <a:pt x="57143" y="40860"/>
                      <a:pt x="57344" y="40606"/>
                    </a:cubicBezTo>
                    <a:cubicBezTo>
                      <a:pt x="57546" y="40352"/>
                      <a:pt x="57710" y="40074"/>
                      <a:pt x="57840" y="39783"/>
                    </a:cubicBezTo>
                    <a:cubicBezTo>
                      <a:pt x="57994" y="39442"/>
                      <a:pt x="58171" y="39111"/>
                      <a:pt x="58264" y="38740"/>
                    </a:cubicBezTo>
                    <a:cubicBezTo>
                      <a:pt x="58323" y="38504"/>
                      <a:pt x="58406" y="38269"/>
                      <a:pt x="58459" y="38031"/>
                    </a:cubicBezTo>
                    <a:cubicBezTo>
                      <a:pt x="58474" y="37966"/>
                      <a:pt x="58484" y="37901"/>
                      <a:pt x="58505" y="37839"/>
                    </a:cubicBezTo>
                    <a:cubicBezTo>
                      <a:pt x="58604" y="37557"/>
                      <a:pt x="58632" y="37266"/>
                      <a:pt x="58644" y="36969"/>
                    </a:cubicBezTo>
                    <a:cubicBezTo>
                      <a:pt x="58648" y="36799"/>
                      <a:pt x="58617" y="36622"/>
                      <a:pt x="58682" y="36455"/>
                    </a:cubicBezTo>
                    <a:lnTo>
                      <a:pt x="58682" y="35564"/>
                    </a:lnTo>
                    <a:cubicBezTo>
                      <a:pt x="58669" y="35508"/>
                      <a:pt x="58654" y="35452"/>
                      <a:pt x="58644" y="35397"/>
                    </a:cubicBezTo>
                    <a:cubicBezTo>
                      <a:pt x="58617" y="35211"/>
                      <a:pt x="58635" y="35007"/>
                      <a:pt x="58573" y="34840"/>
                    </a:cubicBezTo>
                    <a:cubicBezTo>
                      <a:pt x="58434" y="34453"/>
                      <a:pt x="58406" y="34035"/>
                      <a:pt x="58217" y="33663"/>
                    </a:cubicBezTo>
                    <a:cubicBezTo>
                      <a:pt x="58134" y="33502"/>
                      <a:pt x="58140" y="33307"/>
                      <a:pt x="58047" y="33149"/>
                    </a:cubicBezTo>
                    <a:cubicBezTo>
                      <a:pt x="57793" y="32719"/>
                      <a:pt x="57608" y="32249"/>
                      <a:pt x="57295" y="31853"/>
                    </a:cubicBezTo>
                    <a:cubicBezTo>
                      <a:pt x="57168" y="31692"/>
                      <a:pt x="57084" y="31490"/>
                      <a:pt x="56942" y="31348"/>
                    </a:cubicBezTo>
                    <a:cubicBezTo>
                      <a:pt x="56592" y="30992"/>
                      <a:pt x="56323" y="30559"/>
                      <a:pt x="55905" y="30268"/>
                    </a:cubicBezTo>
                    <a:cubicBezTo>
                      <a:pt x="55865" y="30243"/>
                      <a:pt x="55837" y="30197"/>
                      <a:pt x="55815" y="30153"/>
                    </a:cubicBezTo>
                    <a:cubicBezTo>
                      <a:pt x="55775" y="30076"/>
                      <a:pt x="55710" y="30023"/>
                      <a:pt x="55642" y="29977"/>
                    </a:cubicBezTo>
                    <a:cubicBezTo>
                      <a:pt x="55422" y="29834"/>
                      <a:pt x="55233" y="29652"/>
                      <a:pt x="55029" y="29491"/>
                    </a:cubicBezTo>
                    <a:cubicBezTo>
                      <a:pt x="54825" y="29330"/>
                      <a:pt x="54602" y="29191"/>
                      <a:pt x="54404" y="29020"/>
                    </a:cubicBezTo>
                    <a:cubicBezTo>
                      <a:pt x="54196" y="28847"/>
                      <a:pt x="53961" y="28714"/>
                      <a:pt x="53726" y="28578"/>
                    </a:cubicBezTo>
                    <a:cubicBezTo>
                      <a:pt x="53358" y="28361"/>
                      <a:pt x="53039" y="28073"/>
                      <a:pt x="52655" y="27875"/>
                    </a:cubicBezTo>
                    <a:cubicBezTo>
                      <a:pt x="52510" y="27801"/>
                      <a:pt x="52352" y="27745"/>
                      <a:pt x="52225" y="27637"/>
                    </a:cubicBezTo>
                    <a:cubicBezTo>
                      <a:pt x="52058" y="27488"/>
                      <a:pt x="51841" y="27417"/>
                      <a:pt x="51652" y="27309"/>
                    </a:cubicBezTo>
                    <a:cubicBezTo>
                      <a:pt x="51312" y="27114"/>
                      <a:pt x="50956" y="26946"/>
                      <a:pt x="50590" y="26798"/>
                    </a:cubicBezTo>
                    <a:cubicBezTo>
                      <a:pt x="50142" y="26618"/>
                      <a:pt x="49733" y="26352"/>
                      <a:pt x="49272" y="26194"/>
                    </a:cubicBezTo>
                    <a:cubicBezTo>
                      <a:pt x="49207" y="26169"/>
                      <a:pt x="49182" y="26123"/>
                      <a:pt x="49188" y="26061"/>
                    </a:cubicBezTo>
                    <a:cubicBezTo>
                      <a:pt x="49216" y="25643"/>
                      <a:pt x="49151" y="25225"/>
                      <a:pt x="49197" y="24808"/>
                    </a:cubicBezTo>
                    <a:cubicBezTo>
                      <a:pt x="49216" y="24637"/>
                      <a:pt x="49225" y="24461"/>
                      <a:pt x="49194" y="24294"/>
                    </a:cubicBezTo>
                    <a:cubicBezTo>
                      <a:pt x="49167" y="24127"/>
                      <a:pt x="49163" y="23966"/>
                      <a:pt x="49176" y="23805"/>
                    </a:cubicBezTo>
                    <a:cubicBezTo>
                      <a:pt x="49219" y="23198"/>
                      <a:pt x="49176" y="22591"/>
                      <a:pt x="49179" y="21988"/>
                    </a:cubicBezTo>
                    <a:cubicBezTo>
                      <a:pt x="49182" y="21660"/>
                      <a:pt x="49197" y="21331"/>
                      <a:pt x="49179" y="21003"/>
                    </a:cubicBezTo>
                    <a:cubicBezTo>
                      <a:pt x="49154" y="20629"/>
                      <a:pt x="49170" y="20248"/>
                      <a:pt x="49176" y="19870"/>
                    </a:cubicBezTo>
                    <a:cubicBezTo>
                      <a:pt x="49185" y="19282"/>
                      <a:pt x="49151" y="18691"/>
                      <a:pt x="49194" y="18103"/>
                    </a:cubicBezTo>
                    <a:cubicBezTo>
                      <a:pt x="49210" y="17883"/>
                      <a:pt x="49182" y="17664"/>
                      <a:pt x="49179" y="17444"/>
                    </a:cubicBezTo>
                    <a:cubicBezTo>
                      <a:pt x="49173" y="16899"/>
                      <a:pt x="49170" y="16354"/>
                      <a:pt x="49167" y="15813"/>
                    </a:cubicBezTo>
                    <a:cubicBezTo>
                      <a:pt x="49167" y="15713"/>
                      <a:pt x="49216" y="15608"/>
                      <a:pt x="49194" y="15522"/>
                    </a:cubicBezTo>
                    <a:cubicBezTo>
                      <a:pt x="49108" y="15178"/>
                      <a:pt x="49191" y="14834"/>
                      <a:pt x="49170" y="14491"/>
                    </a:cubicBezTo>
                    <a:cubicBezTo>
                      <a:pt x="49139" y="13962"/>
                      <a:pt x="49176" y="13426"/>
                      <a:pt x="49197" y="12894"/>
                    </a:cubicBezTo>
                    <a:cubicBezTo>
                      <a:pt x="49204" y="12754"/>
                      <a:pt x="49145" y="12624"/>
                      <a:pt x="49163" y="12479"/>
                    </a:cubicBezTo>
                    <a:cubicBezTo>
                      <a:pt x="49191" y="12228"/>
                      <a:pt x="49213" y="11971"/>
                      <a:pt x="49204" y="11720"/>
                    </a:cubicBezTo>
                    <a:cubicBezTo>
                      <a:pt x="49188" y="11327"/>
                      <a:pt x="49126" y="10940"/>
                      <a:pt x="49194" y="10544"/>
                    </a:cubicBezTo>
                    <a:cubicBezTo>
                      <a:pt x="49219" y="10405"/>
                      <a:pt x="49216" y="10250"/>
                      <a:pt x="49197" y="10102"/>
                    </a:cubicBezTo>
                    <a:cubicBezTo>
                      <a:pt x="49145" y="9668"/>
                      <a:pt x="49170" y="9229"/>
                      <a:pt x="49176" y="8795"/>
                    </a:cubicBezTo>
                    <a:cubicBezTo>
                      <a:pt x="49179" y="8452"/>
                      <a:pt x="49173" y="8105"/>
                      <a:pt x="49201" y="7762"/>
                    </a:cubicBezTo>
                    <a:cubicBezTo>
                      <a:pt x="49213" y="7567"/>
                      <a:pt x="49216" y="7368"/>
                      <a:pt x="49204" y="7173"/>
                    </a:cubicBezTo>
                    <a:cubicBezTo>
                      <a:pt x="49173" y="6737"/>
                      <a:pt x="49154" y="6301"/>
                      <a:pt x="49188" y="5864"/>
                    </a:cubicBezTo>
                    <a:cubicBezTo>
                      <a:pt x="49213" y="5514"/>
                      <a:pt x="49213" y="5158"/>
                      <a:pt x="49197" y="4809"/>
                    </a:cubicBezTo>
                    <a:cubicBezTo>
                      <a:pt x="49182" y="4471"/>
                      <a:pt x="49151" y="4134"/>
                      <a:pt x="49173" y="3803"/>
                    </a:cubicBezTo>
                    <a:cubicBezTo>
                      <a:pt x="49197" y="3394"/>
                      <a:pt x="49194" y="2982"/>
                      <a:pt x="49188" y="2577"/>
                    </a:cubicBezTo>
                    <a:cubicBezTo>
                      <a:pt x="49179" y="2162"/>
                      <a:pt x="49228" y="1744"/>
                      <a:pt x="49179" y="1326"/>
                    </a:cubicBezTo>
                    <a:cubicBezTo>
                      <a:pt x="49151" y="1073"/>
                      <a:pt x="49191" y="822"/>
                      <a:pt x="49201" y="568"/>
                    </a:cubicBezTo>
                    <a:cubicBezTo>
                      <a:pt x="49213" y="231"/>
                      <a:pt x="49084" y="26"/>
                      <a:pt x="48833" y="26"/>
                    </a:cubicBezTo>
                    <a:cubicBezTo>
                      <a:pt x="48826" y="26"/>
                      <a:pt x="48818" y="26"/>
                      <a:pt x="48811" y="26"/>
                    </a:cubicBezTo>
                    <a:cubicBezTo>
                      <a:pt x="48770" y="28"/>
                      <a:pt x="48730" y="28"/>
                      <a:pt x="48690" y="28"/>
                    </a:cubicBezTo>
                    <a:cubicBezTo>
                      <a:pt x="48536" y="28"/>
                      <a:pt x="48383" y="20"/>
                      <a:pt x="48231" y="20"/>
                    </a:cubicBezTo>
                    <a:cubicBezTo>
                      <a:pt x="48181" y="20"/>
                      <a:pt x="48130" y="21"/>
                      <a:pt x="48080" y="23"/>
                    </a:cubicBezTo>
                    <a:cubicBezTo>
                      <a:pt x="47808" y="40"/>
                      <a:pt x="47535" y="41"/>
                      <a:pt x="47263" y="41"/>
                    </a:cubicBezTo>
                    <a:cubicBezTo>
                      <a:pt x="47208" y="41"/>
                      <a:pt x="47154" y="41"/>
                      <a:pt x="47099" y="41"/>
                    </a:cubicBezTo>
                    <a:cubicBezTo>
                      <a:pt x="47018" y="41"/>
                      <a:pt x="46936" y="41"/>
                      <a:pt x="46854" y="42"/>
                    </a:cubicBezTo>
                    <a:cubicBezTo>
                      <a:pt x="46620" y="42"/>
                      <a:pt x="46385" y="65"/>
                      <a:pt x="46150" y="65"/>
                    </a:cubicBezTo>
                    <a:cubicBezTo>
                      <a:pt x="45984" y="65"/>
                      <a:pt x="45818" y="54"/>
                      <a:pt x="45653" y="14"/>
                    </a:cubicBezTo>
                    <a:cubicBezTo>
                      <a:pt x="45633" y="9"/>
                      <a:pt x="45611" y="7"/>
                      <a:pt x="45589" y="7"/>
                    </a:cubicBezTo>
                    <a:cubicBezTo>
                      <a:pt x="45530" y="7"/>
                      <a:pt x="45468" y="21"/>
                      <a:pt x="45409" y="23"/>
                    </a:cubicBezTo>
                    <a:cubicBezTo>
                      <a:pt x="45262" y="30"/>
                      <a:pt x="45114" y="35"/>
                      <a:pt x="44968" y="35"/>
                    </a:cubicBezTo>
                    <a:cubicBezTo>
                      <a:pt x="44912" y="35"/>
                      <a:pt x="44855" y="34"/>
                      <a:pt x="44799" y="33"/>
                    </a:cubicBezTo>
                    <a:cubicBezTo>
                      <a:pt x="44696" y="29"/>
                      <a:pt x="44592" y="23"/>
                      <a:pt x="44489" y="23"/>
                    </a:cubicBezTo>
                    <a:cubicBezTo>
                      <a:pt x="44413" y="23"/>
                      <a:pt x="44337" y="26"/>
                      <a:pt x="44260" y="36"/>
                    </a:cubicBezTo>
                    <a:cubicBezTo>
                      <a:pt x="44187" y="42"/>
                      <a:pt x="44112" y="58"/>
                      <a:pt x="44041" y="58"/>
                    </a:cubicBezTo>
                    <a:cubicBezTo>
                      <a:pt x="44015" y="58"/>
                      <a:pt x="43991" y="56"/>
                      <a:pt x="43966" y="51"/>
                    </a:cubicBezTo>
                    <a:cubicBezTo>
                      <a:pt x="43850" y="30"/>
                      <a:pt x="43733" y="24"/>
                      <a:pt x="43617" y="24"/>
                    </a:cubicBezTo>
                    <a:cubicBezTo>
                      <a:pt x="43461" y="24"/>
                      <a:pt x="43305" y="35"/>
                      <a:pt x="43149" y="35"/>
                    </a:cubicBezTo>
                    <a:cubicBezTo>
                      <a:pt x="43079" y="35"/>
                      <a:pt x="43009" y="33"/>
                      <a:pt x="42939" y="26"/>
                    </a:cubicBezTo>
                    <a:cubicBezTo>
                      <a:pt x="42846" y="17"/>
                      <a:pt x="42747" y="6"/>
                      <a:pt x="42650" y="6"/>
                    </a:cubicBezTo>
                    <a:cubicBezTo>
                      <a:pt x="42592" y="6"/>
                      <a:pt x="42535" y="10"/>
                      <a:pt x="42481" y="20"/>
                    </a:cubicBezTo>
                    <a:cubicBezTo>
                      <a:pt x="42407" y="34"/>
                      <a:pt x="42335" y="39"/>
                      <a:pt x="42263" y="39"/>
                    </a:cubicBezTo>
                    <a:cubicBezTo>
                      <a:pt x="42139" y="39"/>
                      <a:pt x="42016" y="24"/>
                      <a:pt x="41892" y="14"/>
                    </a:cubicBezTo>
                    <a:cubicBezTo>
                      <a:pt x="41860" y="10"/>
                      <a:pt x="41826" y="7"/>
                      <a:pt x="41792" y="7"/>
                    </a:cubicBezTo>
                    <a:cubicBezTo>
                      <a:pt x="41767" y="7"/>
                      <a:pt x="41743" y="9"/>
                      <a:pt x="41719" y="14"/>
                    </a:cubicBezTo>
                    <a:cubicBezTo>
                      <a:pt x="41614" y="43"/>
                      <a:pt x="41507" y="52"/>
                      <a:pt x="41400" y="52"/>
                    </a:cubicBezTo>
                    <a:cubicBezTo>
                      <a:pt x="41230" y="52"/>
                      <a:pt x="41058" y="29"/>
                      <a:pt x="40890" y="29"/>
                    </a:cubicBezTo>
                    <a:cubicBezTo>
                      <a:pt x="40657" y="29"/>
                      <a:pt x="40422" y="42"/>
                      <a:pt x="40187" y="42"/>
                    </a:cubicBezTo>
                    <a:cubicBezTo>
                      <a:pt x="40037" y="42"/>
                      <a:pt x="39887" y="37"/>
                      <a:pt x="39738" y="20"/>
                    </a:cubicBezTo>
                    <a:cubicBezTo>
                      <a:pt x="39683" y="13"/>
                      <a:pt x="39628" y="10"/>
                      <a:pt x="39573" y="10"/>
                    </a:cubicBezTo>
                    <a:cubicBezTo>
                      <a:pt x="39359" y="10"/>
                      <a:pt x="39144" y="53"/>
                      <a:pt x="38930" y="60"/>
                    </a:cubicBezTo>
                    <a:cubicBezTo>
                      <a:pt x="38923" y="61"/>
                      <a:pt x="38916" y="61"/>
                      <a:pt x="38909" y="61"/>
                    </a:cubicBezTo>
                    <a:cubicBezTo>
                      <a:pt x="38778" y="61"/>
                      <a:pt x="38651" y="16"/>
                      <a:pt x="38526" y="16"/>
                    </a:cubicBezTo>
                    <a:cubicBezTo>
                      <a:pt x="38505" y="16"/>
                      <a:pt x="38484" y="17"/>
                      <a:pt x="38463" y="20"/>
                    </a:cubicBezTo>
                    <a:cubicBezTo>
                      <a:pt x="38263" y="47"/>
                      <a:pt x="38061" y="55"/>
                      <a:pt x="37860" y="55"/>
                    </a:cubicBezTo>
                    <a:cubicBezTo>
                      <a:pt x="37733" y="55"/>
                      <a:pt x="37607" y="52"/>
                      <a:pt x="37482" y="48"/>
                    </a:cubicBezTo>
                    <a:cubicBezTo>
                      <a:pt x="37264" y="41"/>
                      <a:pt x="37044" y="22"/>
                      <a:pt x="36828" y="22"/>
                    </a:cubicBezTo>
                    <a:cubicBezTo>
                      <a:pt x="36770" y="22"/>
                      <a:pt x="36712" y="23"/>
                      <a:pt x="36655" y="26"/>
                    </a:cubicBezTo>
                    <a:cubicBezTo>
                      <a:pt x="36593" y="30"/>
                      <a:pt x="36530" y="32"/>
                      <a:pt x="36467" y="32"/>
                    </a:cubicBezTo>
                    <a:cubicBezTo>
                      <a:pt x="36275" y="32"/>
                      <a:pt x="36082" y="18"/>
                      <a:pt x="35890" y="18"/>
                    </a:cubicBezTo>
                    <a:cubicBezTo>
                      <a:pt x="35743" y="18"/>
                      <a:pt x="35597" y="26"/>
                      <a:pt x="35451" y="54"/>
                    </a:cubicBezTo>
                    <a:cubicBezTo>
                      <a:pt x="35423" y="61"/>
                      <a:pt x="35392" y="63"/>
                      <a:pt x="35361" y="63"/>
                    </a:cubicBezTo>
                    <a:cubicBezTo>
                      <a:pt x="35301" y="63"/>
                      <a:pt x="35239" y="53"/>
                      <a:pt x="35182" y="39"/>
                    </a:cubicBezTo>
                    <a:cubicBezTo>
                      <a:pt x="35089" y="14"/>
                      <a:pt x="34996" y="1"/>
                      <a:pt x="349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46"/>
              <p:cNvSpPr/>
              <p:nvPr/>
            </p:nvSpPr>
            <p:spPr>
              <a:xfrm>
                <a:off x="2550160" y="941052"/>
                <a:ext cx="444164" cy="556988"/>
              </a:xfrm>
              <a:custGeom>
                <a:rect b="b" l="l" r="r" t="t"/>
                <a:pathLst>
                  <a:path extrusionOk="0" h="12455" w="9931">
                    <a:moveTo>
                      <a:pt x="4107" y="493"/>
                    </a:moveTo>
                    <a:cubicBezTo>
                      <a:pt x="4110" y="493"/>
                      <a:pt x="4112" y="493"/>
                      <a:pt x="4115" y="493"/>
                    </a:cubicBezTo>
                    <a:cubicBezTo>
                      <a:pt x="4192" y="497"/>
                      <a:pt x="4313" y="639"/>
                      <a:pt x="4313" y="719"/>
                    </a:cubicBezTo>
                    <a:cubicBezTo>
                      <a:pt x="4310" y="803"/>
                      <a:pt x="4223" y="883"/>
                      <a:pt x="4130" y="890"/>
                    </a:cubicBezTo>
                    <a:cubicBezTo>
                      <a:pt x="4129" y="890"/>
                      <a:pt x="4127" y="890"/>
                      <a:pt x="4126" y="890"/>
                    </a:cubicBezTo>
                    <a:cubicBezTo>
                      <a:pt x="4031" y="890"/>
                      <a:pt x="3941" y="795"/>
                      <a:pt x="3944" y="701"/>
                    </a:cubicBezTo>
                    <a:cubicBezTo>
                      <a:pt x="3947" y="593"/>
                      <a:pt x="4026" y="493"/>
                      <a:pt x="4107" y="493"/>
                    </a:cubicBezTo>
                    <a:close/>
                    <a:moveTo>
                      <a:pt x="7101" y="1480"/>
                    </a:moveTo>
                    <a:cubicBezTo>
                      <a:pt x="7237" y="1480"/>
                      <a:pt x="7368" y="1536"/>
                      <a:pt x="7503" y="1536"/>
                    </a:cubicBezTo>
                    <a:cubicBezTo>
                      <a:pt x="7519" y="1536"/>
                      <a:pt x="7535" y="1535"/>
                      <a:pt x="7551" y="1533"/>
                    </a:cubicBezTo>
                    <a:cubicBezTo>
                      <a:pt x="7555" y="1533"/>
                      <a:pt x="7559" y="1533"/>
                      <a:pt x="7563" y="1533"/>
                    </a:cubicBezTo>
                    <a:cubicBezTo>
                      <a:pt x="7637" y="1533"/>
                      <a:pt x="7658" y="1608"/>
                      <a:pt x="7646" y="1676"/>
                    </a:cubicBezTo>
                    <a:cubicBezTo>
                      <a:pt x="7619" y="1855"/>
                      <a:pt x="7677" y="2038"/>
                      <a:pt x="7634" y="2208"/>
                    </a:cubicBezTo>
                    <a:cubicBezTo>
                      <a:pt x="7634" y="2530"/>
                      <a:pt x="7656" y="2843"/>
                      <a:pt x="7628" y="3149"/>
                    </a:cubicBezTo>
                    <a:cubicBezTo>
                      <a:pt x="7603" y="3415"/>
                      <a:pt x="7668" y="3675"/>
                      <a:pt x="7622" y="3935"/>
                    </a:cubicBezTo>
                    <a:cubicBezTo>
                      <a:pt x="7606" y="4028"/>
                      <a:pt x="7569" y="4034"/>
                      <a:pt x="7489" y="4065"/>
                    </a:cubicBezTo>
                    <a:cubicBezTo>
                      <a:pt x="7413" y="4092"/>
                      <a:pt x="7339" y="4101"/>
                      <a:pt x="7265" y="4101"/>
                    </a:cubicBezTo>
                    <a:cubicBezTo>
                      <a:pt x="7092" y="4101"/>
                      <a:pt x="6922" y="4051"/>
                      <a:pt x="6750" y="4051"/>
                    </a:cubicBezTo>
                    <a:cubicBezTo>
                      <a:pt x="6729" y="4051"/>
                      <a:pt x="6708" y="4051"/>
                      <a:pt x="6687" y="4053"/>
                    </a:cubicBezTo>
                    <a:cubicBezTo>
                      <a:pt x="6319" y="4081"/>
                      <a:pt x="5947" y="4078"/>
                      <a:pt x="5579" y="4096"/>
                    </a:cubicBezTo>
                    <a:cubicBezTo>
                      <a:pt x="5574" y="4097"/>
                      <a:pt x="5570" y="4097"/>
                      <a:pt x="5566" y="4097"/>
                    </a:cubicBezTo>
                    <a:cubicBezTo>
                      <a:pt x="5495" y="4097"/>
                      <a:pt x="5429" y="4077"/>
                      <a:pt x="5359" y="4077"/>
                    </a:cubicBezTo>
                    <a:cubicBezTo>
                      <a:pt x="5351" y="4077"/>
                      <a:pt x="5343" y="4077"/>
                      <a:pt x="5334" y="4078"/>
                    </a:cubicBezTo>
                    <a:cubicBezTo>
                      <a:pt x="5223" y="4086"/>
                      <a:pt x="5112" y="4089"/>
                      <a:pt x="5001" y="4089"/>
                    </a:cubicBezTo>
                    <a:cubicBezTo>
                      <a:pt x="4644" y="4089"/>
                      <a:pt x="4288" y="4058"/>
                      <a:pt x="3931" y="4058"/>
                    </a:cubicBezTo>
                    <a:cubicBezTo>
                      <a:pt x="3784" y="4058"/>
                      <a:pt x="3637" y="4063"/>
                      <a:pt x="3489" y="4078"/>
                    </a:cubicBezTo>
                    <a:cubicBezTo>
                      <a:pt x="3457" y="4081"/>
                      <a:pt x="3426" y="4083"/>
                      <a:pt x="3394" y="4083"/>
                    </a:cubicBezTo>
                    <a:cubicBezTo>
                      <a:pt x="3328" y="4083"/>
                      <a:pt x="3263" y="4075"/>
                      <a:pt x="3198" y="4056"/>
                    </a:cubicBezTo>
                    <a:cubicBezTo>
                      <a:pt x="3139" y="4039"/>
                      <a:pt x="3079" y="4034"/>
                      <a:pt x="3019" y="4034"/>
                    </a:cubicBezTo>
                    <a:cubicBezTo>
                      <a:pt x="2887" y="4034"/>
                      <a:pt x="2753" y="4061"/>
                      <a:pt x="2619" y="4061"/>
                    </a:cubicBezTo>
                    <a:cubicBezTo>
                      <a:pt x="2599" y="4061"/>
                      <a:pt x="2578" y="4061"/>
                      <a:pt x="2558" y="4059"/>
                    </a:cubicBezTo>
                    <a:cubicBezTo>
                      <a:pt x="2522" y="4057"/>
                      <a:pt x="2486" y="4056"/>
                      <a:pt x="2450" y="4056"/>
                    </a:cubicBezTo>
                    <a:cubicBezTo>
                      <a:pt x="2275" y="4056"/>
                      <a:pt x="2096" y="4077"/>
                      <a:pt x="1919" y="4077"/>
                    </a:cubicBezTo>
                    <a:cubicBezTo>
                      <a:pt x="1871" y="4077"/>
                      <a:pt x="1823" y="4076"/>
                      <a:pt x="1775" y="4072"/>
                    </a:cubicBezTo>
                    <a:cubicBezTo>
                      <a:pt x="1669" y="4062"/>
                      <a:pt x="1563" y="4058"/>
                      <a:pt x="1457" y="4058"/>
                    </a:cubicBezTo>
                    <a:cubicBezTo>
                      <a:pt x="1236" y="4058"/>
                      <a:pt x="1015" y="4074"/>
                      <a:pt x="793" y="4078"/>
                    </a:cubicBezTo>
                    <a:cubicBezTo>
                      <a:pt x="753" y="4078"/>
                      <a:pt x="713" y="4072"/>
                      <a:pt x="670" y="4065"/>
                    </a:cubicBezTo>
                    <a:cubicBezTo>
                      <a:pt x="580" y="4056"/>
                      <a:pt x="536" y="4007"/>
                      <a:pt x="558" y="3914"/>
                    </a:cubicBezTo>
                    <a:cubicBezTo>
                      <a:pt x="614" y="3660"/>
                      <a:pt x="583" y="3409"/>
                      <a:pt x="558" y="3155"/>
                    </a:cubicBezTo>
                    <a:cubicBezTo>
                      <a:pt x="536" y="2911"/>
                      <a:pt x="632" y="2663"/>
                      <a:pt x="580" y="2419"/>
                    </a:cubicBezTo>
                    <a:cubicBezTo>
                      <a:pt x="524" y="2146"/>
                      <a:pt x="555" y="1877"/>
                      <a:pt x="543" y="1608"/>
                    </a:cubicBezTo>
                    <a:cubicBezTo>
                      <a:pt x="543" y="1539"/>
                      <a:pt x="564" y="1482"/>
                      <a:pt x="617" y="1482"/>
                    </a:cubicBezTo>
                    <a:cubicBezTo>
                      <a:pt x="628" y="1482"/>
                      <a:pt x="640" y="1485"/>
                      <a:pt x="654" y="1490"/>
                    </a:cubicBezTo>
                    <a:cubicBezTo>
                      <a:pt x="735" y="1522"/>
                      <a:pt x="815" y="1532"/>
                      <a:pt x="896" y="1532"/>
                    </a:cubicBezTo>
                    <a:cubicBezTo>
                      <a:pt x="1040" y="1532"/>
                      <a:pt x="1184" y="1499"/>
                      <a:pt x="1328" y="1499"/>
                    </a:cubicBezTo>
                    <a:cubicBezTo>
                      <a:pt x="1340" y="1499"/>
                      <a:pt x="1351" y="1499"/>
                      <a:pt x="1363" y="1499"/>
                    </a:cubicBezTo>
                    <a:cubicBezTo>
                      <a:pt x="1838" y="1516"/>
                      <a:pt x="2314" y="1534"/>
                      <a:pt x="2789" y="1534"/>
                    </a:cubicBezTo>
                    <a:cubicBezTo>
                      <a:pt x="2945" y="1534"/>
                      <a:pt x="3101" y="1532"/>
                      <a:pt x="3257" y="1527"/>
                    </a:cubicBezTo>
                    <a:cubicBezTo>
                      <a:pt x="3420" y="1523"/>
                      <a:pt x="3583" y="1522"/>
                      <a:pt x="3746" y="1522"/>
                    </a:cubicBezTo>
                    <a:cubicBezTo>
                      <a:pt x="4086" y="1522"/>
                      <a:pt x="4425" y="1528"/>
                      <a:pt x="4764" y="1528"/>
                    </a:cubicBezTo>
                    <a:cubicBezTo>
                      <a:pt x="4901" y="1528"/>
                      <a:pt x="5039" y="1527"/>
                      <a:pt x="5176" y="1524"/>
                    </a:cubicBezTo>
                    <a:cubicBezTo>
                      <a:pt x="5594" y="1515"/>
                      <a:pt x="6012" y="1533"/>
                      <a:pt x="6430" y="1490"/>
                    </a:cubicBezTo>
                    <a:cubicBezTo>
                      <a:pt x="6440" y="1489"/>
                      <a:pt x="6449" y="1489"/>
                      <a:pt x="6459" y="1489"/>
                    </a:cubicBezTo>
                    <a:cubicBezTo>
                      <a:pt x="6537" y="1489"/>
                      <a:pt x="6619" y="1519"/>
                      <a:pt x="6696" y="1524"/>
                    </a:cubicBezTo>
                    <a:cubicBezTo>
                      <a:pt x="6740" y="1526"/>
                      <a:pt x="6786" y="1531"/>
                      <a:pt x="6830" y="1531"/>
                    </a:cubicBezTo>
                    <a:cubicBezTo>
                      <a:pt x="6870" y="1531"/>
                      <a:pt x="6908" y="1527"/>
                      <a:pt x="6941" y="1512"/>
                    </a:cubicBezTo>
                    <a:cubicBezTo>
                      <a:pt x="6995" y="1489"/>
                      <a:pt x="7048" y="1480"/>
                      <a:pt x="7101" y="1480"/>
                    </a:cubicBezTo>
                    <a:close/>
                    <a:moveTo>
                      <a:pt x="8288" y="3099"/>
                    </a:moveTo>
                    <a:cubicBezTo>
                      <a:pt x="8295" y="3099"/>
                      <a:pt x="8302" y="3099"/>
                      <a:pt x="8309" y="3100"/>
                    </a:cubicBezTo>
                    <a:cubicBezTo>
                      <a:pt x="8362" y="3102"/>
                      <a:pt x="8414" y="3102"/>
                      <a:pt x="8466" y="3102"/>
                    </a:cubicBezTo>
                    <a:cubicBezTo>
                      <a:pt x="8570" y="3102"/>
                      <a:pt x="8674" y="3100"/>
                      <a:pt x="8779" y="3100"/>
                    </a:cubicBezTo>
                    <a:lnTo>
                      <a:pt x="8779" y="3106"/>
                    </a:lnTo>
                    <a:cubicBezTo>
                      <a:pt x="8878" y="3106"/>
                      <a:pt x="8976" y="3104"/>
                      <a:pt x="9074" y="3104"/>
                    </a:cubicBezTo>
                    <a:cubicBezTo>
                      <a:pt x="9123" y="3104"/>
                      <a:pt x="9172" y="3105"/>
                      <a:pt x="9222" y="3106"/>
                    </a:cubicBezTo>
                    <a:cubicBezTo>
                      <a:pt x="9374" y="3109"/>
                      <a:pt x="9448" y="3174"/>
                      <a:pt x="9414" y="3319"/>
                    </a:cubicBezTo>
                    <a:cubicBezTo>
                      <a:pt x="9340" y="3617"/>
                      <a:pt x="9439" y="3908"/>
                      <a:pt x="9414" y="4205"/>
                    </a:cubicBezTo>
                    <a:cubicBezTo>
                      <a:pt x="9398" y="4390"/>
                      <a:pt x="9426" y="4579"/>
                      <a:pt x="9386" y="4768"/>
                    </a:cubicBezTo>
                    <a:cubicBezTo>
                      <a:pt x="9346" y="4960"/>
                      <a:pt x="9408" y="5158"/>
                      <a:pt x="9414" y="5356"/>
                    </a:cubicBezTo>
                    <a:cubicBezTo>
                      <a:pt x="9423" y="5625"/>
                      <a:pt x="9423" y="5901"/>
                      <a:pt x="9411" y="6167"/>
                    </a:cubicBezTo>
                    <a:cubicBezTo>
                      <a:pt x="9395" y="6545"/>
                      <a:pt x="9439" y="6922"/>
                      <a:pt x="9389" y="7297"/>
                    </a:cubicBezTo>
                    <a:cubicBezTo>
                      <a:pt x="9355" y="7579"/>
                      <a:pt x="9429" y="7854"/>
                      <a:pt x="9423" y="8133"/>
                    </a:cubicBezTo>
                    <a:cubicBezTo>
                      <a:pt x="9417" y="8495"/>
                      <a:pt x="9423" y="8857"/>
                      <a:pt x="9377" y="9216"/>
                    </a:cubicBezTo>
                    <a:cubicBezTo>
                      <a:pt x="9361" y="9358"/>
                      <a:pt x="9398" y="9495"/>
                      <a:pt x="9408" y="9631"/>
                    </a:cubicBezTo>
                    <a:cubicBezTo>
                      <a:pt x="9436" y="9978"/>
                      <a:pt x="9367" y="10318"/>
                      <a:pt x="9377" y="10665"/>
                    </a:cubicBezTo>
                    <a:cubicBezTo>
                      <a:pt x="9386" y="10949"/>
                      <a:pt x="9445" y="11234"/>
                      <a:pt x="9417" y="11522"/>
                    </a:cubicBezTo>
                    <a:cubicBezTo>
                      <a:pt x="9414" y="11547"/>
                      <a:pt x="9423" y="11572"/>
                      <a:pt x="9420" y="11596"/>
                    </a:cubicBezTo>
                    <a:cubicBezTo>
                      <a:pt x="9405" y="11863"/>
                      <a:pt x="9346" y="11940"/>
                      <a:pt x="9080" y="11943"/>
                    </a:cubicBezTo>
                    <a:cubicBezTo>
                      <a:pt x="9016" y="11944"/>
                      <a:pt x="8953" y="11944"/>
                      <a:pt x="8889" y="11944"/>
                    </a:cubicBezTo>
                    <a:cubicBezTo>
                      <a:pt x="8826" y="11944"/>
                      <a:pt x="8762" y="11944"/>
                      <a:pt x="8699" y="11944"/>
                    </a:cubicBezTo>
                    <a:cubicBezTo>
                      <a:pt x="8572" y="11944"/>
                      <a:pt x="8445" y="11945"/>
                      <a:pt x="8318" y="11949"/>
                    </a:cubicBezTo>
                    <a:cubicBezTo>
                      <a:pt x="8293" y="11950"/>
                      <a:pt x="8267" y="11950"/>
                      <a:pt x="8242" y="11950"/>
                    </a:cubicBezTo>
                    <a:cubicBezTo>
                      <a:pt x="8072" y="11950"/>
                      <a:pt x="7900" y="11933"/>
                      <a:pt x="7732" y="11933"/>
                    </a:cubicBezTo>
                    <a:cubicBezTo>
                      <a:pt x="7658" y="11933"/>
                      <a:pt x="7585" y="11937"/>
                      <a:pt x="7513" y="11946"/>
                    </a:cubicBezTo>
                    <a:cubicBezTo>
                      <a:pt x="7479" y="11950"/>
                      <a:pt x="7445" y="11952"/>
                      <a:pt x="7411" y="11952"/>
                    </a:cubicBezTo>
                    <a:cubicBezTo>
                      <a:pt x="7297" y="11952"/>
                      <a:pt x="7185" y="11934"/>
                      <a:pt x="7073" y="11934"/>
                    </a:cubicBezTo>
                    <a:cubicBezTo>
                      <a:pt x="6994" y="11934"/>
                      <a:pt x="6914" y="11943"/>
                      <a:pt x="6835" y="11974"/>
                    </a:cubicBezTo>
                    <a:cubicBezTo>
                      <a:pt x="6812" y="11984"/>
                      <a:pt x="6786" y="11988"/>
                      <a:pt x="6759" y="11988"/>
                    </a:cubicBezTo>
                    <a:cubicBezTo>
                      <a:pt x="6719" y="11988"/>
                      <a:pt x="6678" y="11978"/>
                      <a:pt x="6640" y="11962"/>
                    </a:cubicBezTo>
                    <a:cubicBezTo>
                      <a:pt x="6579" y="11934"/>
                      <a:pt x="6517" y="11931"/>
                      <a:pt x="6449" y="11931"/>
                    </a:cubicBezTo>
                    <a:lnTo>
                      <a:pt x="3558" y="11931"/>
                    </a:lnTo>
                    <a:cubicBezTo>
                      <a:pt x="3409" y="11931"/>
                      <a:pt x="3259" y="11937"/>
                      <a:pt x="3109" y="11937"/>
                    </a:cubicBezTo>
                    <a:cubicBezTo>
                      <a:pt x="3053" y="11937"/>
                      <a:pt x="2997" y="11936"/>
                      <a:pt x="2942" y="11934"/>
                    </a:cubicBezTo>
                    <a:cubicBezTo>
                      <a:pt x="2743" y="11928"/>
                      <a:pt x="2747" y="11887"/>
                      <a:pt x="2740" y="11686"/>
                    </a:cubicBezTo>
                    <a:cubicBezTo>
                      <a:pt x="2731" y="11420"/>
                      <a:pt x="2793" y="11154"/>
                      <a:pt x="2737" y="10881"/>
                    </a:cubicBezTo>
                    <a:cubicBezTo>
                      <a:pt x="2694" y="10677"/>
                      <a:pt x="2722" y="10454"/>
                      <a:pt x="2743" y="10244"/>
                    </a:cubicBezTo>
                    <a:cubicBezTo>
                      <a:pt x="2781" y="9906"/>
                      <a:pt x="2731" y="9569"/>
                      <a:pt x="2753" y="9238"/>
                    </a:cubicBezTo>
                    <a:cubicBezTo>
                      <a:pt x="2777" y="8854"/>
                      <a:pt x="2709" y="8473"/>
                      <a:pt x="2756" y="8086"/>
                    </a:cubicBezTo>
                    <a:cubicBezTo>
                      <a:pt x="2793" y="7758"/>
                      <a:pt x="2762" y="7415"/>
                      <a:pt x="2753" y="7080"/>
                    </a:cubicBezTo>
                    <a:cubicBezTo>
                      <a:pt x="2743" y="6696"/>
                      <a:pt x="2725" y="6313"/>
                      <a:pt x="2753" y="5926"/>
                    </a:cubicBezTo>
                    <a:cubicBezTo>
                      <a:pt x="2781" y="5582"/>
                      <a:pt x="2747" y="5239"/>
                      <a:pt x="2740" y="4892"/>
                    </a:cubicBezTo>
                    <a:cubicBezTo>
                      <a:pt x="2740" y="4852"/>
                      <a:pt x="2728" y="4811"/>
                      <a:pt x="2728" y="4771"/>
                    </a:cubicBezTo>
                    <a:cubicBezTo>
                      <a:pt x="2736" y="4599"/>
                      <a:pt x="2794" y="4537"/>
                      <a:pt x="2950" y="4537"/>
                    </a:cubicBezTo>
                    <a:cubicBezTo>
                      <a:pt x="2965" y="4537"/>
                      <a:pt x="2981" y="4538"/>
                      <a:pt x="2997" y="4539"/>
                    </a:cubicBezTo>
                    <a:cubicBezTo>
                      <a:pt x="3240" y="4556"/>
                      <a:pt x="3483" y="4579"/>
                      <a:pt x="3727" y="4579"/>
                    </a:cubicBezTo>
                    <a:cubicBezTo>
                      <a:pt x="3875" y="4579"/>
                      <a:pt x="4022" y="4570"/>
                      <a:pt x="4170" y="4548"/>
                    </a:cubicBezTo>
                    <a:cubicBezTo>
                      <a:pt x="4243" y="4537"/>
                      <a:pt x="4317" y="4533"/>
                      <a:pt x="4392" y="4533"/>
                    </a:cubicBezTo>
                    <a:cubicBezTo>
                      <a:pt x="4507" y="4533"/>
                      <a:pt x="4622" y="4543"/>
                      <a:pt x="4737" y="4554"/>
                    </a:cubicBezTo>
                    <a:cubicBezTo>
                      <a:pt x="4788" y="4561"/>
                      <a:pt x="4839" y="4566"/>
                      <a:pt x="4889" y="4566"/>
                    </a:cubicBezTo>
                    <a:cubicBezTo>
                      <a:pt x="4935" y="4566"/>
                      <a:pt x="4982" y="4562"/>
                      <a:pt x="5028" y="4548"/>
                    </a:cubicBezTo>
                    <a:cubicBezTo>
                      <a:pt x="5047" y="4544"/>
                      <a:pt x="5069" y="4540"/>
                      <a:pt x="5091" y="4540"/>
                    </a:cubicBezTo>
                    <a:cubicBezTo>
                      <a:pt x="5103" y="4540"/>
                      <a:pt x="5115" y="4542"/>
                      <a:pt x="5127" y="4545"/>
                    </a:cubicBezTo>
                    <a:cubicBezTo>
                      <a:pt x="5233" y="4569"/>
                      <a:pt x="5340" y="4577"/>
                      <a:pt x="5448" y="4577"/>
                    </a:cubicBezTo>
                    <a:cubicBezTo>
                      <a:pt x="5619" y="4577"/>
                      <a:pt x="5790" y="4557"/>
                      <a:pt x="5960" y="4551"/>
                    </a:cubicBezTo>
                    <a:cubicBezTo>
                      <a:pt x="5992" y="4550"/>
                      <a:pt x="6025" y="4550"/>
                      <a:pt x="6058" y="4550"/>
                    </a:cubicBezTo>
                    <a:cubicBezTo>
                      <a:pt x="6212" y="4550"/>
                      <a:pt x="6365" y="4560"/>
                      <a:pt x="6518" y="4560"/>
                    </a:cubicBezTo>
                    <a:cubicBezTo>
                      <a:pt x="6608" y="4560"/>
                      <a:pt x="6699" y="4556"/>
                      <a:pt x="6789" y="4545"/>
                    </a:cubicBezTo>
                    <a:cubicBezTo>
                      <a:pt x="6824" y="4541"/>
                      <a:pt x="6858" y="4539"/>
                      <a:pt x="6893" y="4539"/>
                    </a:cubicBezTo>
                    <a:cubicBezTo>
                      <a:pt x="6941" y="4539"/>
                      <a:pt x="6990" y="4544"/>
                      <a:pt x="7037" y="4554"/>
                    </a:cubicBezTo>
                    <a:cubicBezTo>
                      <a:pt x="7099" y="4568"/>
                      <a:pt x="7159" y="4576"/>
                      <a:pt x="7219" y="4576"/>
                    </a:cubicBezTo>
                    <a:cubicBezTo>
                      <a:pt x="7280" y="4576"/>
                      <a:pt x="7340" y="4568"/>
                      <a:pt x="7402" y="4551"/>
                    </a:cubicBezTo>
                    <a:cubicBezTo>
                      <a:pt x="7433" y="4543"/>
                      <a:pt x="7464" y="4540"/>
                      <a:pt x="7497" y="4540"/>
                    </a:cubicBezTo>
                    <a:cubicBezTo>
                      <a:pt x="7546" y="4540"/>
                      <a:pt x="7596" y="4547"/>
                      <a:pt x="7646" y="4554"/>
                    </a:cubicBezTo>
                    <a:cubicBezTo>
                      <a:pt x="7704" y="4564"/>
                      <a:pt x="7755" y="4569"/>
                      <a:pt x="7802" y="4569"/>
                    </a:cubicBezTo>
                    <a:cubicBezTo>
                      <a:pt x="8072" y="4569"/>
                      <a:pt x="8173" y="4409"/>
                      <a:pt x="8139" y="4084"/>
                    </a:cubicBezTo>
                    <a:cubicBezTo>
                      <a:pt x="8111" y="3809"/>
                      <a:pt x="8120" y="3527"/>
                      <a:pt x="8136" y="3251"/>
                    </a:cubicBezTo>
                    <a:cubicBezTo>
                      <a:pt x="8144" y="3141"/>
                      <a:pt x="8191" y="3099"/>
                      <a:pt x="8288" y="3099"/>
                    </a:cubicBezTo>
                    <a:close/>
                    <a:moveTo>
                      <a:pt x="4070" y="0"/>
                    </a:moveTo>
                    <a:cubicBezTo>
                      <a:pt x="4000" y="0"/>
                      <a:pt x="3932" y="14"/>
                      <a:pt x="3867" y="45"/>
                    </a:cubicBezTo>
                    <a:cubicBezTo>
                      <a:pt x="3675" y="137"/>
                      <a:pt x="3567" y="317"/>
                      <a:pt x="3455" y="490"/>
                    </a:cubicBezTo>
                    <a:cubicBezTo>
                      <a:pt x="3375" y="620"/>
                      <a:pt x="3428" y="747"/>
                      <a:pt x="3471" y="871"/>
                    </a:cubicBezTo>
                    <a:cubicBezTo>
                      <a:pt x="3483" y="908"/>
                      <a:pt x="3489" y="952"/>
                      <a:pt x="3505" y="1017"/>
                    </a:cubicBezTo>
                    <a:cubicBezTo>
                      <a:pt x="3480" y="1016"/>
                      <a:pt x="3456" y="1016"/>
                      <a:pt x="3431" y="1016"/>
                    </a:cubicBezTo>
                    <a:cubicBezTo>
                      <a:pt x="3110" y="1016"/>
                      <a:pt x="2809" y="1045"/>
                      <a:pt x="2507" y="1045"/>
                    </a:cubicBezTo>
                    <a:cubicBezTo>
                      <a:pt x="2446" y="1045"/>
                      <a:pt x="2384" y="1044"/>
                      <a:pt x="2322" y="1041"/>
                    </a:cubicBezTo>
                    <a:cubicBezTo>
                      <a:pt x="2052" y="1029"/>
                      <a:pt x="1779" y="1002"/>
                      <a:pt x="1506" y="1002"/>
                    </a:cubicBezTo>
                    <a:cubicBezTo>
                      <a:pt x="1426" y="1002"/>
                      <a:pt x="1347" y="1005"/>
                      <a:pt x="1267" y="1010"/>
                    </a:cubicBezTo>
                    <a:cubicBezTo>
                      <a:pt x="1184" y="1018"/>
                      <a:pt x="1096" y="1045"/>
                      <a:pt x="1014" y="1045"/>
                    </a:cubicBezTo>
                    <a:cubicBezTo>
                      <a:pt x="993" y="1045"/>
                      <a:pt x="972" y="1043"/>
                      <a:pt x="951" y="1038"/>
                    </a:cubicBezTo>
                    <a:cubicBezTo>
                      <a:pt x="831" y="1013"/>
                      <a:pt x="713" y="1006"/>
                      <a:pt x="594" y="1006"/>
                    </a:cubicBezTo>
                    <a:cubicBezTo>
                      <a:pt x="525" y="1006"/>
                      <a:pt x="457" y="1008"/>
                      <a:pt x="388" y="1010"/>
                    </a:cubicBezTo>
                    <a:cubicBezTo>
                      <a:pt x="187" y="1020"/>
                      <a:pt x="153" y="1035"/>
                      <a:pt x="81" y="1221"/>
                    </a:cubicBezTo>
                    <a:cubicBezTo>
                      <a:pt x="35" y="1332"/>
                      <a:pt x="38" y="1444"/>
                      <a:pt x="60" y="1561"/>
                    </a:cubicBezTo>
                    <a:cubicBezTo>
                      <a:pt x="75" y="1642"/>
                      <a:pt x="122" y="1719"/>
                      <a:pt x="97" y="1803"/>
                    </a:cubicBezTo>
                    <a:cubicBezTo>
                      <a:pt x="1" y="2094"/>
                      <a:pt x="81" y="2391"/>
                      <a:pt x="72" y="2685"/>
                    </a:cubicBezTo>
                    <a:cubicBezTo>
                      <a:pt x="69" y="2833"/>
                      <a:pt x="20" y="2994"/>
                      <a:pt x="57" y="3124"/>
                    </a:cubicBezTo>
                    <a:cubicBezTo>
                      <a:pt x="137" y="3409"/>
                      <a:pt x="63" y="3679"/>
                      <a:pt x="47" y="3954"/>
                    </a:cubicBezTo>
                    <a:cubicBezTo>
                      <a:pt x="38" y="4075"/>
                      <a:pt x="66" y="4186"/>
                      <a:pt x="100" y="4294"/>
                    </a:cubicBezTo>
                    <a:cubicBezTo>
                      <a:pt x="150" y="4449"/>
                      <a:pt x="249" y="4530"/>
                      <a:pt x="425" y="4545"/>
                    </a:cubicBezTo>
                    <a:cubicBezTo>
                      <a:pt x="500" y="4551"/>
                      <a:pt x="575" y="4553"/>
                      <a:pt x="650" y="4553"/>
                    </a:cubicBezTo>
                    <a:cubicBezTo>
                      <a:pt x="879" y="4553"/>
                      <a:pt x="1106" y="4534"/>
                      <a:pt x="1334" y="4534"/>
                    </a:cubicBezTo>
                    <a:cubicBezTo>
                      <a:pt x="1375" y="4534"/>
                      <a:pt x="1417" y="4534"/>
                      <a:pt x="1459" y="4536"/>
                    </a:cubicBezTo>
                    <a:cubicBezTo>
                      <a:pt x="1604" y="4540"/>
                      <a:pt x="1749" y="4562"/>
                      <a:pt x="1895" y="4562"/>
                    </a:cubicBezTo>
                    <a:cubicBezTo>
                      <a:pt x="1954" y="4562"/>
                      <a:pt x="2015" y="4558"/>
                      <a:pt x="2075" y="4548"/>
                    </a:cubicBezTo>
                    <a:cubicBezTo>
                      <a:pt x="2090" y="4546"/>
                      <a:pt x="2104" y="4544"/>
                      <a:pt x="2117" y="4544"/>
                    </a:cubicBezTo>
                    <a:cubicBezTo>
                      <a:pt x="2212" y="4544"/>
                      <a:pt x="2257" y="4614"/>
                      <a:pt x="2257" y="4753"/>
                    </a:cubicBezTo>
                    <a:cubicBezTo>
                      <a:pt x="2257" y="5013"/>
                      <a:pt x="2295" y="5276"/>
                      <a:pt x="2279" y="5533"/>
                    </a:cubicBezTo>
                    <a:cubicBezTo>
                      <a:pt x="2261" y="5861"/>
                      <a:pt x="2245" y="6186"/>
                      <a:pt x="2245" y="6511"/>
                    </a:cubicBezTo>
                    <a:cubicBezTo>
                      <a:pt x="2245" y="6768"/>
                      <a:pt x="2273" y="7021"/>
                      <a:pt x="2276" y="7275"/>
                    </a:cubicBezTo>
                    <a:cubicBezTo>
                      <a:pt x="2279" y="7576"/>
                      <a:pt x="2338" y="7882"/>
                      <a:pt x="2261" y="8185"/>
                    </a:cubicBezTo>
                    <a:cubicBezTo>
                      <a:pt x="2223" y="8337"/>
                      <a:pt x="2233" y="8498"/>
                      <a:pt x="2254" y="8653"/>
                    </a:cubicBezTo>
                    <a:cubicBezTo>
                      <a:pt x="2298" y="8959"/>
                      <a:pt x="2270" y="9272"/>
                      <a:pt x="2270" y="9578"/>
                    </a:cubicBezTo>
                    <a:cubicBezTo>
                      <a:pt x="2267" y="9841"/>
                      <a:pt x="2329" y="10117"/>
                      <a:pt x="2248" y="10383"/>
                    </a:cubicBezTo>
                    <a:cubicBezTo>
                      <a:pt x="2236" y="10426"/>
                      <a:pt x="2245" y="10482"/>
                      <a:pt x="2264" y="10528"/>
                    </a:cubicBezTo>
                    <a:cubicBezTo>
                      <a:pt x="2295" y="10618"/>
                      <a:pt x="2282" y="10702"/>
                      <a:pt x="2264" y="10795"/>
                    </a:cubicBezTo>
                    <a:cubicBezTo>
                      <a:pt x="2245" y="10891"/>
                      <a:pt x="2230" y="10996"/>
                      <a:pt x="2251" y="11089"/>
                    </a:cubicBezTo>
                    <a:cubicBezTo>
                      <a:pt x="2301" y="11293"/>
                      <a:pt x="2239" y="11494"/>
                      <a:pt x="2257" y="11699"/>
                    </a:cubicBezTo>
                    <a:cubicBezTo>
                      <a:pt x="2267" y="11807"/>
                      <a:pt x="2273" y="11928"/>
                      <a:pt x="2245" y="12042"/>
                    </a:cubicBezTo>
                    <a:cubicBezTo>
                      <a:pt x="2199" y="12231"/>
                      <a:pt x="2307" y="12389"/>
                      <a:pt x="2496" y="12401"/>
                    </a:cubicBezTo>
                    <a:cubicBezTo>
                      <a:pt x="2827" y="12427"/>
                      <a:pt x="3161" y="12452"/>
                      <a:pt x="3494" y="12452"/>
                    </a:cubicBezTo>
                    <a:cubicBezTo>
                      <a:pt x="3594" y="12452"/>
                      <a:pt x="3693" y="12449"/>
                      <a:pt x="3793" y="12444"/>
                    </a:cubicBezTo>
                    <a:cubicBezTo>
                      <a:pt x="4112" y="12429"/>
                      <a:pt x="4430" y="12410"/>
                      <a:pt x="4749" y="12410"/>
                    </a:cubicBezTo>
                    <a:cubicBezTo>
                      <a:pt x="5007" y="12413"/>
                      <a:pt x="5267" y="12441"/>
                      <a:pt x="5522" y="12441"/>
                    </a:cubicBezTo>
                    <a:cubicBezTo>
                      <a:pt x="5598" y="12441"/>
                      <a:pt x="5674" y="12438"/>
                      <a:pt x="5749" y="12432"/>
                    </a:cubicBezTo>
                    <a:cubicBezTo>
                      <a:pt x="5896" y="12419"/>
                      <a:pt x="6042" y="12414"/>
                      <a:pt x="6188" y="12414"/>
                    </a:cubicBezTo>
                    <a:cubicBezTo>
                      <a:pt x="6574" y="12414"/>
                      <a:pt x="6959" y="12448"/>
                      <a:pt x="7344" y="12448"/>
                    </a:cubicBezTo>
                    <a:cubicBezTo>
                      <a:pt x="7411" y="12448"/>
                      <a:pt x="7478" y="12447"/>
                      <a:pt x="7544" y="12444"/>
                    </a:cubicBezTo>
                    <a:cubicBezTo>
                      <a:pt x="7631" y="12441"/>
                      <a:pt x="7718" y="12439"/>
                      <a:pt x="7804" y="12439"/>
                    </a:cubicBezTo>
                    <a:cubicBezTo>
                      <a:pt x="8005" y="12439"/>
                      <a:pt x="8206" y="12447"/>
                      <a:pt x="8405" y="12454"/>
                    </a:cubicBezTo>
                    <a:cubicBezTo>
                      <a:pt x="8410" y="12454"/>
                      <a:pt x="8416" y="12454"/>
                      <a:pt x="8421" y="12454"/>
                    </a:cubicBezTo>
                    <a:cubicBezTo>
                      <a:pt x="8530" y="12454"/>
                      <a:pt x="8633" y="12410"/>
                      <a:pt x="8740" y="12410"/>
                    </a:cubicBezTo>
                    <a:cubicBezTo>
                      <a:pt x="8768" y="12410"/>
                      <a:pt x="8795" y="12412"/>
                      <a:pt x="8823" y="12420"/>
                    </a:cubicBezTo>
                    <a:cubicBezTo>
                      <a:pt x="8909" y="12443"/>
                      <a:pt x="8996" y="12453"/>
                      <a:pt x="9081" y="12453"/>
                    </a:cubicBezTo>
                    <a:cubicBezTo>
                      <a:pt x="9264" y="12453"/>
                      <a:pt x="9445" y="12409"/>
                      <a:pt x="9624" y="12367"/>
                    </a:cubicBezTo>
                    <a:cubicBezTo>
                      <a:pt x="9813" y="12324"/>
                      <a:pt x="9866" y="12249"/>
                      <a:pt x="9884" y="12061"/>
                    </a:cubicBezTo>
                    <a:cubicBezTo>
                      <a:pt x="9891" y="11952"/>
                      <a:pt x="9884" y="11847"/>
                      <a:pt x="9891" y="11739"/>
                    </a:cubicBezTo>
                    <a:cubicBezTo>
                      <a:pt x="9906" y="11355"/>
                      <a:pt x="9918" y="10968"/>
                      <a:pt x="9888" y="10584"/>
                    </a:cubicBezTo>
                    <a:cubicBezTo>
                      <a:pt x="9872" y="10395"/>
                      <a:pt x="9841" y="10210"/>
                      <a:pt x="9909" y="10021"/>
                    </a:cubicBezTo>
                    <a:cubicBezTo>
                      <a:pt x="9931" y="9962"/>
                      <a:pt x="9925" y="9894"/>
                      <a:pt x="9912" y="9826"/>
                    </a:cubicBezTo>
                    <a:cubicBezTo>
                      <a:pt x="9853" y="9504"/>
                      <a:pt x="9891" y="9179"/>
                      <a:pt x="9888" y="8854"/>
                    </a:cubicBezTo>
                    <a:cubicBezTo>
                      <a:pt x="9881" y="8445"/>
                      <a:pt x="9922" y="8037"/>
                      <a:pt x="9900" y="7628"/>
                    </a:cubicBezTo>
                    <a:cubicBezTo>
                      <a:pt x="9888" y="7442"/>
                      <a:pt x="9866" y="7247"/>
                      <a:pt x="9884" y="7068"/>
                    </a:cubicBezTo>
                    <a:cubicBezTo>
                      <a:pt x="9906" y="6805"/>
                      <a:pt x="9897" y="6542"/>
                      <a:pt x="9900" y="6282"/>
                    </a:cubicBezTo>
                    <a:cubicBezTo>
                      <a:pt x="9912" y="5709"/>
                      <a:pt x="9875" y="5136"/>
                      <a:pt x="9900" y="4564"/>
                    </a:cubicBezTo>
                    <a:cubicBezTo>
                      <a:pt x="9918" y="4124"/>
                      <a:pt x="9850" y="3685"/>
                      <a:pt x="9906" y="3242"/>
                    </a:cubicBezTo>
                    <a:cubicBezTo>
                      <a:pt x="9918" y="3131"/>
                      <a:pt x="9894" y="3013"/>
                      <a:pt x="9872" y="2898"/>
                    </a:cubicBezTo>
                    <a:cubicBezTo>
                      <a:pt x="9850" y="2781"/>
                      <a:pt x="9785" y="2685"/>
                      <a:pt x="9665" y="2645"/>
                    </a:cubicBezTo>
                    <a:cubicBezTo>
                      <a:pt x="9574" y="2616"/>
                      <a:pt x="9480" y="2582"/>
                      <a:pt x="9385" y="2582"/>
                    </a:cubicBezTo>
                    <a:cubicBezTo>
                      <a:pt x="9356" y="2582"/>
                      <a:pt x="9328" y="2585"/>
                      <a:pt x="9299" y="2592"/>
                    </a:cubicBezTo>
                    <a:cubicBezTo>
                      <a:pt x="9190" y="2620"/>
                      <a:pt x="9080" y="2628"/>
                      <a:pt x="8971" y="2628"/>
                    </a:cubicBezTo>
                    <a:cubicBezTo>
                      <a:pt x="8839" y="2628"/>
                      <a:pt x="8707" y="2617"/>
                      <a:pt x="8575" y="2617"/>
                    </a:cubicBezTo>
                    <a:cubicBezTo>
                      <a:pt x="8514" y="2617"/>
                      <a:pt x="8453" y="2619"/>
                      <a:pt x="8392" y="2626"/>
                    </a:cubicBezTo>
                    <a:cubicBezTo>
                      <a:pt x="8367" y="2629"/>
                      <a:pt x="8343" y="2631"/>
                      <a:pt x="8322" y="2631"/>
                    </a:cubicBezTo>
                    <a:cubicBezTo>
                      <a:pt x="8145" y="2631"/>
                      <a:pt x="8090" y="2530"/>
                      <a:pt x="8126" y="2332"/>
                    </a:cubicBezTo>
                    <a:cubicBezTo>
                      <a:pt x="8185" y="2004"/>
                      <a:pt x="8151" y="1676"/>
                      <a:pt x="8108" y="1351"/>
                    </a:cubicBezTo>
                    <a:cubicBezTo>
                      <a:pt x="8087" y="1192"/>
                      <a:pt x="7911" y="1014"/>
                      <a:pt x="7771" y="1014"/>
                    </a:cubicBezTo>
                    <a:cubicBezTo>
                      <a:pt x="7761" y="1014"/>
                      <a:pt x="7752" y="1015"/>
                      <a:pt x="7742" y="1017"/>
                    </a:cubicBezTo>
                    <a:cubicBezTo>
                      <a:pt x="7633" y="1038"/>
                      <a:pt x="7522" y="1044"/>
                      <a:pt x="7411" y="1044"/>
                    </a:cubicBezTo>
                    <a:cubicBezTo>
                      <a:pt x="7298" y="1044"/>
                      <a:pt x="7184" y="1038"/>
                      <a:pt x="7070" y="1038"/>
                    </a:cubicBezTo>
                    <a:cubicBezTo>
                      <a:pt x="7057" y="1038"/>
                      <a:pt x="7044" y="1038"/>
                      <a:pt x="7031" y="1038"/>
                    </a:cubicBezTo>
                    <a:cubicBezTo>
                      <a:pt x="6962" y="1040"/>
                      <a:pt x="6893" y="1040"/>
                      <a:pt x="6825" y="1040"/>
                    </a:cubicBezTo>
                    <a:cubicBezTo>
                      <a:pt x="6452" y="1040"/>
                      <a:pt x="6080" y="1022"/>
                      <a:pt x="5706" y="1017"/>
                    </a:cubicBezTo>
                    <a:cubicBezTo>
                      <a:pt x="5568" y="1017"/>
                      <a:pt x="5428" y="1046"/>
                      <a:pt x="5290" y="1046"/>
                    </a:cubicBezTo>
                    <a:cubicBezTo>
                      <a:pt x="5273" y="1046"/>
                      <a:pt x="5255" y="1045"/>
                      <a:pt x="5238" y="1044"/>
                    </a:cubicBezTo>
                    <a:cubicBezTo>
                      <a:pt x="4768" y="1013"/>
                      <a:pt x="4799" y="1007"/>
                      <a:pt x="4799" y="617"/>
                    </a:cubicBezTo>
                    <a:cubicBezTo>
                      <a:pt x="4799" y="444"/>
                      <a:pt x="4737" y="320"/>
                      <a:pt x="4601" y="218"/>
                    </a:cubicBezTo>
                    <a:cubicBezTo>
                      <a:pt x="4505" y="150"/>
                      <a:pt x="4409" y="88"/>
                      <a:pt x="4300" y="45"/>
                    </a:cubicBezTo>
                    <a:cubicBezTo>
                      <a:pt x="4225" y="17"/>
                      <a:pt x="4147" y="0"/>
                      <a:pt x="40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46"/>
              <p:cNvSpPr/>
              <p:nvPr/>
            </p:nvSpPr>
            <p:spPr>
              <a:xfrm>
                <a:off x="1958639" y="939215"/>
                <a:ext cx="413572" cy="495408"/>
              </a:xfrm>
              <a:custGeom>
                <a:rect b="b" l="l" r="r" t="t"/>
                <a:pathLst>
                  <a:path extrusionOk="0" h="11078" w="9247">
                    <a:moveTo>
                      <a:pt x="6985" y="501"/>
                    </a:moveTo>
                    <a:cubicBezTo>
                      <a:pt x="7126" y="501"/>
                      <a:pt x="7268" y="536"/>
                      <a:pt x="7413" y="536"/>
                    </a:cubicBezTo>
                    <a:cubicBezTo>
                      <a:pt x="7427" y="536"/>
                      <a:pt x="7441" y="535"/>
                      <a:pt x="7454" y="535"/>
                    </a:cubicBezTo>
                    <a:cubicBezTo>
                      <a:pt x="7504" y="531"/>
                      <a:pt x="7554" y="530"/>
                      <a:pt x="7605" y="530"/>
                    </a:cubicBezTo>
                    <a:cubicBezTo>
                      <a:pt x="7746" y="530"/>
                      <a:pt x="7889" y="540"/>
                      <a:pt x="8032" y="540"/>
                    </a:cubicBezTo>
                    <a:cubicBezTo>
                      <a:pt x="8132" y="540"/>
                      <a:pt x="8233" y="535"/>
                      <a:pt x="8333" y="519"/>
                    </a:cubicBezTo>
                    <a:cubicBezTo>
                      <a:pt x="8356" y="514"/>
                      <a:pt x="8381" y="513"/>
                      <a:pt x="8406" y="513"/>
                    </a:cubicBezTo>
                    <a:cubicBezTo>
                      <a:pt x="8432" y="513"/>
                      <a:pt x="8457" y="514"/>
                      <a:pt x="8482" y="516"/>
                    </a:cubicBezTo>
                    <a:cubicBezTo>
                      <a:pt x="8708" y="525"/>
                      <a:pt x="8754" y="578"/>
                      <a:pt x="8720" y="810"/>
                    </a:cubicBezTo>
                    <a:cubicBezTo>
                      <a:pt x="8698" y="990"/>
                      <a:pt x="8711" y="1169"/>
                      <a:pt x="8708" y="1349"/>
                    </a:cubicBezTo>
                    <a:cubicBezTo>
                      <a:pt x="8705" y="1578"/>
                      <a:pt x="8668" y="1807"/>
                      <a:pt x="8692" y="2033"/>
                    </a:cubicBezTo>
                    <a:cubicBezTo>
                      <a:pt x="8720" y="2268"/>
                      <a:pt x="8686" y="2503"/>
                      <a:pt x="8714" y="2742"/>
                    </a:cubicBezTo>
                    <a:cubicBezTo>
                      <a:pt x="8739" y="2968"/>
                      <a:pt x="8692" y="3200"/>
                      <a:pt x="8714" y="3429"/>
                    </a:cubicBezTo>
                    <a:cubicBezTo>
                      <a:pt x="8757" y="3878"/>
                      <a:pt x="8615" y="4329"/>
                      <a:pt x="8733" y="4778"/>
                    </a:cubicBezTo>
                    <a:cubicBezTo>
                      <a:pt x="8739" y="4794"/>
                      <a:pt x="8739" y="4809"/>
                      <a:pt x="8736" y="4828"/>
                    </a:cubicBezTo>
                    <a:cubicBezTo>
                      <a:pt x="8677" y="5159"/>
                      <a:pt x="8705" y="5496"/>
                      <a:pt x="8714" y="5828"/>
                    </a:cubicBezTo>
                    <a:cubicBezTo>
                      <a:pt x="8723" y="6072"/>
                      <a:pt x="8711" y="6317"/>
                      <a:pt x="8717" y="6561"/>
                    </a:cubicBezTo>
                    <a:cubicBezTo>
                      <a:pt x="8726" y="6815"/>
                      <a:pt x="8739" y="7078"/>
                      <a:pt x="8717" y="7323"/>
                    </a:cubicBezTo>
                    <a:cubicBezTo>
                      <a:pt x="8683" y="7654"/>
                      <a:pt x="8711" y="7979"/>
                      <a:pt x="8702" y="8304"/>
                    </a:cubicBezTo>
                    <a:cubicBezTo>
                      <a:pt x="8698" y="8372"/>
                      <a:pt x="8695" y="8437"/>
                      <a:pt x="8702" y="8502"/>
                    </a:cubicBezTo>
                    <a:cubicBezTo>
                      <a:pt x="8754" y="8895"/>
                      <a:pt x="8683" y="9285"/>
                      <a:pt x="8695" y="9675"/>
                    </a:cubicBezTo>
                    <a:cubicBezTo>
                      <a:pt x="8702" y="9917"/>
                      <a:pt x="8668" y="10149"/>
                      <a:pt x="8664" y="10387"/>
                    </a:cubicBezTo>
                    <a:cubicBezTo>
                      <a:pt x="8664" y="10546"/>
                      <a:pt x="8658" y="10588"/>
                      <a:pt x="8547" y="10588"/>
                    </a:cubicBezTo>
                    <a:cubicBezTo>
                      <a:pt x="8522" y="10588"/>
                      <a:pt x="8491" y="10585"/>
                      <a:pt x="8454" y="10582"/>
                    </a:cubicBezTo>
                    <a:cubicBezTo>
                      <a:pt x="8321" y="10570"/>
                      <a:pt x="8188" y="10568"/>
                      <a:pt x="8055" y="10568"/>
                    </a:cubicBezTo>
                    <a:cubicBezTo>
                      <a:pt x="7960" y="10568"/>
                      <a:pt x="7864" y="10569"/>
                      <a:pt x="7768" y="10569"/>
                    </a:cubicBezTo>
                    <a:cubicBezTo>
                      <a:pt x="7644" y="10569"/>
                      <a:pt x="7520" y="10567"/>
                      <a:pt x="7395" y="10557"/>
                    </a:cubicBezTo>
                    <a:cubicBezTo>
                      <a:pt x="7341" y="10553"/>
                      <a:pt x="7285" y="10551"/>
                      <a:pt x="7230" y="10551"/>
                    </a:cubicBezTo>
                    <a:cubicBezTo>
                      <a:pt x="6993" y="10551"/>
                      <a:pt x="6751" y="10585"/>
                      <a:pt x="6513" y="10585"/>
                    </a:cubicBezTo>
                    <a:cubicBezTo>
                      <a:pt x="6443" y="10585"/>
                      <a:pt x="6374" y="10586"/>
                      <a:pt x="6304" y="10586"/>
                    </a:cubicBezTo>
                    <a:cubicBezTo>
                      <a:pt x="6177" y="10586"/>
                      <a:pt x="6050" y="10582"/>
                      <a:pt x="5922" y="10560"/>
                    </a:cubicBezTo>
                    <a:cubicBezTo>
                      <a:pt x="5904" y="10557"/>
                      <a:pt x="5885" y="10556"/>
                      <a:pt x="5867" y="10556"/>
                    </a:cubicBezTo>
                    <a:cubicBezTo>
                      <a:pt x="5785" y="10556"/>
                      <a:pt x="5700" y="10582"/>
                      <a:pt x="5614" y="10582"/>
                    </a:cubicBezTo>
                    <a:cubicBezTo>
                      <a:pt x="5611" y="10582"/>
                      <a:pt x="5607" y="10582"/>
                      <a:pt x="5603" y="10582"/>
                    </a:cubicBezTo>
                    <a:cubicBezTo>
                      <a:pt x="5581" y="10582"/>
                      <a:pt x="5560" y="10582"/>
                      <a:pt x="5538" y="10582"/>
                    </a:cubicBezTo>
                    <a:cubicBezTo>
                      <a:pt x="5321" y="10582"/>
                      <a:pt x="5105" y="10588"/>
                      <a:pt x="4888" y="10588"/>
                    </a:cubicBezTo>
                    <a:cubicBezTo>
                      <a:pt x="4650" y="10588"/>
                      <a:pt x="4411" y="10580"/>
                      <a:pt x="4173" y="10548"/>
                    </a:cubicBezTo>
                    <a:cubicBezTo>
                      <a:pt x="4134" y="10544"/>
                      <a:pt x="4093" y="10538"/>
                      <a:pt x="4053" y="10538"/>
                    </a:cubicBezTo>
                    <a:cubicBezTo>
                      <a:pt x="4036" y="10538"/>
                      <a:pt x="4019" y="10539"/>
                      <a:pt x="4003" y="10542"/>
                    </a:cubicBezTo>
                    <a:cubicBezTo>
                      <a:pt x="3871" y="10564"/>
                      <a:pt x="3739" y="10570"/>
                      <a:pt x="3607" y="10570"/>
                    </a:cubicBezTo>
                    <a:cubicBezTo>
                      <a:pt x="3440" y="10570"/>
                      <a:pt x="3272" y="10560"/>
                      <a:pt x="3104" y="10560"/>
                    </a:cubicBezTo>
                    <a:cubicBezTo>
                      <a:pt x="3036" y="10560"/>
                      <a:pt x="2969" y="10562"/>
                      <a:pt x="2901" y="10567"/>
                    </a:cubicBezTo>
                    <a:cubicBezTo>
                      <a:pt x="2860" y="10569"/>
                      <a:pt x="2819" y="10570"/>
                      <a:pt x="2777" y="10570"/>
                    </a:cubicBezTo>
                    <a:cubicBezTo>
                      <a:pt x="2603" y="10570"/>
                      <a:pt x="2424" y="10552"/>
                      <a:pt x="2245" y="10552"/>
                    </a:cubicBezTo>
                    <a:cubicBezTo>
                      <a:pt x="2210" y="10552"/>
                      <a:pt x="2175" y="10552"/>
                      <a:pt x="2139" y="10554"/>
                    </a:cubicBezTo>
                    <a:cubicBezTo>
                      <a:pt x="2034" y="10560"/>
                      <a:pt x="1932" y="10557"/>
                      <a:pt x="1824" y="10573"/>
                    </a:cubicBezTo>
                    <a:cubicBezTo>
                      <a:pt x="1736" y="10585"/>
                      <a:pt x="1648" y="10592"/>
                      <a:pt x="1560" y="10592"/>
                    </a:cubicBezTo>
                    <a:cubicBezTo>
                      <a:pt x="1467" y="10592"/>
                      <a:pt x="1374" y="10584"/>
                      <a:pt x="1282" y="10567"/>
                    </a:cubicBezTo>
                    <a:cubicBezTo>
                      <a:pt x="1190" y="10549"/>
                      <a:pt x="1098" y="10541"/>
                      <a:pt x="1006" y="10541"/>
                    </a:cubicBezTo>
                    <a:cubicBezTo>
                      <a:pt x="919" y="10541"/>
                      <a:pt x="831" y="10548"/>
                      <a:pt x="743" y="10563"/>
                    </a:cubicBezTo>
                    <a:cubicBezTo>
                      <a:pt x="701" y="10572"/>
                      <a:pt x="668" y="10577"/>
                      <a:pt x="644" y="10577"/>
                    </a:cubicBezTo>
                    <a:cubicBezTo>
                      <a:pt x="574" y="10577"/>
                      <a:pt x="569" y="10535"/>
                      <a:pt x="573" y="10403"/>
                    </a:cubicBezTo>
                    <a:cubicBezTo>
                      <a:pt x="579" y="10093"/>
                      <a:pt x="595" y="9783"/>
                      <a:pt x="595" y="9474"/>
                    </a:cubicBezTo>
                    <a:cubicBezTo>
                      <a:pt x="598" y="9081"/>
                      <a:pt x="607" y="8685"/>
                      <a:pt x="579" y="8291"/>
                    </a:cubicBezTo>
                    <a:cubicBezTo>
                      <a:pt x="558" y="7988"/>
                      <a:pt x="623" y="7688"/>
                      <a:pt x="589" y="7385"/>
                    </a:cubicBezTo>
                    <a:cubicBezTo>
                      <a:pt x="539" y="6951"/>
                      <a:pt x="613" y="6518"/>
                      <a:pt x="582" y="6085"/>
                    </a:cubicBezTo>
                    <a:cubicBezTo>
                      <a:pt x="561" y="5797"/>
                      <a:pt x="595" y="5496"/>
                      <a:pt x="601" y="5202"/>
                    </a:cubicBezTo>
                    <a:cubicBezTo>
                      <a:pt x="604" y="5054"/>
                      <a:pt x="620" y="4905"/>
                      <a:pt x="567" y="4763"/>
                    </a:cubicBezTo>
                    <a:cubicBezTo>
                      <a:pt x="539" y="4682"/>
                      <a:pt x="564" y="4599"/>
                      <a:pt x="576" y="4518"/>
                    </a:cubicBezTo>
                    <a:cubicBezTo>
                      <a:pt x="613" y="4280"/>
                      <a:pt x="620" y="4042"/>
                      <a:pt x="570" y="3803"/>
                    </a:cubicBezTo>
                    <a:cubicBezTo>
                      <a:pt x="548" y="3689"/>
                      <a:pt x="539" y="3574"/>
                      <a:pt x="573" y="3460"/>
                    </a:cubicBezTo>
                    <a:cubicBezTo>
                      <a:pt x="592" y="3385"/>
                      <a:pt x="592" y="3314"/>
                      <a:pt x="573" y="3243"/>
                    </a:cubicBezTo>
                    <a:cubicBezTo>
                      <a:pt x="561" y="3193"/>
                      <a:pt x="548" y="3141"/>
                      <a:pt x="555" y="3094"/>
                    </a:cubicBezTo>
                    <a:cubicBezTo>
                      <a:pt x="629" y="2639"/>
                      <a:pt x="521" y="2181"/>
                      <a:pt x="579" y="1723"/>
                    </a:cubicBezTo>
                    <a:cubicBezTo>
                      <a:pt x="607" y="1500"/>
                      <a:pt x="589" y="1265"/>
                      <a:pt x="589" y="1036"/>
                    </a:cubicBezTo>
                    <a:cubicBezTo>
                      <a:pt x="589" y="1002"/>
                      <a:pt x="579" y="968"/>
                      <a:pt x="579" y="937"/>
                    </a:cubicBezTo>
                    <a:cubicBezTo>
                      <a:pt x="564" y="538"/>
                      <a:pt x="579" y="519"/>
                      <a:pt x="972" y="513"/>
                    </a:cubicBezTo>
                    <a:cubicBezTo>
                      <a:pt x="1030" y="512"/>
                      <a:pt x="1088" y="512"/>
                      <a:pt x="1147" y="512"/>
                    </a:cubicBezTo>
                    <a:cubicBezTo>
                      <a:pt x="1263" y="512"/>
                      <a:pt x="1383" y="513"/>
                      <a:pt x="1511" y="513"/>
                    </a:cubicBezTo>
                    <a:cubicBezTo>
                      <a:pt x="1604" y="506"/>
                      <a:pt x="1698" y="503"/>
                      <a:pt x="1793" y="503"/>
                    </a:cubicBezTo>
                    <a:cubicBezTo>
                      <a:pt x="2065" y="503"/>
                      <a:pt x="2345" y="528"/>
                      <a:pt x="2622" y="553"/>
                    </a:cubicBezTo>
                    <a:cubicBezTo>
                      <a:pt x="2649" y="557"/>
                      <a:pt x="2678" y="559"/>
                      <a:pt x="2705" y="559"/>
                    </a:cubicBezTo>
                    <a:cubicBezTo>
                      <a:pt x="2728" y="559"/>
                      <a:pt x="2750" y="557"/>
                      <a:pt x="2771" y="553"/>
                    </a:cubicBezTo>
                    <a:cubicBezTo>
                      <a:pt x="3019" y="515"/>
                      <a:pt x="3268" y="502"/>
                      <a:pt x="3517" y="502"/>
                    </a:cubicBezTo>
                    <a:cubicBezTo>
                      <a:pt x="3827" y="502"/>
                      <a:pt x="4137" y="521"/>
                      <a:pt x="4445" y="531"/>
                    </a:cubicBezTo>
                    <a:cubicBezTo>
                      <a:pt x="4544" y="535"/>
                      <a:pt x="4642" y="543"/>
                      <a:pt x="4740" y="543"/>
                    </a:cubicBezTo>
                    <a:cubicBezTo>
                      <a:pt x="4821" y="543"/>
                      <a:pt x="4903" y="537"/>
                      <a:pt x="4984" y="519"/>
                    </a:cubicBezTo>
                    <a:cubicBezTo>
                      <a:pt x="5039" y="507"/>
                      <a:pt x="5096" y="503"/>
                      <a:pt x="5154" y="503"/>
                    </a:cubicBezTo>
                    <a:cubicBezTo>
                      <a:pt x="5230" y="503"/>
                      <a:pt x="5306" y="510"/>
                      <a:pt x="5380" y="519"/>
                    </a:cubicBezTo>
                    <a:cubicBezTo>
                      <a:pt x="5470" y="529"/>
                      <a:pt x="5560" y="537"/>
                      <a:pt x="5650" y="537"/>
                    </a:cubicBezTo>
                    <a:cubicBezTo>
                      <a:pt x="5707" y="537"/>
                      <a:pt x="5764" y="534"/>
                      <a:pt x="5820" y="525"/>
                    </a:cubicBezTo>
                    <a:cubicBezTo>
                      <a:pt x="5875" y="518"/>
                      <a:pt x="5928" y="515"/>
                      <a:pt x="5982" y="515"/>
                    </a:cubicBezTo>
                    <a:cubicBezTo>
                      <a:pt x="6065" y="515"/>
                      <a:pt x="6147" y="522"/>
                      <a:pt x="6231" y="531"/>
                    </a:cubicBezTo>
                    <a:cubicBezTo>
                      <a:pt x="6302" y="539"/>
                      <a:pt x="6373" y="543"/>
                      <a:pt x="6444" y="543"/>
                    </a:cubicBezTo>
                    <a:cubicBezTo>
                      <a:pt x="6593" y="543"/>
                      <a:pt x="6742" y="528"/>
                      <a:pt x="6891" y="507"/>
                    </a:cubicBezTo>
                    <a:cubicBezTo>
                      <a:pt x="6922" y="503"/>
                      <a:pt x="6953" y="501"/>
                      <a:pt x="6985" y="501"/>
                    </a:cubicBezTo>
                    <a:close/>
                    <a:moveTo>
                      <a:pt x="2812" y="0"/>
                    </a:moveTo>
                    <a:cubicBezTo>
                      <a:pt x="2765" y="0"/>
                      <a:pt x="2716" y="10"/>
                      <a:pt x="2672" y="21"/>
                    </a:cubicBezTo>
                    <a:cubicBezTo>
                      <a:pt x="2588" y="41"/>
                      <a:pt x="2504" y="50"/>
                      <a:pt x="2420" y="50"/>
                    </a:cubicBezTo>
                    <a:cubicBezTo>
                      <a:pt x="2340" y="50"/>
                      <a:pt x="2260" y="42"/>
                      <a:pt x="2180" y="30"/>
                    </a:cubicBezTo>
                    <a:cubicBezTo>
                      <a:pt x="2132" y="21"/>
                      <a:pt x="2083" y="10"/>
                      <a:pt x="2035" y="10"/>
                    </a:cubicBezTo>
                    <a:cubicBezTo>
                      <a:pt x="2018" y="10"/>
                      <a:pt x="2002" y="11"/>
                      <a:pt x="1985" y="15"/>
                    </a:cubicBezTo>
                    <a:cubicBezTo>
                      <a:pt x="1890" y="30"/>
                      <a:pt x="1795" y="35"/>
                      <a:pt x="1700" y="35"/>
                    </a:cubicBezTo>
                    <a:cubicBezTo>
                      <a:pt x="1533" y="35"/>
                      <a:pt x="1363" y="20"/>
                      <a:pt x="1188" y="20"/>
                    </a:cubicBezTo>
                    <a:cubicBezTo>
                      <a:pt x="1126" y="20"/>
                      <a:pt x="1064" y="22"/>
                      <a:pt x="1000" y="27"/>
                    </a:cubicBezTo>
                    <a:cubicBezTo>
                      <a:pt x="988" y="27"/>
                      <a:pt x="948" y="21"/>
                      <a:pt x="907" y="21"/>
                    </a:cubicBezTo>
                    <a:cubicBezTo>
                      <a:pt x="712" y="24"/>
                      <a:pt x="514" y="27"/>
                      <a:pt x="326" y="92"/>
                    </a:cubicBezTo>
                    <a:cubicBezTo>
                      <a:pt x="149" y="154"/>
                      <a:pt x="72" y="247"/>
                      <a:pt x="97" y="395"/>
                    </a:cubicBezTo>
                    <a:cubicBezTo>
                      <a:pt x="174" y="819"/>
                      <a:pt x="1" y="1243"/>
                      <a:pt x="118" y="1667"/>
                    </a:cubicBezTo>
                    <a:cubicBezTo>
                      <a:pt x="53" y="2017"/>
                      <a:pt x="90" y="2370"/>
                      <a:pt x="97" y="2726"/>
                    </a:cubicBezTo>
                    <a:cubicBezTo>
                      <a:pt x="100" y="3101"/>
                      <a:pt x="56" y="3478"/>
                      <a:pt x="78" y="3856"/>
                    </a:cubicBezTo>
                    <a:cubicBezTo>
                      <a:pt x="90" y="4045"/>
                      <a:pt x="127" y="4243"/>
                      <a:pt x="90" y="4422"/>
                    </a:cubicBezTo>
                    <a:cubicBezTo>
                      <a:pt x="22" y="4750"/>
                      <a:pt x="106" y="5072"/>
                      <a:pt x="97" y="5397"/>
                    </a:cubicBezTo>
                    <a:cubicBezTo>
                      <a:pt x="84" y="5821"/>
                      <a:pt x="109" y="6249"/>
                      <a:pt x="106" y="6673"/>
                    </a:cubicBezTo>
                    <a:cubicBezTo>
                      <a:pt x="103" y="6803"/>
                      <a:pt x="56" y="6936"/>
                      <a:pt x="75" y="7066"/>
                    </a:cubicBezTo>
                    <a:cubicBezTo>
                      <a:pt x="146" y="7589"/>
                      <a:pt x="35" y="8112"/>
                      <a:pt x="112" y="8635"/>
                    </a:cubicBezTo>
                    <a:cubicBezTo>
                      <a:pt x="155" y="8923"/>
                      <a:pt x="75" y="9208"/>
                      <a:pt x="72" y="9496"/>
                    </a:cubicBezTo>
                    <a:cubicBezTo>
                      <a:pt x="72" y="9653"/>
                      <a:pt x="146" y="9805"/>
                      <a:pt x="112" y="9960"/>
                    </a:cubicBezTo>
                    <a:cubicBezTo>
                      <a:pt x="62" y="10173"/>
                      <a:pt x="100" y="10384"/>
                      <a:pt x="93" y="10594"/>
                    </a:cubicBezTo>
                    <a:cubicBezTo>
                      <a:pt x="83" y="10949"/>
                      <a:pt x="294" y="11060"/>
                      <a:pt x="544" y="11060"/>
                    </a:cubicBezTo>
                    <a:cubicBezTo>
                      <a:pt x="597" y="11060"/>
                      <a:pt x="652" y="11055"/>
                      <a:pt x="706" y="11046"/>
                    </a:cubicBezTo>
                    <a:cubicBezTo>
                      <a:pt x="755" y="11038"/>
                      <a:pt x="804" y="11020"/>
                      <a:pt x="855" y="11020"/>
                    </a:cubicBezTo>
                    <a:cubicBezTo>
                      <a:pt x="862" y="11020"/>
                      <a:pt x="869" y="11021"/>
                      <a:pt x="877" y="11022"/>
                    </a:cubicBezTo>
                    <a:cubicBezTo>
                      <a:pt x="1114" y="11043"/>
                      <a:pt x="1352" y="11053"/>
                      <a:pt x="1591" y="11053"/>
                    </a:cubicBezTo>
                    <a:cubicBezTo>
                      <a:pt x="1810" y="11053"/>
                      <a:pt x="2030" y="11044"/>
                      <a:pt x="2248" y="11028"/>
                    </a:cubicBezTo>
                    <a:cubicBezTo>
                      <a:pt x="2282" y="11026"/>
                      <a:pt x="2316" y="11025"/>
                      <a:pt x="2350" y="11025"/>
                    </a:cubicBezTo>
                    <a:cubicBezTo>
                      <a:pt x="2567" y="11025"/>
                      <a:pt x="2783" y="11064"/>
                      <a:pt x="3001" y="11064"/>
                    </a:cubicBezTo>
                    <a:cubicBezTo>
                      <a:pt x="3083" y="11064"/>
                      <a:pt x="3165" y="11058"/>
                      <a:pt x="3248" y="11043"/>
                    </a:cubicBezTo>
                    <a:cubicBezTo>
                      <a:pt x="3328" y="11029"/>
                      <a:pt x="3415" y="11013"/>
                      <a:pt x="3504" y="11013"/>
                    </a:cubicBezTo>
                    <a:cubicBezTo>
                      <a:pt x="3532" y="11013"/>
                      <a:pt x="3560" y="11015"/>
                      <a:pt x="3588" y="11018"/>
                    </a:cubicBezTo>
                    <a:cubicBezTo>
                      <a:pt x="3846" y="11052"/>
                      <a:pt x="4106" y="11060"/>
                      <a:pt x="4366" y="11060"/>
                    </a:cubicBezTo>
                    <a:cubicBezTo>
                      <a:pt x="4565" y="11060"/>
                      <a:pt x="4764" y="11055"/>
                      <a:pt x="4962" y="11055"/>
                    </a:cubicBezTo>
                    <a:cubicBezTo>
                      <a:pt x="5052" y="11055"/>
                      <a:pt x="5142" y="11056"/>
                      <a:pt x="5232" y="11059"/>
                    </a:cubicBezTo>
                    <a:cubicBezTo>
                      <a:pt x="5259" y="11060"/>
                      <a:pt x="5286" y="11060"/>
                      <a:pt x="5313" y="11060"/>
                    </a:cubicBezTo>
                    <a:cubicBezTo>
                      <a:pt x="5459" y="11060"/>
                      <a:pt x="5606" y="11050"/>
                      <a:pt x="5753" y="11050"/>
                    </a:cubicBezTo>
                    <a:cubicBezTo>
                      <a:pt x="5792" y="11050"/>
                      <a:pt x="5831" y="11051"/>
                      <a:pt x="5869" y="11053"/>
                    </a:cubicBezTo>
                    <a:cubicBezTo>
                      <a:pt x="6080" y="11059"/>
                      <a:pt x="6292" y="11072"/>
                      <a:pt x="6505" y="11072"/>
                    </a:cubicBezTo>
                    <a:cubicBezTo>
                      <a:pt x="6589" y="11072"/>
                      <a:pt x="6674" y="11070"/>
                      <a:pt x="6758" y="11065"/>
                    </a:cubicBezTo>
                    <a:cubicBezTo>
                      <a:pt x="6988" y="11052"/>
                      <a:pt x="7218" y="11026"/>
                      <a:pt x="7448" y="11026"/>
                    </a:cubicBezTo>
                    <a:cubicBezTo>
                      <a:pt x="7595" y="11026"/>
                      <a:pt x="7743" y="11037"/>
                      <a:pt x="7891" y="11068"/>
                    </a:cubicBezTo>
                    <a:cubicBezTo>
                      <a:pt x="7909" y="11072"/>
                      <a:pt x="7929" y="11073"/>
                      <a:pt x="7948" y="11073"/>
                    </a:cubicBezTo>
                    <a:cubicBezTo>
                      <a:pt x="8010" y="11073"/>
                      <a:pt x="8074" y="11058"/>
                      <a:pt x="8135" y="11046"/>
                    </a:cubicBezTo>
                    <a:cubicBezTo>
                      <a:pt x="8215" y="11032"/>
                      <a:pt x="8293" y="11024"/>
                      <a:pt x="8371" y="11024"/>
                    </a:cubicBezTo>
                    <a:cubicBezTo>
                      <a:pt x="8463" y="11024"/>
                      <a:pt x="8555" y="11035"/>
                      <a:pt x="8649" y="11059"/>
                    </a:cubicBezTo>
                    <a:cubicBezTo>
                      <a:pt x="8696" y="11071"/>
                      <a:pt x="8741" y="11077"/>
                      <a:pt x="8784" y="11077"/>
                    </a:cubicBezTo>
                    <a:cubicBezTo>
                      <a:pt x="8994" y="11077"/>
                      <a:pt x="9140" y="10929"/>
                      <a:pt x="9163" y="10687"/>
                    </a:cubicBezTo>
                    <a:cubicBezTo>
                      <a:pt x="9191" y="10409"/>
                      <a:pt x="9246" y="10133"/>
                      <a:pt x="9175" y="9852"/>
                    </a:cubicBezTo>
                    <a:cubicBezTo>
                      <a:pt x="9160" y="9783"/>
                      <a:pt x="9166" y="9700"/>
                      <a:pt x="9188" y="9632"/>
                    </a:cubicBezTo>
                    <a:cubicBezTo>
                      <a:pt x="9240" y="9468"/>
                      <a:pt x="9215" y="9304"/>
                      <a:pt x="9206" y="9143"/>
                    </a:cubicBezTo>
                    <a:cubicBezTo>
                      <a:pt x="9197" y="8938"/>
                      <a:pt x="9178" y="8731"/>
                      <a:pt x="9175" y="8530"/>
                    </a:cubicBezTo>
                    <a:cubicBezTo>
                      <a:pt x="9169" y="8096"/>
                      <a:pt x="9203" y="7663"/>
                      <a:pt x="9191" y="7227"/>
                    </a:cubicBezTo>
                    <a:cubicBezTo>
                      <a:pt x="9184" y="6957"/>
                      <a:pt x="9222" y="6685"/>
                      <a:pt x="9203" y="6419"/>
                    </a:cubicBezTo>
                    <a:cubicBezTo>
                      <a:pt x="9181" y="6180"/>
                      <a:pt x="9178" y="5939"/>
                      <a:pt x="9191" y="5710"/>
                    </a:cubicBezTo>
                    <a:cubicBezTo>
                      <a:pt x="9212" y="5243"/>
                      <a:pt x="9178" y="4775"/>
                      <a:pt x="9203" y="4311"/>
                    </a:cubicBezTo>
                    <a:cubicBezTo>
                      <a:pt x="9218" y="4020"/>
                      <a:pt x="9212" y="3723"/>
                      <a:pt x="9194" y="3432"/>
                    </a:cubicBezTo>
                    <a:cubicBezTo>
                      <a:pt x="9178" y="3200"/>
                      <a:pt x="9215" y="2974"/>
                      <a:pt x="9209" y="2745"/>
                    </a:cubicBezTo>
                    <a:cubicBezTo>
                      <a:pt x="9197" y="2395"/>
                      <a:pt x="9194" y="2042"/>
                      <a:pt x="9178" y="1692"/>
                    </a:cubicBezTo>
                    <a:cubicBezTo>
                      <a:pt x="9157" y="1259"/>
                      <a:pt x="9206" y="822"/>
                      <a:pt x="9225" y="389"/>
                    </a:cubicBezTo>
                    <a:cubicBezTo>
                      <a:pt x="9234" y="141"/>
                      <a:pt x="9172" y="64"/>
                      <a:pt x="8931" y="39"/>
                    </a:cubicBezTo>
                    <a:cubicBezTo>
                      <a:pt x="8870" y="33"/>
                      <a:pt x="8810" y="30"/>
                      <a:pt x="8749" y="30"/>
                    </a:cubicBezTo>
                    <a:cubicBezTo>
                      <a:pt x="8587" y="30"/>
                      <a:pt x="8424" y="48"/>
                      <a:pt x="8262" y="48"/>
                    </a:cubicBezTo>
                    <a:cubicBezTo>
                      <a:pt x="8231" y="48"/>
                      <a:pt x="8200" y="47"/>
                      <a:pt x="8169" y="46"/>
                    </a:cubicBezTo>
                    <a:cubicBezTo>
                      <a:pt x="7890" y="36"/>
                      <a:pt x="7607" y="25"/>
                      <a:pt x="7328" y="25"/>
                    </a:cubicBezTo>
                    <a:cubicBezTo>
                      <a:pt x="7230" y="25"/>
                      <a:pt x="7133" y="27"/>
                      <a:pt x="7036" y="30"/>
                    </a:cubicBezTo>
                    <a:cubicBezTo>
                      <a:pt x="6988" y="32"/>
                      <a:pt x="6940" y="32"/>
                      <a:pt x="6892" y="32"/>
                    </a:cubicBezTo>
                    <a:cubicBezTo>
                      <a:pt x="6649" y="32"/>
                      <a:pt x="6407" y="16"/>
                      <a:pt x="6164" y="16"/>
                    </a:cubicBezTo>
                    <a:cubicBezTo>
                      <a:pt x="6062" y="16"/>
                      <a:pt x="5960" y="19"/>
                      <a:pt x="5857" y="27"/>
                    </a:cubicBezTo>
                    <a:cubicBezTo>
                      <a:pt x="5688" y="40"/>
                      <a:pt x="5518" y="43"/>
                      <a:pt x="5348" y="43"/>
                    </a:cubicBezTo>
                    <a:cubicBezTo>
                      <a:pt x="5176" y="43"/>
                      <a:pt x="5004" y="40"/>
                      <a:pt x="4832" y="40"/>
                    </a:cubicBezTo>
                    <a:cubicBezTo>
                      <a:pt x="4682" y="40"/>
                      <a:pt x="4531" y="42"/>
                      <a:pt x="4380" y="52"/>
                    </a:cubicBezTo>
                    <a:cubicBezTo>
                      <a:pt x="4364" y="53"/>
                      <a:pt x="4348" y="53"/>
                      <a:pt x="4332" y="53"/>
                    </a:cubicBezTo>
                    <a:cubicBezTo>
                      <a:pt x="4192" y="53"/>
                      <a:pt x="4055" y="20"/>
                      <a:pt x="3916" y="11"/>
                    </a:cubicBezTo>
                    <a:cubicBezTo>
                      <a:pt x="3883" y="10"/>
                      <a:pt x="3850" y="9"/>
                      <a:pt x="3817" y="9"/>
                    </a:cubicBezTo>
                    <a:cubicBezTo>
                      <a:pt x="3610" y="9"/>
                      <a:pt x="3404" y="34"/>
                      <a:pt x="3198" y="34"/>
                    </a:cubicBezTo>
                    <a:cubicBezTo>
                      <a:pt x="3088" y="34"/>
                      <a:pt x="2977" y="27"/>
                      <a:pt x="2867" y="5"/>
                    </a:cubicBezTo>
                    <a:cubicBezTo>
                      <a:pt x="2849" y="2"/>
                      <a:pt x="2831" y="0"/>
                      <a:pt x="28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46"/>
              <p:cNvSpPr/>
              <p:nvPr/>
            </p:nvSpPr>
            <p:spPr>
              <a:xfrm>
                <a:off x="2669817" y="1718337"/>
                <a:ext cx="274164" cy="313756"/>
              </a:xfrm>
              <a:custGeom>
                <a:rect b="b" l="l" r="r" t="t"/>
                <a:pathLst>
                  <a:path extrusionOk="0" h="7016" w="6130">
                    <a:moveTo>
                      <a:pt x="2505" y="520"/>
                    </a:moveTo>
                    <a:cubicBezTo>
                      <a:pt x="2677" y="520"/>
                      <a:pt x="2848" y="546"/>
                      <a:pt x="3019" y="546"/>
                    </a:cubicBezTo>
                    <a:cubicBezTo>
                      <a:pt x="3058" y="546"/>
                      <a:pt x="3097" y="545"/>
                      <a:pt x="3136" y="541"/>
                    </a:cubicBezTo>
                    <a:cubicBezTo>
                      <a:pt x="3205" y="535"/>
                      <a:pt x="3275" y="532"/>
                      <a:pt x="3344" y="532"/>
                    </a:cubicBezTo>
                    <a:cubicBezTo>
                      <a:pt x="3558" y="532"/>
                      <a:pt x="3772" y="555"/>
                      <a:pt x="3984" y="555"/>
                    </a:cubicBezTo>
                    <a:cubicBezTo>
                      <a:pt x="4036" y="555"/>
                      <a:pt x="4087" y="554"/>
                      <a:pt x="4139" y="551"/>
                    </a:cubicBezTo>
                    <a:cubicBezTo>
                      <a:pt x="4204" y="546"/>
                      <a:pt x="4269" y="544"/>
                      <a:pt x="4334" y="544"/>
                    </a:cubicBezTo>
                    <a:cubicBezTo>
                      <a:pt x="4450" y="544"/>
                      <a:pt x="4565" y="549"/>
                      <a:pt x="4680" y="549"/>
                    </a:cubicBezTo>
                    <a:cubicBezTo>
                      <a:pt x="4786" y="549"/>
                      <a:pt x="4891" y="545"/>
                      <a:pt x="4996" y="529"/>
                    </a:cubicBezTo>
                    <a:cubicBezTo>
                      <a:pt x="5026" y="524"/>
                      <a:pt x="5056" y="522"/>
                      <a:pt x="5086" y="522"/>
                    </a:cubicBezTo>
                    <a:cubicBezTo>
                      <a:pt x="5168" y="522"/>
                      <a:pt x="5250" y="536"/>
                      <a:pt x="5332" y="536"/>
                    </a:cubicBezTo>
                    <a:cubicBezTo>
                      <a:pt x="5367" y="536"/>
                      <a:pt x="5403" y="533"/>
                      <a:pt x="5439" y="526"/>
                    </a:cubicBezTo>
                    <a:cubicBezTo>
                      <a:pt x="5446" y="524"/>
                      <a:pt x="5454" y="523"/>
                      <a:pt x="5461" y="523"/>
                    </a:cubicBezTo>
                    <a:cubicBezTo>
                      <a:pt x="5505" y="523"/>
                      <a:pt x="5534" y="556"/>
                      <a:pt x="5532" y="612"/>
                    </a:cubicBezTo>
                    <a:cubicBezTo>
                      <a:pt x="5522" y="817"/>
                      <a:pt x="5578" y="1018"/>
                      <a:pt x="5544" y="1225"/>
                    </a:cubicBezTo>
                    <a:cubicBezTo>
                      <a:pt x="5529" y="1312"/>
                      <a:pt x="5519" y="1408"/>
                      <a:pt x="5538" y="1495"/>
                    </a:cubicBezTo>
                    <a:cubicBezTo>
                      <a:pt x="5606" y="1838"/>
                      <a:pt x="5560" y="2185"/>
                      <a:pt x="5572" y="2528"/>
                    </a:cubicBezTo>
                    <a:cubicBezTo>
                      <a:pt x="5584" y="2980"/>
                      <a:pt x="5575" y="3432"/>
                      <a:pt x="5569" y="3881"/>
                    </a:cubicBezTo>
                    <a:cubicBezTo>
                      <a:pt x="5563" y="4218"/>
                      <a:pt x="5560" y="4553"/>
                      <a:pt x="5575" y="4890"/>
                    </a:cubicBezTo>
                    <a:cubicBezTo>
                      <a:pt x="5581" y="4971"/>
                      <a:pt x="5578" y="5054"/>
                      <a:pt x="5566" y="5135"/>
                    </a:cubicBezTo>
                    <a:cubicBezTo>
                      <a:pt x="5513" y="5447"/>
                      <a:pt x="5541" y="5757"/>
                      <a:pt x="5569" y="6063"/>
                    </a:cubicBezTo>
                    <a:cubicBezTo>
                      <a:pt x="5597" y="6395"/>
                      <a:pt x="5525" y="6539"/>
                      <a:pt x="5278" y="6539"/>
                    </a:cubicBezTo>
                    <a:cubicBezTo>
                      <a:pt x="5227" y="6539"/>
                      <a:pt x="5170" y="6533"/>
                      <a:pt x="5105" y="6521"/>
                    </a:cubicBezTo>
                    <a:cubicBezTo>
                      <a:pt x="5055" y="6512"/>
                      <a:pt x="5006" y="6509"/>
                      <a:pt x="4958" y="6509"/>
                    </a:cubicBezTo>
                    <a:cubicBezTo>
                      <a:pt x="4882" y="6509"/>
                      <a:pt x="4808" y="6516"/>
                      <a:pt x="4733" y="6516"/>
                    </a:cubicBezTo>
                    <a:cubicBezTo>
                      <a:pt x="4719" y="6516"/>
                      <a:pt x="4704" y="6516"/>
                      <a:pt x="4690" y="6515"/>
                    </a:cubicBezTo>
                    <a:cubicBezTo>
                      <a:pt x="4408" y="6506"/>
                      <a:pt x="4127" y="6478"/>
                      <a:pt x="3843" y="6478"/>
                    </a:cubicBezTo>
                    <a:cubicBezTo>
                      <a:pt x="3756" y="6478"/>
                      <a:pt x="3669" y="6481"/>
                      <a:pt x="3582" y="6487"/>
                    </a:cubicBezTo>
                    <a:cubicBezTo>
                      <a:pt x="3381" y="6504"/>
                      <a:pt x="3182" y="6514"/>
                      <a:pt x="2981" y="6514"/>
                    </a:cubicBezTo>
                    <a:cubicBezTo>
                      <a:pt x="2847" y="6514"/>
                      <a:pt x="2712" y="6510"/>
                      <a:pt x="2576" y="6500"/>
                    </a:cubicBezTo>
                    <a:cubicBezTo>
                      <a:pt x="2445" y="6490"/>
                      <a:pt x="2312" y="6478"/>
                      <a:pt x="2178" y="6478"/>
                    </a:cubicBezTo>
                    <a:cubicBezTo>
                      <a:pt x="2058" y="6478"/>
                      <a:pt x="1937" y="6488"/>
                      <a:pt x="1817" y="6518"/>
                    </a:cubicBezTo>
                    <a:cubicBezTo>
                      <a:pt x="1759" y="6533"/>
                      <a:pt x="1701" y="6538"/>
                      <a:pt x="1643" y="6538"/>
                    </a:cubicBezTo>
                    <a:cubicBezTo>
                      <a:pt x="1467" y="6538"/>
                      <a:pt x="1290" y="6489"/>
                      <a:pt x="1112" y="6489"/>
                    </a:cubicBezTo>
                    <a:cubicBezTo>
                      <a:pt x="1094" y="6489"/>
                      <a:pt x="1077" y="6489"/>
                      <a:pt x="1059" y="6490"/>
                    </a:cubicBezTo>
                    <a:cubicBezTo>
                      <a:pt x="975" y="6495"/>
                      <a:pt x="889" y="6504"/>
                      <a:pt x="805" y="6504"/>
                    </a:cubicBezTo>
                    <a:cubicBezTo>
                      <a:pt x="728" y="6504"/>
                      <a:pt x="651" y="6497"/>
                      <a:pt x="576" y="6472"/>
                    </a:cubicBezTo>
                    <a:cubicBezTo>
                      <a:pt x="576" y="6032"/>
                      <a:pt x="576" y="5593"/>
                      <a:pt x="576" y="5150"/>
                    </a:cubicBezTo>
                    <a:cubicBezTo>
                      <a:pt x="576" y="4717"/>
                      <a:pt x="607" y="4283"/>
                      <a:pt x="570" y="3853"/>
                    </a:cubicBezTo>
                    <a:cubicBezTo>
                      <a:pt x="539" y="3485"/>
                      <a:pt x="579" y="3117"/>
                      <a:pt x="561" y="2748"/>
                    </a:cubicBezTo>
                    <a:cubicBezTo>
                      <a:pt x="548" y="2535"/>
                      <a:pt x="570" y="2306"/>
                      <a:pt x="567" y="2092"/>
                    </a:cubicBezTo>
                    <a:cubicBezTo>
                      <a:pt x="561" y="1668"/>
                      <a:pt x="629" y="1241"/>
                      <a:pt x="554" y="817"/>
                    </a:cubicBezTo>
                    <a:cubicBezTo>
                      <a:pt x="545" y="761"/>
                      <a:pt x="545" y="702"/>
                      <a:pt x="551" y="643"/>
                    </a:cubicBezTo>
                    <a:cubicBezTo>
                      <a:pt x="560" y="574"/>
                      <a:pt x="597" y="530"/>
                      <a:pt x="660" y="530"/>
                    </a:cubicBezTo>
                    <a:cubicBezTo>
                      <a:pt x="668" y="530"/>
                      <a:pt x="676" y="531"/>
                      <a:pt x="684" y="532"/>
                    </a:cubicBezTo>
                    <a:cubicBezTo>
                      <a:pt x="765" y="546"/>
                      <a:pt x="845" y="551"/>
                      <a:pt x="924" y="551"/>
                    </a:cubicBezTo>
                    <a:cubicBezTo>
                      <a:pt x="1086" y="551"/>
                      <a:pt x="1247" y="532"/>
                      <a:pt x="1409" y="532"/>
                    </a:cubicBezTo>
                    <a:cubicBezTo>
                      <a:pt x="1446" y="532"/>
                      <a:pt x="1483" y="533"/>
                      <a:pt x="1520" y="535"/>
                    </a:cubicBezTo>
                    <a:cubicBezTo>
                      <a:pt x="1647" y="545"/>
                      <a:pt x="1777" y="550"/>
                      <a:pt x="1907" y="550"/>
                    </a:cubicBezTo>
                    <a:cubicBezTo>
                      <a:pt x="2063" y="550"/>
                      <a:pt x="2219" y="543"/>
                      <a:pt x="2374" y="526"/>
                    </a:cubicBezTo>
                    <a:cubicBezTo>
                      <a:pt x="2418" y="521"/>
                      <a:pt x="2462" y="520"/>
                      <a:pt x="2505" y="520"/>
                    </a:cubicBezTo>
                    <a:close/>
                    <a:moveTo>
                      <a:pt x="5007" y="0"/>
                    </a:moveTo>
                    <a:cubicBezTo>
                      <a:pt x="4795" y="0"/>
                      <a:pt x="4583" y="42"/>
                      <a:pt x="4370" y="42"/>
                    </a:cubicBezTo>
                    <a:cubicBezTo>
                      <a:pt x="4344" y="42"/>
                      <a:pt x="4319" y="41"/>
                      <a:pt x="4294" y="40"/>
                    </a:cubicBezTo>
                    <a:cubicBezTo>
                      <a:pt x="4162" y="32"/>
                      <a:pt x="4028" y="29"/>
                      <a:pt x="3894" y="29"/>
                    </a:cubicBezTo>
                    <a:cubicBezTo>
                      <a:pt x="3611" y="29"/>
                      <a:pt x="3324" y="42"/>
                      <a:pt x="3040" y="46"/>
                    </a:cubicBezTo>
                    <a:cubicBezTo>
                      <a:pt x="2863" y="48"/>
                      <a:pt x="2686" y="49"/>
                      <a:pt x="2509" y="49"/>
                    </a:cubicBezTo>
                    <a:cubicBezTo>
                      <a:pt x="2113" y="49"/>
                      <a:pt x="1718" y="43"/>
                      <a:pt x="1322" y="21"/>
                    </a:cubicBezTo>
                    <a:cubicBezTo>
                      <a:pt x="1299" y="20"/>
                      <a:pt x="1275" y="19"/>
                      <a:pt x="1252" y="19"/>
                    </a:cubicBezTo>
                    <a:cubicBezTo>
                      <a:pt x="1075" y="19"/>
                      <a:pt x="898" y="50"/>
                      <a:pt x="722" y="50"/>
                    </a:cubicBezTo>
                    <a:cubicBezTo>
                      <a:pt x="629" y="50"/>
                      <a:pt x="536" y="42"/>
                      <a:pt x="443" y="15"/>
                    </a:cubicBezTo>
                    <a:cubicBezTo>
                      <a:pt x="428" y="11"/>
                      <a:pt x="411" y="8"/>
                      <a:pt x="394" y="8"/>
                    </a:cubicBezTo>
                    <a:cubicBezTo>
                      <a:pt x="341" y="8"/>
                      <a:pt x="286" y="31"/>
                      <a:pt x="260" y="71"/>
                    </a:cubicBezTo>
                    <a:cubicBezTo>
                      <a:pt x="167" y="219"/>
                      <a:pt x="34" y="349"/>
                      <a:pt x="47" y="554"/>
                    </a:cubicBezTo>
                    <a:cubicBezTo>
                      <a:pt x="62" y="848"/>
                      <a:pt x="81" y="1142"/>
                      <a:pt x="72" y="1436"/>
                    </a:cubicBezTo>
                    <a:cubicBezTo>
                      <a:pt x="59" y="1804"/>
                      <a:pt x="41" y="2169"/>
                      <a:pt x="47" y="2541"/>
                    </a:cubicBezTo>
                    <a:cubicBezTo>
                      <a:pt x="53" y="2835"/>
                      <a:pt x="93" y="3129"/>
                      <a:pt x="78" y="3426"/>
                    </a:cubicBezTo>
                    <a:cubicBezTo>
                      <a:pt x="65" y="3640"/>
                      <a:pt x="0" y="3853"/>
                      <a:pt x="37" y="4064"/>
                    </a:cubicBezTo>
                    <a:cubicBezTo>
                      <a:pt x="84" y="4352"/>
                      <a:pt x="65" y="4636"/>
                      <a:pt x="50" y="4924"/>
                    </a:cubicBezTo>
                    <a:cubicBezTo>
                      <a:pt x="44" y="5005"/>
                      <a:pt x="31" y="5085"/>
                      <a:pt x="50" y="5169"/>
                    </a:cubicBezTo>
                    <a:cubicBezTo>
                      <a:pt x="109" y="5444"/>
                      <a:pt x="96" y="5729"/>
                      <a:pt x="75" y="6004"/>
                    </a:cubicBezTo>
                    <a:cubicBezTo>
                      <a:pt x="56" y="6221"/>
                      <a:pt x="41" y="6429"/>
                      <a:pt x="81" y="6642"/>
                    </a:cubicBezTo>
                    <a:cubicBezTo>
                      <a:pt x="127" y="6878"/>
                      <a:pt x="264" y="7015"/>
                      <a:pt x="497" y="7015"/>
                    </a:cubicBezTo>
                    <a:cubicBezTo>
                      <a:pt x="512" y="7015"/>
                      <a:pt x="527" y="7015"/>
                      <a:pt x="542" y="7014"/>
                    </a:cubicBezTo>
                    <a:cubicBezTo>
                      <a:pt x="755" y="6996"/>
                      <a:pt x="968" y="6989"/>
                      <a:pt x="1181" y="6989"/>
                    </a:cubicBezTo>
                    <a:cubicBezTo>
                      <a:pt x="1415" y="6989"/>
                      <a:pt x="1650" y="6997"/>
                      <a:pt x="1885" y="7010"/>
                    </a:cubicBezTo>
                    <a:cubicBezTo>
                      <a:pt x="1912" y="7011"/>
                      <a:pt x="1938" y="7012"/>
                      <a:pt x="1965" y="7012"/>
                    </a:cubicBezTo>
                    <a:cubicBezTo>
                      <a:pt x="2038" y="7012"/>
                      <a:pt x="2110" y="7009"/>
                      <a:pt x="2183" y="7004"/>
                    </a:cubicBezTo>
                    <a:cubicBezTo>
                      <a:pt x="2340" y="6997"/>
                      <a:pt x="2498" y="6992"/>
                      <a:pt x="2656" y="6992"/>
                    </a:cubicBezTo>
                    <a:cubicBezTo>
                      <a:pt x="2770" y="6992"/>
                      <a:pt x="2883" y="6995"/>
                      <a:pt x="2997" y="7001"/>
                    </a:cubicBezTo>
                    <a:cubicBezTo>
                      <a:pt x="3092" y="7007"/>
                      <a:pt x="3188" y="7009"/>
                      <a:pt x="3284" y="7009"/>
                    </a:cubicBezTo>
                    <a:cubicBezTo>
                      <a:pt x="3580" y="7009"/>
                      <a:pt x="3876" y="6989"/>
                      <a:pt x="4173" y="6989"/>
                    </a:cubicBezTo>
                    <a:cubicBezTo>
                      <a:pt x="4305" y="6989"/>
                      <a:pt x="4437" y="6993"/>
                      <a:pt x="4569" y="7004"/>
                    </a:cubicBezTo>
                    <a:cubicBezTo>
                      <a:pt x="4630" y="7010"/>
                      <a:pt x="4691" y="7012"/>
                      <a:pt x="4752" y="7012"/>
                    </a:cubicBezTo>
                    <a:cubicBezTo>
                      <a:pt x="4974" y="7012"/>
                      <a:pt x="5196" y="6983"/>
                      <a:pt x="5419" y="6983"/>
                    </a:cubicBezTo>
                    <a:cubicBezTo>
                      <a:pt x="5502" y="6983"/>
                      <a:pt x="5585" y="6987"/>
                      <a:pt x="5668" y="6998"/>
                    </a:cubicBezTo>
                    <a:cubicBezTo>
                      <a:pt x="5704" y="7003"/>
                      <a:pt x="5739" y="7005"/>
                      <a:pt x="5776" y="7005"/>
                    </a:cubicBezTo>
                    <a:cubicBezTo>
                      <a:pt x="5805" y="7005"/>
                      <a:pt x="5835" y="7004"/>
                      <a:pt x="5866" y="7001"/>
                    </a:cubicBezTo>
                    <a:cubicBezTo>
                      <a:pt x="5999" y="6989"/>
                      <a:pt x="6055" y="6930"/>
                      <a:pt x="6049" y="6794"/>
                    </a:cubicBezTo>
                    <a:cubicBezTo>
                      <a:pt x="6042" y="6676"/>
                      <a:pt x="6055" y="6562"/>
                      <a:pt x="6052" y="6447"/>
                    </a:cubicBezTo>
                    <a:cubicBezTo>
                      <a:pt x="6042" y="6249"/>
                      <a:pt x="6092" y="6051"/>
                      <a:pt x="6070" y="5859"/>
                    </a:cubicBezTo>
                    <a:cubicBezTo>
                      <a:pt x="6018" y="5419"/>
                      <a:pt x="6080" y="4977"/>
                      <a:pt x="6042" y="4534"/>
                    </a:cubicBezTo>
                    <a:cubicBezTo>
                      <a:pt x="6018" y="4203"/>
                      <a:pt x="6067" y="3866"/>
                      <a:pt x="6076" y="3531"/>
                    </a:cubicBezTo>
                    <a:cubicBezTo>
                      <a:pt x="6080" y="3398"/>
                      <a:pt x="6061" y="3268"/>
                      <a:pt x="6058" y="3138"/>
                    </a:cubicBezTo>
                    <a:cubicBezTo>
                      <a:pt x="6055" y="2829"/>
                      <a:pt x="6073" y="2519"/>
                      <a:pt x="6070" y="2207"/>
                    </a:cubicBezTo>
                    <a:cubicBezTo>
                      <a:pt x="6064" y="1922"/>
                      <a:pt x="6027" y="1634"/>
                      <a:pt x="6039" y="1349"/>
                    </a:cubicBezTo>
                    <a:cubicBezTo>
                      <a:pt x="6052" y="1086"/>
                      <a:pt x="6030" y="823"/>
                      <a:pt x="6083" y="600"/>
                    </a:cubicBezTo>
                    <a:cubicBezTo>
                      <a:pt x="6067" y="436"/>
                      <a:pt x="6129" y="275"/>
                      <a:pt x="5993" y="198"/>
                    </a:cubicBezTo>
                    <a:cubicBezTo>
                      <a:pt x="5868" y="124"/>
                      <a:pt x="5749" y="3"/>
                      <a:pt x="5600" y="3"/>
                    </a:cubicBezTo>
                    <a:cubicBezTo>
                      <a:pt x="5549" y="3"/>
                      <a:pt x="5495" y="18"/>
                      <a:pt x="5436" y="52"/>
                    </a:cubicBezTo>
                    <a:cubicBezTo>
                      <a:pt x="5426" y="59"/>
                      <a:pt x="5412" y="62"/>
                      <a:pt x="5399" y="62"/>
                    </a:cubicBezTo>
                    <a:cubicBezTo>
                      <a:pt x="5387" y="62"/>
                      <a:pt x="5375" y="60"/>
                      <a:pt x="5365" y="55"/>
                    </a:cubicBezTo>
                    <a:cubicBezTo>
                      <a:pt x="5246" y="14"/>
                      <a:pt x="5127" y="0"/>
                      <a:pt x="50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46"/>
              <p:cNvSpPr/>
              <p:nvPr/>
            </p:nvSpPr>
            <p:spPr>
              <a:xfrm>
                <a:off x="2057479" y="2045802"/>
                <a:ext cx="158282" cy="24194"/>
              </a:xfrm>
              <a:custGeom>
                <a:rect b="b" l="l" r="r" t="t"/>
                <a:pathLst>
                  <a:path extrusionOk="0" h="541" w="3539">
                    <a:moveTo>
                      <a:pt x="2003" y="1"/>
                    </a:moveTo>
                    <a:cubicBezTo>
                      <a:pt x="1883" y="1"/>
                      <a:pt x="1763" y="12"/>
                      <a:pt x="1644" y="16"/>
                    </a:cubicBezTo>
                    <a:cubicBezTo>
                      <a:pt x="1535" y="20"/>
                      <a:pt x="1425" y="42"/>
                      <a:pt x="1315" y="42"/>
                    </a:cubicBezTo>
                    <a:cubicBezTo>
                      <a:pt x="1270" y="42"/>
                      <a:pt x="1225" y="38"/>
                      <a:pt x="1180" y="28"/>
                    </a:cubicBezTo>
                    <a:cubicBezTo>
                      <a:pt x="1090" y="9"/>
                      <a:pt x="1000" y="2"/>
                      <a:pt x="911" y="2"/>
                    </a:cubicBezTo>
                    <a:cubicBezTo>
                      <a:pt x="672" y="2"/>
                      <a:pt x="435" y="53"/>
                      <a:pt x="199" y="62"/>
                    </a:cubicBezTo>
                    <a:cubicBezTo>
                      <a:pt x="78" y="68"/>
                      <a:pt x="1" y="177"/>
                      <a:pt x="1" y="279"/>
                    </a:cubicBezTo>
                    <a:cubicBezTo>
                      <a:pt x="1" y="384"/>
                      <a:pt x="84" y="492"/>
                      <a:pt x="196" y="505"/>
                    </a:cubicBezTo>
                    <a:cubicBezTo>
                      <a:pt x="320" y="518"/>
                      <a:pt x="451" y="540"/>
                      <a:pt x="577" y="540"/>
                    </a:cubicBezTo>
                    <a:cubicBezTo>
                      <a:pt x="630" y="540"/>
                      <a:pt x="681" y="536"/>
                      <a:pt x="731" y="526"/>
                    </a:cubicBezTo>
                    <a:cubicBezTo>
                      <a:pt x="793" y="515"/>
                      <a:pt x="855" y="511"/>
                      <a:pt x="916" y="511"/>
                    </a:cubicBezTo>
                    <a:cubicBezTo>
                      <a:pt x="1056" y="511"/>
                      <a:pt x="1196" y="532"/>
                      <a:pt x="1334" y="532"/>
                    </a:cubicBezTo>
                    <a:cubicBezTo>
                      <a:pt x="1426" y="532"/>
                      <a:pt x="1517" y="523"/>
                      <a:pt x="1607" y="492"/>
                    </a:cubicBezTo>
                    <a:cubicBezTo>
                      <a:pt x="1794" y="517"/>
                      <a:pt x="1981" y="524"/>
                      <a:pt x="2169" y="524"/>
                    </a:cubicBezTo>
                    <a:cubicBezTo>
                      <a:pt x="2368" y="524"/>
                      <a:pt x="2567" y="516"/>
                      <a:pt x="2765" y="516"/>
                    </a:cubicBezTo>
                    <a:cubicBezTo>
                      <a:pt x="2895" y="516"/>
                      <a:pt x="3025" y="519"/>
                      <a:pt x="3155" y="530"/>
                    </a:cubicBezTo>
                    <a:cubicBezTo>
                      <a:pt x="3180" y="530"/>
                      <a:pt x="3204" y="533"/>
                      <a:pt x="3229" y="533"/>
                    </a:cubicBezTo>
                    <a:cubicBezTo>
                      <a:pt x="3234" y="533"/>
                      <a:pt x="3239" y="533"/>
                      <a:pt x="3243" y="533"/>
                    </a:cubicBezTo>
                    <a:cubicBezTo>
                      <a:pt x="3418" y="533"/>
                      <a:pt x="3487" y="476"/>
                      <a:pt x="3517" y="307"/>
                    </a:cubicBezTo>
                    <a:cubicBezTo>
                      <a:pt x="3539" y="177"/>
                      <a:pt x="3458" y="90"/>
                      <a:pt x="3282" y="50"/>
                    </a:cubicBezTo>
                    <a:cubicBezTo>
                      <a:pt x="3152" y="22"/>
                      <a:pt x="3022" y="7"/>
                      <a:pt x="2888" y="7"/>
                    </a:cubicBezTo>
                    <a:cubicBezTo>
                      <a:pt x="2857" y="7"/>
                      <a:pt x="2825" y="8"/>
                      <a:pt x="2793" y="10"/>
                    </a:cubicBezTo>
                    <a:cubicBezTo>
                      <a:pt x="2673" y="16"/>
                      <a:pt x="2553" y="53"/>
                      <a:pt x="2430" y="53"/>
                    </a:cubicBezTo>
                    <a:cubicBezTo>
                      <a:pt x="2388" y="53"/>
                      <a:pt x="2346" y="48"/>
                      <a:pt x="2304" y="37"/>
                    </a:cubicBezTo>
                    <a:cubicBezTo>
                      <a:pt x="2204" y="9"/>
                      <a:pt x="2104" y="1"/>
                      <a:pt x="20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46"/>
              <p:cNvSpPr/>
              <p:nvPr/>
            </p:nvSpPr>
            <p:spPr>
              <a:xfrm>
                <a:off x="2725702" y="1352724"/>
                <a:ext cx="194285" cy="23925"/>
              </a:xfrm>
              <a:custGeom>
                <a:rect b="b" l="l" r="r" t="t"/>
                <a:pathLst>
                  <a:path extrusionOk="0" h="535" w="4344">
                    <a:moveTo>
                      <a:pt x="323" y="1"/>
                    </a:moveTo>
                    <a:cubicBezTo>
                      <a:pt x="240" y="1"/>
                      <a:pt x="169" y="40"/>
                      <a:pt x="112" y="97"/>
                    </a:cubicBezTo>
                    <a:cubicBezTo>
                      <a:pt x="50" y="156"/>
                      <a:pt x="1" y="224"/>
                      <a:pt x="32" y="313"/>
                    </a:cubicBezTo>
                    <a:cubicBezTo>
                      <a:pt x="62" y="404"/>
                      <a:pt x="122" y="478"/>
                      <a:pt x="221" y="478"/>
                    </a:cubicBezTo>
                    <a:cubicBezTo>
                      <a:pt x="223" y="478"/>
                      <a:pt x="225" y="478"/>
                      <a:pt x="227" y="477"/>
                    </a:cubicBezTo>
                    <a:cubicBezTo>
                      <a:pt x="236" y="477"/>
                      <a:pt x="245" y="477"/>
                      <a:pt x="254" y="477"/>
                    </a:cubicBezTo>
                    <a:cubicBezTo>
                      <a:pt x="408" y="477"/>
                      <a:pt x="560" y="527"/>
                      <a:pt x="714" y="527"/>
                    </a:cubicBezTo>
                    <a:cubicBezTo>
                      <a:pt x="779" y="527"/>
                      <a:pt x="845" y="518"/>
                      <a:pt x="911" y="493"/>
                    </a:cubicBezTo>
                    <a:cubicBezTo>
                      <a:pt x="935" y="483"/>
                      <a:pt x="963" y="478"/>
                      <a:pt x="991" y="478"/>
                    </a:cubicBezTo>
                    <a:cubicBezTo>
                      <a:pt x="1014" y="478"/>
                      <a:pt x="1037" y="481"/>
                      <a:pt x="1056" y="487"/>
                    </a:cubicBezTo>
                    <a:cubicBezTo>
                      <a:pt x="1152" y="516"/>
                      <a:pt x="1247" y="526"/>
                      <a:pt x="1343" y="526"/>
                    </a:cubicBezTo>
                    <a:cubicBezTo>
                      <a:pt x="1518" y="526"/>
                      <a:pt x="1694" y="494"/>
                      <a:pt x="1870" y="494"/>
                    </a:cubicBezTo>
                    <a:cubicBezTo>
                      <a:pt x="1910" y="494"/>
                      <a:pt x="1949" y="495"/>
                      <a:pt x="1988" y="499"/>
                    </a:cubicBezTo>
                    <a:cubicBezTo>
                      <a:pt x="2115" y="513"/>
                      <a:pt x="2245" y="534"/>
                      <a:pt x="2376" y="534"/>
                    </a:cubicBezTo>
                    <a:cubicBezTo>
                      <a:pt x="2418" y="534"/>
                      <a:pt x="2460" y="532"/>
                      <a:pt x="2502" y="527"/>
                    </a:cubicBezTo>
                    <a:cubicBezTo>
                      <a:pt x="2602" y="516"/>
                      <a:pt x="2705" y="492"/>
                      <a:pt x="2809" y="492"/>
                    </a:cubicBezTo>
                    <a:cubicBezTo>
                      <a:pt x="2820" y="492"/>
                      <a:pt x="2831" y="492"/>
                      <a:pt x="2842" y="493"/>
                    </a:cubicBezTo>
                    <a:cubicBezTo>
                      <a:pt x="2886" y="495"/>
                      <a:pt x="2930" y="496"/>
                      <a:pt x="2973" y="496"/>
                    </a:cubicBezTo>
                    <a:cubicBezTo>
                      <a:pt x="3129" y="496"/>
                      <a:pt x="3284" y="484"/>
                      <a:pt x="3432" y="484"/>
                    </a:cubicBezTo>
                    <a:cubicBezTo>
                      <a:pt x="3561" y="484"/>
                      <a:pt x="3684" y="493"/>
                      <a:pt x="3799" y="527"/>
                    </a:cubicBezTo>
                    <a:cubicBezTo>
                      <a:pt x="4031" y="527"/>
                      <a:pt x="4115" y="502"/>
                      <a:pt x="4220" y="428"/>
                    </a:cubicBezTo>
                    <a:cubicBezTo>
                      <a:pt x="4341" y="335"/>
                      <a:pt x="4344" y="186"/>
                      <a:pt x="4226" y="97"/>
                    </a:cubicBezTo>
                    <a:cubicBezTo>
                      <a:pt x="4164" y="50"/>
                      <a:pt x="4093" y="32"/>
                      <a:pt x="4016" y="32"/>
                    </a:cubicBezTo>
                    <a:cubicBezTo>
                      <a:pt x="3551" y="26"/>
                      <a:pt x="3087" y="16"/>
                      <a:pt x="2623" y="10"/>
                    </a:cubicBezTo>
                    <a:cubicBezTo>
                      <a:pt x="2615" y="10"/>
                      <a:pt x="2606" y="9"/>
                      <a:pt x="2598" y="9"/>
                    </a:cubicBezTo>
                    <a:cubicBezTo>
                      <a:pt x="2589" y="9"/>
                      <a:pt x="2581" y="10"/>
                      <a:pt x="2573" y="13"/>
                    </a:cubicBezTo>
                    <a:cubicBezTo>
                      <a:pt x="2517" y="29"/>
                      <a:pt x="2461" y="35"/>
                      <a:pt x="2405" y="35"/>
                    </a:cubicBezTo>
                    <a:cubicBezTo>
                      <a:pt x="2279" y="35"/>
                      <a:pt x="2152" y="7"/>
                      <a:pt x="2027" y="7"/>
                    </a:cubicBezTo>
                    <a:cubicBezTo>
                      <a:pt x="1958" y="7"/>
                      <a:pt x="1889" y="16"/>
                      <a:pt x="1821" y="41"/>
                    </a:cubicBezTo>
                    <a:cubicBezTo>
                      <a:pt x="1608" y="14"/>
                      <a:pt x="1394" y="9"/>
                      <a:pt x="1180" y="9"/>
                    </a:cubicBezTo>
                    <a:cubicBezTo>
                      <a:pt x="1033" y="9"/>
                      <a:pt x="887" y="11"/>
                      <a:pt x="740" y="11"/>
                    </a:cubicBezTo>
                    <a:cubicBezTo>
                      <a:pt x="604" y="11"/>
                      <a:pt x="468" y="9"/>
                      <a:pt x="332" y="1"/>
                    </a:cubicBezTo>
                    <a:cubicBezTo>
                      <a:pt x="329" y="1"/>
                      <a:pt x="326" y="1"/>
                      <a:pt x="3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46"/>
              <p:cNvSpPr/>
              <p:nvPr/>
            </p:nvSpPr>
            <p:spPr>
              <a:xfrm>
                <a:off x="2650406" y="1412602"/>
                <a:ext cx="126885" cy="23120"/>
              </a:xfrm>
              <a:custGeom>
                <a:rect b="b" l="l" r="r" t="t"/>
                <a:pathLst>
                  <a:path extrusionOk="0" h="517" w="2837">
                    <a:moveTo>
                      <a:pt x="548" y="0"/>
                    </a:moveTo>
                    <a:cubicBezTo>
                      <a:pt x="418" y="0"/>
                      <a:pt x="290" y="24"/>
                      <a:pt x="162" y="58"/>
                    </a:cubicBezTo>
                    <a:cubicBezTo>
                      <a:pt x="63" y="89"/>
                      <a:pt x="16" y="160"/>
                      <a:pt x="10" y="259"/>
                    </a:cubicBezTo>
                    <a:cubicBezTo>
                      <a:pt x="1" y="358"/>
                      <a:pt x="63" y="417"/>
                      <a:pt x="140" y="448"/>
                    </a:cubicBezTo>
                    <a:cubicBezTo>
                      <a:pt x="218" y="479"/>
                      <a:pt x="304" y="517"/>
                      <a:pt x="383" y="517"/>
                    </a:cubicBezTo>
                    <a:cubicBezTo>
                      <a:pt x="389" y="517"/>
                      <a:pt x="394" y="516"/>
                      <a:pt x="400" y="516"/>
                    </a:cubicBezTo>
                    <a:cubicBezTo>
                      <a:pt x="474" y="509"/>
                      <a:pt x="548" y="507"/>
                      <a:pt x="622" y="507"/>
                    </a:cubicBezTo>
                    <a:cubicBezTo>
                      <a:pt x="715" y="507"/>
                      <a:pt x="809" y="510"/>
                      <a:pt x="902" y="510"/>
                    </a:cubicBezTo>
                    <a:cubicBezTo>
                      <a:pt x="1019" y="510"/>
                      <a:pt x="1135" y="505"/>
                      <a:pt x="1251" y="482"/>
                    </a:cubicBezTo>
                    <a:cubicBezTo>
                      <a:pt x="1280" y="476"/>
                      <a:pt x="1311" y="474"/>
                      <a:pt x="1342" y="474"/>
                    </a:cubicBezTo>
                    <a:cubicBezTo>
                      <a:pt x="1378" y="474"/>
                      <a:pt x="1415" y="477"/>
                      <a:pt x="1450" y="482"/>
                    </a:cubicBezTo>
                    <a:cubicBezTo>
                      <a:pt x="1572" y="503"/>
                      <a:pt x="1695" y="510"/>
                      <a:pt x="1818" y="510"/>
                    </a:cubicBezTo>
                    <a:cubicBezTo>
                      <a:pt x="2087" y="510"/>
                      <a:pt x="2355" y="476"/>
                      <a:pt x="2624" y="476"/>
                    </a:cubicBezTo>
                    <a:cubicBezTo>
                      <a:pt x="2632" y="476"/>
                      <a:pt x="2640" y="476"/>
                      <a:pt x="2647" y="476"/>
                    </a:cubicBezTo>
                    <a:cubicBezTo>
                      <a:pt x="2793" y="476"/>
                      <a:pt x="2836" y="377"/>
                      <a:pt x="2790" y="234"/>
                    </a:cubicBezTo>
                    <a:cubicBezTo>
                      <a:pt x="2725" y="33"/>
                      <a:pt x="2558" y="14"/>
                      <a:pt x="2394" y="14"/>
                    </a:cubicBezTo>
                    <a:cubicBezTo>
                      <a:pt x="2110" y="11"/>
                      <a:pt x="1828" y="11"/>
                      <a:pt x="1546" y="11"/>
                    </a:cubicBezTo>
                    <a:cubicBezTo>
                      <a:pt x="1263" y="11"/>
                      <a:pt x="981" y="11"/>
                      <a:pt x="697" y="11"/>
                    </a:cubicBezTo>
                    <a:cubicBezTo>
                      <a:pt x="647" y="4"/>
                      <a:pt x="597" y="0"/>
                      <a:pt x="5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46"/>
              <p:cNvSpPr/>
              <p:nvPr/>
            </p:nvSpPr>
            <p:spPr>
              <a:xfrm>
                <a:off x="2024562" y="1017158"/>
                <a:ext cx="270542" cy="24328"/>
              </a:xfrm>
              <a:custGeom>
                <a:rect b="b" l="l" r="r" t="t"/>
                <a:pathLst>
                  <a:path extrusionOk="0" h="544" w="6049">
                    <a:moveTo>
                      <a:pt x="4189" y="1"/>
                    </a:moveTo>
                    <a:cubicBezTo>
                      <a:pt x="3957" y="1"/>
                      <a:pt x="3728" y="45"/>
                      <a:pt x="3498" y="45"/>
                    </a:cubicBezTo>
                    <a:cubicBezTo>
                      <a:pt x="3452" y="45"/>
                      <a:pt x="3407" y="43"/>
                      <a:pt x="3361" y="39"/>
                    </a:cubicBezTo>
                    <a:cubicBezTo>
                      <a:pt x="3211" y="25"/>
                      <a:pt x="3061" y="19"/>
                      <a:pt x="2910" y="19"/>
                    </a:cubicBezTo>
                    <a:cubicBezTo>
                      <a:pt x="2790" y="19"/>
                      <a:pt x="2671" y="23"/>
                      <a:pt x="2551" y="30"/>
                    </a:cubicBezTo>
                    <a:cubicBezTo>
                      <a:pt x="2446" y="36"/>
                      <a:pt x="2342" y="38"/>
                      <a:pt x="2237" y="38"/>
                    </a:cubicBezTo>
                    <a:cubicBezTo>
                      <a:pt x="1918" y="38"/>
                      <a:pt x="1597" y="16"/>
                      <a:pt x="1277" y="16"/>
                    </a:cubicBezTo>
                    <a:cubicBezTo>
                      <a:pt x="1136" y="16"/>
                      <a:pt x="995" y="21"/>
                      <a:pt x="854" y="33"/>
                    </a:cubicBezTo>
                    <a:cubicBezTo>
                      <a:pt x="795" y="38"/>
                      <a:pt x="734" y="41"/>
                      <a:pt x="674" y="41"/>
                    </a:cubicBezTo>
                    <a:cubicBezTo>
                      <a:pt x="562" y="41"/>
                      <a:pt x="450" y="32"/>
                      <a:pt x="337" y="20"/>
                    </a:cubicBezTo>
                    <a:cubicBezTo>
                      <a:pt x="330" y="20"/>
                      <a:pt x="322" y="19"/>
                      <a:pt x="315" y="19"/>
                    </a:cubicBezTo>
                    <a:cubicBezTo>
                      <a:pt x="160" y="19"/>
                      <a:pt x="0" y="166"/>
                      <a:pt x="6" y="287"/>
                    </a:cubicBezTo>
                    <a:cubicBezTo>
                      <a:pt x="12" y="397"/>
                      <a:pt x="153" y="536"/>
                      <a:pt x="278" y="536"/>
                    </a:cubicBezTo>
                    <a:cubicBezTo>
                      <a:pt x="285" y="536"/>
                      <a:pt x="293" y="535"/>
                      <a:pt x="300" y="534"/>
                    </a:cubicBezTo>
                    <a:cubicBezTo>
                      <a:pt x="327" y="531"/>
                      <a:pt x="354" y="529"/>
                      <a:pt x="381" y="529"/>
                    </a:cubicBezTo>
                    <a:cubicBezTo>
                      <a:pt x="461" y="529"/>
                      <a:pt x="540" y="541"/>
                      <a:pt x="615" y="541"/>
                    </a:cubicBezTo>
                    <a:cubicBezTo>
                      <a:pt x="649" y="541"/>
                      <a:pt x="683" y="538"/>
                      <a:pt x="715" y="531"/>
                    </a:cubicBezTo>
                    <a:cubicBezTo>
                      <a:pt x="787" y="514"/>
                      <a:pt x="859" y="508"/>
                      <a:pt x="932" y="508"/>
                    </a:cubicBezTo>
                    <a:cubicBezTo>
                      <a:pt x="1103" y="508"/>
                      <a:pt x="1275" y="542"/>
                      <a:pt x="1445" y="542"/>
                    </a:cubicBezTo>
                    <a:cubicBezTo>
                      <a:pt x="1552" y="542"/>
                      <a:pt x="1659" y="528"/>
                      <a:pt x="1764" y="485"/>
                    </a:cubicBezTo>
                    <a:cubicBezTo>
                      <a:pt x="1771" y="482"/>
                      <a:pt x="1779" y="480"/>
                      <a:pt x="1787" y="480"/>
                    </a:cubicBezTo>
                    <a:cubicBezTo>
                      <a:pt x="1814" y="480"/>
                      <a:pt x="1847" y="495"/>
                      <a:pt x="1874" y="495"/>
                    </a:cubicBezTo>
                    <a:cubicBezTo>
                      <a:pt x="1878" y="495"/>
                      <a:pt x="1882" y="495"/>
                      <a:pt x="1885" y="494"/>
                    </a:cubicBezTo>
                    <a:cubicBezTo>
                      <a:pt x="1900" y="493"/>
                      <a:pt x="1916" y="492"/>
                      <a:pt x="1931" y="492"/>
                    </a:cubicBezTo>
                    <a:cubicBezTo>
                      <a:pt x="2060" y="492"/>
                      <a:pt x="2184" y="538"/>
                      <a:pt x="2314" y="538"/>
                    </a:cubicBezTo>
                    <a:cubicBezTo>
                      <a:pt x="2335" y="538"/>
                      <a:pt x="2356" y="537"/>
                      <a:pt x="2377" y="534"/>
                    </a:cubicBezTo>
                    <a:cubicBezTo>
                      <a:pt x="2546" y="515"/>
                      <a:pt x="2716" y="504"/>
                      <a:pt x="2886" y="504"/>
                    </a:cubicBezTo>
                    <a:cubicBezTo>
                      <a:pt x="3050" y="504"/>
                      <a:pt x="3214" y="515"/>
                      <a:pt x="3377" y="537"/>
                    </a:cubicBezTo>
                    <a:cubicBezTo>
                      <a:pt x="3402" y="541"/>
                      <a:pt x="3428" y="544"/>
                      <a:pt x="3454" y="544"/>
                    </a:cubicBezTo>
                    <a:cubicBezTo>
                      <a:pt x="3470" y="544"/>
                      <a:pt x="3485" y="543"/>
                      <a:pt x="3501" y="540"/>
                    </a:cubicBezTo>
                    <a:cubicBezTo>
                      <a:pt x="3644" y="510"/>
                      <a:pt x="3790" y="503"/>
                      <a:pt x="3935" y="503"/>
                    </a:cubicBezTo>
                    <a:cubicBezTo>
                      <a:pt x="4043" y="503"/>
                      <a:pt x="4150" y="507"/>
                      <a:pt x="4256" y="509"/>
                    </a:cubicBezTo>
                    <a:cubicBezTo>
                      <a:pt x="4278" y="510"/>
                      <a:pt x="4301" y="510"/>
                      <a:pt x="4323" y="510"/>
                    </a:cubicBezTo>
                    <a:cubicBezTo>
                      <a:pt x="4548" y="510"/>
                      <a:pt x="4772" y="491"/>
                      <a:pt x="4997" y="491"/>
                    </a:cubicBezTo>
                    <a:cubicBezTo>
                      <a:pt x="5078" y="491"/>
                      <a:pt x="5159" y="493"/>
                      <a:pt x="5240" y="500"/>
                    </a:cubicBezTo>
                    <a:lnTo>
                      <a:pt x="5661" y="500"/>
                    </a:lnTo>
                    <a:cubicBezTo>
                      <a:pt x="5666" y="500"/>
                      <a:pt x="5671" y="500"/>
                      <a:pt x="5675" y="500"/>
                    </a:cubicBezTo>
                    <a:cubicBezTo>
                      <a:pt x="5772" y="500"/>
                      <a:pt x="5860" y="470"/>
                      <a:pt x="5943" y="420"/>
                    </a:cubicBezTo>
                    <a:cubicBezTo>
                      <a:pt x="6027" y="367"/>
                      <a:pt x="6048" y="280"/>
                      <a:pt x="5993" y="206"/>
                    </a:cubicBezTo>
                    <a:cubicBezTo>
                      <a:pt x="5920" y="113"/>
                      <a:pt x="5825" y="14"/>
                      <a:pt x="5700" y="14"/>
                    </a:cubicBezTo>
                    <a:cubicBezTo>
                      <a:pt x="5697" y="14"/>
                      <a:pt x="5693" y="14"/>
                      <a:pt x="5689" y="14"/>
                    </a:cubicBezTo>
                    <a:cubicBezTo>
                      <a:pt x="5675" y="15"/>
                      <a:pt x="5660" y="15"/>
                      <a:pt x="5645" y="15"/>
                    </a:cubicBezTo>
                    <a:cubicBezTo>
                      <a:pt x="5545" y="15"/>
                      <a:pt x="5444" y="1"/>
                      <a:pt x="5343" y="1"/>
                    </a:cubicBezTo>
                    <a:cubicBezTo>
                      <a:pt x="5328" y="1"/>
                      <a:pt x="5314" y="1"/>
                      <a:pt x="5299" y="2"/>
                    </a:cubicBezTo>
                    <a:cubicBezTo>
                      <a:pt x="5092" y="10"/>
                      <a:pt x="4887" y="32"/>
                      <a:pt x="4681" y="32"/>
                    </a:cubicBezTo>
                    <a:cubicBezTo>
                      <a:pt x="4585" y="32"/>
                      <a:pt x="4489" y="27"/>
                      <a:pt x="4392" y="14"/>
                    </a:cubicBezTo>
                    <a:cubicBezTo>
                      <a:pt x="4324" y="5"/>
                      <a:pt x="4256" y="1"/>
                      <a:pt x="41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46"/>
              <p:cNvSpPr/>
              <p:nvPr/>
            </p:nvSpPr>
            <p:spPr>
              <a:xfrm>
                <a:off x="2025502" y="1166560"/>
                <a:ext cx="215753" cy="23657"/>
              </a:xfrm>
              <a:custGeom>
                <a:rect b="b" l="l" r="r" t="t"/>
                <a:pathLst>
                  <a:path extrusionOk="0" h="529" w="4824">
                    <a:moveTo>
                      <a:pt x="268" y="0"/>
                    </a:moveTo>
                    <a:cubicBezTo>
                      <a:pt x="112" y="0"/>
                      <a:pt x="4" y="103"/>
                      <a:pt x="4" y="261"/>
                    </a:cubicBezTo>
                    <a:cubicBezTo>
                      <a:pt x="1" y="381"/>
                      <a:pt x="123" y="508"/>
                      <a:pt x="255" y="508"/>
                    </a:cubicBezTo>
                    <a:cubicBezTo>
                      <a:pt x="265" y="508"/>
                      <a:pt x="275" y="507"/>
                      <a:pt x="285" y="505"/>
                    </a:cubicBezTo>
                    <a:cubicBezTo>
                      <a:pt x="336" y="497"/>
                      <a:pt x="387" y="494"/>
                      <a:pt x="438" y="494"/>
                    </a:cubicBezTo>
                    <a:cubicBezTo>
                      <a:pt x="577" y="494"/>
                      <a:pt x="717" y="517"/>
                      <a:pt x="856" y="517"/>
                    </a:cubicBezTo>
                    <a:cubicBezTo>
                      <a:pt x="935" y="517"/>
                      <a:pt x="1014" y="509"/>
                      <a:pt x="1093" y="487"/>
                    </a:cubicBezTo>
                    <a:cubicBezTo>
                      <a:pt x="1104" y="483"/>
                      <a:pt x="1115" y="482"/>
                      <a:pt x="1127" y="482"/>
                    </a:cubicBezTo>
                    <a:cubicBezTo>
                      <a:pt x="1148" y="482"/>
                      <a:pt x="1170" y="486"/>
                      <a:pt x="1189" y="490"/>
                    </a:cubicBezTo>
                    <a:cubicBezTo>
                      <a:pt x="1351" y="520"/>
                      <a:pt x="1514" y="529"/>
                      <a:pt x="1677" y="529"/>
                    </a:cubicBezTo>
                    <a:cubicBezTo>
                      <a:pt x="1899" y="529"/>
                      <a:pt x="2122" y="512"/>
                      <a:pt x="2344" y="508"/>
                    </a:cubicBezTo>
                    <a:cubicBezTo>
                      <a:pt x="2356" y="508"/>
                      <a:pt x="2367" y="508"/>
                      <a:pt x="2379" y="508"/>
                    </a:cubicBezTo>
                    <a:cubicBezTo>
                      <a:pt x="2544" y="508"/>
                      <a:pt x="2709" y="521"/>
                      <a:pt x="2876" y="521"/>
                    </a:cubicBezTo>
                    <a:cubicBezTo>
                      <a:pt x="2968" y="521"/>
                      <a:pt x="3059" y="517"/>
                      <a:pt x="3152" y="505"/>
                    </a:cubicBezTo>
                    <a:cubicBezTo>
                      <a:pt x="3258" y="493"/>
                      <a:pt x="3369" y="473"/>
                      <a:pt x="3480" y="473"/>
                    </a:cubicBezTo>
                    <a:cubicBezTo>
                      <a:pt x="3534" y="473"/>
                      <a:pt x="3587" y="478"/>
                      <a:pt x="3641" y="490"/>
                    </a:cubicBezTo>
                    <a:cubicBezTo>
                      <a:pt x="3724" y="507"/>
                      <a:pt x="3808" y="514"/>
                      <a:pt x="3891" y="514"/>
                    </a:cubicBezTo>
                    <a:cubicBezTo>
                      <a:pt x="4108" y="514"/>
                      <a:pt x="4323" y="470"/>
                      <a:pt x="4540" y="470"/>
                    </a:cubicBezTo>
                    <a:cubicBezTo>
                      <a:pt x="4559" y="470"/>
                      <a:pt x="4578" y="470"/>
                      <a:pt x="4597" y="471"/>
                    </a:cubicBezTo>
                    <a:cubicBezTo>
                      <a:pt x="4599" y="471"/>
                      <a:pt x="4601" y="471"/>
                      <a:pt x="4603" y="471"/>
                    </a:cubicBezTo>
                    <a:cubicBezTo>
                      <a:pt x="4739" y="471"/>
                      <a:pt x="4823" y="364"/>
                      <a:pt x="4823" y="255"/>
                    </a:cubicBezTo>
                    <a:cubicBezTo>
                      <a:pt x="4820" y="143"/>
                      <a:pt x="4736" y="41"/>
                      <a:pt x="4610" y="19"/>
                    </a:cubicBezTo>
                    <a:cubicBezTo>
                      <a:pt x="4543" y="8"/>
                      <a:pt x="4475" y="1"/>
                      <a:pt x="4407" y="1"/>
                    </a:cubicBezTo>
                    <a:cubicBezTo>
                      <a:pt x="4384" y="1"/>
                      <a:pt x="4360" y="2"/>
                      <a:pt x="4337" y="4"/>
                    </a:cubicBezTo>
                    <a:cubicBezTo>
                      <a:pt x="4175" y="9"/>
                      <a:pt x="4011" y="43"/>
                      <a:pt x="3851" y="43"/>
                    </a:cubicBezTo>
                    <a:cubicBezTo>
                      <a:pt x="3810" y="43"/>
                      <a:pt x="3768" y="41"/>
                      <a:pt x="3727" y="35"/>
                    </a:cubicBezTo>
                    <a:cubicBezTo>
                      <a:pt x="3636" y="20"/>
                      <a:pt x="3547" y="16"/>
                      <a:pt x="3457" y="16"/>
                    </a:cubicBezTo>
                    <a:cubicBezTo>
                      <a:pt x="3318" y="16"/>
                      <a:pt x="3180" y="27"/>
                      <a:pt x="3040" y="29"/>
                    </a:cubicBezTo>
                    <a:cubicBezTo>
                      <a:pt x="2917" y="29"/>
                      <a:pt x="2794" y="39"/>
                      <a:pt x="2672" y="39"/>
                    </a:cubicBezTo>
                    <a:cubicBezTo>
                      <a:pt x="2632" y="39"/>
                      <a:pt x="2591" y="38"/>
                      <a:pt x="2551" y="35"/>
                    </a:cubicBezTo>
                    <a:cubicBezTo>
                      <a:pt x="2436" y="23"/>
                      <a:pt x="2321" y="20"/>
                      <a:pt x="2205" y="20"/>
                    </a:cubicBezTo>
                    <a:cubicBezTo>
                      <a:pt x="2099" y="20"/>
                      <a:pt x="1992" y="23"/>
                      <a:pt x="1886" y="23"/>
                    </a:cubicBezTo>
                    <a:cubicBezTo>
                      <a:pt x="1804" y="23"/>
                      <a:pt x="1723" y="21"/>
                      <a:pt x="1641" y="16"/>
                    </a:cubicBezTo>
                    <a:cubicBezTo>
                      <a:pt x="1517" y="8"/>
                      <a:pt x="1392" y="2"/>
                      <a:pt x="1268" y="2"/>
                    </a:cubicBezTo>
                    <a:cubicBezTo>
                      <a:pt x="1162" y="2"/>
                      <a:pt x="1056" y="6"/>
                      <a:pt x="951" y="16"/>
                    </a:cubicBezTo>
                    <a:cubicBezTo>
                      <a:pt x="862" y="25"/>
                      <a:pt x="775" y="31"/>
                      <a:pt x="688" y="31"/>
                    </a:cubicBezTo>
                    <a:cubicBezTo>
                      <a:pt x="629" y="31"/>
                      <a:pt x="570" y="29"/>
                      <a:pt x="511" y="22"/>
                    </a:cubicBezTo>
                    <a:cubicBezTo>
                      <a:pt x="437" y="16"/>
                      <a:pt x="363" y="7"/>
                      <a:pt x="288" y="1"/>
                    </a:cubicBezTo>
                    <a:cubicBezTo>
                      <a:pt x="282" y="0"/>
                      <a:pt x="275" y="0"/>
                      <a:pt x="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46"/>
              <p:cNvSpPr/>
              <p:nvPr/>
            </p:nvSpPr>
            <p:spPr>
              <a:xfrm>
                <a:off x="2070762" y="1244190"/>
                <a:ext cx="217811" cy="24059"/>
              </a:xfrm>
              <a:custGeom>
                <a:rect b="b" l="l" r="r" t="t"/>
                <a:pathLst>
                  <a:path extrusionOk="0" h="538" w="4870">
                    <a:moveTo>
                      <a:pt x="1168" y="1"/>
                    </a:moveTo>
                    <a:cubicBezTo>
                      <a:pt x="1131" y="1"/>
                      <a:pt x="1094" y="5"/>
                      <a:pt x="1056" y="17"/>
                    </a:cubicBezTo>
                    <a:cubicBezTo>
                      <a:pt x="1003" y="33"/>
                      <a:pt x="951" y="38"/>
                      <a:pt x="899" y="38"/>
                    </a:cubicBezTo>
                    <a:cubicBezTo>
                      <a:pt x="840" y="38"/>
                      <a:pt x="780" y="31"/>
                      <a:pt x="719" y="26"/>
                    </a:cubicBezTo>
                    <a:cubicBezTo>
                      <a:pt x="680" y="23"/>
                      <a:pt x="641" y="22"/>
                      <a:pt x="602" y="22"/>
                    </a:cubicBezTo>
                    <a:cubicBezTo>
                      <a:pt x="471" y="22"/>
                      <a:pt x="337" y="37"/>
                      <a:pt x="211" y="63"/>
                    </a:cubicBezTo>
                    <a:cubicBezTo>
                      <a:pt x="63" y="94"/>
                      <a:pt x="1" y="196"/>
                      <a:pt x="22" y="308"/>
                    </a:cubicBezTo>
                    <a:cubicBezTo>
                      <a:pt x="41" y="419"/>
                      <a:pt x="140" y="503"/>
                      <a:pt x="267" y="512"/>
                    </a:cubicBezTo>
                    <a:cubicBezTo>
                      <a:pt x="408" y="524"/>
                      <a:pt x="550" y="527"/>
                      <a:pt x="691" y="527"/>
                    </a:cubicBezTo>
                    <a:cubicBezTo>
                      <a:pt x="868" y="527"/>
                      <a:pt x="1045" y="522"/>
                      <a:pt x="1221" y="522"/>
                    </a:cubicBezTo>
                    <a:cubicBezTo>
                      <a:pt x="1313" y="522"/>
                      <a:pt x="1404" y="523"/>
                      <a:pt x="1496" y="527"/>
                    </a:cubicBezTo>
                    <a:cubicBezTo>
                      <a:pt x="1506" y="528"/>
                      <a:pt x="1516" y="528"/>
                      <a:pt x="1526" y="528"/>
                    </a:cubicBezTo>
                    <a:cubicBezTo>
                      <a:pt x="1682" y="528"/>
                      <a:pt x="1838" y="479"/>
                      <a:pt x="1995" y="479"/>
                    </a:cubicBezTo>
                    <a:cubicBezTo>
                      <a:pt x="2048" y="479"/>
                      <a:pt x="2101" y="485"/>
                      <a:pt x="2155" y="500"/>
                    </a:cubicBezTo>
                    <a:cubicBezTo>
                      <a:pt x="2226" y="519"/>
                      <a:pt x="2297" y="527"/>
                      <a:pt x="2368" y="527"/>
                    </a:cubicBezTo>
                    <a:cubicBezTo>
                      <a:pt x="2445" y="527"/>
                      <a:pt x="2522" y="517"/>
                      <a:pt x="2598" y="503"/>
                    </a:cubicBezTo>
                    <a:cubicBezTo>
                      <a:pt x="2672" y="489"/>
                      <a:pt x="2746" y="483"/>
                      <a:pt x="2820" y="483"/>
                    </a:cubicBezTo>
                    <a:cubicBezTo>
                      <a:pt x="2894" y="483"/>
                      <a:pt x="2968" y="489"/>
                      <a:pt x="3040" y="496"/>
                    </a:cubicBezTo>
                    <a:cubicBezTo>
                      <a:pt x="3155" y="506"/>
                      <a:pt x="3266" y="531"/>
                      <a:pt x="3381" y="537"/>
                    </a:cubicBezTo>
                    <a:cubicBezTo>
                      <a:pt x="3398" y="537"/>
                      <a:pt x="3415" y="538"/>
                      <a:pt x="3432" y="538"/>
                    </a:cubicBezTo>
                    <a:cubicBezTo>
                      <a:pt x="3675" y="538"/>
                      <a:pt x="3917" y="485"/>
                      <a:pt x="4159" y="485"/>
                    </a:cubicBezTo>
                    <a:cubicBezTo>
                      <a:pt x="4276" y="485"/>
                      <a:pt x="4393" y="497"/>
                      <a:pt x="4511" y="534"/>
                    </a:cubicBezTo>
                    <a:cubicBezTo>
                      <a:pt x="4513" y="534"/>
                      <a:pt x="4515" y="534"/>
                      <a:pt x="4517" y="534"/>
                    </a:cubicBezTo>
                    <a:cubicBezTo>
                      <a:pt x="4694" y="534"/>
                      <a:pt x="4864" y="402"/>
                      <a:pt x="4867" y="258"/>
                    </a:cubicBezTo>
                    <a:cubicBezTo>
                      <a:pt x="4870" y="123"/>
                      <a:pt x="4710" y="13"/>
                      <a:pt x="4530" y="13"/>
                    </a:cubicBezTo>
                    <a:cubicBezTo>
                      <a:pt x="4520" y="13"/>
                      <a:pt x="4511" y="13"/>
                      <a:pt x="4501" y="14"/>
                    </a:cubicBezTo>
                    <a:cubicBezTo>
                      <a:pt x="4223" y="29"/>
                      <a:pt x="3947" y="41"/>
                      <a:pt x="3669" y="51"/>
                    </a:cubicBezTo>
                    <a:cubicBezTo>
                      <a:pt x="3593" y="53"/>
                      <a:pt x="3517" y="56"/>
                      <a:pt x="3442" y="56"/>
                    </a:cubicBezTo>
                    <a:cubicBezTo>
                      <a:pt x="3321" y="56"/>
                      <a:pt x="3200" y="48"/>
                      <a:pt x="3078" y="14"/>
                    </a:cubicBezTo>
                    <a:cubicBezTo>
                      <a:pt x="3055" y="7"/>
                      <a:pt x="3031" y="5"/>
                      <a:pt x="3007" y="5"/>
                    </a:cubicBezTo>
                    <a:cubicBezTo>
                      <a:pt x="2958" y="5"/>
                      <a:pt x="2907" y="14"/>
                      <a:pt x="2858" y="14"/>
                    </a:cubicBezTo>
                    <a:cubicBezTo>
                      <a:pt x="2818" y="14"/>
                      <a:pt x="2777" y="14"/>
                      <a:pt x="2737" y="14"/>
                    </a:cubicBezTo>
                    <a:cubicBezTo>
                      <a:pt x="2635" y="14"/>
                      <a:pt x="2532" y="13"/>
                      <a:pt x="2430" y="13"/>
                    </a:cubicBezTo>
                    <a:cubicBezTo>
                      <a:pt x="2320" y="13"/>
                      <a:pt x="2211" y="14"/>
                      <a:pt x="2103" y="20"/>
                    </a:cubicBezTo>
                    <a:cubicBezTo>
                      <a:pt x="2025" y="24"/>
                      <a:pt x="1947" y="26"/>
                      <a:pt x="1868" y="26"/>
                    </a:cubicBezTo>
                    <a:cubicBezTo>
                      <a:pt x="1783" y="26"/>
                      <a:pt x="1698" y="24"/>
                      <a:pt x="1613" y="24"/>
                    </a:cubicBezTo>
                    <a:cubicBezTo>
                      <a:pt x="1565" y="24"/>
                      <a:pt x="1518" y="25"/>
                      <a:pt x="1471" y="26"/>
                    </a:cubicBezTo>
                    <a:cubicBezTo>
                      <a:pt x="1464" y="26"/>
                      <a:pt x="1457" y="26"/>
                      <a:pt x="1449" y="26"/>
                    </a:cubicBezTo>
                    <a:cubicBezTo>
                      <a:pt x="1354" y="26"/>
                      <a:pt x="1260" y="1"/>
                      <a:pt x="11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46"/>
              <p:cNvSpPr/>
              <p:nvPr/>
            </p:nvSpPr>
            <p:spPr>
              <a:xfrm>
                <a:off x="2096523" y="1089243"/>
                <a:ext cx="183059" cy="23746"/>
              </a:xfrm>
              <a:custGeom>
                <a:rect b="b" l="l" r="r" t="t"/>
                <a:pathLst>
                  <a:path extrusionOk="0" h="531" w="4093">
                    <a:moveTo>
                      <a:pt x="2509" y="1"/>
                    </a:moveTo>
                    <a:cubicBezTo>
                      <a:pt x="2385" y="1"/>
                      <a:pt x="2261" y="7"/>
                      <a:pt x="2139" y="21"/>
                    </a:cubicBezTo>
                    <a:cubicBezTo>
                      <a:pt x="1942" y="42"/>
                      <a:pt x="1745" y="52"/>
                      <a:pt x="1548" y="52"/>
                    </a:cubicBezTo>
                    <a:cubicBezTo>
                      <a:pt x="1343" y="52"/>
                      <a:pt x="1139" y="42"/>
                      <a:pt x="935" y="24"/>
                    </a:cubicBezTo>
                    <a:cubicBezTo>
                      <a:pt x="877" y="20"/>
                      <a:pt x="820" y="18"/>
                      <a:pt x="762" y="18"/>
                    </a:cubicBezTo>
                    <a:cubicBezTo>
                      <a:pt x="574" y="18"/>
                      <a:pt x="387" y="39"/>
                      <a:pt x="202" y="68"/>
                    </a:cubicBezTo>
                    <a:cubicBezTo>
                      <a:pt x="69" y="89"/>
                      <a:pt x="1" y="170"/>
                      <a:pt x="1" y="281"/>
                    </a:cubicBezTo>
                    <a:cubicBezTo>
                      <a:pt x="4" y="402"/>
                      <a:pt x="84" y="454"/>
                      <a:pt x="183" y="485"/>
                    </a:cubicBezTo>
                    <a:cubicBezTo>
                      <a:pt x="208" y="495"/>
                      <a:pt x="233" y="488"/>
                      <a:pt x="257" y="498"/>
                    </a:cubicBezTo>
                    <a:cubicBezTo>
                      <a:pt x="306" y="518"/>
                      <a:pt x="354" y="525"/>
                      <a:pt x="402" y="525"/>
                    </a:cubicBezTo>
                    <a:cubicBezTo>
                      <a:pt x="517" y="525"/>
                      <a:pt x="630" y="484"/>
                      <a:pt x="743" y="482"/>
                    </a:cubicBezTo>
                    <a:cubicBezTo>
                      <a:pt x="1031" y="482"/>
                      <a:pt x="1317" y="525"/>
                      <a:pt x="1607" y="525"/>
                    </a:cubicBezTo>
                    <a:cubicBezTo>
                      <a:pt x="1647" y="525"/>
                      <a:pt x="1687" y="524"/>
                      <a:pt x="1728" y="523"/>
                    </a:cubicBezTo>
                    <a:cubicBezTo>
                      <a:pt x="1859" y="515"/>
                      <a:pt x="1992" y="499"/>
                      <a:pt x="2124" y="499"/>
                    </a:cubicBezTo>
                    <a:cubicBezTo>
                      <a:pt x="2164" y="499"/>
                      <a:pt x="2203" y="500"/>
                      <a:pt x="2242" y="504"/>
                    </a:cubicBezTo>
                    <a:cubicBezTo>
                      <a:pt x="2373" y="516"/>
                      <a:pt x="2505" y="516"/>
                      <a:pt x="2633" y="516"/>
                    </a:cubicBezTo>
                    <a:cubicBezTo>
                      <a:pt x="2761" y="516"/>
                      <a:pt x="2885" y="516"/>
                      <a:pt x="3003" y="529"/>
                    </a:cubicBezTo>
                    <a:cubicBezTo>
                      <a:pt x="3056" y="522"/>
                      <a:pt x="3106" y="520"/>
                      <a:pt x="3153" y="520"/>
                    </a:cubicBezTo>
                    <a:cubicBezTo>
                      <a:pt x="3231" y="520"/>
                      <a:pt x="3303" y="526"/>
                      <a:pt x="3374" y="526"/>
                    </a:cubicBezTo>
                    <a:cubicBezTo>
                      <a:pt x="3450" y="526"/>
                      <a:pt x="3525" y="531"/>
                      <a:pt x="3601" y="531"/>
                    </a:cubicBezTo>
                    <a:cubicBezTo>
                      <a:pt x="3705" y="531"/>
                      <a:pt x="3809" y="521"/>
                      <a:pt x="3910" y="476"/>
                    </a:cubicBezTo>
                    <a:cubicBezTo>
                      <a:pt x="4059" y="411"/>
                      <a:pt x="4093" y="349"/>
                      <a:pt x="4055" y="182"/>
                    </a:cubicBezTo>
                    <a:cubicBezTo>
                      <a:pt x="4021" y="33"/>
                      <a:pt x="3984" y="27"/>
                      <a:pt x="3808" y="12"/>
                    </a:cubicBezTo>
                    <a:cubicBezTo>
                      <a:pt x="3747" y="7"/>
                      <a:pt x="3686" y="5"/>
                      <a:pt x="3625" y="5"/>
                    </a:cubicBezTo>
                    <a:cubicBezTo>
                      <a:pt x="3435" y="5"/>
                      <a:pt x="3245" y="23"/>
                      <a:pt x="3053" y="23"/>
                    </a:cubicBezTo>
                    <a:cubicBezTo>
                      <a:pt x="2986" y="23"/>
                      <a:pt x="2919" y="21"/>
                      <a:pt x="2851" y="15"/>
                    </a:cubicBezTo>
                    <a:cubicBezTo>
                      <a:pt x="2739" y="6"/>
                      <a:pt x="2624" y="1"/>
                      <a:pt x="25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46"/>
              <p:cNvSpPr/>
              <p:nvPr/>
            </p:nvSpPr>
            <p:spPr>
              <a:xfrm>
                <a:off x="2738066" y="1813631"/>
                <a:ext cx="138871" cy="23254"/>
              </a:xfrm>
              <a:custGeom>
                <a:rect b="b" l="l" r="r" t="t"/>
                <a:pathLst>
                  <a:path extrusionOk="0" h="520" w="3105">
                    <a:moveTo>
                      <a:pt x="2158" y="0"/>
                    </a:moveTo>
                    <a:cubicBezTo>
                      <a:pt x="2126" y="0"/>
                      <a:pt x="2094" y="0"/>
                      <a:pt x="2062" y="1"/>
                    </a:cubicBezTo>
                    <a:cubicBezTo>
                      <a:pt x="1875" y="7"/>
                      <a:pt x="1688" y="8"/>
                      <a:pt x="1501" y="8"/>
                    </a:cubicBezTo>
                    <a:cubicBezTo>
                      <a:pt x="1198" y="8"/>
                      <a:pt x="896" y="4"/>
                      <a:pt x="594" y="4"/>
                    </a:cubicBezTo>
                    <a:cubicBezTo>
                      <a:pt x="543" y="4"/>
                      <a:pt x="491" y="4"/>
                      <a:pt x="440" y="4"/>
                    </a:cubicBezTo>
                    <a:cubicBezTo>
                      <a:pt x="344" y="4"/>
                      <a:pt x="242" y="32"/>
                      <a:pt x="152" y="66"/>
                    </a:cubicBezTo>
                    <a:cubicBezTo>
                      <a:pt x="41" y="106"/>
                      <a:pt x="0" y="224"/>
                      <a:pt x="47" y="329"/>
                    </a:cubicBezTo>
                    <a:cubicBezTo>
                      <a:pt x="93" y="431"/>
                      <a:pt x="177" y="462"/>
                      <a:pt x="282" y="478"/>
                    </a:cubicBezTo>
                    <a:cubicBezTo>
                      <a:pt x="474" y="510"/>
                      <a:pt x="666" y="519"/>
                      <a:pt x="859" y="519"/>
                    </a:cubicBezTo>
                    <a:cubicBezTo>
                      <a:pt x="1121" y="519"/>
                      <a:pt x="1385" y="502"/>
                      <a:pt x="1648" y="502"/>
                    </a:cubicBezTo>
                    <a:cubicBezTo>
                      <a:pt x="1715" y="502"/>
                      <a:pt x="1782" y="503"/>
                      <a:pt x="1848" y="506"/>
                    </a:cubicBezTo>
                    <a:cubicBezTo>
                      <a:pt x="1867" y="506"/>
                      <a:pt x="1885" y="507"/>
                      <a:pt x="1904" y="507"/>
                    </a:cubicBezTo>
                    <a:cubicBezTo>
                      <a:pt x="2078" y="507"/>
                      <a:pt x="2254" y="483"/>
                      <a:pt x="2436" y="483"/>
                    </a:cubicBezTo>
                    <a:cubicBezTo>
                      <a:pt x="2530" y="483"/>
                      <a:pt x="2626" y="489"/>
                      <a:pt x="2724" y="509"/>
                    </a:cubicBezTo>
                    <a:cubicBezTo>
                      <a:pt x="2777" y="493"/>
                      <a:pt x="2851" y="484"/>
                      <a:pt x="2919" y="456"/>
                    </a:cubicBezTo>
                    <a:cubicBezTo>
                      <a:pt x="3009" y="419"/>
                      <a:pt x="3105" y="233"/>
                      <a:pt x="3080" y="147"/>
                    </a:cubicBezTo>
                    <a:cubicBezTo>
                      <a:pt x="3046" y="29"/>
                      <a:pt x="2956" y="29"/>
                      <a:pt x="2845" y="26"/>
                    </a:cubicBezTo>
                    <a:cubicBezTo>
                      <a:pt x="2617" y="18"/>
                      <a:pt x="2388" y="0"/>
                      <a:pt x="21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46"/>
              <p:cNvSpPr/>
              <p:nvPr/>
            </p:nvSpPr>
            <p:spPr>
              <a:xfrm>
                <a:off x="2775723" y="1873866"/>
                <a:ext cx="61765" cy="23344"/>
              </a:xfrm>
              <a:custGeom>
                <a:rect b="b" l="l" r="r" t="t"/>
                <a:pathLst>
                  <a:path extrusionOk="0" h="522" w="1381">
                    <a:moveTo>
                      <a:pt x="437" y="1"/>
                    </a:moveTo>
                    <a:cubicBezTo>
                      <a:pt x="335" y="13"/>
                      <a:pt x="242" y="19"/>
                      <a:pt x="155" y="41"/>
                    </a:cubicBezTo>
                    <a:cubicBezTo>
                      <a:pt x="50" y="66"/>
                      <a:pt x="0" y="152"/>
                      <a:pt x="31" y="245"/>
                    </a:cubicBezTo>
                    <a:cubicBezTo>
                      <a:pt x="77" y="385"/>
                      <a:pt x="222" y="498"/>
                      <a:pt x="369" y="498"/>
                    </a:cubicBezTo>
                    <a:cubicBezTo>
                      <a:pt x="391" y="498"/>
                      <a:pt x="414" y="496"/>
                      <a:pt x="437" y="490"/>
                    </a:cubicBezTo>
                    <a:cubicBezTo>
                      <a:pt x="491" y="477"/>
                      <a:pt x="543" y="472"/>
                      <a:pt x="595" y="472"/>
                    </a:cubicBezTo>
                    <a:cubicBezTo>
                      <a:pt x="680" y="472"/>
                      <a:pt x="764" y="486"/>
                      <a:pt x="848" y="505"/>
                    </a:cubicBezTo>
                    <a:cubicBezTo>
                      <a:pt x="896" y="515"/>
                      <a:pt x="942" y="521"/>
                      <a:pt x="988" y="521"/>
                    </a:cubicBezTo>
                    <a:cubicBezTo>
                      <a:pt x="1086" y="521"/>
                      <a:pt x="1179" y="492"/>
                      <a:pt x="1257" y="403"/>
                    </a:cubicBezTo>
                    <a:cubicBezTo>
                      <a:pt x="1319" y="332"/>
                      <a:pt x="1381" y="270"/>
                      <a:pt x="1344" y="165"/>
                    </a:cubicBezTo>
                    <a:cubicBezTo>
                      <a:pt x="1306" y="64"/>
                      <a:pt x="1228" y="22"/>
                      <a:pt x="1132" y="22"/>
                    </a:cubicBezTo>
                    <a:cubicBezTo>
                      <a:pt x="1125" y="22"/>
                      <a:pt x="1118" y="22"/>
                      <a:pt x="1111" y="22"/>
                    </a:cubicBezTo>
                    <a:cubicBezTo>
                      <a:pt x="1005" y="28"/>
                      <a:pt x="899" y="34"/>
                      <a:pt x="795" y="34"/>
                    </a:cubicBezTo>
                    <a:cubicBezTo>
                      <a:pt x="672" y="34"/>
                      <a:pt x="552" y="26"/>
                      <a:pt x="4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94" name="Google Shape;494;p46"/>
          <p:cNvSpPr/>
          <p:nvPr/>
        </p:nvSpPr>
        <p:spPr>
          <a:xfrm>
            <a:off x="701319" y="3236898"/>
            <a:ext cx="319566" cy="319511"/>
          </a:xfrm>
          <a:custGeom>
            <a:rect b="b" l="l" r="r" t="t"/>
            <a:pathLst>
              <a:path extrusionOk="0" h="5822" w="5823">
                <a:moveTo>
                  <a:pt x="2546" y="1"/>
                </a:moveTo>
                <a:cubicBezTo>
                  <a:pt x="2508" y="1"/>
                  <a:pt x="2445" y="36"/>
                  <a:pt x="2396" y="46"/>
                </a:cubicBezTo>
                <a:cubicBezTo>
                  <a:pt x="2260" y="80"/>
                  <a:pt x="2124" y="108"/>
                  <a:pt x="1988" y="142"/>
                </a:cubicBezTo>
                <a:cubicBezTo>
                  <a:pt x="1969" y="145"/>
                  <a:pt x="1960" y="173"/>
                  <a:pt x="1941" y="179"/>
                </a:cubicBezTo>
                <a:cubicBezTo>
                  <a:pt x="1845" y="229"/>
                  <a:pt x="1749" y="309"/>
                  <a:pt x="1650" y="315"/>
                </a:cubicBezTo>
                <a:cubicBezTo>
                  <a:pt x="1533" y="322"/>
                  <a:pt x="1455" y="374"/>
                  <a:pt x="1378" y="436"/>
                </a:cubicBezTo>
                <a:cubicBezTo>
                  <a:pt x="1285" y="514"/>
                  <a:pt x="1195" y="597"/>
                  <a:pt x="1109" y="681"/>
                </a:cubicBezTo>
                <a:cubicBezTo>
                  <a:pt x="963" y="820"/>
                  <a:pt x="821" y="956"/>
                  <a:pt x="685" y="1102"/>
                </a:cubicBezTo>
                <a:cubicBezTo>
                  <a:pt x="635" y="1154"/>
                  <a:pt x="623" y="1247"/>
                  <a:pt x="567" y="1281"/>
                </a:cubicBezTo>
                <a:cubicBezTo>
                  <a:pt x="418" y="1371"/>
                  <a:pt x="391" y="1538"/>
                  <a:pt x="288" y="1659"/>
                </a:cubicBezTo>
                <a:cubicBezTo>
                  <a:pt x="264" y="1690"/>
                  <a:pt x="288" y="1764"/>
                  <a:pt x="276" y="1814"/>
                </a:cubicBezTo>
                <a:cubicBezTo>
                  <a:pt x="239" y="1937"/>
                  <a:pt x="189" y="2055"/>
                  <a:pt x="152" y="2179"/>
                </a:cubicBezTo>
                <a:cubicBezTo>
                  <a:pt x="112" y="2303"/>
                  <a:pt x="72" y="2427"/>
                  <a:pt x="44" y="2553"/>
                </a:cubicBezTo>
                <a:cubicBezTo>
                  <a:pt x="25" y="2637"/>
                  <a:pt x="1" y="2739"/>
                  <a:pt x="32" y="2813"/>
                </a:cubicBezTo>
                <a:cubicBezTo>
                  <a:pt x="75" y="2919"/>
                  <a:pt x="75" y="3008"/>
                  <a:pt x="44" y="3114"/>
                </a:cubicBezTo>
                <a:cubicBezTo>
                  <a:pt x="28" y="3169"/>
                  <a:pt x="56" y="3241"/>
                  <a:pt x="69" y="3306"/>
                </a:cubicBezTo>
                <a:cubicBezTo>
                  <a:pt x="75" y="3333"/>
                  <a:pt x="103" y="3358"/>
                  <a:pt x="112" y="3386"/>
                </a:cubicBezTo>
                <a:cubicBezTo>
                  <a:pt x="180" y="3671"/>
                  <a:pt x="162" y="3987"/>
                  <a:pt x="400" y="4213"/>
                </a:cubicBezTo>
                <a:cubicBezTo>
                  <a:pt x="403" y="4216"/>
                  <a:pt x="400" y="4222"/>
                  <a:pt x="400" y="4225"/>
                </a:cubicBezTo>
                <a:cubicBezTo>
                  <a:pt x="505" y="4367"/>
                  <a:pt x="548" y="4538"/>
                  <a:pt x="654" y="4683"/>
                </a:cubicBezTo>
                <a:cubicBezTo>
                  <a:pt x="756" y="4825"/>
                  <a:pt x="901" y="4915"/>
                  <a:pt x="1007" y="5048"/>
                </a:cubicBezTo>
                <a:cubicBezTo>
                  <a:pt x="1102" y="5169"/>
                  <a:pt x="1208" y="5268"/>
                  <a:pt x="1366" y="5293"/>
                </a:cubicBezTo>
                <a:cubicBezTo>
                  <a:pt x="1372" y="5293"/>
                  <a:pt x="1375" y="5308"/>
                  <a:pt x="1381" y="5311"/>
                </a:cubicBezTo>
                <a:cubicBezTo>
                  <a:pt x="1539" y="5395"/>
                  <a:pt x="1697" y="5485"/>
                  <a:pt x="1858" y="5565"/>
                </a:cubicBezTo>
                <a:cubicBezTo>
                  <a:pt x="1948" y="5609"/>
                  <a:pt x="2040" y="5646"/>
                  <a:pt x="2136" y="5680"/>
                </a:cubicBezTo>
                <a:cubicBezTo>
                  <a:pt x="2254" y="5720"/>
                  <a:pt x="2378" y="5754"/>
                  <a:pt x="2498" y="5788"/>
                </a:cubicBezTo>
                <a:cubicBezTo>
                  <a:pt x="2500" y="5788"/>
                  <a:pt x="2502" y="5788"/>
                  <a:pt x="2504" y="5788"/>
                </a:cubicBezTo>
                <a:cubicBezTo>
                  <a:pt x="2522" y="5788"/>
                  <a:pt x="2547" y="5775"/>
                  <a:pt x="2567" y="5773"/>
                </a:cubicBezTo>
                <a:cubicBezTo>
                  <a:pt x="2580" y="5770"/>
                  <a:pt x="2597" y="5763"/>
                  <a:pt x="2609" y="5763"/>
                </a:cubicBezTo>
                <a:cubicBezTo>
                  <a:pt x="2613" y="5763"/>
                  <a:pt x="2617" y="5764"/>
                  <a:pt x="2619" y="5766"/>
                </a:cubicBezTo>
                <a:cubicBezTo>
                  <a:pt x="2678" y="5808"/>
                  <a:pt x="2739" y="5821"/>
                  <a:pt x="2800" y="5821"/>
                </a:cubicBezTo>
                <a:cubicBezTo>
                  <a:pt x="2865" y="5821"/>
                  <a:pt x="2932" y="5807"/>
                  <a:pt x="2997" y="5797"/>
                </a:cubicBezTo>
                <a:cubicBezTo>
                  <a:pt x="3059" y="5785"/>
                  <a:pt x="3121" y="5763"/>
                  <a:pt x="3183" y="5757"/>
                </a:cubicBezTo>
                <a:cubicBezTo>
                  <a:pt x="3412" y="5723"/>
                  <a:pt x="3644" y="5704"/>
                  <a:pt x="3873" y="5661"/>
                </a:cubicBezTo>
                <a:cubicBezTo>
                  <a:pt x="3944" y="5646"/>
                  <a:pt x="4000" y="5544"/>
                  <a:pt x="4074" y="5525"/>
                </a:cubicBezTo>
                <a:cubicBezTo>
                  <a:pt x="4365" y="5444"/>
                  <a:pt x="4572" y="5225"/>
                  <a:pt x="4835" y="5104"/>
                </a:cubicBezTo>
                <a:cubicBezTo>
                  <a:pt x="4879" y="5082"/>
                  <a:pt x="4925" y="5048"/>
                  <a:pt x="4956" y="5011"/>
                </a:cubicBezTo>
                <a:cubicBezTo>
                  <a:pt x="5040" y="4900"/>
                  <a:pt x="5117" y="4788"/>
                  <a:pt x="5191" y="4671"/>
                </a:cubicBezTo>
                <a:cubicBezTo>
                  <a:pt x="5284" y="4528"/>
                  <a:pt x="5371" y="4383"/>
                  <a:pt x="5458" y="4240"/>
                </a:cubicBezTo>
                <a:cubicBezTo>
                  <a:pt x="5473" y="4216"/>
                  <a:pt x="5482" y="4182"/>
                  <a:pt x="5504" y="4169"/>
                </a:cubicBezTo>
                <a:cubicBezTo>
                  <a:pt x="5687" y="4045"/>
                  <a:pt x="5674" y="3838"/>
                  <a:pt x="5733" y="3662"/>
                </a:cubicBezTo>
                <a:cubicBezTo>
                  <a:pt x="5755" y="3590"/>
                  <a:pt x="5761" y="3513"/>
                  <a:pt x="5780" y="3439"/>
                </a:cubicBezTo>
                <a:cubicBezTo>
                  <a:pt x="5789" y="3398"/>
                  <a:pt x="5820" y="3361"/>
                  <a:pt x="5820" y="3324"/>
                </a:cubicBezTo>
                <a:cubicBezTo>
                  <a:pt x="5817" y="3138"/>
                  <a:pt x="5804" y="2953"/>
                  <a:pt x="5807" y="2767"/>
                </a:cubicBezTo>
                <a:cubicBezTo>
                  <a:pt x="5811" y="2659"/>
                  <a:pt x="5823" y="2566"/>
                  <a:pt x="5773" y="2448"/>
                </a:cubicBezTo>
                <a:cubicBezTo>
                  <a:pt x="5696" y="2266"/>
                  <a:pt x="5696" y="2052"/>
                  <a:pt x="5653" y="1854"/>
                </a:cubicBezTo>
                <a:cubicBezTo>
                  <a:pt x="5637" y="1789"/>
                  <a:pt x="5588" y="1733"/>
                  <a:pt x="5554" y="1674"/>
                </a:cubicBezTo>
                <a:cubicBezTo>
                  <a:pt x="5495" y="1585"/>
                  <a:pt x="5439" y="1495"/>
                  <a:pt x="5380" y="1405"/>
                </a:cubicBezTo>
                <a:cubicBezTo>
                  <a:pt x="5390" y="1399"/>
                  <a:pt x="5402" y="1396"/>
                  <a:pt x="5411" y="1390"/>
                </a:cubicBezTo>
                <a:cubicBezTo>
                  <a:pt x="5399" y="1356"/>
                  <a:pt x="5393" y="1312"/>
                  <a:pt x="5371" y="1287"/>
                </a:cubicBezTo>
                <a:cubicBezTo>
                  <a:pt x="5275" y="1185"/>
                  <a:pt x="5182" y="1077"/>
                  <a:pt x="5071" y="993"/>
                </a:cubicBezTo>
                <a:cubicBezTo>
                  <a:pt x="4941" y="891"/>
                  <a:pt x="4900" y="702"/>
                  <a:pt x="4721" y="650"/>
                </a:cubicBezTo>
                <a:cubicBezTo>
                  <a:pt x="4699" y="644"/>
                  <a:pt x="4684" y="603"/>
                  <a:pt x="4668" y="576"/>
                </a:cubicBezTo>
                <a:cubicBezTo>
                  <a:pt x="4653" y="557"/>
                  <a:pt x="4644" y="520"/>
                  <a:pt x="4625" y="517"/>
                </a:cubicBezTo>
                <a:cubicBezTo>
                  <a:pt x="4492" y="486"/>
                  <a:pt x="4371" y="433"/>
                  <a:pt x="4260" y="350"/>
                </a:cubicBezTo>
                <a:cubicBezTo>
                  <a:pt x="4096" y="226"/>
                  <a:pt x="3873" y="229"/>
                  <a:pt x="3709" y="96"/>
                </a:cubicBezTo>
                <a:cubicBezTo>
                  <a:pt x="3685" y="77"/>
                  <a:pt x="3641" y="60"/>
                  <a:pt x="3610" y="60"/>
                </a:cubicBezTo>
                <a:cubicBezTo>
                  <a:pt x="3600" y="60"/>
                  <a:pt x="3591" y="61"/>
                  <a:pt x="3585" y="65"/>
                </a:cubicBezTo>
                <a:cubicBezTo>
                  <a:pt x="3557" y="82"/>
                  <a:pt x="3531" y="88"/>
                  <a:pt x="3506" y="88"/>
                </a:cubicBezTo>
                <a:cubicBezTo>
                  <a:pt x="3445" y="88"/>
                  <a:pt x="3390" y="50"/>
                  <a:pt x="3331" y="37"/>
                </a:cubicBezTo>
                <a:cubicBezTo>
                  <a:pt x="3309" y="34"/>
                  <a:pt x="3288" y="15"/>
                  <a:pt x="3263" y="15"/>
                </a:cubicBezTo>
                <a:cubicBezTo>
                  <a:pt x="3141" y="18"/>
                  <a:pt x="3016" y="25"/>
                  <a:pt x="2893" y="25"/>
                </a:cubicBezTo>
                <a:cubicBezTo>
                  <a:pt x="2873" y="25"/>
                  <a:pt x="2853" y="25"/>
                  <a:pt x="2833" y="25"/>
                </a:cubicBezTo>
                <a:cubicBezTo>
                  <a:pt x="2781" y="25"/>
                  <a:pt x="2729" y="42"/>
                  <a:pt x="2676" y="42"/>
                </a:cubicBezTo>
                <a:cubicBezTo>
                  <a:pt x="2640" y="42"/>
                  <a:pt x="2603" y="34"/>
                  <a:pt x="2567" y="6"/>
                </a:cubicBezTo>
                <a:cubicBezTo>
                  <a:pt x="2561" y="2"/>
                  <a:pt x="2554" y="1"/>
                  <a:pt x="254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46"/>
          <p:cNvSpPr/>
          <p:nvPr/>
        </p:nvSpPr>
        <p:spPr>
          <a:xfrm>
            <a:off x="2447754" y="3208635"/>
            <a:ext cx="302608" cy="201245"/>
          </a:xfrm>
          <a:custGeom>
            <a:rect b="b" l="l" r="r" t="t"/>
            <a:pathLst>
              <a:path extrusionOk="0" h="3667" w="5514">
                <a:moveTo>
                  <a:pt x="2468" y="1883"/>
                </a:moveTo>
                <a:cubicBezTo>
                  <a:pt x="2694" y="1932"/>
                  <a:pt x="2790" y="2112"/>
                  <a:pt x="2917" y="2270"/>
                </a:cubicBezTo>
                <a:cubicBezTo>
                  <a:pt x="2972" y="2338"/>
                  <a:pt x="3059" y="2391"/>
                  <a:pt x="3056" y="2486"/>
                </a:cubicBezTo>
                <a:cubicBezTo>
                  <a:pt x="3056" y="2555"/>
                  <a:pt x="3022" y="2623"/>
                  <a:pt x="2994" y="2716"/>
                </a:cubicBezTo>
                <a:cubicBezTo>
                  <a:pt x="2952" y="2716"/>
                  <a:pt x="2903" y="2718"/>
                  <a:pt x="2852" y="2718"/>
                </a:cubicBezTo>
                <a:cubicBezTo>
                  <a:pt x="2814" y="2718"/>
                  <a:pt x="2774" y="2716"/>
                  <a:pt x="2734" y="2712"/>
                </a:cubicBezTo>
                <a:cubicBezTo>
                  <a:pt x="2706" y="2709"/>
                  <a:pt x="2681" y="2663"/>
                  <a:pt x="2657" y="2632"/>
                </a:cubicBezTo>
                <a:cubicBezTo>
                  <a:pt x="2623" y="2592"/>
                  <a:pt x="2582" y="2548"/>
                  <a:pt x="2551" y="2505"/>
                </a:cubicBezTo>
                <a:cubicBezTo>
                  <a:pt x="2514" y="2449"/>
                  <a:pt x="2452" y="2394"/>
                  <a:pt x="2449" y="2338"/>
                </a:cubicBezTo>
                <a:cubicBezTo>
                  <a:pt x="2440" y="2189"/>
                  <a:pt x="2459" y="2041"/>
                  <a:pt x="2468" y="1883"/>
                </a:cubicBezTo>
                <a:close/>
                <a:moveTo>
                  <a:pt x="4212" y="4"/>
                </a:moveTo>
                <a:cubicBezTo>
                  <a:pt x="4163" y="4"/>
                  <a:pt x="4116" y="7"/>
                  <a:pt x="4071" y="13"/>
                </a:cubicBezTo>
                <a:cubicBezTo>
                  <a:pt x="3845" y="38"/>
                  <a:pt x="3588" y="1"/>
                  <a:pt x="3384" y="162"/>
                </a:cubicBezTo>
                <a:cubicBezTo>
                  <a:pt x="3350" y="187"/>
                  <a:pt x="3291" y="177"/>
                  <a:pt x="3242" y="187"/>
                </a:cubicBezTo>
                <a:cubicBezTo>
                  <a:pt x="3217" y="190"/>
                  <a:pt x="3177" y="184"/>
                  <a:pt x="3164" y="199"/>
                </a:cubicBezTo>
                <a:cubicBezTo>
                  <a:pt x="3084" y="286"/>
                  <a:pt x="2951" y="286"/>
                  <a:pt x="2883" y="413"/>
                </a:cubicBezTo>
                <a:cubicBezTo>
                  <a:pt x="2811" y="549"/>
                  <a:pt x="2592" y="555"/>
                  <a:pt x="2533" y="728"/>
                </a:cubicBezTo>
                <a:cubicBezTo>
                  <a:pt x="2533" y="735"/>
                  <a:pt x="2517" y="731"/>
                  <a:pt x="2514" y="738"/>
                </a:cubicBezTo>
                <a:cubicBezTo>
                  <a:pt x="2471" y="793"/>
                  <a:pt x="2428" y="849"/>
                  <a:pt x="2394" y="908"/>
                </a:cubicBezTo>
                <a:cubicBezTo>
                  <a:pt x="2369" y="948"/>
                  <a:pt x="2366" y="1029"/>
                  <a:pt x="2338" y="1038"/>
                </a:cubicBezTo>
                <a:cubicBezTo>
                  <a:pt x="2202" y="1075"/>
                  <a:pt x="2214" y="1177"/>
                  <a:pt x="2217" y="1310"/>
                </a:cubicBezTo>
                <a:cubicBezTo>
                  <a:pt x="2152" y="1310"/>
                  <a:pt x="2088" y="1309"/>
                  <a:pt x="2024" y="1309"/>
                </a:cubicBezTo>
                <a:cubicBezTo>
                  <a:pt x="1960" y="1309"/>
                  <a:pt x="1897" y="1310"/>
                  <a:pt x="1833" y="1313"/>
                </a:cubicBezTo>
                <a:cubicBezTo>
                  <a:pt x="1740" y="1316"/>
                  <a:pt x="1644" y="1326"/>
                  <a:pt x="1558" y="1351"/>
                </a:cubicBezTo>
                <a:cubicBezTo>
                  <a:pt x="1400" y="1397"/>
                  <a:pt x="1245" y="1456"/>
                  <a:pt x="1090" y="1518"/>
                </a:cubicBezTo>
                <a:cubicBezTo>
                  <a:pt x="1044" y="1536"/>
                  <a:pt x="998" y="1564"/>
                  <a:pt x="960" y="1601"/>
                </a:cubicBezTo>
                <a:cubicBezTo>
                  <a:pt x="852" y="1703"/>
                  <a:pt x="747" y="1812"/>
                  <a:pt x="642" y="1920"/>
                </a:cubicBezTo>
                <a:cubicBezTo>
                  <a:pt x="577" y="1988"/>
                  <a:pt x="502" y="2053"/>
                  <a:pt x="450" y="2131"/>
                </a:cubicBezTo>
                <a:cubicBezTo>
                  <a:pt x="403" y="2199"/>
                  <a:pt x="403" y="2322"/>
                  <a:pt x="347" y="2350"/>
                </a:cubicBezTo>
                <a:cubicBezTo>
                  <a:pt x="199" y="2421"/>
                  <a:pt x="267" y="2598"/>
                  <a:pt x="152" y="2682"/>
                </a:cubicBezTo>
                <a:cubicBezTo>
                  <a:pt x="128" y="2697"/>
                  <a:pt x="165" y="2787"/>
                  <a:pt x="140" y="2821"/>
                </a:cubicBezTo>
                <a:cubicBezTo>
                  <a:pt x="91" y="2892"/>
                  <a:pt x="66" y="2960"/>
                  <a:pt x="91" y="3044"/>
                </a:cubicBezTo>
                <a:cubicBezTo>
                  <a:pt x="97" y="3068"/>
                  <a:pt x="87" y="3106"/>
                  <a:pt x="72" y="3121"/>
                </a:cubicBezTo>
                <a:cubicBezTo>
                  <a:pt x="1" y="3202"/>
                  <a:pt x="4" y="3279"/>
                  <a:pt x="57" y="3369"/>
                </a:cubicBezTo>
                <a:cubicBezTo>
                  <a:pt x="72" y="3393"/>
                  <a:pt x="78" y="3431"/>
                  <a:pt x="81" y="3462"/>
                </a:cubicBezTo>
                <a:cubicBezTo>
                  <a:pt x="84" y="3587"/>
                  <a:pt x="151" y="3666"/>
                  <a:pt x="252" y="3666"/>
                </a:cubicBezTo>
                <a:cubicBezTo>
                  <a:pt x="256" y="3666"/>
                  <a:pt x="260" y="3666"/>
                  <a:pt x="264" y="3666"/>
                </a:cubicBezTo>
                <a:cubicBezTo>
                  <a:pt x="385" y="3660"/>
                  <a:pt x="465" y="3561"/>
                  <a:pt x="465" y="3437"/>
                </a:cubicBezTo>
                <a:cubicBezTo>
                  <a:pt x="462" y="3350"/>
                  <a:pt x="468" y="3257"/>
                  <a:pt x="487" y="3171"/>
                </a:cubicBezTo>
                <a:cubicBezTo>
                  <a:pt x="502" y="3090"/>
                  <a:pt x="555" y="3016"/>
                  <a:pt x="558" y="2938"/>
                </a:cubicBezTo>
                <a:cubicBezTo>
                  <a:pt x="561" y="2774"/>
                  <a:pt x="682" y="2678"/>
                  <a:pt x="744" y="2548"/>
                </a:cubicBezTo>
                <a:cubicBezTo>
                  <a:pt x="759" y="2521"/>
                  <a:pt x="772" y="2490"/>
                  <a:pt x="784" y="2459"/>
                </a:cubicBezTo>
                <a:cubicBezTo>
                  <a:pt x="812" y="2397"/>
                  <a:pt x="827" y="2329"/>
                  <a:pt x="868" y="2276"/>
                </a:cubicBezTo>
                <a:cubicBezTo>
                  <a:pt x="939" y="2189"/>
                  <a:pt x="1022" y="2112"/>
                  <a:pt x="1106" y="2035"/>
                </a:cubicBezTo>
                <a:cubicBezTo>
                  <a:pt x="1140" y="2001"/>
                  <a:pt x="1177" y="1963"/>
                  <a:pt x="1217" y="1945"/>
                </a:cubicBezTo>
                <a:cubicBezTo>
                  <a:pt x="1345" y="1891"/>
                  <a:pt x="1458" y="1796"/>
                  <a:pt x="1603" y="1796"/>
                </a:cubicBezTo>
                <a:cubicBezTo>
                  <a:pt x="1610" y="1796"/>
                  <a:pt x="1616" y="1796"/>
                  <a:pt x="1623" y="1796"/>
                </a:cubicBezTo>
                <a:cubicBezTo>
                  <a:pt x="1624" y="1796"/>
                  <a:pt x="1626" y="1797"/>
                  <a:pt x="1627" y="1797"/>
                </a:cubicBezTo>
                <a:cubicBezTo>
                  <a:pt x="1644" y="1797"/>
                  <a:pt x="1661" y="1780"/>
                  <a:pt x="1672" y="1765"/>
                </a:cubicBezTo>
                <a:cubicBezTo>
                  <a:pt x="1711" y="1717"/>
                  <a:pt x="1752" y="1703"/>
                  <a:pt x="1795" y="1703"/>
                </a:cubicBezTo>
                <a:cubicBezTo>
                  <a:pt x="1859" y="1703"/>
                  <a:pt x="1925" y="1734"/>
                  <a:pt x="1988" y="1734"/>
                </a:cubicBezTo>
                <a:cubicBezTo>
                  <a:pt x="2003" y="1734"/>
                  <a:pt x="2017" y="1732"/>
                  <a:pt x="2031" y="1728"/>
                </a:cubicBezTo>
                <a:cubicBezTo>
                  <a:pt x="2038" y="1728"/>
                  <a:pt x="2068" y="1771"/>
                  <a:pt x="2065" y="1784"/>
                </a:cubicBezTo>
                <a:cubicBezTo>
                  <a:pt x="2025" y="1895"/>
                  <a:pt x="2013" y="1997"/>
                  <a:pt x="2019" y="2118"/>
                </a:cubicBezTo>
                <a:cubicBezTo>
                  <a:pt x="2025" y="2211"/>
                  <a:pt x="2000" y="2310"/>
                  <a:pt x="2050" y="2394"/>
                </a:cubicBezTo>
                <a:cubicBezTo>
                  <a:pt x="2149" y="2561"/>
                  <a:pt x="2099" y="2812"/>
                  <a:pt x="2335" y="2904"/>
                </a:cubicBezTo>
                <a:cubicBezTo>
                  <a:pt x="2344" y="2907"/>
                  <a:pt x="2344" y="2935"/>
                  <a:pt x="2353" y="2945"/>
                </a:cubicBezTo>
                <a:cubicBezTo>
                  <a:pt x="2384" y="2985"/>
                  <a:pt x="2415" y="3031"/>
                  <a:pt x="2455" y="3059"/>
                </a:cubicBezTo>
                <a:cubicBezTo>
                  <a:pt x="2502" y="3087"/>
                  <a:pt x="2561" y="3106"/>
                  <a:pt x="2616" y="3112"/>
                </a:cubicBezTo>
                <a:cubicBezTo>
                  <a:pt x="2720" y="3126"/>
                  <a:pt x="2830" y="3151"/>
                  <a:pt x="2934" y="3151"/>
                </a:cubicBezTo>
                <a:cubicBezTo>
                  <a:pt x="2966" y="3151"/>
                  <a:pt x="2997" y="3149"/>
                  <a:pt x="3028" y="3143"/>
                </a:cubicBezTo>
                <a:cubicBezTo>
                  <a:pt x="3155" y="3118"/>
                  <a:pt x="3273" y="3031"/>
                  <a:pt x="3384" y="2957"/>
                </a:cubicBezTo>
                <a:cubicBezTo>
                  <a:pt x="3474" y="2901"/>
                  <a:pt x="3434" y="2799"/>
                  <a:pt x="3440" y="2716"/>
                </a:cubicBezTo>
                <a:cubicBezTo>
                  <a:pt x="3443" y="2688"/>
                  <a:pt x="3458" y="2660"/>
                  <a:pt x="3458" y="2632"/>
                </a:cubicBezTo>
                <a:cubicBezTo>
                  <a:pt x="3458" y="2517"/>
                  <a:pt x="3480" y="2394"/>
                  <a:pt x="3446" y="2288"/>
                </a:cubicBezTo>
                <a:cubicBezTo>
                  <a:pt x="3415" y="2180"/>
                  <a:pt x="3334" y="2087"/>
                  <a:pt x="3263" y="1997"/>
                </a:cubicBezTo>
                <a:cubicBezTo>
                  <a:pt x="3081" y="1753"/>
                  <a:pt x="2827" y="1592"/>
                  <a:pt x="2570" y="1440"/>
                </a:cubicBezTo>
                <a:cubicBezTo>
                  <a:pt x="2573" y="1434"/>
                  <a:pt x="2576" y="1428"/>
                  <a:pt x="2576" y="1425"/>
                </a:cubicBezTo>
                <a:cubicBezTo>
                  <a:pt x="2598" y="1251"/>
                  <a:pt x="2814" y="1190"/>
                  <a:pt x="2821" y="1001"/>
                </a:cubicBezTo>
                <a:cubicBezTo>
                  <a:pt x="2821" y="979"/>
                  <a:pt x="2879" y="954"/>
                  <a:pt x="2914" y="936"/>
                </a:cubicBezTo>
                <a:cubicBezTo>
                  <a:pt x="2954" y="911"/>
                  <a:pt x="3003" y="899"/>
                  <a:pt x="3037" y="868"/>
                </a:cubicBezTo>
                <a:cubicBezTo>
                  <a:pt x="3112" y="800"/>
                  <a:pt x="3170" y="716"/>
                  <a:pt x="3245" y="648"/>
                </a:cubicBezTo>
                <a:cubicBezTo>
                  <a:pt x="3273" y="620"/>
                  <a:pt x="3319" y="591"/>
                  <a:pt x="3355" y="591"/>
                </a:cubicBezTo>
                <a:cubicBezTo>
                  <a:pt x="3359" y="591"/>
                  <a:pt x="3362" y="592"/>
                  <a:pt x="3365" y="592"/>
                </a:cubicBezTo>
                <a:cubicBezTo>
                  <a:pt x="3382" y="595"/>
                  <a:pt x="3397" y="596"/>
                  <a:pt x="3412" y="596"/>
                </a:cubicBezTo>
                <a:cubicBezTo>
                  <a:pt x="3510" y="596"/>
                  <a:pt x="3577" y="546"/>
                  <a:pt x="3622" y="484"/>
                </a:cubicBezTo>
                <a:cubicBezTo>
                  <a:pt x="3680" y="484"/>
                  <a:pt x="3734" y="493"/>
                  <a:pt x="3781" y="493"/>
                </a:cubicBezTo>
                <a:cubicBezTo>
                  <a:pt x="3810" y="493"/>
                  <a:pt x="3836" y="490"/>
                  <a:pt x="3858" y="478"/>
                </a:cubicBezTo>
                <a:cubicBezTo>
                  <a:pt x="3917" y="446"/>
                  <a:pt x="3971" y="430"/>
                  <a:pt x="4025" y="430"/>
                </a:cubicBezTo>
                <a:cubicBezTo>
                  <a:pt x="4081" y="430"/>
                  <a:pt x="4136" y="447"/>
                  <a:pt x="4195" y="484"/>
                </a:cubicBezTo>
                <a:cubicBezTo>
                  <a:pt x="4232" y="505"/>
                  <a:pt x="4288" y="499"/>
                  <a:pt x="4334" y="509"/>
                </a:cubicBezTo>
                <a:cubicBezTo>
                  <a:pt x="4402" y="518"/>
                  <a:pt x="4470" y="527"/>
                  <a:pt x="4539" y="543"/>
                </a:cubicBezTo>
                <a:cubicBezTo>
                  <a:pt x="4573" y="549"/>
                  <a:pt x="4604" y="580"/>
                  <a:pt x="4635" y="580"/>
                </a:cubicBezTo>
                <a:cubicBezTo>
                  <a:pt x="4637" y="580"/>
                  <a:pt x="4639" y="580"/>
                  <a:pt x="4642" y="580"/>
                </a:cubicBezTo>
                <a:cubicBezTo>
                  <a:pt x="4824" y="580"/>
                  <a:pt x="4958" y="696"/>
                  <a:pt x="5065" y="806"/>
                </a:cubicBezTo>
                <a:cubicBezTo>
                  <a:pt x="5125" y="864"/>
                  <a:pt x="5180" y="886"/>
                  <a:pt x="5237" y="886"/>
                </a:cubicBezTo>
                <a:cubicBezTo>
                  <a:pt x="5262" y="886"/>
                  <a:pt x="5287" y="881"/>
                  <a:pt x="5312" y="874"/>
                </a:cubicBezTo>
                <a:cubicBezTo>
                  <a:pt x="5492" y="815"/>
                  <a:pt x="5514" y="651"/>
                  <a:pt x="5371" y="530"/>
                </a:cubicBezTo>
                <a:cubicBezTo>
                  <a:pt x="5353" y="515"/>
                  <a:pt x="5346" y="490"/>
                  <a:pt x="5334" y="468"/>
                </a:cubicBezTo>
                <a:cubicBezTo>
                  <a:pt x="5292" y="392"/>
                  <a:pt x="5119" y="302"/>
                  <a:pt x="5021" y="302"/>
                </a:cubicBezTo>
                <a:cubicBezTo>
                  <a:pt x="5012" y="302"/>
                  <a:pt x="5004" y="303"/>
                  <a:pt x="4997" y="304"/>
                </a:cubicBezTo>
                <a:cubicBezTo>
                  <a:pt x="5015" y="286"/>
                  <a:pt x="5034" y="264"/>
                  <a:pt x="5052" y="245"/>
                </a:cubicBezTo>
                <a:cubicBezTo>
                  <a:pt x="4997" y="221"/>
                  <a:pt x="4944" y="180"/>
                  <a:pt x="4885" y="171"/>
                </a:cubicBezTo>
                <a:cubicBezTo>
                  <a:pt x="4786" y="156"/>
                  <a:pt x="4700" y="125"/>
                  <a:pt x="4604" y="81"/>
                </a:cubicBezTo>
                <a:cubicBezTo>
                  <a:pt x="4486" y="27"/>
                  <a:pt x="4344" y="4"/>
                  <a:pt x="4212" y="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46"/>
          <p:cNvSpPr/>
          <p:nvPr/>
        </p:nvSpPr>
        <p:spPr>
          <a:xfrm>
            <a:off x="835665" y="2917661"/>
            <a:ext cx="381251" cy="80619"/>
          </a:xfrm>
          <a:custGeom>
            <a:rect b="b" l="l" r="r" t="t"/>
            <a:pathLst>
              <a:path extrusionOk="0" h="1469" w="6947">
                <a:moveTo>
                  <a:pt x="4963" y="1"/>
                </a:moveTo>
                <a:cubicBezTo>
                  <a:pt x="4941" y="25"/>
                  <a:pt x="4918" y="33"/>
                  <a:pt x="4895" y="33"/>
                </a:cubicBezTo>
                <a:cubicBezTo>
                  <a:pt x="4850" y="33"/>
                  <a:pt x="4804" y="2"/>
                  <a:pt x="4760" y="2"/>
                </a:cubicBezTo>
                <a:cubicBezTo>
                  <a:pt x="4748" y="2"/>
                  <a:pt x="4736" y="4"/>
                  <a:pt x="4724" y="10"/>
                </a:cubicBezTo>
                <a:cubicBezTo>
                  <a:pt x="4629" y="53"/>
                  <a:pt x="4536" y="97"/>
                  <a:pt x="4440" y="143"/>
                </a:cubicBezTo>
                <a:cubicBezTo>
                  <a:pt x="4282" y="220"/>
                  <a:pt x="4118" y="285"/>
                  <a:pt x="3969" y="378"/>
                </a:cubicBezTo>
                <a:cubicBezTo>
                  <a:pt x="3855" y="449"/>
                  <a:pt x="3759" y="552"/>
                  <a:pt x="3653" y="638"/>
                </a:cubicBezTo>
                <a:cubicBezTo>
                  <a:pt x="3610" y="675"/>
                  <a:pt x="3570" y="713"/>
                  <a:pt x="3527" y="744"/>
                </a:cubicBezTo>
                <a:cubicBezTo>
                  <a:pt x="3499" y="762"/>
                  <a:pt x="3449" y="768"/>
                  <a:pt x="3443" y="787"/>
                </a:cubicBezTo>
                <a:cubicBezTo>
                  <a:pt x="3409" y="901"/>
                  <a:pt x="3310" y="935"/>
                  <a:pt x="3217" y="973"/>
                </a:cubicBezTo>
                <a:cubicBezTo>
                  <a:pt x="3130" y="1010"/>
                  <a:pt x="3032" y="1045"/>
                  <a:pt x="2928" y="1045"/>
                </a:cubicBezTo>
                <a:cubicBezTo>
                  <a:pt x="2836" y="1045"/>
                  <a:pt x="2741" y="1017"/>
                  <a:pt x="2647" y="939"/>
                </a:cubicBezTo>
                <a:cubicBezTo>
                  <a:pt x="2617" y="911"/>
                  <a:pt x="2558" y="908"/>
                  <a:pt x="2514" y="895"/>
                </a:cubicBezTo>
                <a:cubicBezTo>
                  <a:pt x="2496" y="889"/>
                  <a:pt x="2474" y="886"/>
                  <a:pt x="2462" y="877"/>
                </a:cubicBezTo>
                <a:cubicBezTo>
                  <a:pt x="2285" y="716"/>
                  <a:pt x="2109" y="558"/>
                  <a:pt x="1932" y="397"/>
                </a:cubicBezTo>
                <a:cubicBezTo>
                  <a:pt x="1920" y="388"/>
                  <a:pt x="1905" y="375"/>
                  <a:pt x="1892" y="375"/>
                </a:cubicBezTo>
                <a:cubicBezTo>
                  <a:pt x="1784" y="357"/>
                  <a:pt x="1676" y="332"/>
                  <a:pt x="1567" y="323"/>
                </a:cubicBezTo>
                <a:cubicBezTo>
                  <a:pt x="1524" y="320"/>
                  <a:pt x="1480" y="320"/>
                  <a:pt x="1436" y="320"/>
                </a:cubicBezTo>
                <a:cubicBezTo>
                  <a:pt x="1349" y="320"/>
                  <a:pt x="1261" y="323"/>
                  <a:pt x="1174" y="323"/>
                </a:cubicBezTo>
                <a:cubicBezTo>
                  <a:pt x="1171" y="313"/>
                  <a:pt x="1168" y="304"/>
                  <a:pt x="1165" y="298"/>
                </a:cubicBezTo>
                <a:cubicBezTo>
                  <a:pt x="1047" y="341"/>
                  <a:pt x="902" y="360"/>
                  <a:pt x="821" y="440"/>
                </a:cubicBezTo>
                <a:cubicBezTo>
                  <a:pt x="685" y="573"/>
                  <a:pt x="530" y="654"/>
                  <a:pt x="360" y="716"/>
                </a:cubicBezTo>
                <a:cubicBezTo>
                  <a:pt x="329" y="728"/>
                  <a:pt x="304" y="747"/>
                  <a:pt x="280" y="765"/>
                </a:cubicBezTo>
                <a:cubicBezTo>
                  <a:pt x="193" y="833"/>
                  <a:pt x="190" y="979"/>
                  <a:pt x="134" y="1019"/>
                </a:cubicBezTo>
                <a:cubicBezTo>
                  <a:pt x="1" y="1121"/>
                  <a:pt x="23" y="1214"/>
                  <a:pt x="57" y="1341"/>
                </a:cubicBezTo>
                <a:cubicBezTo>
                  <a:pt x="75" y="1418"/>
                  <a:pt x="119" y="1443"/>
                  <a:pt x="177" y="1455"/>
                </a:cubicBezTo>
                <a:cubicBezTo>
                  <a:pt x="203" y="1460"/>
                  <a:pt x="230" y="1465"/>
                  <a:pt x="255" y="1465"/>
                </a:cubicBezTo>
                <a:cubicBezTo>
                  <a:pt x="297" y="1465"/>
                  <a:pt x="335" y="1452"/>
                  <a:pt x="360" y="1400"/>
                </a:cubicBezTo>
                <a:cubicBezTo>
                  <a:pt x="416" y="1276"/>
                  <a:pt x="586" y="1236"/>
                  <a:pt x="589" y="1078"/>
                </a:cubicBezTo>
                <a:cubicBezTo>
                  <a:pt x="589" y="1075"/>
                  <a:pt x="595" y="1072"/>
                  <a:pt x="598" y="1072"/>
                </a:cubicBezTo>
                <a:cubicBezTo>
                  <a:pt x="722" y="1065"/>
                  <a:pt x="781" y="954"/>
                  <a:pt x="874" y="901"/>
                </a:cubicBezTo>
                <a:cubicBezTo>
                  <a:pt x="982" y="843"/>
                  <a:pt x="1091" y="790"/>
                  <a:pt x="1205" y="747"/>
                </a:cubicBezTo>
                <a:cubicBezTo>
                  <a:pt x="1255" y="728"/>
                  <a:pt x="1308" y="726"/>
                  <a:pt x="1361" y="726"/>
                </a:cubicBezTo>
                <a:cubicBezTo>
                  <a:pt x="1380" y="726"/>
                  <a:pt x="1399" y="726"/>
                  <a:pt x="1418" y="726"/>
                </a:cubicBezTo>
                <a:cubicBezTo>
                  <a:pt x="1464" y="726"/>
                  <a:pt x="1511" y="725"/>
                  <a:pt x="1558" y="713"/>
                </a:cubicBezTo>
                <a:cubicBezTo>
                  <a:pt x="1566" y="711"/>
                  <a:pt x="1573" y="710"/>
                  <a:pt x="1582" y="710"/>
                </a:cubicBezTo>
                <a:cubicBezTo>
                  <a:pt x="1675" y="710"/>
                  <a:pt x="1809" y="816"/>
                  <a:pt x="1883" y="901"/>
                </a:cubicBezTo>
                <a:cubicBezTo>
                  <a:pt x="2038" y="1078"/>
                  <a:pt x="2208" y="1217"/>
                  <a:pt x="2425" y="1310"/>
                </a:cubicBezTo>
                <a:cubicBezTo>
                  <a:pt x="2480" y="1335"/>
                  <a:pt x="2524" y="1384"/>
                  <a:pt x="2576" y="1412"/>
                </a:cubicBezTo>
                <a:cubicBezTo>
                  <a:pt x="2617" y="1434"/>
                  <a:pt x="2663" y="1437"/>
                  <a:pt x="2706" y="1443"/>
                </a:cubicBezTo>
                <a:cubicBezTo>
                  <a:pt x="2795" y="1452"/>
                  <a:pt x="2881" y="1468"/>
                  <a:pt x="2969" y="1468"/>
                </a:cubicBezTo>
                <a:cubicBezTo>
                  <a:pt x="2977" y="1468"/>
                  <a:pt x="2984" y="1468"/>
                  <a:pt x="2991" y="1468"/>
                </a:cubicBezTo>
                <a:cubicBezTo>
                  <a:pt x="3179" y="1456"/>
                  <a:pt x="3332" y="1307"/>
                  <a:pt x="3527" y="1307"/>
                </a:cubicBezTo>
                <a:cubicBezTo>
                  <a:pt x="3531" y="1307"/>
                  <a:pt x="3535" y="1307"/>
                  <a:pt x="3539" y="1307"/>
                </a:cubicBezTo>
                <a:cubicBezTo>
                  <a:pt x="3540" y="1307"/>
                  <a:pt x="3541" y="1307"/>
                  <a:pt x="3542" y="1307"/>
                </a:cubicBezTo>
                <a:cubicBezTo>
                  <a:pt x="3575" y="1307"/>
                  <a:pt x="3611" y="1263"/>
                  <a:pt x="3641" y="1236"/>
                </a:cubicBezTo>
                <a:cubicBezTo>
                  <a:pt x="3675" y="1199"/>
                  <a:pt x="3697" y="1152"/>
                  <a:pt x="3734" y="1118"/>
                </a:cubicBezTo>
                <a:cubicBezTo>
                  <a:pt x="3848" y="1025"/>
                  <a:pt x="3972" y="942"/>
                  <a:pt x="4084" y="843"/>
                </a:cubicBezTo>
                <a:cubicBezTo>
                  <a:pt x="4186" y="753"/>
                  <a:pt x="4269" y="641"/>
                  <a:pt x="4424" y="638"/>
                </a:cubicBezTo>
                <a:cubicBezTo>
                  <a:pt x="4455" y="638"/>
                  <a:pt x="4483" y="598"/>
                  <a:pt x="4517" y="586"/>
                </a:cubicBezTo>
                <a:cubicBezTo>
                  <a:pt x="4650" y="530"/>
                  <a:pt x="4777" y="449"/>
                  <a:pt x="4916" y="431"/>
                </a:cubicBezTo>
                <a:cubicBezTo>
                  <a:pt x="4985" y="421"/>
                  <a:pt x="5056" y="415"/>
                  <a:pt x="5126" y="415"/>
                </a:cubicBezTo>
                <a:cubicBezTo>
                  <a:pt x="5273" y="415"/>
                  <a:pt x="5420" y="439"/>
                  <a:pt x="5560" y="496"/>
                </a:cubicBezTo>
                <a:cubicBezTo>
                  <a:pt x="5715" y="558"/>
                  <a:pt x="5904" y="592"/>
                  <a:pt x="6012" y="703"/>
                </a:cubicBezTo>
                <a:cubicBezTo>
                  <a:pt x="6179" y="870"/>
                  <a:pt x="6396" y="963"/>
                  <a:pt x="6554" y="1134"/>
                </a:cubicBezTo>
                <a:cubicBezTo>
                  <a:pt x="6585" y="1164"/>
                  <a:pt x="6628" y="1183"/>
                  <a:pt x="6671" y="1205"/>
                </a:cubicBezTo>
                <a:cubicBezTo>
                  <a:pt x="6696" y="1216"/>
                  <a:pt x="6722" y="1222"/>
                  <a:pt x="6747" y="1222"/>
                </a:cubicBezTo>
                <a:cubicBezTo>
                  <a:pt x="6835" y="1222"/>
                  <a:pt x="6917" y="1156"/>
                  <a:pt x="6931" y="1059"/>
                </a:cubicBezTo>
                <a:cubicBezTo>
                  <a:pt x="6947" y="951"/>
                  <a:pt x="6823" y="725"/>
                  <a:pt x="6696" y="669"/>
                </a:cubicBezTo>
                <a:cubicBezTo>
                  <a:pt x="6569" y="617"/>
                  <a:pt x="6486" y="527"/>
                  <a:pt x="6390" y="434"/>
                </a:cubicBezTo>
                <a:cubicBezTo>
                  <a:pt x="6244" y="292"/>
                  <a:pt x="6068" y="177"/>
                  <a:pt x="5851" y="152"/>
                </a:cubicBezTo>
                <a:cubicBezTo>
                  <a:pt x="5749" y="143"/>
                  <a:pt x="5631" y="134"/>
                  <a:pt x="5557" y="78"/>
                </a:cubicBezTo>
                <a:cubicBezTo>
                  <a:pt x="5485" y="22"/>
                  <a:pt x="5409" y="8"/>
                  <a:pt x="5332" y="8"/>
                </a:cubicBezTo>
                <a:cubicBezTo>
                  <a:pt x="5255" y="8"/>
                  <a:pt x="5176" y="22"/>
                  <a:pt x="5100" y="22"/>
                </a:cubicBezTo>
                <a:cubicBezTo>
                  <a:pt x="5053" y="22"/>
                  <a:pt x="5008" y="17"/>
                  <a:pt x="496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46"/>
          <p:cNvSpPr/>
          <p:nvPr/>
        </p:nvSpPr>
        <p:spPr>
          <a:xfrm>
            <a:off x="2308469" y="2808065"/>
            <a:ext cx="129352" cy="150755"/>
          </a:xfrm>
          <a:custGeom>
            <a:rect b="b" l="l" r="r" t="t"/>
            <a:pathLst>
              <a:path extrusionOk="0" h="2747" w="2357">
                <a:moveTo>
                  <a:pt x="2170" y="1"/>
                </a:moveTo>
                <a:cubicBezTo>
                  <a:pt x="2168" y="1"/>
                  <a:pt x="2166" y="1"/>
                  <a:pt x="2164" y="1"/>
                </a:cubicBezTo>
                <a:cubicBezTo>
                  <a:pt x="2056" y="32"/>
                  <a:pt x="1904" y="20"/>
                  <a:pt x="1867" y="162"/>
                </a:cubicBezTo>
                <a:cubicBezTo>
                  <a:pt x="1821" y="342"/>
                  <a:pt x="1663" y="419"/>
                  <a:pt x="1567" y="549"/>
                </a:cubicBezTo>
                <a:cubicBezTo>
                  <a:pt x="1527" y="608"/>
                  <a:pt x="1517" y="698"/>
                  <a:pt x="1468" y="744"/>
                </a:cubicBezTo>
                <a:cubicBezTo>
                  <a:pt x="1356" y="849"/>
                  <a:pt x="1254" y="951"/>
                  <a:pt x="1180" y="1088"/>
                </a:cubicBezTo>
                <a:cubicBezTo>
                  <a:pt x="1115" y="1205"/>
                  <a:pt x="973" y="1255"/>
                  <a:pt x="923" y="1416"/>
                </a:cubicBezTo>
                <a:cubicBezTo>
                  <a:pt x="877" y="1564"/>
                  <a:pt x="722" y="1682"/>
                  <a:pt x="607" y="1806"/>
                </a:cubicBezTo>
                <a:cubicBezTo>
                  <a:pt x="508" y="1914"/>
                  <a:pt x="394" y="2004"/>
                  <a:pt x="301" y="2115"/>
                </a:cubicBezTo>
                <a:cubicBezTo>
                  <a:pt x="211" y="2217"/>
                  <a:pt x="137" y="2332"/>
                  <a:pt x="63" y="2446"/>
                </a:cubicBezTo>
                <a:cubicBezTo>
                  <a:pt x="1" y="2539"/>
                  <a:pt x="112" y="2747"/>
                  <a:pt x="217" y="2747"/>
                </a:cubicBezTo>
                <a:cubicBezTo>
                  <a:pt x="221" y="2747"/>
                  <a:pt x="224" y="2747"/>
                  <a:pt x="228" y="2747"/>
                </a:cubicBezTo>
                <a:cubicBezTo>
                  <a:pt x="330" y="2747"/>
                  <a:pt x="396" y="2703"/>
                  <a:pt x="456" y="2611"/>
                </a:cubicBezTo>
                <a:cubicBezTo>
                  <a:pt x="542" y="2481"/>
                  <a:pt x="654" y="2363"/>
                  <a:pt x="759" y="2245"/>
                </a:cubicBezTo>
                <a:cubicBezTo>
                  <a:pt x="821" y="2174"/>
                  <a:pt x="898" y="2112"/>
                  <a:pt x="960" y="2041"/>
                </a:cubicBezTo>
                <a:cubicBezTo>
                  <a:pt x="988" y="2010"/>
                  <a:pt x="991" y="1960"/>
                  <a:pt x="1016" y="1926"/>
                </a:cubicBezTo>
                <a:cubicBezTo>
                  <a:pt x="1106" y="1806"/>
                  <a:pt x="1199" y="1691"/>
                  <a:pt x="1291" y="1577"/>
                </a:cubicBezTo>
                <a:cubicBezTo>
                  <a:pt x="1390" y="1456"/>
                  <a:pt x="1493" y="1338"/>
                  <a:pt x="1595" y="1221"/>
                </a:cubicBezTo>
                <a:cubicBezTo>
                  <a:pt x="1684" y="1119"/>
                  <a:pt x="1811" y="1032"/>
                  <a:pt x="1858" y="911"/>
                </a:cubicBezTo>
                <a:cubicBezTo>
                  <a:pt x="1904" y="797"/>
                  <a:pt x="1985" y="738"/>
                  <a:pt x="2059" y="660"/>
                </a:cubicBezTo>
                <a:cubicBezTo>
                  <a:pt x="2084" y="636"/>
                  <a:pt x="2115" y="614"/>
                  <a:pt x="2130" y="583"/>
                </a:cubicBezTo>
                <a:cubicBezTo>
                  <a:pt x="2180" y="503"/>
                  <a:pt x="2211" y="407"/>
                  <a:pt x="2276" y="339"/>
                </a:cubicBezTo>
                <a:cubicBezTo>
                  <a:pt x="2356" y="252"/>
                  <a:pt x="2328" y="168"/>
                  <a:pt x="2288" y="91"/>
                </a:cubicBezTo>
                <a:cubicBezTo>
                  <a:pt x="2268" y="50"/>
                  <a:pt x="2206" y="1"/>
                  <a:pt x="217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8" name="Google Shape;498;p46"/>
          <p:cNvGrpSpPr/>
          <p:nvPr/>
        </p:nvGrpSpPr>
        <p:grpSpPr>
          <a:xfrm>
            <a:off x="825676" y="2264203"/>
            <a:ext cx="2230323" cy="2344366"/>
            <a:chOff x="825676" y="2264203"/>
            <a:chExt cx="2230323" cy="2344366"/>
          </a:xfrm>
        </p:grpSpPr>
        <p:sp>
          <p:nvSpPr>
            <p:cNvPr id="499" name="Google Shape;499;p46"/>
            <p:cNvSpPr/>
            <p:nvPr/>
          </p:nvSpPr>
          <p:spPr>
            <a:xfrm>
              <a:off x="1774765" y="3430350"/>
              <a:ext cx="1249947" cy="1178219"/>
            </a:xfrm>
            <a:custGeom>
              <a:rect b="b" l="l" r="r" t="t"/>
              <a:pathLst>
                <a:path extrusionOk="0" h="21469" w="22776">
                  <a:moveTo>
                    <a:pt x="22496" y="0"/>
                  </a:moveTo>
                  <a:cubicBezTo>
                    <a:pt x="22471" y="0"/>
                    <a:pt x="22447" y="4"/>
                    <a:pt x="22426" y="13"/>
                  </a:cubicBezTo>
                  <a:cubicBezTo>
                    <a:pt x="22342" y="50"/>
                    <a:pt x="22296" y="164"/>
                    <a:pt x="22218" y="226"/>
                  </a:cubicBezTo>
                  <a:cubicBezTo>
                    <a:pt x="22144" y="288"/>
                    <a:pt x="22036" y="313"/>
                    <a:pt x="22014" y="428"/>
                  </a:cubicBezTo>
                  <a:cubicBezTo>
                    <a:pt x="22014" y="434"/>
                    <a:pt x="21989" y="428"/>
                    <a:pt x="21980" y="437"/>
                  </a:cubicBezTo>
                  <a:cubicBezTo>
                    <a:pt x="21881" y="511"/>
                    <a:pt x="21782" y="588"/>
                    <a:pt x="21686" y="669"/>
                  </a:cubicBezTo>
                  <a:cubicBezTo>
                    <a:pt x="21640" y="709"/>
                    <a:pt x="21599" y="759"/>
                    <a:pt x="21556" y="802"/>
                  </a:cubicBezTo>
                  <a:cubicBezTo>
                    <a:pt x="21491" y="864"/>
                    <a:pt x="21423" y="926"/>
                    <a:pt x="21358" y="988"/>
                  </a:cubicBezTo>
                  <a:cubicBezTo>
                    <a:pt x="21330" y="1016"/>
                    <a:pt x="21299" y="1043"/>
                    <a:pt x="21277" y="1078"/>
                  </a:cubicBezTo>
                  <a:cubicBezTo>
                    <a:pt x="21178" y="1223"/>
                    <a:pt x="20980" y="1260"/>
                    <a:pt x="20894" y="1437"/>
                  </a:cubicBezTo>
                  <a:cubicBezTo>
                    <a:pt x="20838" y="1554"/>
                    <a:pt x="20692" y="1622"/>
                    <a:pt x="20590" y="1715"/>
                  </a:cubicBezTo>
                  <a:cubicBezTo>
                    <a:pt x="20457" y="1836"/>
                    <a:pt x="20330" y="1957"/>
                    <a:pt x="20200" y="2074"/>
                  </a:cubicBezTo>
                  <a:cubicBezTo>
                    <a:pt x="20117" y="2149"/>
                    <a:pt x="20030" y="2220"/>
                    <a:pt x="19946" y="2291"/>
                  </a:cubicBezTo>
                  <a:cubicBezTo>
                    <a:pt x="19906" y="2325"/>
                    <a:pt x="19860" y="2356"/>
                    <a:pt x="19835" y="2396"/>
                  </a:cubicBezTo>
                  <a:cubicBezTo>
                    <a:pt x="19782" y="2493"/>
                    <a:pt x="19741" y="2589"/>
                    <a:pt x="19611" y="2589"/>
                  </a:cubicBezTo>
                  <a:cubicBezTo>
                    <a:pt x="19604" y="2589"/>
                    <a:pt x="19596" y="2589"/>
                    <a:pt x="19587" y="2588"/>
                  </a:cubicBezTo>
                  <a:cubicBezTo>
                    <a:pt x="19579" y="2587"/>
                    <a:pt x="19570" y="2587"/>
                    <a:pt x="19562" y="2587"/>
                  </a:cubicBezTo>
                  <a:cubicBezTo>
                    <a:pt x="19483" y="2587"/>
                    <a:pt x="19402" y="2611"/>
                    <a:pt x="19318" y="2622"/>
                  </a:cubicBezTo>
                  <a:cubicBezTo>
                    <a:pt x="19300" y="2687"/>
                    <a:pt x="19280" y="2743"/>
                    <a:pt x="19190" y="2743"/>
                  </a:cubicBezTo>
                  <a:cubicBezTo>
                    <a:pt x="19185" y="2743"/>
                    <a:pt x="19181" y="2743"/>
                    <a:pt x="19176" y="2743"/>
                  </a:cubicBezTo>
                  <a:cubicBezTo>
                    <a:pt x="19135" y="2743"/>
                    <a:pt x="19095" y="2826"/>
                    <a:pt x="19052" y="2864"/>
                  </a:cubicBezTo>
                  <a:cubicBezTo>
                    <a:pt x="18978" y="2929"/>
                    <a:pt x="18906" y="3028"/>
                    <a:pt x="18823" y="3043"/>
                  </a:cubicBezTo>
                  <a:cubicBezTo>
                    <a:pt x="18739" y="3055"/>
                    <a:pt x="18715" y="3108"/>
                    <a:pt x="18665" y="3148"/>
                  </a:cubicBezTo>
                  <a:cubicBezTo>
                    <a:pt x="18634" y="3173"/>
                    <a:pt x="18609" y="3216"/>
                    <a:pt x="18575" y="3229"/>
                  </a:cubicBezTo>
                  <a:cubicBezTo>
                    <a:pt x="18386" y="3312"/>
                    <a:pt x="18303" y="3535"/>
                    <a:pt x="18092" y="3591"/>
                  </a:cubicBezTo>
                  <a:cubicBezTo>
                    <a:pt x="18086" y="3594"/>
                    <a:pt x="18083" y="3603"/>
                    <a:pt x="18077" y="3610"/>
                  </a:cubicBezTo>
                  <a:cubicBezTo>
                    <a:pt x="18021" y="3662"/>
                    <a:pt x="17969" y="3724"/>
                    <a:pt x="17907" y="3770"/>
                  </a:cubicBezTo>
                  <a:cubicBezTo>
                    <a:pt x="17851" y="3811"/>
                    <a:pt x="17770" y="3820"/>
                    <a:pt x="17727" y="3870"/>
                  </a:cubicBezTo>
                  <a:cubicBezTo>
                    <a:pt x="17659" y="3947"/>
                    <a:pt x="17613" y="4043"/>
                    <a:pt x="17554" y="4133"/>
                  </a:cubicBezTo>
                  <a:cubicBezTo>
                    <a:pt x="17541" y="4148"/>
                    <a:pt x="17514" y="4157"/>
                    <a:pt x="17495" y="4170"/>
                  </a:cubicBezTo>
                  <a:cubicBezTo>
                    <a:pt x="17439" y="4207"/>
                    <a:pt x="17387" y="4244"/>
                    <a:pt x="17331" y="4278"/>
                  </a:cubicBezTo>
                  <a:cubicBezTo>
                    <a:pt x="17300" y="4297"/>
                    <a:pt x="17269" y="4331"/>
                    <a:pt x="17238" y="4331"/>
                  </a:cubicBezTo>
                  <a:cubicBezTo>
                    <a:pt x="17055" y="4331"/>
                    <a:pt x="16882" y="4368"/>
                    <a:pt x="16721" y="4461"/>
                  </a:cubicBezTo>
                  <a:cubicBezTo>
                    <a:pt x="16711" y="4466"/>
                    <a:pt x="16699" y="4468"/>
                    <a:pt x="16686" y="4468"/>
                  </a:cubicBezTo>
                  <a:cubicBezTo>
                    <a:pt x="16670" y="4468"/>
                    <a:pt x="16653" y="4466"/>
                    <a:pt x="16638" y="4464"/>
                  </a:cubicBezTo>
                  <a:cubicBezTo>
                    <a:pt x="16581" y="4458"/>
                    <a:pt x="16525" y="4445"/>
                    <a:pt x="16468" y="4445"/>
                  </a:cubicBezTo>
                  <a:cubicBezTo>
                    <a:pt x="16463" y="4445"/>
                    <a:pt x="16457" y="4445"/>
                    <a:pt x="16452" y="4445"/>
                  </a:cubicBezTo>
                  <a:cubicBezTo>
                    <a:pt x="16278" y="4455"/>
                    <a:pt x="16108" y="4476"/>
                    <a:pt x="15938" y="4489"/>
                  </a:cubicBezTo>
                  <a:cubicBezTo>
                    <a:pt x="15755" y="4498"/>
                    <a:pt x="15573" y="4492"/>
                    <a:pt x="15390" y="4510"/>
                  </a:cubicBezTo>
                  <a:cubicBezTo>
                    <a:pt x="15289" y="4521"/>
                    <a:pt x="15187" y="4527"/>
                    <a:pt x="15086" y="4527"/>
                  </a:cubicBezTo>
                  <a:cubicBezTo>
                    <a:pt x="14974" y="4527"/>
                    <a:pt x="14863" y="4519"/>
                    <a:pt x="14752" y="4498"/>
                  </a:cubicBezTo>
                  <a:cubicBezTo>
                    <a:pt x="14712" y="4489"/>
                    <a:pt x="14678" y="4455"/>
                    <a:pt x="14641" y="4436"/>
                  </a:cubicBezTo>
                  <a:cubicBezTo>
                    <a:pt x="14573" y="4399"/>
                    <a:pt x="14502" y="4334"/>
                    <a:pt x="14431" y="4334"/>
                  </a:cubicBezTo>
                  <a:cubicBezTo>
                    <a:pt x="14214" y="4340"/>
                    <a:pt x="13997" y="4374"/>
                    <a:pt x="13777" y="4390"/>
                  </a:cubicBezTo>
                  <a:cubicBezTo>
                    <a:pt x="13762" y="4391"/>
                    <a:pt x="13746" y="4392"/>
                    <a:pt x="13730" y="4392"/>
                  </a:cubicBezTo>
                  <a:cubicBezTo>
                    <a:pt x="13678" y="4392"/>
                    <a:pt x="13625" y="4385"/>
                    <a:pt x="13570" y="4380"/>
                  </a:cubicBezTo>
                  <a:cubicBezTo>
                    <a:pt x="13519" y="4377"/>
                    <a:pt x="13469" y="4364"/>
                    <a:pt x="13418" y="4364"/>
                  </a:cubicBezTo>
                  <a:cubicBezTo>
                    <a:pt x="13413" y="4364"/>
                    <a:pt x="13408" y="4364"/>
                    <a:pt x="13403" y="4365"/>
                  </a:cubicBezTo>
                  <a:cubicBezTo>
                    <a:pt x="13343" y="4367"/>
                    <a:pt x="13276" y="4390"/>
                    <a:pt x="13218" y="4390"/>
                  </a:cubicBezTo>
                  <a:cubicBezTo>
                    <a:pt x="13198" y="4390"/>
                    <a:pt x="13179" y="4387"/>
                    <a:pt x="13161" y="4380"/>
                  </a:cubicBezTo>
                  <a:cubicBezTo>
                    <a:pt x="13119" y="4362"/>
                    <a:pt x="13077" y="4356"/>
                    <a:pt x="13035" y="4356"/>
                  </a:cubicBezTo>
                  <a:cubicBezTo>
                    <a:pt x="12931" y="4356"/>
                    <a:pt x="12829" y="4397"/>
                    <a:pt x="12726" y="4397"/>
                  </a:cubicBezTo>
                  <a:cubicBezTo>
                    <a:pt x="12716" y="4397"/>
                    <a:pt x="12707" y="4396"/>
                    <a:pt x="12697" y="4396"/>
                  </a:cubicBezTo>
                  <a:cubicBezTo>
                    <a:pt x="12660" y="4393"/>
                    <a:pt x="12623" y="4390"/>
                    <a:pt x="12586" y="4386"/>
                  </a:cubicBezTo>
                  <a:cubicBezTo>
                    <a:pt x="12555" y="4382"/>
                    <a:pt x="12517" y="4366"/>
                    <a:pt x="12489" y="4366"/>
                  </a:cubicBezTo>
                  <a:cubicBezTo>
                    <a:pt x="12481" y="4366"/>
                    <a:pt x="12474" y="4367"/>
                    <a:pt x="12468" y="4371"/>
                  </a:cubicBezTo>
                  <a:cubicBezTo>
                    <a:pt x="12418" y="4405"/>
                    <a:pt x="12367" y="4416"/>
                    <a:pt x="12316" y="4416"/>
                  </a:cubicBezTo>
                  <a:cubicBezTo>
                    <a:pt x="12219" y="4416"/>
                    <a:pt x="12121" y="4375"/>
                    <a:pt x="12024" y="4375"/>
                  </a:cubicBezTo>
                  <a:cubicBezTo>
                    <a:pt x="12001" y="4375"/>
                    <a:pt x="11978" y="4377"/>
                    <a:pt x="11954" y="4383"/>
                  </a:cubicBezTo>
                  <a:cubicBezTo>
                    <a:pt x="11889" y="4399"/>
                    <a:pt x="11821" y="4399"/>
                    <a:pt x="11756" y="4408"/>
                  </a:cubicBezTo>
                  <a:cubicBezTo>
                    <a:pt x="11736" y="4411"/>
                    <a:pt x="11710" y="4423"/>
                    <a:pt x="11693" y="4423"/>
                  </a:cubicBezTo>
                  <a:cubicBezTo>
                    <a:pt x="11689" y="4423"/>
                    <a:pt x="11685" y="4422"/>
                    <a:pt x="11682" y="4420"/>
                  </a:cubicBezTo>
                  <a:cubicBezTo>
                    <a:pt x="11626" y="4389"/>
                    <a:pt x="11573" y="4362"/>
                    <a:pt x="11518" y="4362"/>
                  </a:cubicBezTo>
                  <a:cubicBezTo>
                    <a:pt x="11481" y="4362"/>
                    <a:pt x="11443" y="4374"/>
                    <a:pt x="11403" y="4405"/>
                  </a:cubicBezTo>
                  <a:cubicBezTo>
                    <a:pt x="11399" y="4409"/>
                    <a:pt x="11392" y="4411"/>
                    <a:pt x="11383" y="4411"/>
                  </a:cubicBezTo>
                  <a:cubicBezTo>
                    <a:pt x="11367" y="4411"/>
                    <a:pt x="11347" y="4405"/>
                    <a:pt x="11335" y="4399"/>
                  </a:cubicBezTo>
                  <a:cubicBezTo>
                    <a:pt x="11257" y="4363"/>
                    <a:pt x="11178" y="4352"/>
                    <a:pt x="11100" y="4352"/>
                  </a:cubicBezTo>
                  <a:cubicBezTo>
                    <a:pt x="10959" y="4352"/>
                    <a:pt x="10818" y="4390"/>
                    <a:pt x="10679" y="4396"/>
                  </a:cubicBezTo>
                  <a:cubicBezTo>
                    <a:pt x="10586" y="4402"/>
                    <a:pt x="10499" y="4473"/>
                    <a:pt x="10407" y="4495"/>
                  </a:cubicBezTo>
                  <a:cubicBezTo>
                    <a:pt x="10395" y="4497"/>
                    <a:pt x="10383" y="4498"/>
                    <a:pt x="10370" y="4498"/>
                  </a:cubicBezTo>
                  <a:cubicBezTo>
                    <a:pt x="10323" y="4498"/>
                    <a:pt x="10273" y="4485"/>
                    <a:pt x="10229" y="4485"/>
                  </a:cubicBezTo>
                  <a:cubicBezTo>
                    <a:pt x="10208" y="4485"/>
                    <a:pt x="10188" y="4488"/>
                    <a:pt x="10171" y="4498"/>
                  </a:cubicBezTo>
                  <a:cubicBezTo>
                    <a:pt x="10135" y="4520"/>
                    <a:pt x="10101" y="4527"/>
                    <a:pt x="10067" y="4527"/>
                  </a:cubicBezTo>
                  <a:cubicBezTo>
                    <a:pt x="10015" y="4527"/>
                    <a:pt x="9964" y="4510"/>
                    <a:pt x="9913" y="4510"/>
                  </a:cubicBezTo>
                  <a:cubicBezTo>
                    <a:pt x="9911" y="4510"/>
                    <a:pt x="9908" y="4510"/>
                    <a:pt x="9905" y="4510"/>
                  </a:cubicBezTo>
                  <a:cubicBezTo>
                    <a:pt x="9904" y="4510"/>
                    <a:pt x="9903" y="4510"/>
                    <a:pt x="9902" y="4510"/>
                  </a:cubicBezTo>
                  <a:cubicBezTo>
                    <a:pt x="9864" y="4510"/>
                    <a:pt x="9811" y="4467"/>
                    <a:pt x="9782" y="4467"/>
                  </a:cubicBezTo>
                  <a:cubicBezTo>
                    <a:pt x="9778" y="4467"/>
                    <a:pt x="9775" y="4468"/>
                    <a:pt x="9772" y="4470"/>
                  </a:cubicBezTo>
                  <a:cubicBezTo>
                    <a:pt x="9742" y="4488"/>
                    <a:pt x="9711" y="4495"/>
                    <a:pt x="9679" y="4495"/>
                  </a:cubicBezTo>
                  <a:cubicBezTo>
                    <a:pt x="9606" y="4495"/>
                    <a:pt x="9530" y="4460"/>
                    <a:pt x="9459" y="4460"/>
                  </a:cubicBezTo>
                  <a:cubicBezTo>
                    <a:pt x="9416" y="4460"/>
                    <a:pt x="9374" y="4473"/>
                    <a:pt x="9336" y="4513"/>
                  </a:cubicBezTo>
                  <a:cubicBezTo>
                    <a:pt x="9334" y="4515"/>
                    <a:pt x="9331" y="4516"/>
                    <a:pt x="9327" y="4516"/>
                  </a:cubicBezTo>
                  <a:cubicBezTo>
                    <a:pt x="9318" y="4516"/>
                    <a:pt x="9307" y="4512"/>
                    <a:pt x="9298" y="4510"/>
                  </a:cubicBezTo>
                  <a:cubicBezTo>
                    <a:pt x="9168" y="4489"/>
                    <a:pt x="9038" y="4458"/>
                    <a:pt x="8905" y="4442"/>
                  </a:cubicBezTo>
                  <a:cubicBezTo>
                    <a:pt x="8899" y="4442"/>
                    <a:pt x="8892" y="4441"/>
                    <a:pt x="8886" y="4441"/>
                  </a:cubicBezTo>
                  <a:cubicBezTo>
                    <a:pt x="8826" y="4441"/>
                    <a:pt x="8762" y="4464"/>
                    <a:pt x="8698" y="4464"/>
                  </a:cubicBezTo>
                  <a:cubicBezTo>
                    <a:pt x="8497" y="4461"/>
                    <a:pt x="8292" y="4451"/>
                    <a:pt x="8088" y="4439"/>
                  </a:cubicBezTo>
                  <a:cubicBezTo>
                    <a:pt x="8041" y="4436"/>
                    <a:pt x="7994" y="4408"/>
                    <a:pt x="7947" y="4408"/>
                  </a:cubicBezTo>
                  <a:cubicBezTo>
                    <a:pt x="7944" y="4408"/>
                    <a:pt x="7942" y="4408"/>
                    <a:pt x="7940" y="4408"/>
                  </a:cubicBezTo>
                  <a:cubicBezTo>
                    <a:pt x="7814" y="4415"/>
                    <a:pt x="7689" y="4424"/>
                    <a:pt x="7562" y="4424"/>
                  </a:cubicBezTo>
                  <a:cubicBezTo>
                    <a:pt x="7520" y="4424"/>
                    <a:pt x="7478" y="4423"/>
                    <a:pt x="7435" y="4420"/>
                  </a:cubicBezTo>
                  <a:cubicBezTo>
                    <a:pt x="7378" y="4416"/>
                    <a:pt x="7321" y="4415"/>
                    <a:pt x="7263" y="4415"/>
                  </a:cubicBezTo>
                  <a:cubicBezTo>
                    <a:pt x="7169" y="4415"/>
                    <a:pt x="7074" y="4418"/>
                    <a:pt x="6979" y="4418"/>
                  </a:cubicBezTo>
                  <a:cubicBezTo>
                    <a:pt x="6930" y="4418"/>
                    <a:pt x="6881" y="4417"/>
                    <a:pt x="6831" y="4414"/>
                  </a:cubicBezTo>
                  <a:cubicBezTo>
                    <a:pt x="6746" y="4407"/>
                    <a:pt x="6661" y="4390"/>
                    <a:pt x="6576" y="4390"/>
                  </a:cubicBezTo>
                  <a:cubicBezTo>
                    <a:pt x="6507" y="4390"/>
                    <a:pt x="6438" y="4402"/>
                    <a:pt x="6370" y="4439"/>
                  </a:cubicBezTo>
                  <a:cubicBezTo>
                    <a:pt x="6367" y="4441"/>
                    <a:pt x="6361" y="4442"/>
                    <a:pt x="6354" y="4442"/>
                  </a:cubicBezTo>
                  <a:cubicBezTo>
                    <a:pt x="6344" y="4442"/>
                    <a:pt x="6331" y="4440"/>
                    <a:pt x="6324" y="4436"/>
                  </a:cubicBezTo>
                  <a:cubicBezTo>
                    <a:pt x="6292" y="4421"/>
                    <a:pt x="6259" y="4417"/>
                    <a:pt x="6225" y="4417"/>
                  </a:cubicBezTo>
                  <a:cubicBezTo>
                    <a:pt x="6169" y="4417"/>
                    <a:pt x="6111" y="4429"/>
                    <a:pt x="6055" y="4429"/>
                  </a:cubicBezTo>
                  <a:cubicBezTo>
                    <a:pt x="5995" y="4429"/>
                    <a:pt x="5939" y="4415"/>
                    <a:pt x="5890" y="4355"/>
                  </a:cubicBezTo>
                  <a:lnTo>
                    <a:pt x="5878" y="4355"/>
                  </a:lnTo>
                  <a:cubicBezTo>
                    <a:pt x="5779" y="4368"/>
                    <a:pt x="5680" y="4377"/>
                    <a:pt x="5581" y="4396"/>
                  </a:cubicBezTo>
                  <a:cubicBezTo>
                    <a:pt x="5491" y="4411"/>
                    <a:pt x="5442" y="4451"/>
                    <a:pt x="5417" y="4557"/>
                  </a:cubicBezTo>
                  <a:cubicBezTo>
                    <a:pt x="5374" y="4718"/>
                    <a:pt x="5380" y="4900"/>
                    <a:pt x="5262" y="5040"/>
                  </a:cubicBezTo>
                  <a:cubicBezTo>
                    <a:pt x="5244" y="5064"/>
                    <a:pt x="5253" y="5120"/>
                    <a:pt x="5256" y="5160"/>
                  </a:cubicBezTo>
                  <a:cubicBezTo>
                    <a:pt x="5256" y="5188"/>
                    <a:pt x="5275" y="5216"/>
                    <a:pt x="5268" y="5241"/>
                  </a:cubicBezTo>
                  <a:cubicBezTo>
                    <a:pt x="5213" y="5467"/>
                    <a:pt x="5154" y="5690"/>
                    <a:pt x="5101" y="5881"/>
                  </a:cubicBezTo>
                  <a:cubicBezTo>
                    <a:pt x="5027" y="5940"/>
                    <a:pt x="4959" y="5974"/>
                    <a:pt x="4922" y="6030"/>
                  </a:cubicBezTo>
                  <a:cubicBezTo>
                    <a:pt x="4897" y="6061"/>
                    <a:pt x="4934" y="6132"/>
                    <a:pt x="4919" y="6176"/>
                  </a:cubicBezTo>
                  <a:cubicBezTo>
                    <a:pt x="4875" y="6293"/>
                    <a:pt x="4813" y="6408"/>
                    <a:pt x="4767" y="6522"/>
                  </a:cubicBezTo>
                  <a:cubicBezTo>
                    <a:pt x="4739" y="6593"/>
                    <a:pt x="4696" y="6677"/>
                    <a:pt x="4711" y="6739"/>
                  </a:cubicBezTo>
                  <a:cubicBezTo>
                    <a:pt x="4748" y="6872"/>
                    <a:pt x="4671" y="6962"/>
                    <a:pt x="4628" y="7067"/>
                  </a:cubicBezTo>
                  <a:cubicBezTo>
                    <a:pt x="4612" y="7101"/>
                    <a:pt x="4597" y="7141"/>
                    <a:pt x="4590" y="7178"/>
                  </a:cubicBezTo>
                  <a:cubicBezTo>
                    <a:pt x="4584" y="7225"/>
                    <a:pt x="4597" y="7274"/>
                    <a:pt x="4584" y="7321"/>
                  </a:cubicBezTo>
                  <a:cubicBezTo>
                    <a:pt x="4544" y="7476"/>
                    <a:pt x="4491" y="7630"/>
                    <a:pt x="4451" y="7785"/>
                  </a:cubicBezTo>
                  <a:cubicBezTo>
                    <a:pt x="4426" y="7875"/>
                    <a:pt x="4411" y="7971"/>
                    <a:pt x="4386" y="8061"/>
                  </a:cubicBezTo>
                  <a:cubicBezTo>
                    <a:pt x="4361" y="8153"/>
                    <a:pt x="4309" y="8240"/>
                    <a:pt x="4306" y="8330"/>
                  </a:cubicBezTo>
                  <a:cubicBezTo>
                    <a:pt x="4296" y="8571"/>
                    <a:pt x="4234" y="8794"/>
                    <a:pt x="4129" y="9008"/>
                  </a:cubicBezTo>
                  <a:cubicBezTo>
                    <a:pt x="4120" y="9023"/>
                    <a:pt x="4111" y="9042"/>
                    <a:pt x="4108" y="9060"/>
                  </a:cubicBezTo>
                  <a:cubicBezTo>
                    <a:pt x="4070" y="9255"/>
                    <a:pt x="4049" y="9453"/>
                    <a:pt x="3990" y="9639"/>
                  </a:cubicBezTo>
                  <a:cubicBezTo>
                    <a:pt x="3956" y="9738"/>
                    <a:pt x="3999" y="9803"/>
                    <a:pt x="4043" y="9840"/>
                  </a:cubicBezTo>
                  <a:cubicBezTo>
                    <a:pt x="4080" y="9873"/>
                    <a:pt x="4144" y="9888"/>
                    <a:pt x="4201" y="9888"/>
                  </a:cubicBezTo>
                  <a:cubicBezTo>
                    <a:pt x="4220" y="9888"/>
                    <a:pt x="4237" y="9887"/>
                    <a:pt x="4253" y="9884"/>
                  </a:cubicBezTo>
                  <a:cubicBezTo>
                    <a:pt x="4303" y="9874"/>
                    <a:pt x="4340" y="9803"/>
                    <a:pt x="4380" y="9757"/>
                  </a:cubicBezTo>
                  <a:cubicBezTo>
                    <a:pt x="4395" y="9738"/>
                    <a:pt x="4395" y="9698"/>
                    <a:pt x="4411" y="9689"/>
                  </a:cubicBezTo>
                  <a:cubicBezTo>
                    <a:pt x="4526" y="9625"/>
                    <a:pt x="4608" y="9506"/>
                    <a:pt x="4756" y="9506"/>
                  </a:cubicBezTo>
                  <a:cubicBezTo>
                    <a:pt x="4759" y="9506"/>
                    <a:pt x="4763" y="9506"/>
                    <a:pt x="4767" y="9506"/>
                  </a:cubicBezTo>
                  <a:cubicBezTo>
                    <a:pt x="4768" y="9506"/>
                    <a:pt x="4769" y="9506"/>
                    <a:pt x="4770" y="9506"/>
                  </a:cubicBezTo>
                  <a:cubicBezTo>
                    <a:pt x="4797" y="9506"/>
                    <a:pt x="4827" y="9468"/>
                    <a:pt x="4857" y="9450"/>
                  </a:cubicBezTo>
                  <a:cubicBezTo>
                    <a:pt x="4888" y="9429"/>
                    <a:pt x="4915" y="9407"/>
                    <a:pt x="4950" y="9388"/>
                  </a:cubicBezTo>
                  <a:cubicBezTo>
                    <a:pt x="5080" y="9327"/>
                    <a:pt x="5247" y="9327"/>
                    <a:pt x="5321" y="9166"/>
                  </a:cubicBezTo>
                  <a:cubicBezTo>
                    <a:pt x="5335" y="9135"/>
                    <a:pt x="5388" y="9102"/>
                    <a:pt x="5421" y="9102"/>
                  </a:cubicBezTo>
                  <a:cubicBezTo>
                    <a:pt x="5425" y="9102"/>
                    <a:pt x="5429" y="9103"/>
                    <a:pt x="5432" y="9104"/>
                  </a:cubicBezTo>
                  <a:cubicBezTo>
                    <a:pt x="5450" y="9108"/>
                    <a:pt x="5466" y="9110"/>
                    <a:pt x="5480" y="9110"/>
                  </a:cubicBezTo>
                  <a:cubicBezTo>
                    <a:pt x="5562" y="9110"/>
                    <a:pt x="5614" y="9052"/>
                    <a:pt x="5677" y="9005"/>
                  </a:cubicBezTo>
                  <a:cubicBezTo>
                    <a:pt x="5730" y="8964"/>
                    <a:pt x="5798" y="8946"/>
                    <a:pt x="5860" y="8921"/>
                  </a:cubicBezTo>
                  <a:cubicBezTo>
                    <a:pt x="5890" y="8912"/>
                    <a:pt x="5934" y="8921"/>
                    <a:pt x="5952" y="8903"/>
                  </a:cubicBezTo>
                  <a:cubicBezTo>
                    <a:pt x="6160" y="8704"/>
                    <a:pt x="6457" y="8692"/>
                    <a:pt x="6692" y="8553"/>
                  </a:cubicBezTo>
                  <a:cubicBezTo>
                    <a:pt x="6862" y="8451"/>
                    <a:pt x="7054" y="8389"/>
                    <a:pt x="7240" y="8314"/>
                  </a:cubicBezTo>
                  <a:cubicBezTo>
                    <a:pt x="7429" y="8240"/>
                    <a:pt x="7621" y="8166"/>
                    <a:pt x="7813" y="8104"/>
                  </a:cubicBezTo>
                  <a:cubicBezTo>
                    <a:pt x="7937" y="8064"/>
                    <a:pt x="8063" y="8030"/>
                    <a:pt x="8190" y="8027"/>
                  </a:cubicBezTo>
                  <a:cubicBezTo>
                    <a:pt x="8336" y="8023"/>
                    <a:pt x="8478" y="8030"/>
                    <a:pt x="8611" y="7955"/>
                  </a:cubicBezTo>
                  <a:cubicBezTo>
                    <a:pt x="8619" y="7951"/>
                    <a:pt x="8628" y="7949"/>
                    <a:pt x="8639" y="7949"/>
                  </a:cubicBezTo>
                  <a:cubicBezTo>
                    <a:pt x="8665" y="7949"/>
                    <a:pt x="8697" y="7960"/>
                    <a:pt x="8726" y="7965"/>
                  </a:cubicBezTo>
                  <a:cubicBezTo>
                    <a:pt x="8806" y="7974"/>
                    <a:pt x="8890" y="7983"/>
                    <a:pt x="8970" y="7996"/>
                  </a:cubicBezTo>
                  <a:cubicBezTo>
                    <a:pt x="9060" y="8011"/>
                    <a:pt x="9150" y="8017"/>
                    <a:pt x="9230" y="8048"/>
                  </a:cubicBezTo>
                  <a:cubicBezTo>
                    <a:pt x="9286" y="8067"/>
                    <a:pt x="9336" y="8113"/>
                    <a:pt x="9379" y="8153"/>
                  </a:cubicBezTo>
                  <a:cubicBezTo>
                    <a:pt x="9466" y="8228"/>
                    <a:pt x="9596" y="8259"/>
                    <a:pt x="9630" y="8386"/>
                  </a:cubicBezTo>
                  <a:cubicBezTo>
                    <a:pt x="9658" y="8478"/>
                    <a:pt x="9719" y="8571"/>
                    <a:pt x="9639" y="8670"/>
                  </a:cubicBezTo>
                  <a:cubicBezTo>
                    <a:pt x="9580" y="8745"/>
                    <a:pt x="9543" y="8834"/>
                    <a:pt x="9481" y="8903"/>
                  </a:cubicBezTo>
                  <a:cubicBezTo>
                    <a:pt x="9370" y="9026"/>
                    <a:pt x="9249" y="9141"/>
                    <a:pt x="9131" y="9258"/>
                  </a:cubicBezTo>
                  <a:cubicBezTo>
                    <a:pt x="9094" y="9296"/>
                    <a:pt x="9045" y="9323"/>
                    <a:pt x="9011" y="9364"/>
                  </a:cubicBezTo>
                  <a:cubicBezTo>
                    <a:pt x="8973" y="9410"/>
                    <a:pt x="8946" y="9466"/>
                    <a:pt x="8915" y="9518"/>
                  </a:cubicBezTo>
                  <a:cubicBezTo>
                    <a:pt x="8871" y="9596"/>
                    <a:pt x="8881" y="9670"/>
                    <a:pt x="8952" y="9723"/>
                  </a:cubicBezTo>
                  <a:cubicBezTo>
                    <a:pt x="9023" y="9775"/>
                    <a:pt x="9076" y="9800"/>
                    <a:pt x="9128" y="9800"/>
                  </a:cubicBezTo>
                  <a:cubicBezTo>
                    <a:pt x="9182" y="9800"/>
                    <a:pt x="9237" y="9773"/>
                    <a:pt x="9314" y="9720"/>
                  </a:cubicBezTo>
                  <a:cubicBezTo>
                    <a:pt x="9351" y="9694"/>
                    <a:pt x="9391" y="9684"/>
                    <a:pt x="9433" y="9684"/>
                  </a:cubicBezTo>
                  <a:cubicBezTo>
                    <a:pt x="9496" y="9684"/>
                    <a:pt x="9562" y="9705"/>
                    <a:pt x="9627" y="9726"/>
                  </a:cubicBezTo>
                  <a:cubicBezTo>
                    <a:pt x="9763" y="9766"/>
                    <a:pt x="9856" y="9834"/>
                    <a:pt x="9952" y="9930"/>
                  </a:cubicBezTo>
                  <a:cubicBezTo>
                    <a:pt x="10029" y="10008"/>
                    <a:pt x="10078" y="10082"/>
                    <a:pt x="10054" y="10199"/>
                  </a:cubicBezTo>
                  <a:cubicBezTo>
                    <a:pt x="10038" y="10264"/>
                    <a:pt x="10051" y="10333"/>
                    <a:pt x="10051" y="10425"/>
                  </a:cubicBezTo>
                  <a:cubicBezTo>
                    <a:pt x="10051" y="10425"/>
                    <a:pt x="10010" y="10453"/>
                    <a:pt x="10013" y="10475"/>
                  </a:cubicBezTo>
                  <a:cubicBezTo>
                    <a:pt x="10035" y="10611"/>
                    <a:pt x="9914" y="10667"/>
                    <a:pt x="9856" y="10760"/>
                  </a:cubicBezTo>
                  <a:cubicBezTo>
                    <a:pt x="9818" y="10822"/>
                    <a:pt x="9781" y="10893"/>
                    <a:pt x="9726" y="10936"/>
                  </a:cubicBezTo>
                  <a:cubicBezTo>
                    <a:pt x="9589" y="11044"/>
                    <a:pt x="9428" y="11128"/>
                    <a:pt x="9302" y="11249"/>
                  </a:cubicBezTo>
                  <a:cubicBezTo>
                    <a:pt x="9184" y="11357"/>
                    <a:pt x="9066" y="11459"/>
                    <a:pt x="8912" y="11506"/>
                  </a:cubicBezTo>
                  <a:cubicBezTo>
                    <a:pt x="8843" y="11527"/>
                    <a:pt x="8778" y="11561"/>
                    <a:pt x="8717" y="11595"/>
                  </a:cubicBezTo>
                  <a:cubicBezTo>
                    <a:pt x="8686" y="11614"/>
                    <a:pt x="8655" y="11645"/>
                    <a:pt x="8642" y="11676"/>
                  </a:cubicBezTo>
                  <a:cubicBezTo>
                    <a:pt x="8598" y="11793"/>
                    <a:pt x="8729" y="11962"/>
                    <a:pt x="8866" y="11962"/>
                  </a:cubicBezTo>
                  <a:cubicBezTo>
                    <a:pt x="8874" y="11962"/>
                    <a:pt x="8882" y="11962"/>
                    <a:pt x="8890" y="11961"/>
                  </a:cubicBezTo>
                  <a:cubicBezTo>
                    <a:pt x="8921" y="11956"/>
                    <a:pt x="8952" y="11954"/>
                    <a:pt x="8982" y="11954"/>
                  </a:cubicBezTo>
                  <a:cubicBezTo>
                    <a:pt x="9059" y="11954"/>
                    <a:pt x="9132" y="11968"/>
                    <a:pt x="9206" y="11995"/>
                  </a:cubicBezTo>
                  <a:cubicBezTo>
                    <a:pt x="9213" y="11996"/>
                    <a:pt x="9225" y="11998"/>
                    <a:pt x="9235" y="11998"/>
                  </a:cubicBezTo>
                  <a:cubicBezTo>
                    <a:pt x="9246" y="11998"/>
                    <a:pt x="9255" y="11996"/>
                    <a:pt x="9258" y="11992"/>
                  </a:cubicBezTo>
                  <a:cubicBezTo>
                    <a:pt x="9279" y="11968"/>
                    <a:pt x="9297" y="11959"/>
                    <a:pt x="9314" y="11959"/>
                  </a:cubicBezTo>
                  <a:cubicBezTo>
                    <a:pt x="9346" y="11959"/>
                    <a:pt x="9374" y="11989"/>
                    <a:pt x="9404" y="12007"/>
                  </a:cubicBezTo>
                  <a:cubicBezTo>
                    <a:pt x="9441" y="12029"/>
                    <a:pt x="9481" y="12044"/>
                    <a:pt x="9518" y="12063"/>
                  </a:cubicBezTo>
                  <a:cubicBezTo>
                    <a:pt x="9602" y="12109"/>
                    <a:pt x="9685" y="12150"/>
                    <a:pt x="9763" y="12202"/>
                  </a:cubicBezTo>
                  <a:cubicBezTo>
                    <a:pt x="9905" y="12298"/>
                    <a:pt x="9794" y="12450"/>
                    <a:pt x="9825" y="12574"/>
                  </a:cubicBezTo>
                  <a:cubicBezTo>
                    <a:pt x="9837" y="12623"/>
                    <a:pt x="9809" y="12707"/>
                    <a:pt x="9769" y="12750"/>
                  </a:cubicBezTo>
                  <a:cubicBezTo>
                    <a:pt x="9685" y="12846"/>
                    <a:pt x="9667" y="13010"/>
                    <a:pt x="9500" y="13035"/>
                  </a:cubicBezTo>
                  <a:cubicBezTo>
                    <a:pt x="9487" y="13035"/>
                    <a:pt x="9481" y="13072"/>
                    <a:pt x="9463" y="13078"/>
                  </a:cubicBezTo>
                  <a:cubicBezTo>
                    <a:pt x="9329" y="13140"/>
                    <a:pt x="9289" y="13307"/>
                    <a:pt x="9128" y="13354"/>
                  </a:cubicBezTo>
                  <a:cubicBezTo>
                    <a:pt x="9020" y="13385"/>
                    <a:pt x="8912" y="13484"/>
                    <a:pt x="8843" y="13576"/>
                  </a:cubicBezTo>
                  <a:cubicBezTo>
                    <a:pt x="8757" y="13691"/>
                    <a:pt x="8661" y="13753"/>
                    <a:pt x="8525" y="13775"/>
                  </a:cubicBezTo>
                  <a:cubicBezTo>
                    <a:pt x="8484" y="13781"/>
                    <a:pt x="8447" y="13824"/>
                    <a:pt x="8410" y="13855"/>
                  </a:cubicBezTo>
                  <a:cubicBezTo>
                    <a:pt x="8339" y="13914"/>
                    <a:pt x="8280" y="13994"/>
                    <a:pt x="8200" y="14035"/>
                  </a:cubicBezTo>
                  <a:cubicBezTo>
                    <a:pt x="8060" y="14106"/>
                    <a:pt x="7906" y="14146"/>
                    <a:pt x="7763" y="14214"/>
                  </a:cubicBezTo>
                  <a:cubicBezTo>
                    <a:pt x="7677" y="14257"/>
                    <a:pt x="7608" y="14366"/>
                    <a:pt x="7525" y="14378"/>
                  </a:cubicBezTo>
                  <a:cubicBezTo>
                    <a:pt x="7290" y="14415"/>
                    <a:pt x="7132" y="14595"/>
                    <a:pt x="6915" y="14669"/>
                  </a:cubicBezTo>
                  <a:cubicBezTo>
                    <a:pt x="6763" y="14719"/>
                    <a:pt x="6633" y="14836"/>
                    <a:pt x="6488" y="14920"/>
                  </a:cubicBezTo>
                  <a:cubicBezTo>
                    <a:pt x="6429" y="14951"/>
                    <a:pt x="6358" y="14966"/>
                    <a:pt x="6299" y="14997"/>
                  </a:cubicBezTo>
                  <a:cubicBezTo>
                    <a:pt x="6101" y="15099"/>
                    <a:pt x="5909" y="15205"/>
                    <a:pt x="5711" y="15301"/>
                  </a:cubicBezTo>
                  <a:cubicBezTo>
                    <a:pt x="5606" y="15353"/>
                    <a:pt x="5494" y="15390"/>
                    <a:pt x="5389" y="15443"/>
                  </a:cubicBezTo>
                  <a:cubicBezTo>
                    <a:pt x="5250" y="15517"/>
                    <a:pt x="5123" y="15635"/>
                    <a:pt x="4974" y="15672"/>
                  </a:cubicBezTo>
                  <a:cubicBezTo>
                    <a:pt x="4819" y="15712"/>
                    <a:pt x="4708" y="15780"/>
                    <a:pt x="4606" y="15895"/>
                  </a:cubicBezTo>
                  <a:cubicBezTo>
                    <a:pt x="4584" y="15923"/>
                    <a:pt x="4522" y="15913"/>
                    <a:pt x="4479" y="15926"/>
                  </a:cubicBezTo>
                  <a:cubicBezTo>
                    <a:pt x="4448" y="15935"/>
                    <a:pt x="4414" y="15944"/>
                    <a:pt x="4389" y="15960"/>
                  </a:cubicBezTo>
                  <a:cubicBezTo>
                    <a:pt x="4296" y="16025"/>
                    <a:pt x="4213" y="16118"/>
                    <a:pt x="4111" y="16149"/>
                  </a:cubicBezTo>
                  <a:cubicBezTo>
                    <a:pt x="3999" y="16183"/>
                    <a:pt x="3925" y="16238"/>
                    <a:pt x="3835" y="16307"/>
                  </a:cubicBezTo>
                  <a:cubicBezTo>
                    <a:pt x="3702" y="16406"/>
                    <a:pt x="3513" y="16409"/>
                    <a:pt x="3389" y="16557"/>
                  </a:cubicBezTo>
                  <a:cubicBezTo>
                    <a:pt x="3328" y="16635"/>
                    <a:pt x="3191" y="16650"/>
                    <a:pt x="3098" y="16706"/>
                  </a:cubicBezTo>
                  <a:cubicBezTo>
                    <a:pt x="2907" y="16820"/>
                    <a:pt x="2696" y="16901"/>
                    <a:pt x="2526" y="17049"/>
                  </a:cubicBezTo>
                  <a:cubicBezTo>
                    <a:pt x="2486" y="17087"/>
                    <a:pt x="2405" y="17087"/>
                    <a:pt x="2377" y="17127"/>
                  </a:cubicBezTo>
                  <a:cubicBezTo>
                    <a:pt x="2347" y="17174"/>
                    <a:pt x="2317" y="17191"/>
                    <a:pt x="2287" y="17191"/>
                  </a:cubicBezTo>
                  <a:cubicBezTo>
                    <a:pt x="2255" y="17191"/>
                    <a:pt x="2222" y="17172"/>
                    <a:pt x="2185" y="17148"/>
                  </a:cubicBezTo>
                  <a:cubicBezTo>
                    <a:pt x="2156" y="17129"/>
                    <a:pt x="2123" y="17120"/>
                    <a:pt x="2091" y="17120"/>
                  </a:cubicBezTo>
                  <a:cubicBezTo>
                    <a:pt x="2005" y="17120"/>
                    <a:pt x="1922" y="17183"/>
                    <a:pt x="1913" y="17275"/>
                  </a:cubicBezTo>
                  <a:cubicBezTo>
                    <a:pt x="1885" y="17492"/>
                    <a:pt x="1712" y="17718"/>
                    <a:pt x="1507" y="17740"/>
                  </a:cubicBezTo>
                  <a:cubicBezTo>
                    <a:pt x="1374" y="17755"/>
                    <a:pt x="1300" y="17802"/>
                    <a:pt x="1254" y="17944"/>
                  </a:cubicBezTo>
                  <a:cubicBezTo>
                    <a:pt x="1195" y="17904"/>
                    <a:pt x="1148" y="17882"/>
                    <a:pt x="1114" y="17845"/>
                  </a:cubicBezTo>
                  <a:cubicBezTo>
                    <a:pt x="1081" y="17814"/>
                    <a:pt x="1051" y="17802"/>
                    <a:pt x="1022" y="17802"/>
                  </a:cubicBezTo>
                  <a:cubicBezTo>
                    <a:pt x="951" y="17802"/>
                    <a:pt x="889" y="17871"/>
                    <a:pt x="823" y="17882"/>
                  </a:cubicBezTo>
                  <a:cubicBezTo>
                    <a:pt x="792" y="17888"/>
                    <a:pt x="765" y="17959"/>
                    <a:pt x="749" y="18006"/>
                  </a:cubicBezTo>
                  <a:cubicBezTo>
                    <a:pt x="696" y="18158"/>
                    <a:pt x="641" y="18309"/>
                    <a:pt x="635" y="18473"/>
                  </a:cubicBezTo>
                  <a:cubicBezTo>
                    <a:pt x="635" y="18498"/>
                    <a:pt x="610" y="18523"/>
                    <a:pt x="597" y="18548"/>
                  </a:cubicBezTo>
                  <a:cubicBezTo>
                    <a:pt x="573" y="18603"/>
                    <a:pt x="548" y="18659"/>
                    <a:pt x="526" y="18715"/>
                  </a:cubicBezTo>
                  <a:cubicBezTo>
                    <a:pt x="477" y="18851"/>
                    <a:pt x="520" y="19015"/>
                    <a:pt x="412" y="19133"/>
                  </a:cubicBezTo>
                  <a:cubicBezTo>
                    <a:pt x="399" y="19142"/>
                    <a:pt x="396" y="19167"/>
                    <a:pt x="399" y="19179"/>
                  </a:cubicBezTo>
                  <a:cubicBezTo>
                    <a:pt x="467" y="19340"/>
                    <a:pt x="310" y="19455"/>
                    <a:pt x="316" y="19606"/>
                  </a:cubicBezTo>
                  <a:cubicBezTo>
                    <a:pt x="319" y="19730"/>
                    <a:pt x="149" y="19823"/>
                    <a:pt x="223" y="19978"/>
                  </a:cubicBezTo>
                  <a:cubicBezTo>
                    <a:pt x="229" y="19987"/>
                    <a:pt x="201" y="20009"/>
                    <a:pt x="192" y="20027"/>
                  </a:cubicBezTo>
                  <a:cubicBezTo>
                    <a:pt x="176" y="20058"/>
                    <a:pt x="158" y="20092"/>
                    <a:pt x="149" y="20126"/>
                  </a:cubicBezTo>
                  <a:cubicBezTo>
                    <a:pt x="124" y="20219"/>
                    <a:pt x="102" y="20312"/>
                    <a:pt x="81" y="20405"/>
                  </a:cubicBezTo>
                  <a:cubicBezTo>
                    <a:pt x="56" y="20513"/>
                    <a:pt x="22" y="20621"/>
                    <a:pt x="6" y="20730"/>
                  </a:cubicBezTo>
                  <a:cubicBezTo>
                    <a:pt x="0" y="20767"/>
                    <a:pt x="25" y="20838"/>
                    <a:pt x="50" y="20847"/>
                  </a:cubicBezTo>
                  <a:cubicBezTo>
                    <a:pt x="180" y="20894"/>
                    <a:pt x="310" y="20940"/>
                    <a:pt x="446" y="20959"/>
                  </a:cubicBezTo>
                  <a:cubicBezTo>
                    <a:pt x="604" y="20977"/>
                    <a:pt x="761" y="20968"/>
                    <a:pt x="919" y="20977"/>
                  </a:cubicBezTo>
                  <a:cubicBezTo>
                    <a:pt x="969" y="20981"/>
                    <a:pt x="1018" y="21018"/>
                    <a:pt x="1065" y="21018"/>
                  </a:cubicBezTo>
                  <a:cubicBezTo>
                    <a:pt x="1213" y="21015"/>
                    <a:pt x="1362" y="20993"/>
                    <a:pt x="1511" y="20990"/>
                  </a:cubicBezTo>
                  <a:cubicBezTo>
                    <a:pt x="1513" y="20990"/>
                    <a:pt x="1516" y="20990"/>
                    <a:pt x="1519" y="20990"/>
                  </a:cubicBezTo>
                  <a:cubicBezTo>
                    <a:pt x="1572" y="20990"/>
                    <a:pt x="1625" y="21018"/>
                    <a:pt x="1678" y="21018"/>
                  </a:cubicBezTo>
                  <a:cubicBezTo>
                    <a:pt x="1684" y="21018"/>
                    <a:pt x="1690" y="21018"/>
                    <a:pt x="1696" y="21018"/>
                  </a:cubicBezTo>
                  <a:cubicBezTo>
                    <a:pt x="1767" y="21018"/>
                    <a:pt x="1835" y="21002"/>
                    <a:pt x="1907" y="21002"/>
                  </a:cubicBezTo>
                  <a:cubicBezTo>
                    <a:pt x="2086" y="21005"/>
                    <a:pt x="2266" y="21011"/>
                    <a:pt x="2445" y="21021"/>
                  </a:cubicBezTo>
                  <a:cubicBezTo>
                    <a:pt x="2470" y="21021"/>
                    <a:pt x="2495" y="21039"/>
                    <a:pt x="2520" y="21049"/>
                  </a:cubicBezTo>
                  <a:cubicBezTo>
                    <a:pt x="2548" y="21061"/>
                    <a:pt x="2575" y="21086"/>
                    <a:pt x="2606" y="21089"/>
                  </a:cubicBezTo>
                  <a:cubicBezTo>
                    <a:pt x="2647" y="21090"/>
                    <a:pt x="2687" y="21090"/>
                    <a:pt x="2727" y="21090"/>
                  </a:cubicBezTo>
                  <a:cubicBezTo>
                    <a:pt x="2767" y="21090"/>
                    <a:pt x="2808" y="21090"/>
                    <a:pt x="2848" y="21090"/>
                  </a:cubicBezTo>
                  <a:cubicBezTo>
                    <a:pt x="2928" y="21090"/>
                    <a:pt x="3009" y="21090"/>
                    <a:pt x="3089" y="21095"/>
                  </a:cubicBezTo>
                  <a:cubicBezTo>
                    <a:pt x="3278" y="21104"/>
                    <a:pt x="3470" y="21129"/>
                    <a:pt x="3662" y="21138"/>
                  </a:cubicBezTo>
                  <a:cubicBezTo>
                    <a:pt x="3669" y="21139"/>
                    <a:pt x="3675" y="21139"/>
                    <a:pt x="3682" y="21139"/>
                  </a:cubicBezTo>
                  <a:cubicBezTo>
                    <a:pt x="3777" y="21139"/>
                    <a:pt x="3872" y="21122"/>
                    <a:pt x="3969" y="21122"/>
                  </a:cubicBezTo>
                  <a:cubicBezTo>
                    <a:pt x="3982" y="21122"/>
                    <a:pt x="3995" y="21122"/>
                    <a:pt x="4009" y="21123"/>
                  </a:cubicBezTo>
                  <a:cubicBezTo>
                    <a:pt x="4126" y="21126"/>
                    <a:pt x="4244" y="21151"/>
                    <a:pt x="4364" y="21163"/>
                  </a:cubicBezTo>
                  <a:cubicBezTo>
                    <a:pt x="4370" y="21164"/>
                    <a:pt x="4375" y="21165"/>
                    <a:pt x="4380" y="21165"/>
                  </a:cubicBezTo>
                  <a:cubicBezTo>
                    <a:pt x="4387" y="21165"/>
                    <a:pt x="4394" y="21164"/>
                    <a:pt x="4402" y="21160"/>
                  </a:cubicBezTo>
                  <a:cubicBezTo>
                    <a:pt x="4488" y="21132"/>
                    <a:pt x="4574" y="21122"/>
                    <a:pt x="4660" y="21122"/>
                  </a:cubicBezTo>
                  <a:cubicBezTo>
                    <a:pt x="4809" y="21122"/>
                    <a:pt x="4958" y="21152"/>
                    <a:pt x="5107" y="21169"/>
                  </a:cubicBezTo>
                  <a:cubicBezTo>
                    <a:pt x="5200" y="21182"/>
                    <a:pt x="5293" y="21200"/>
                    <a:pt x="5386" y="21200"/>
                  </a:cubicBezTo>
                  <a:cubicBezTo>
                    <a:pt x="5463" y="21200"/>
                    <a:pt x="5540" y="21166"/>
                    <a:pt x="5615" y="21166"/>
                  </a:cubicBezTo>
                  <a:cubicBezTo>
                    <a:pt x="5618" y="21166"/>
                    <a:pt x="5621" y="21166"/>
                    <a:pt x="5624" y="21166"/>
                  </a:cubicBezTo>
                  <a:cubicBezTo>
                    <a:pt x="5838" y="21176"/>
                    <a:pt x="6048" y="21194"/>
                    <a:pt x="6259" y="21216"/>
                  </a:cubicBezTo>
                  <a:cubicBezTo>
                    <a:pt x="6336" y="21225"/>
                    <a:pt x="6411" y="21265"/>
                    <a:pt x="6488" y="21265"/>
                  </a:cubicBezTo>
                  <a:cubicBezTo>
                    <a:pt x="6661" y="21265"/>
                    <a:pt x="6838" y="21247"/>
                    <a:pt x="7011" y="21244"/>
                  </a:cubicBezTo>
                  <a:cubicBezTo>
                    <a:pt x="7017" y="21243"/>
                    <a:pt x="7022" y="21243"/>
                    <a:pt x="7028" y="21243"/>
                  </a:cubicBezTo>
                  <a:cubicBezTo>
                    <a:pt x="7110" y="21243"/>
                    <a:pt x="7193" y="21263"/>
                    <a:pt x="7274" y="21268"/>
                  </a:cubicBezTo>
                  <a:cubicBezTo>
                    <a:pt x="7300" y="21270"/>
                    <a:pt x="7327" y="21270"/>
                    <a:pt x="7353" y="21270"/>
                  </a:cubicBezTo>
                  <a:cubicBezTo>
                    <a:pt x="7378" y="21270"/>
                    <a:pt x="7403" y="21270"/>
                    <a:pt x="7428" y="21270"/>
                  </a:cubicBezTo>
                  <a:cubicBezTo>
                    <a:pt x="7499" y="21270"/>
                    <a:pt x="7570" y="21272"/>
                    <a:pt x="7636" y="21290"/>
                  </a:cubicBezTo>
                  <a:cubicBezTo>
                    <a:pt x="7769" y="21327"/>
                    <a:pt x="7906" y="21318"/>
                    <a:pt x="8039" y="21330"/>
                  </a:cubicBezTo>
                  <a:cubicBezTo>
                    <a:pt x="8058" y="21332"/>
                    <a:pt x="8078" y="21333"/>
                    <a:pt x="8098" y="21333"/>
                  </a:cubicBezTo>
                  <a:cubicBezTo>
                    <a:pt x="8175" y="21333"/>
                    <a:pt x="8253" y="21321"/>
                    <a:pt x="8330" y="21321"/>
                  </a:cubicBezTo>
                  <a:cubicBezTo>
                    <a:pt x="8351" y="21321"/>
                    <a:pt x="8371" y="21322"/>
                    <a:pt x="8392" y="21324"/>
                  </a:cubicBezTo>
                  <a:cubicBezTo>
                    <a:pt x="8446" y="21330"/>
                    <a:pt x="8499" y="21358"/>
                    <a:pt x="8553" y="21358"/>
                  </a:cubicBezTo>
                  <a:cubicBezTo>
                    <a:pt x="8584" y="21358"/>
                    <a:pt x="8616" y="21348"/>
                    <a:pt x="8648" y="21318"/>
                  </a:cubicBezTo>
                  <a:cubicBezTo>
                    <a:pt x="8653" y="21314"/>
                    <a:pt x="8661" y="21313"/>
                    <a:pt x="8669" y="21313"/>
                  </a:cubicBezTo>
                  <a:cubicBezTo>
                    <a:pt x="8682" y="21313"/>
                    <a:pt x="8697" y="21316"/>
                    <a:pt x="8710" y="21318"/>
                  </a:cubicBezTo>
                  <a:cubicBezTo>
                    <a:pt x="8847" y="21343"/>
                    <a:pt x="8986" y="21367"/>
                    <a:pt x="9125" y="21389"/>
                  </a:cubicBezTo>
                  <a:cubicBezTo>
                    <a:pt x="9129" y="21390"/>
                    <a:pt x="9133" y="21390"/>
                    <a:pt x="9138" y="21390"/>
                  </a:cubicBezTo>
                  <a:cubicBezTo>
                    <a:pt x="9146" y="21390"/>
                    <a:pt x="9154" y="21389"/>
                    <a:pt x="9162" y="21389"/>
                  </a:cubicBezTo>
                  <a:cubicBezTo>
                    <a:pt x="9187" y="21395"/>
                    <a:pt x="9212" y="21397"/>
                    <a:pt x="9237" y="21397"/>
                  </a:cubicBezTo>
                  <a:cubicBezTo>
                    <a:pt x="9299" y="21397"/>
                    <a:pt x="9362" y="21384"/>
                    <a:pt x="9424" y="21384"/>
                  </a:cubicBezTo>
                  <a:cubicBezTo>
                    <a:pt x="9468" y="21384"/>
                    <a:pt x="9512" y="21391"/>
                    <a:pt x="9555" y="21414"/>
                  </a:cubicBezTo>
                  <a:cubicBezTo>
                    <a:pt x="9558" y="21415"/>
                    <a:pt x="9560" y="21415"/>
                    <a:pt x="9563" y="21415"/>
                  </a:cubicBezTo>
                  <a:cubicBezTo>
                    <a:pt x="9581" y="21415"/>
                    <a:pt x="9605" y="21398"/>
                    <a:pt x="9627" y="21398"/>
                  </a:cubicBezTo>
                  <a:cubicBezTo>
                    <a:pt x="9698" y="21401"/>
                    <a:pt x="9772" y="21408"/>
                    <a:pt x="9843" y="21411"/>
                  </a:cubicBezTo>
                  <a:cubicBezTo>
                    <a:pt x="9877" y="21414"/>
                    <a:pt x="9911" y="21420"/>
                    <a:pt x="9942" y="21420"/>
                  </a:cubicBezTo>
                  <a:cubicBezTo>
                    <a:pt x="10051" y="21417"/>
                    <a:pt x="10162" y="21417"/>
                    <a:pt x="10267" y="21405"/>
                  </a:cubicBezTo>
                  <a:cubicBezTo>
                    <a:pt x="10272" y="21404"/>
                    <a:pt x="10276" y="21404"/>
                    <a:pt x="10280" y="21404"/>
                  </a:cubicBezTo>
                  <a:cubicBezTo>
                    <a:pt x="10349" y="21404"/>
                    <a:pt x="10419" y="21462"/>
                    <a:pt x="10487" y="21462"/>
                  </a:cubicBezTo>
                  <a:cubicBezTo>
                    <a:pt x="10522" y="21462"/>
                    <a:pt x="10558" y="21446"/>
                    <a:pt x="10592" y="21398"/>
                  </a:cubicBezTo>
                  <a:cubicBezTo>
                    <a:pt x="10594" y="21397"/>
                    <a:pt x="10598" y="21396"/>
                    <a:pt x="10602" y="21396"/>
                  </a:cubicBezTo>
                  <a:cubicBezTo>
                    <a:pt x="10606" y="21396"/>
                    <a:pt x="10611" y="21397"/>
                    <a:pt x="10614" y="21398"/>
                  </a:cubicBezTo>
                  <a:cubicBezTo>
                    <a:pt x="10719" y="21411"/>
                    <a:pt x="10821" y="21426"/>
                    <a:pt x="10927" y="21439"/>
                  </a:cubicBezTo>
                  <a:cubicBezTo>
                    <a:pt x="11008" y="21449"/>
                    <a:pt x="11094" y="21469"/>
                    <a:pt x="11176" y="21469"/>
                  </a:cubicBezTo>
                  <a:cubicBezTo>
                    <a:pt x="11191" y="21469"/>
                    <a:pt x="11206" y="21468"/>
                    <a:pt x="11221" y="21466"/>
                  </a:cubicBezTo>
                  <a:cubicBezTo>
                    <a:pt x="11326" y="21455"/>
                    <a:pt x="11430" y="21420"/>
                    <a:pt x="11538" y="21420"/>
                  </a:cubicBezTo>
                  <a:cubicBezTo>
                    <a:pt x="11576" y="21420"/>
                    <a:pt x="11615" y="21424"/>
                    <a:pt x="11654" y="21436"/>
                  </a:cubicBezTo>
                  <a:cubicBezTo>
                    <a:pt x="11658" y="21437"/>
                    <a:pt x="11661" y="21437"/>
                    <a:pt x="11665" y="21437"/>
                  </a:cubicBezTo>
                  <a:cubicBezTo>
                    <a:pt x="11695" y="21437"/>
                    <a:pt x="11732" y="21409"/>
                    <a:pt x="11762" y="21395"/>
                  </a:cubicBezTo>
                  <a:cubicBezTo>
                    <a:pt x="11800" y="21380"/>
                    <a:pt x="11834" y="21352"/>
                    <a:pt x="11871" y="21346"/>
                  </a:cubicBezTo>
                  <a:cubicBezTo>
                    <a:pt x="12025" y="21324"/>
                    <a:pt x="12183" y="21312"/>
                    <a:pt x="12341" y="21290"/>
                  </a:cubicBezTo>
                  <a:cubicBezTo>
                    <a:pt x="12385" y="21284"/>
                    <a:pt x="12425" y="21259"/>
                    <a:pt x="12465" y="21237"/>
                  </a:cubicBezTo>
                  <a:cubicBezTo>
                    <a:pt x="12638" y="21145"/>
                    <a:pt x="12815" y="21052"/>
                    <a:pt x="12988" y="20946"/>
                  </a:cubicBezTo>
                  <a:cubicBezTo>
                    <a:pt x="13214" y="20810"/>
                    <a:pt x="13471" y="20721"/>
                    <a:pt x="13663" y="20519"/>
                  </a:cubicBezTo>
                  <a:cubicBezTo>
                    <a:pt x="13750" y="20430"/>
                    <a:pt x="13864" y="20358"/>
                    <a:pt x="13972" y="20290"/>
                  </a:cubicBezTo>
                  <a:cubicBezTo>
                    <a:pt x="14171" y="20166"/>
                    <a:pt x="14251" y="19925"/>
                    <a:pt x="14452" y="19804"/>
                  </a:cubicBezTo>
                  <a:cubicBezTo>
                    <a:pt x="14458" y="19801"/>
                    <a:pt x="14465" y="19795"/>
                    <a:pt x="14465" y="19789"/>
                  </a:cubicBezTo>
                  <a:cubicBezTo>
                    <a:pt x="14502" y="19631"/>
                    <a:pt x="14737" y="19628"/>
                    <a:pt x="14737" y="19442"/>
                  </a:cubicBezTo>
                  <a:cubicBezTo>
                    <a:pt x="14737" y="19439"/>
                    <a:pt x="14759" y="19436"/>
                    <a:pt x="14768" y="19430"/>
                  </a:cubicBezTo>
                  <a:cubicBezTo>
                    <a:pt x="14836" y="19377"/>
                    <a:pt x="14913" y="19334"/>
                    <a:pt x="14969" y="19272"/>
                  </a:cubicBezTo>
                  <a:cubicBezTo>
                    <a:pt x="15022" y="19216"/>
                    <a:pt x="15037" y="19117"/>
                    <a:pt x="15096" y="19074"/>
                  </a:cubicBezTo>
                  <a:cubicBezTo>
                    <a:pt x="15245" y="18969"/>
                    <a:pt x="15375" y="18851"/>
                    <a:pt x="15458" y="18687"/>
                  </a:cubicBezTo>
                  <a:cubicBezTo>
                    <a:pt x="15471" y="18662"/>
                    <a:pt x="15492" y="18634"/>
                    <a:pt x="15517" y="18628"/>
                  </a:cubicBezTo>
                  <a:cubicBezTo>
                    <a:pt x="15715" y="18572"/>
                    <a:pt x="15777" y="18368"/>
                    <a:pt x="15923" y="18250"/>
                  </a:cubicBezTo>
                  <a:cubicBezTo>
                    <a:pt x="16046" y="18151"/>
                    <a:pt x="16142" y="18012"/>
                    <a:pt x="16257" y="17891"/>
                  </a:cubicBezTo>
                  <a:cubicBezTo>
                    <a:pt x="16439" y="17699"/>
                    <a:pt x="16622" y="17508"/>
                    <a:pt x="16811" y="17322"/>
                  </a:cubicBezTo>
                  <a:cubicBezTo>
                    <a:pt x="16894" y="17238"/>
                    <a:pt x="16993" y="17167"/>
                    <a:pt x="17080" y="17090"/>
                  </a:cubicBezTo>
                  <a:cubicBezTo>
                    <a:pt x="17142" y="17037"/>
                    <a:pt x="17219" y="16988"/>
                    <a:pt x="17244" y="16919"/>
                  </a:cubicBezTo>
                  <a:cubicBezTo>
                    <a:pt x="17281" y="16827"/>
                    <a:pt x="17328" y="16777"/>
                    <a:pt x="17411" y="16731"/>
                  </a:cubicBezTo>
                  <a:cubicBezTo>
                    <a:pt x="17479" y="16697"/>
                    <a:pt x="17523" y="16616"/>
                    <a:pt x="17575" y="16554"/>
                  </a:cubicBezTo>
                  <a:cubicBezTo>
                    <a:pt x="17606" y="16520"/>
                    <a:pt x="17634" y="16471"/>
                    <a:pt x="17671" y="16452"/>
                  </a:cubicBezTo>
                  <a:cubicBezTo>
                    <a:pt x="17829" y="16387"/>
                    <a:pt x="17888" y="16211"/>
                    <a:pt x="18037" y="16139"/>
                  </a:cubicBezTo>
                  <a:cubicBezTo>
                    <a:pt x="18043" y="16136"/>
                    <a:pt x="18040" y="16124"/>
                    <a:pt x="18046" y="16118"/>
                  </a:cubicBezTo>
                  <a:cubicBezTo>
                    <a:pt x="18151" y="16003"/>
                    <a:pt x="18256" y="15889"/>
                    <a:pt x="18365" y="15777"/>
                  </a:cubicBezTo>
                  <a:cubicBezTo>
                    <a:pt x="18414" y="15725"/>
                    <a:pt x="18473" y="15678"/>
                    <a:pt x="18526" y="15629"/>
                  </a:cubicBezTo>
                  <a:cubicBezTo>
                    <a:pt x="18560" y="15595"/>
                    <a:pt x="18588" y="15557"/>
                    <a:pt x="18622" y="15530"/>
                  </a:cubicBezTo>
                  <a:cubicBezTo>
                    <a:pt x="18653" y="15502"/>
                    <a:pt x="18696" y="15486"/>
                    <a:pt x="18721" y="15458"/>
                  </a:cubicBezTo>
                  <a:cubicBezTo>
                    <a:pt x="18764" y="15409"/>
                    <a:pt x="18786" y="15335"/>
                    <a:pt x="18838" y="15301"/>
                  </a:cubicBezTo>
                  <a:cubicBezTo>
                    <a:pt x="18950" y="15232"/>
                    <a:pt x="19055" y="15161"/>
                    <a:pt x="19092" y="15025"/>
                  </a:cubicBezTo>
                  <a:cubicBezTo>
                    <a:pt x="19098" y="15003"/>
                    <a:pt x="19117" y="14969"/>
                    <a:pt x="19132" y="14966"/>
                  </a:cubicBezTo>
                  <a:cubicBezTo>
                    <a:pt x="19269" y="14948"/>
                    <a:pt x="19287" y="14880"/>
                    <a:pt x="19300" y="14747"/>
                  </a:cubicBezTo>
                  <a:cubicBezTo>
                    <a:pt x="19321" y="14524"/>
                    <a:pt x="19405" y="14310"/>
                    <a:pt x="19464" y="14093"/>
                  </a:cubicBezTo>
                  <a:cubicBezTo>
                    <a:pt x="19498" y="13973"/>
                    <a:pt x="19532" y="13855"/>
                    <a:pt x="19569" y="13737"/>
                  </a:cubicBezTo>
                  <a:cubicBezTo>
                    <a:pt x="19581" y="13697"/>
                    <a:pt x="19590" y="13657"/>
                    <a:pt x="19606" y="13617"/>
                  </a:cubicBezTo>
                  <a:cubicBezTo>
                    <a:pt x="19631" y="13558"/>
                    <a:pt x="19680" y="13499"/>
                    <a:pt x="19677" y="13440"/>
                  </a:cubicBezTo>
                  <a:cubicBezTo>
                    <a:pt x="19674" y="13344"/>
                    <a:pt x="19720" y="13270"/>
                    <a:pt x="19748" y="13186"/>
                  </a:cubicBezTo>
                  <a:cubicBezTo>
                    <a:pt x="19764" y="13134"/>
                    <a:pt x="19776" y="13078"/>
                    <a:pt x="19773" y="13022"/>
                  </a:cubicBezTo>
                  <a:cubicBezTo>
                    <a:pt x="19773" y="12886"/>
                    <a:pt x="19844" y="12766"/>
                    <a:pt x="19875" y="12639"/>
                  </a:cubicBezTo>
                  <a:cubicBezTo>
                    <a:pt x="19909" y="12481"/>
                    <a:pt x="19894" y="12286"/>
                    <a:pt x="20046" y="12162"/>
                  </a:cubicBezTo>
                  <a:cubicBezTo>
                    <a:pt x="20049" y="12162"/>
                    <a:pt x="20049" y="12156"/>
                    <a:pt x="20049" y="12150"/>
                  </a:cubicBezTo>
                  <a:cubicBezTo>
                    <a:pt x="20033" y="11995"/>
                    <a:pt x="20076" y="11852"/>
                    <a:pt x="20123" y="11704"/>
                  </a:cubicBezTo>
                  <a:cubicBezTo>
                    <a:pt x="20182" y="11518"/>
                    <a:pt x="20216" y="11326"/>
                    <a:pt x="20268" y="11137"/>
                  </a:cubicBezTo>
                  <a:cubicBezTo>
                    <a:pt x="20296" y="11048"/>
                    <a:pt x="20349" y="10961"/>
                    <a:pt x="20374" y="10868"/>
                  </a:cubicBezTo>
                  <a:cubicBezTo>
                    <a:pt x="20395" y="10800"/>
                    <a:pt x="20383" y="10719"/>
                    <a:pt x="20401" y="10648"/>
                  </a:cubicBezTo>
                  <a:cubicBezTo>
                    <a:pt x="20457" y="10422"/>
                    <a:pt x="20497" y="10190"/>
                    <a:pt x="20618" y="9983"/>
                  </a:cubicBezTo>
                  <a:cubicBezTo>
                    <a:pt x="20637" y="9952"/>
                    <a:pt x="20637" y="9905"/>
                    <a:pt x="20643" y="9865"/>
                  </a:cubicBezTo>
                  <a:cubicBezTo>
                    <a:pt x="20655" y="9782"/>
                    <a:pt x="20661" y="9695"/>
                    <a:pt x="20680" y="9611"/>
                  </a:cubicBezTo>
                  <a:cubicBezTo>
                    <a:pt x="20699" y="9543"/>
                    <a:pt x="20736" y="9481"/>
                    <a:pt x="20757" y="9413"/>
                  </a:cubicBezTo>
                  <a:cubicBezTo>
                    <a:pt x="20785" y="9320"/>
                    <a:pt x="20804" y="9224"/>
                    <a:pt x="20829" y="9128"/>
                  </a:cubicBezTo>
                  <a:cubicBezTo>
                    <a:pt x="20838" y="9094"/>
                    <a:pt x="20853" y="9063"/>
                    <a:pt x="20863" y="9029"/>
                  </a:cubicBezTo>
                  <a:cubicBezTo>
                    <a:pt x="20875" y="8961"/>
                    <a:pt x="20872" y="8887"/>
                    <a:pt x="20900" y="8825"/>
                  </a:cubicBezTo>
                  <a:cubicBezTo>
                    <a:pt x="20940" y="8726"/>
                    <a:pt x="20891" y="8643"/>
                    <a:pt x="20826" y="8636"/>
                  </a:cubicBezTo>
                  <a:cubicBezTo>
                    <a:pt x="20815" y="8635"/>
                    <a:pt x="20804" y="8634"/>
                    <a:pt x="20793" y="8634"/>
                  </a:cubicBezTo>
                  <a:cubicBezTo>
                    <a:pt x="20704" y="8634"/>
                    <a:pt x="20610" y="8676"/>
                    <a:pt x="20519" y="8698"/>
                  </a:cubicBezTo>
                  <a:cubicBezTo>
                    <a:pt x="20516" y="8884"/>
                    <a:pt x="20374" y="8875"/>
                    <a:pt x="20247" y="8896"/>
                  </a:cubicBezTo>
                  <a:cubicBezTo>
                    <a:pt x="20222" y="8899"/>
                    <a:pt x="20194" y="8918"/>
                    <a:pt x="20172" y="8937"/>
                  </a:cubicBezTo>
                  <a:cubicBezTo>
                    <a:pt x="20114" y="8977"/>
                    <a:pt x="20055" y="9020"/>
                    <a:pt x="19996" y="9063"/>
                  </a:cubicBezTo>
                  <a:cubicBezTo>
                    <a:pt x="19965" y="9087"/>
                    <a:pt x="19933" y="9096"/>
                    <a:pt x="19903" y="9096"/>
                  </a:cubicBezTo>
                  <a:cubicBezTo>
                    <a:pt x="19854" y="9096"/>
                    <a:pt x="19810" y="9069"/>
                    <a:pt x="19782" y="9033"/>
                  </a:cubicBezTo>
                  <a:cubicBezTo>
                    <a:pt x="19717" y="8948"/>
                    <a:pt x="19642" y="8918"/>
                    <a:pt x="19555" y="8918"/>
                  </a:cubicBezTo>
                  <a:cubicBezTo>
                    <a:pt x="19530" y="8918"/>
                    <a:pt x="19505" y="8920"/>
                    <a:pt x="19479" y="8924"/>
                  </a:cubicBezTo>
                  <a:cubicBezTo>
                    <a:pt x="19466" y="8925"/>
                    <a:pt x="19451" y="8927"/>
                    <a:pt x="19436" y="8927"/>
                  </a:cubicBezTo>
                  <a:cubicBezTo>
                    <a:pt x="19411" y="8927"/>
                    <a:pt x="19387" y="8923"/>
                    <a:pt x="19377" y="8912"/>
                  </a:cubicBezTo>
                  <a:cubicBezTo>
                    <a:pt x="19293" y="8810"/>
                    <a:pt x="19210" y="8701"/>
                    <a:pt x="19142" y="8584"/>
                  </a:cubicBezTo>
                  <a:cubicBezTo>
                    <a:pt x="19120" y="8550"/>
                    <a:pt x="19151" y="8485"/>
                    <a:pt x="19163" y="8435"/>
                  </a:cubicBezTo>
                  <a:cubicBezTo>
                    <a:pt x="19173" y="8401"/>
                    <a:pt x="19204" y="8370"/>
                    <a:pt x="19207" y="8333"/>
                  </a:cubicBezTo>
                  <a:cubicBezTo>
                    <a:pt x="19228" y="8107"/>
                    <a:pt x="19318" y="7924"/>
                    <a:pt x="19501" y="7785"/>
                  </a:cubicBezTo>
                  <a:cubicBezTo>
                    <a:pt x="19556" y="7742"/>
                    <a:pt x="19600" y="7677"/>
                    <a:pt x="19625" y="7612"/>
                  </a:cubicBezTo>
                  <a:cubicBezTo>
                    <a:pt x="19640" y="7568"/>
                    <a:pt x="19637" y="7482"/>
                    <a:pt x="19609" y="7463"/>
                  </a:cubicBezTo>
                  <a:cubicBezTo>
                    <a:pt x="19525" y="7401"/>
                    <a:pt x="19423" y="7364"/>
                    <a:pt x="19309" y="7308"/>
                  </a:cubicBezTo>
                  <a:cubicBezTo>
                    <a:pt x="19309" y="7203"/>
                    <a:pt x="19309" y="7079"/>
                    <a:pt x="19312" y="6952"/>
                  </a:cubicBezTo>
                  <a:cubicBezTo>
                    <a:pt x="19312" y="6940"/>
                    <a:pt x="19324" y="6925"/>
                    <a:pt x="19334" y="6912"/>
                  </a:cubicBezTo>
                  <a:cubicBezTo>
                    <a:pt x="19411" y="6810"/>
                    <a:pt x="19485" y="6705"/>
                    <a:pt x="19566" y="6606"/>
                  </a:cubicBezTo>
                  <a:cubicBezTo>
                    <a:pt x="19625" y="6535"/>
                    <a:pt x="19674" y="6432"/>
                    <a:pt x="19748" y="6408"/>
                  </a:cubicBezTo>
                  <a:cubicBezTo>
                    <a:pt x="19863" y="6367"/>
                    <a:pt x="19912" y="6278"/>
                    <a:pt x="19959" y="6203"/>
                  </a:cubicBezTo>
                  <a:cubicBezTo>
                    <a:pt x="20002" y="6126"/>
                    <a:pt x="20018" y="5999"/>
                    <a:pt x="19984" y="5919"/>
                  </a:cubicBezTo>
                  <a:cubicBezTo>
                    <a:pt x="19925" y="5782"/>
                    <a:pt x="19801" y="5674"/>
                    <a:pt x="19742" y="5538"/>
                  </a:cubicBezTo>
                  <a:cubicBezTo>
                    <a:pt x="19699" y="5439"/>
                    <a:pt x="19690" y="5312"/>
                    <a:pt x="19705" y="5204"/>
                  </a:cubicBezTo>
                  <a:cubicBezTo>
                    <a:pt x="19720" y="5108"/>
                    <a:pt x="19789" y="5021"/>
                    <a:pt x="19832" y="4931"/>
                  </a:cubicBezTo>
                  <a:cubicBezTo>
                    <a:pt x="19869" y="4845"/>
                    <a:pt x="19881" y="4718"/>
                    <a:pt x="19950" y="4680"/>
                  </a:cubicBezTo>
                  <a:cubicBezTo>
                    <a:pt x="20055" y="4615"/>
                    <a:pt x="20080" y="4516"/>
                    <a:pt x="20138" y="4430"/>
                  </a:cubicBezTo>
                  <a:cubicBezTo>
                    <a:pt x="20157" y="4405"/>
                    <a:pt x="20182" y="4380"/>
                    <a:pt x="20203" y="4359"/>
                  </a:cubicBezTo>
                  <a:cubicBezTo>
                    <a:pt x="20312" y="4256"/>
                    <a:pt x="20423" y="4157"/>
                    <a:pt x="20528" y="4049"/>
                  </a:cubicBezTo>
                  <a:cubicBezTo>
                    <a:pt x="20600" y="3978"/>
                    <a:pt x="20649" y="3882"/>
                    <a:pt x="20726" y="3817"/>
                  </a:cubicBezTo>
                  <a:cubicBezTo>
                    <a:pt x="20804" y="3755"/>
                    <a:pt x="20906" y="3724"/>
                    <a:pt x="20983" y="3665"/>
                  </a:cubicBezTo>
                  <a:cubicBezTo>
                    <a:pt x="21086" y="3588"/>
                    <a:pt x="21200" y="3507"/>
                    <a:pt x="21265" y="3402"/>
                  </a:cubicBezTo>
                  <a:cubicBezTo>
                    <a:pt x="21318" y="3319"/>
                    <a:pt x="21407" y="3350"/>
                    <a:pt x="21451" y="3294"/>
                  </a:cubicBezTo>
                  <a:cubicBezTo>
                    <a:pt x="21528" y="3185"/>
                    <a:pt x="21633" y="3130"/>
                    <a:pt x="21748" y="3080"/>
                  </a:cubicBezTo>
                  <a:cubicBezTo>
                    <a:pt x="21779" y="3068"/>
                    <a:pt x="21804" y="3043"/>
                    <a:pt x="21825" y="3021"/>
                  </a:cubicBezTo>
                  <a:cubicBezTo>
                    <a:pt x="21862" y="2984"/>
                    <a:pt x="21887" y="2935"/>
                    <a:pt x="21931" y="2904"/>
                  </a:cubicBezTo>
                  <a:cubicBezTo>
                    <a:pt x="22030" y="2826"/>
                    <a:pt x="22057" y="2715"/>
                    <a:pt x="21971" y="2616"/>
                  </a:cubicBezTo>
                  <a:cubicBezTo>
                    <a:pt x="21924" y="2560"/>
                    <a:pt x="21856" y="2523"/>
                    <a:pt x="21773" y="2458"/>
                  </a:cubicBezTo>
                  <a:cubicBezTo>
                    <a:pt x="21788" y="2427"/>
                    <a:pt x="21810" y="2374"/>
                    <a:pt x="21835" y="2322"/>
                  </a:cubicBezTo>
                  <a:cubicBezTo>
                    <a:pt x="21862" y="2254"/>
                    <a:pt x="21893" y="2183"/>
                    <a:pt x="21921" y="2111"/>
                  </a:cubicBezTo>
                  <a:cubicBezTo>
                    <a:pt x="21965" y="2012"/>
                    <a:pt x="22008" y="1910"/>
                    <a:pt x="22054" y="1811"/>
                  </a:cubicBezTo>
                  <a:cubicBezTo>
                    <a:pt x="22076" y="1759"/>
                    <a:pt x="22107" y="1709"/>
                    <a:pt x="22129" y="1656"/>
                  </a:cubicBezTo>
                  <a:cubicBezTo>
                    <a:pt x="22172" y="1542"/>
                    <a:pt x="22209" y="1424"/>
                    <a:pt x="22256" y="1310"/>
                  </a:cubicBezTo>
                  <a:cubicBezTo>
                    <a:pt x="22280" y="1238"/>
                    <a:pt x="22314" y="1170"/>
                    <a:pt x="22345" y="1099"/>
                  </a:cubicBezTo>
                  <a:cubicBezTo>
                    <a:pt x="22386" y="1000"/>
                    <a:pt x="22432" y="904"/>
                    <a:pt x="22478" y="805"/>
                  </a:cubicBezTo>
                  <a:cubicBezTo>
                    <a:pt x="22540" y="678"/>
                    <a:pt x="22599" y="548"/>
                    <a:pt x="22658" y="421"/>
                  </a:cubicBezTo>
                  <a:cubicBezTo>
                    <a:pt x="22698" y="338"/>
                    <a:pt x="22745" y="260"/>
                    <a:pt x="22766" y="174"/>
                  </a:cubicBezTo>
                  <a:cubicBezTo>
                    <a:pt x="22776" y="137"/>
                    <a:pt x="22735" y="53"/>
                    <a:pt x="22698" y="44"/>
                  </a:cubicBezTo>
                  <a:cubicBezTo>
                    <a:pt x="22636" y="24"/>
                    <a:pt x="22561" y="0"/>
                    <a:pt x="224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46"/>
            <p:cNvSpPr/>
            <p:nvPr/>
          </p:nvSpPr>
          <p:spPr>
            <a:xfrm>
              <a:off x="825676" y="2264203"/>
              <a:ext cx="2230323" cy="2327296"/>
            </a:xfrm>
            <a:custGeom>
              <a:rect b="b" l="l" r="r" t="t"/>
              <a:pathLst>
                <a:path extrusionOk="0" h="42407" w="40640">
                  <a:moveTo>
                    <a:pt x="11404" y="4795"/>
                  </a:moveTo>
                  <a:cubicBezTo>
                    <a:pt x="11485" y="4795"/>
                    <a:pt x="11568" y="4813"/>
                    <a:pt x="11650" y="4813"/>
                  </a:cubicBezTo>
                  <a:cubicBezTo>
                    <a:pt x="11653" y="4813"/>
                    <a:pt x="11657" y="4813"/>
                    <a:pt x="11661" y="4813"/>
                  </a:cubicBezTo>
                  <a:cubicBezTo>
                    <a:pt x="11667" y="4813"/>
                    <a:pt x="11673" y="4813"/>
                    <a:pt x="11680" y="4813"/>
                  </a:cubicBezTo>
                  <a:cubicBezTo>
                    <a:pt x="11902" y="4813"/>
                    <a:pt x="12066" y="4966"/>
                    <a:pt x="12270" y="5011"/>
                  </a:cubicBezTo>
                  <a:cubicBezTo>
                    <a:pt x="12481" y="5058"/>
                    <a:pt x="12639" y="5225"/>
                    <a:pt x="12818" y="5333"/>
                  </a:cubicBezTo>
                  <a:cubicBezTo>
                    <a:pt x="12976" y="5426"/>
                    <a:pt x="13063" y="5602"/>
                    <a:pt x="13245" y="5655"/>
                  </a:cubicBezTo>
                  <a:cubicBezTo>
                    <a:pt x="13282" y="5667"/>
                    <a:pt x="13295" y="5698"/>
                    <a:pt x="13270" y="5736"/>
                  </a:cubicBezTo>
                  <a:cubicBezTo>
                    <a:pt x="13224" y="5797"/>
                    <a:pt x="13258" y="5859"/>
                    <a:pt x="13270" y="5921"/>
                  </a:cubicBezTo>
                  <a:cubicBezTo>
                    <a:pt x="13301" y="6113"/>
                    <a:pt x="13375" y="6305"/>
                    <a:pt x="13307" y="6503"/>
                  </a:cubicBezTo>
                  <a:cubicBezTo>
                    <a:pt x="13304" y="6509"/>
                    <a:pt x="13298" y="6522"/>
                    <a:pt x="13301" y="6525"/>
                  </a:cubicBezTo>
                  <a:cubicBezTo>
                    <a:pt x="13382" y="6649"/>
                    <a:pt x="13295" y="6816"/>
                    <a:pt x="13397" y="6933"/>
                  </a:cubicBezTo>
                  <a:cubicBezTo>
                    <a:pt x="13403" y="6940"/>
                    <a:pt x="13409" y="6949"/>
                    <a:pt x="13409" y="6955"/>
                  </a:cubicBezTo>
                  <a:cubicBezTo>
                    <a:pt x="13385" y="7150"/>
                    <a:pt x="13549" y="7268"/>
                    <a:pt x="13604" y="7432"/>
                  </a:cubicBezTo>
                  <a:cubicBezTo>
                    <a:pt x="13645" y="7546"/>
                    <a:pt x="13778" y="7571"/>
                    <a:pt x="13892" y="7574"/>
                  </a:cubicBezTo>
                  <a:cubicBezTo>
                    <a:pt x="13931" y="7577"/>
                    <a:pt x="13973" y="7580"/>
                    <a:pt x="14013" y="7580"/>
                  </a:cubicBezTo>
                  <a:cubicBezTo>
                    <a:pt x="14069" y="7580"/>
                    <a:pt x="14123" y="7574"/>
                    <a:pt x="14168" y="7553"/>
                  </a:cubicBezTo>
                  <a:cubicBezTo>
                    <a:pt x="14307" y="7484"/>
                    <a:pt x="14443" y="7395"/>
                    <a:pt x="14555" y="7289"/>
                  </a:cubicBezTo>
                  <a:cubicBezTo>
                    <a:pt x="14610" y="7240"/>
                    <a:pt x="14613" y="7132"/>
                    <a:pt x="14697" y="7085"/>
                  </a:cubicBezTo>
                  <a:cubicBezTo>
                    <a:pt x="14700" y="7085"/>
                    <a:pt x="14703" y="7079"/>
                    <a:pt x="14703" y="7079"/>
                  </a:cubicBezTo>
                  <a:cubicBezTo>
                    <a:pt x="14697" y="6937"/>
                    <a:pt x="14839" y="6837"/>
                    <a:pt x="14812" y="6695"/>
                  </a:cubicBezTo>
                  <a:cubicBezTo>
                    <a:pt x="14802" y="6646"/>
                    <a:pt x="14818" y="6605"/>
                    <a:pt x="14839" y="6568"/>
                  </a:cubicBezTo>
                  <a:cubicBezTo>
                    <a:pt x="14917" y="6429"/>
                    <a:pt x="14908" y="6277"/>
                    <a:pt x="14895" y="6129"/>
                  </a:cubicBezTo>
                  <a:cubicBezTo>
                    <a:pt x="14886" y="5971"/>
                    <a:pt x="14904" y="5813"/>
                    <a:pt x="14976" y="5674"/>
                  </a:cubicBezTo>
                  <a:cubicBezTo>
                    <a:pt x="15006" y="5616"/>
                    <a:pt x="15072" y="5553"/>
                    <a:pt x="15161" y="5553"/>
                  </a:cubicBezTo>
                  <a:cubicBezTo>
                    <a:pt x="15163" y="5553"/>
                    <a:pt x="15165" y="5553"/>
                    <a:pt x="15168" y="5553"/>
                  </a:cubicBezTo>
                  <a:cubicBezTo>
                    <a:pt x="15172" y="5553"/>
                    <a:pt x="15176" y="5553"/>
                    <a:pt x="15180" y="5553"/>
                  </a:cubicBezTo>
                  <a:cubicBezTo>
                    <a:pt x="15280" y="5553"/>
                    <a:pt x="15329" y="5449"/>
                    <a:pt x="15418" y="5417"/>
                  </a:cubicBezTo>
                  <a:cubicBezTo>
                    <a:pt x="15530" y="5376"/>
                    <a:pt x="15629" y="5330"/>
                    <a:pt x="15753" y="5318"/>
                  </a:cubicBezTo>
                  <a:cubicBezTo>
                    <a:pt x="15879" y="5305"/>
                    <a:pt x="16006" y="5262"/>
                    <a:pt x="16127" y="5188"/>
                  </a:cubicBezTo>
                  <a:cubicBezTo>
                    <a:pt x="16239" y="5120"/>
                    <a:pt x="16387" y="5110"/>
                    <a:pt x="16523" y="5082"/>
                  </a:cubicBezTo>
                  <a:cubicBezTo>
                    <a:pt x="16678" y="5055"/>
                    <a:pt x="16839" y="5036"/>
                    <a:pt x="16997" y="5011"/>
                  </a:cubicBezTo>
                  <a:cubicBezTo>
                    <a:pt x="17011" y="5009"/>
                    <a:pt x="17025" y="5008"/>
                    <a:pt x="17040" y="5008"/>
                  </a:cubicBezTo>
                  <a:cubicBezTo>
                    <a:pt x="17073" y="5008"/>
                    <a:pt x="17108" y="5014"/>
                    <a:pt x="17142" y="5027"/>
                  </a:cubicBezTo>
                  <a:cubicBezTo>
                    <a:pt x="17170" y="5036"/>
                    <a:pt x="17198" y="5043"/>
                    <a:pt x="17227" y="5043"/>
                  </a:cubicBezTo>
                  <a:cubicBezTo>
                    <a:pt x="17256" y="5043"/>
                    <a:pt x="17286" y="5036"/>
                    <a:pt x="17319" y="5017"/>
                  </a:cubicBezTo>
                  <a:cubicBezTo>
                    <a:pt x="17335" y="5007"/>
                    <a:pt x="17353" y="5003"/>
                    <a:pt x="17370" y="5003"/>
                  </a:cubicBezTo>
                  <a:cubicBezTo>
                    <a:pt x="17419" y="5003"/>
                    <a:pt x="17470" y="5033"/>
                    <a:pt x="17524" y="5033"/>
                  </a:cubicBezTo>
                  <a:cubicBezTo>
                    <a:pt x="17525" y="5033"/>
                    <a:pt x="17527" y="5033"/>
                    <a:pt x="17529" y="5033"/>
                  </a:cubicBezTo>
                  <a:cubicBezTo>
                    <a:pt x="17656" y="5033"/>
                    <a:pt x="17778" y="4995"/>
                    <a:pt x="17906" y="4995"/>
                  </a:cubicBezTo>
                  <a:cubicBezTo>
                    <a:pt x="17941" y="4995"/>
                    <a:pt x="17976" y="4998"/>
                    <a:pt x="18012" y="5005"/>
                  </a:cubicBezTo>
                  <a:cubicBezTo>
                    <a:pt x="18155" y="5036"/>
                    <a:pt x="18303" y="5042"/>
                    <a:pt x="18449" y="5045"/>
                  </a:cubicBezTo>
                  <a:cubicBezTo>
                    <a:pt x="18532" y="5048"/>
                    <a:pt x="18579" y="5126"/>
                    <a:pt x="18647" y="5129"/>
                  </a:cubicBezTo>
                  <a:cubicBezTo>
                    <a:pt x="18767" y="5138"/>
                    <a:pt x="18876" y="5172"/>
                    <a:pt x="18987" y="5206"/>
                  </a:cubicBezTo>
                  <a:cubicBezTo>
                    <a:pt x="19266" y="5287"/>
                    <a:pt x="19563" y="5342"/>
                    <a:pt x="19795" y="5528"/>
                  </a:cubicBezTo>
                  <a:cubicBezTo>
                    <a:pt x="20018" y="5708"/>
                    <a:pt x="20281" y="5841"/>
                    <a:pt x="20473" y="6054"/>
                  </a:cubicBezTo>
                  <a:cubicBezTo>
                    <a:pt x="20563" y="6153"/>
                    <a:pt x="20659" y="6262"/>
                    <a:pt x="20721" y="6386"/>
                  </a:cubicBezTo>
                  <a:cubicBezTo>
                    <a:pt x="20736" y="6420"/>
                    <a:pt x="20758" y="6454"/>
                    <a:pt x="20795" y="6466"/>
                  </a:cubicBezTo>
                  <a:cubicBezTo>
                    <a:pt x="20857" y="6485"/>
                    <a:pt x="20888" y="6528"/>
                    <a:pt x="20897" y="6593"/>
                  </a:cubicBezTo>
                  <a:cubicBezTo>
                    <a:pt x="20903" y="6649"/>
                    <a:pt x="20931" y="6695"/>
                    <a:pt x="20987" y="6714"/>
                  </a:cubicBezTo>
                  <a:cubicBezTo>
                    <a:pt x="21049" y="6735"/>
                    <a:pt x="21077" y="6791"/>
                    <a:pt x="21101" y="6841"/>
                  </a:cubicBezTo>
                  <a:cubicBezTo>
                    <a:pt x="21210" y="7057"/>
                    <a:pt x="21371" y="7271"/>
                    <a:pt x="21352" y="7512"/>
                  </a:cubicBezTo>
                  <a:cubicBezTo>
                    <a:pt x="21333" y="7757"/>
                    <a:pt x="21436" y="7989"/>
                    <a:pt x="21392" y="8215"/>
                  </a:cubicBezTo>
                  <a:cubicBezTo>
                    <a:pt x="21355" y="8407"/>
                    <a:pt x="21439" y="8602"/>
                    <a:pt x="21349" y="8781"/>
                  </a:cubicBezTo>
                  <a:cubicBezTo>
                    <a:pt x="21330" y="8818"/>
                    <a:pt x="21340" y="8856"/>
                    <a:pt x="21358" y="8890"/>
                  </a:cubicBezTo>
                  <a:cubicBezTo>
                    <a:pt x="21380" y="8927"/>
                    <a:pt x="21389" y="8967"/>
                    <a:pt x="21380" y="9007"/>
                  </a:cubicBezTo>
                  <a:cubicBezTo>
                    <a:pt x="21343" y="9187"/>
                    <a:pt x="21340" y="9369"/>
                    <a:pt x="21324" y="9549"/>
                  </a:cubicBezTo>
                  <a:cubicBezTo>
                    <a:pt x="21309" y="9694"/>
                    <a:pt x="21265" y="9840"/>
                    <a:pt x="21299" y="9992"/>
                  </a:cubicBezTo>
                  <a:cubicBezTo>
                    <a:pt x="21318" y="10060"/>
                    <a:pt x="21312" y="10134"/>
                    <a:pt x="21296" y="10211"/>
                  </a:cubicBezTo>
                  <a:cubicBezTo>
                    <a:pt x="21272" y="10344"/>
                    <a:pt x="21203" y="10475"/>
                    <a:pt x="21256" y="10623"/>
                  </a:cubicBezTo>
                  <a:cubicBezTo>
                    <a:pt x="21287" y="10719"/>
                    <a:pt x="21216" y="10815"/>
                    <a:pt x="21191" y="10908"/>
                  </a:cubicBezTo>
                  <a:cubicBezTo>
                    <a:pt x="21176" y="10979"/>
                    <a:pt x="21151" y="11035"/>
                    <a:pt x="21182" y="11106"/>
                  </a:cubicBezTo>
                  <a:cubicBezTo>
                    <a:pt x="21203" y="11152"/>
                    <a:pt x="21191" y="11202"/>
                    <a:pt x="21182" y="11251"/>
                  </a:cubicBezTo>
                  <a:cubicBezTo>
                    <a:pt x="21142" y="11468"/>
                    <a:pt x="21095" y="11685"/>
                    <a:pt x="21064" y="11905"/>
                  </a:cubicBezTo>
                  <a:cubicBezTo>
                    <a:pt x="21052" y="12001"/>
                    <a:pt x="20999" y="12078"/>
                    <a:pt x="20981" y="12171"/>
                  </a:cubicBezTo>
                  <a:cubicBezTo>
                    <a:pt x="20953" y="12301"/>
                    <a:pt x="21021" y="12440"/>
                    <a:pt x="20940" y="12564"/>
                  </a:cubicBezTo>
                  <a:cubicBezTo>
                    <a:pt x="20823" y="12746"/>
                    <a:pt x="20844" y="12966"/>
                    <a:pt x="20786" y="13161"/>
                  </a:cubicBezTo>
                  <a:cubicBezTo>
                    <a:pt x="20758" y="13251"/>
                    <a:pt x="20733" y="13347"/>
                    <a:pt x="20683" y="13424"/>
                  </a:cubicBezTo>
                  <a:cubicBezTo>
                    <a:pt x="20597" y="13557"/>
                    <a:pt x="20591" y="13728"/>
                    <a:pt x="20488" y="13855"/>
                  </a:cubicBezTo>
                  <a:cubicBezTo>
                    <a:pt x="20451" y="13904"/>
                    <a:pt x="20417" y="13963"/>
                    <a:pt x="20430" y="14037"/>
                  </a:cubicBezTo>
                  <a:cubicBezTo>
                    <a:pt x="20436" y="14062"/>
                    <a:pt x="20430" y="14102"/>
                    <a:pt x="20414" y="14121"/>
                  </a:cubicBezTo>
                  <a:cubicBezTo>
                    <a:pt x="20244" y="14282"/>
                    <a:pt x="20213" y="14523"/>
                    <a:pt x="20055" y="14703"/>
                  </a:cubicBezTo>
                  <a:cubicBezTo>
                    <a:pt x="19925" y="14848"/>
                    <a:pt x="19764" y="14969"/>
                    <a:pt x="19659" y="15136"/>
                  </a:cubicBezTo>
                  <a:cubicBezTo>
                    <a:pt x="19588" y="15248"/>
                    <a:pt x="19445" y="15282"/>
                    <a:pt x="19340" y="15356"/>
                  </a:cubicBezTo>
                  <a:cubicBezTo>
                    <a:pt x="19213" y="15449"/>
                    <a:pt x="19052" y="15477"/>
                    <a:pt x="18916" y="15560"/>
                  </a:cubicBezTo>
                  <a:cubicBezTo>
                    <a:pt x="18835" y="15612"/>
                    <a:pt x="18740" y="15639"/>
                    <a:pt x="18640" y="15639"/>
                  </a:cubicBezTo>
                  <a:cubicBezTo>
                    <a:pt x="18626" y="15639"/>
                    <a:pt x="18612" y="15639"/>
                    <a:pt x="18597" y="15638"/>
                  </a:cubicBezTo>
                  <a:cubicBezTo>
                    <a:pt x="18585" y="15634"/>
                    <a:pt x="18574" y="15633"/>
                    <a:pt x="18562" y="15633"/>
                  </a:cubicBezTo>
                  <a:cubicBezTo>
                    <a:pt x="18504" y="15633"/>
                    <a:pt x="18454" y="15673"/>
                    <a:pt x="18399" y="15678"/>
                  </a:cubicBezTo>
                  <a:cubicBezTo>
                    <a:pt x="18224" y="15696"/>
                    <a:pt x="18049" y="15722"/>
                    <a:pt x="17871" y="15722"/>
                  </a:cubicBezTo>
                  <a:cubicBezTo>
                    <a:pt x="17804" y="15722"/>
                    <a:pt x="17737" y="15718"/>
                    <a:pt x="17669" y="15709"/>
                  </a:cubicBezTo>
                  <a:cubicBezTo>
                    <a:pt x="17549" y="15694"/>
                    <a:pt x="17441" y="15627"/>
                    <a:pt x="17317" y="15627"/>
                  </a:cubicBezTo>
                  <a:cubicBezTo>
                    <a:pt x="17310" y="15627"/>
                    <a:pt x="17302" y="15628"/>
                    <a:pt x="17294" y="15628"/>
                  </a:cubicBezTo>
                  <a:cubicBezTo>
                    <a:pt x="17275" y="15628"/>
                    <a:pt x="17254" y="15616"/>
                    <a:pt x="17238" y="15603"/>
                  </a:cubicBezTo>
                  <a:cubicBezTo>
                    <a:pt x="17115" y="15492"/>
                    <a:pt x="16963" y="15489"/>
                    <a:pt x="16808" y="15486"/>
                  </a:cubicBezTo>
                  <a:cubicBezTo>
                    <a:pt x="16755" y="15483"/>
                    <a:pt x="16697" y="15470"/>
                    <a:pt x="16656" y="15443"/>
                  </a:cubicBezTo>
                  <a:cubicBezTo>
                    <a:pt x="16362" y="15251"/>
                    <a:pt x="16022" y="15139"/>
                    <a:pt x="15734" y="14935"/>
                  </a:cubicBezTo>
                  <a:cubicBezTo>
                    <a:pt x="15693" y="14906"/>
                    <a:pt x="15652" y="14892"/>
                    <a:pt x="15614" y="14892"/>
                  </a:cubicBezTo>
                  <a:cubicBezTo>
                    <a:pt x="15558" y="14892"/>
                    <a:pt x="15508" y="14923"/>
                    <a:pt x="15471" y="14984"/>
                  </a:cubicBezTo>
                  <a:cubicBezTo>
                    <a:pt x="15356" y="15176"/>
                    <a:pt x="15369" y="15210"/>
                    <a:pt x="15558" y="15353"/>
                  </a:cubicBezTo>
                  <a:cubicBezTo>
                    <a:pt x="15712" y="15477"/>
                    <a:pt x="15849" y="15625"/>
                    <a:pt x="16006" y="15746"/>
                  </a:cubicBezTo>
                  <a:cubicBezTo>
                    <a:pt x="16149" y="15854"/>
                    <a:pt x="16297" y="15953"/>
                    <a:pt x="16399" y="16105"/>
                  </a:cubicBezTo>
                  <a:cubicBezTo>
                    <a:pt x="16437" y="16158"/>
                    <a:pt x="16502" y="16148"/>
                    <a:pt x="16548" y="16185"/>
                  </a:cubicBezTo>
                  <a:cubicBezTo>
                    <a:pt x="16681" y="16294"/>
                    <a:pt x="16629" y="16430"/>
                    <a:pt x="16591" y="16541"/>
                  </a:cubicBezTo>
                  <a:cubicBezTo>
                    <a:pt x="16551" y="16668"/>
                    <a:pt x="16560" y="16804"/>
                    <a:pt x="16511" y="16922"/>
                  </a:cubicBezTo>
                  <a:cubicBezTo>
                    <a:pt x="16452" y="17064"/>
                    <a:pt x="16474" y="17229"/>
                    <a:pt x="16381" y="17359"/>
                  </a:cubicBezTo>
                  <a:cubicBezTo>
                    <a:pt x="16365" y="17380"/>
                    <a:pt x="16356" y="17417"/>
                    <a:pt x="16362" y="17439"/>
                  </a:cubicBezTo>
                  <a:cubicBezTo>
                    <a:pt x="16406" y="17575"/>
                    <a:pt x="16375" y="17705"/>
                    <a:pt x="16316" y="17820"/>
                  </a:cubicBezTo>
                  <a:cubicBezTo>
                    <a:pt x="16263" y="17925"/>
                    <a:pt x="16300" y="18033"/>
                    <a:pt x="16266" y="18135"/>
                  </a:cubicBezTo>
                  <a:cubicBezTo>
                    <a:pt x="16242" y="18207"/>
                    <a:pt x="16214" y="18272"/>
                    <a:pt x="16180" y="18337"/>
                  </a:cubicBezTo>
                  <a:cubicBezTo>
                    <a:pt x="16146" y="18405"/>
                    <a:pt x="16118" y="18479"/>
                    <a:pt x="16130" y="18563"/>
                  </a:cubicBezTo>
                  <a:cubicBezTo>
                    <a:pt x="16146" y="18643"/>
                    <a:pt x="16124" y="18720"/>
                    <a:pt x="16093" y="18801"/>
                  </a:cubicBezTo>
                  <a:cubicBezTo>
                    <a:pt x="16050" y="18925"/>
                    <a:pt x="16028" y="19052"/>
                    <a:pt x="16025" y="19188"/>
                  </a:cubicBezTo>
                  <a:cubicBezTo>
                    <a:pt x="16022" y="19330"/>
                    <a:pt x="16019" y="19494"/>
                    <a:pt x="15951" y="19618"/>
                  </a:cubicBezTo>
                  <a:cubicBezTo>
                    <a:pt x="15883" y="19745"/>
                    <a:pt x="15777" y="19853"/>
                    <a:pt x="15684" y="19968"/>
                  </a:cubicBezTo>
                  <a:cubicBezTo>
                    <a:pt x="15502" y="20181"/>
                    <a:pt x="15245" y="20166"/>
                    <a:pt x="15013" y="20234"/>
                  </a:cubicBezTo>
                  <a:cubicBezTo>
                    <a:pt x="14972" y="20205"/>
                    <a:pt x="14930" y="20197"/>
                    <a:pt x="14885" y="20197"/>
                  </a:cubicBezTo>
                  <a:cubicBezTo>
                    <a:pt x="14833" y="20197"/>
                    <a:pt x="14779" y="20208"/>
                    <a:pt x="14725" y="20208"/>
                  </a:cubicBezTo>
                  <a:cubicBezTo>
                    <a:pt x="14680" y="20208"/>
                    <a:pt x="14634" y="20200"/>
                    <a:pt x="14589" y="20172"/>
                  </a:cubicBezTo>
                  <a:cubicBezTo>
                    <a:pt x="14510" y="20122"/>
                    <a:pt x="14398" y="20088"/>
                    <a:pt x="14287" y="20088"/>
                  </a:cubicBezTo>
                  <a:cubicBezTo>
                    <a:pt x="14267" y="20088"/>
                    <a:pt x="14247" y="20089"/>
                    <a:pt x="14227" y="20092"/>
                  </a:cubicBezTo>
                  <a:cubicBezTo>
                    <a:pt x="14218" y="20092"/>
                    <a:pt x="14206" y="20094"/>
                    <a:pt x="14196" y="20094"/>
                  </a:cubicBezTo>
                  <a:cubicBezTo>
                    <a:pt x="14189" y="20094"/>
                    <a:pt x="14183" y="20093"/>
                    <a:pt x="14180" y="20089"/>
                  </a:cubicBezTo>
                  <a:cubicBezTo>
                    <a:pt x="14069" y="19977"/>
                    <a:pt x="13911" y="19949"/>
                    <a:pt x="13781" y="19872"/>
                  </a:cubicBezTo>
                  <a:cubicBezTo>
                    <a:pt x="13679" y="19810"/>
                    <a:pt x="13586" y="19730"/>
                    <a:pt x="13468" y="19689"/>
                  </a:cubicBezTo>
                  <a:cubicBezTo>
                    <a:pt x="13332" y="19640"/>
                    <a:pt x="13227" y="19547"/>
                    <a:pt x="13149" y="19420"/>
                  </a:cubicBezTo>
                  <a:cubicBezTo>
                    <a:pt x="13137" y="19398"/>
                    <a:pt x="13131" y="19364"/>
                    <a:pt x="13112" y="19358"/>
                  </a:cubicBezTo>
                  <a:cubicBezTo>
                    <a:pt x="12827" y="19247"/>
                    <a:pt x="12716" y="18956"/>
                    <a:pt x="12502" y="18767"/>
                  </a:cubicBezTo>
                  <a:cubicBezTo>
                    <a:pt x="12366" y="18649"/>
                    <a:pt x="12283" y="18448"/>
                    <a:pt x="12171" y="18300"/>
                  </a:cubicBezTo>
                  <a:cubicBezTo>
                    <a:pt x="12054" y="18145"/>
                    <a:pt x="12035" y="17947"/>
                    <a:pt x="11890" y="17807"/>
                  </a:cubicBezTo>
                  <a:cubicBezTo>
                    <a:pt x="11787" y="17711"/>
                    <a:pt x="11781" y="17547"/>
                    <a:pt x="11772" y="17405"/>
                  </a:cubicBezTo>
                  <a:cubicBezTo>
                    <a:pt x="11769" y="17334"/>
                    <a:pt x="11769" y="17269"/>
                    <a:pt x="11719" y="17210"/>
                  </a:cubicBezTo>
                  <a:cubicBezTo>
                    <a:pt x="11623" y="17099"/>
                    <a:pt x="11682" y="16965"/>
                    <a:pt x="11698" y="16851"/>
                  </a:cubicBezTo>
                  <a:cubicBezTo>
                    <a:pt x="11735" y="16582"/>
                    <a:pt x="11803" y="16318"/>
                    <a:pt x="11859" y="16052"/>
                  </a:cubicBezTo>
                  <a:cubicBezTo>
                    <a:pt x="11859" y="16049"/>
                    <a:pt x="11859" y="16043"/>
                    <a:pt x="11859" y="16040"/>
                  </a:cubicBezTo>
                  <a:cubicBezTo>
                    <a:pt x="11818" y="15836"/>
                    <a:pt x="11877" y="15634"/>
                    <a:pt x="11893" y="15430"/>
                  </a:cubicBezTo>
                  <a:cubicBezTo>
                    <a:pt x="11905" y="15266"/>
                    <a:pt x="11939" y="15102"/>
                    <a:pt x="11951" y="14935"/>
                  </a:cubicBezTo>
                  <a:cubicBezTo>
                    <a:pt x="11967" y="14762"/>
                    <a:pt x="11967" y="14585"/>
                    <a:pt x="12010" y="14415"/>
                  </a:cubicBezTo>
                  <a:cubicBezTo>
                    <a:pt x="12047" y="14257"/>
                    <a:pt x="12075" y="14096"/>
                    <a:pt x="12091" y="13932"/>
                  </a:cubicBezTo>
                  <a:cubicBezTo>
                    <a:pt x="12094" y="13913"/>
                    <a:pt x="12109" y="13889"/>
                    <a:pt x="12103" y="13873"/>
                  </a:cubicBezTo>
                  <a:cubicBezTo>
                    <a:pt x="12013" y="13666"/>
                    <a:pt x="12112" y="13465"/>
                    <a:pt x="12119" y="13257"/>
                  </a:cubicBezTo>
                  <a:cubicBezTo>
                    <a:pt x="12125" y="13041"/>
                    <a:pt x="12128" y="12818"/>
                    <a:pt x="12202" y="12604"/>
                  </a:cubicBezTo>
                  <a:cubicBezTo>
                    <a:pt x="12230" y="12521"/>
                    <a:pt x="12174" y="12418"/>
                    <a:pt x="12184" y="12316"/>
                  </a:cubicBezTo>
                  <a:cubicBezTo>
                    <a:pt x="12202" y="12118"/>
                    <a:pt x="12184" y="11917"/>
                    <a:pt x="12215" y="11722"/>
                  </a:cubicBezTo>
                  <a:cubicBezTo>
                    <a:pt x="12236" y="11592"/>
                    <a:pt x="12261" y="11462"/>
                    <a:pt x="12267" y="11329"/>
                  </a:cubicBezTo>
                  <a:cubicBezTo>
                    <a:pt x="12270" y="11230"/>
                    <a:pt x="12202" y="11143"/>
                    <a:pt x="12236" y="11041"/>
                  </a:cubicBezTo>
                  <a:cubicBezTo>
                    <a:pt x="12258" y="10985"/>
                    <a:pt x="12246" y="10917"/>
                    <a:pt x="12280" y="10861"/>
                  </a:cubicBezTo>
                  <a:cubicBezTo>
                    <a:pt x="12289" y="10846"/>
                    <a:pt x="12292" y="10821"/>
                    <a:pt x="12286" y="10803"/>
                  </a:cubicBezTo>
                  <a:cubicBezTo>
                    <a:pt x="12224" y="10595"/>
                    <a:pt x="12273" y="10394"/>
                    <a:pt x="12301" y="10190"/>
                  </a:cubicBezTo>
                  <a:cubicBezTo>
                    <a:pt x="12329" y="9989"/>
                    <a:pt x="12301" y="9787"/>
                    <a:pt x="12190" y="9611"/>
                  </a:cubicBezTo>
                  <a:cubicBezTo>
                    <a:pt x="12146" y="9543"/>
                    <a:pt x="12085" y="9503"/>
                    <a:pt x="12010" y="9484"/>
                  </a:cubicBezTo>
                  <a:cubicBezTo>
                    <a:pt x="11843" y="9438"/>
                    <a:pt x="11685" y="9354"/>
                    <a:pt x="11506" y="9339"/>
                  </a:cubicBezTo>
                  <a:cubicBezTo>
                    <a:pt x="11484" y="9335"/>
                    <a:pt x="11481" y="9311"/>
                    <a:pt x="11466" y="9298"/>
                  </a:cubicBezTo>
                  <a:cubicBezTo>
                    <a:pt x="11422" y="9255"/>
                    <a:pt x="11376" y="9205"/>
                    <a:pt x="11311" y="9202"/>
                  </a:cubicBezTo>
                  <a:cubicBezTo>
                    <a:pt x="11224" y="9202"/>
                    <a:pt x="11171" y="9147"/>
                    <a:pt x="11106" y="9106"/>
                  </a:cubicBezTo>
                  <a:cubicBezTo>
                    <a:pt x="10942" y="9007"/>
                    <a:pt x="10806" y="8884"/>
                    <a:pt x="10664" y="8766"/>
                  </a:cubicBezTo>
                  <a:cubicBezTo>
                    <a:pt x="10571" y="8688"/>
                    <a:pt x="10441" y="8658"/>
                    <a:pt x="10388" y="8528"/>
                  </a:cubicBezTo>
                  <a:cubicBezTo>
                    <a:pt x="10373" y="8490"/>
                    <a:pt x="10326" y="8475"/>
                    <a:pt x="10286" y="8463"/>
                  </a:cubicBezTo>
                  <a:cubicBezTo>
                    <a:pt x="10224" y="8441"/>
                    <a:pt x="10172" y="8394"/>
                    <a:pt x="10153" y="8342"/>
                  </a:cubicBezTo>
                  <a:cubicBezTo>
                    <a:pt x="10125" y="8261"/>
                    <a:pt x="10091" y="8196"/>
                    <a:pt x="10026" y="8141"/>
                  </a:cubicBezTo>
                  <a:cubicBezTo>
                    <a:pt x="9905" y="8042"/>
                    <a:pt x="9859" y="7884"/>
                    <a:pt x="9754" y="7769"/>
                  </a:cubicBezTo>
                  <a:cubicBezTo>
                    <a:pt x="9698" y="7707"/>
                    <a:pt x="9661" y="7593"/>
                    <a:pt x="9652" y="7522"/>
                  </a:cubicBezTo>
                  <a:cubicBezTo>
                    <a:pt x="9627" y="7327"/>
                    <a:pt x="9469" y="7172"/>
                    <a:pt x="9478" y="6980"/>
                  </a:cubicBezTo>
                  <a:cubicBezTo>
                    <a:pt x="9491" y="6738"/>
                    <a:pt x="9450" y="6497"/>
                    <a:pt x="9522" y="6262"/>
                  </a:cubicBezTo>
                  <a:cubicBezTo>
                    <a:pt x="9549" y="6178"/>
                    <a:pt x="9614" y="6119"/>
                    <a:pt x="9649" y="6039"/>
                  </a:cubicBezTo>
                  <a:cubicBezTo>
                    <a:pt x="9738" y="5832"/>
                    <a:pt x="9785" y="5590"/>
                    <a:pt x="9977" y="5451"/>
                  </a:cubicBezTo>
                  <a:cubicBezTo>
                    <a:pt x="10147" y="5324"/>
                    <a:pt x="10292" y="5172"/>
                    <a:pt x="10484" y="5061"/>
                  </a:cubicBezTo>
                  <a:cubicBezTo>
                    <a:pt x="10663" y="4958"/>
                    <a:pt x="10823" y="4869"/>
                    <a:pt x="11017" y="4869"/>
                  </a:cubicBezTo>
                  <a:cubicBezTo>
                    <a:pt x="11045" y="4869"/>
                    <a:pt x="11074" y="4871"/>
                    <a:pt x="11103" y="4875"/>
                  </a:cubicBezTo>
                  <a:cubicBezTo>
                    <a:pt x="11108" y="4875"/>
                    <a:pt x="11112" y="4876"/>
                    <a:pt x="11117" y="4876"/>
                  </a:cubicBezTo>
                  <a:cubicBezTo>
                    <a:pt x="11148" y="4876"/>
                    <a:pt x="11184" y="4866"/>
                    <a:pt x="11209" y="4850"/>
                  </a:cubicBezTo>
                  <a:cubicBezTo>
                    <a:pt x="11272" y="4807"/>
                    <a:pt x="11338" y="4795"/>
                    <a:pt x="11404" y="4795"/>
                  </a:cubicBezTo>
                  <a:close/>
                  <a:moveTo>
                    <a:pt x="39361" y="21283"/>
                  </a:moveTo>
                  <a:lnTo>
                    <a:pt x="39361" y="21283"/>
                  </a:lnTo>
                  <a:cubicBezTo>
                    <a:pt x="39358" y="21525"/>
                    <a:pt x="39256" y="21711"/>
                    <a:pt x="39033" y="21825"/>
                  </a:cubicBezTo>
                  <a:cubicBezTo>
                    <a:pt x="39026" y="21828"/>
                    <a:pt x="39014" y="21831"/>
                    <a:pt x="39011" y="21837"/>
                  </a:cubicBezTo>
                  <a:cubicBezTo>
                    <a:pt x="38896" y="22057"/>
                    <a:pt x="38602" y="22088"/>
                    <a:pt x="38494" y="22320"/>
                  </a:cubicBezTo>
                  <a:cubicBezTo>
                    <a:pt x="38485" y="22342"/>
                    <a:pt x="38441" y="22351"/>
                    <a:pt x="38410" y="22367"/>
                  </a:cubicBezTo>
                  <a:cubicBezTo>
                    <a:pt x="38342" y="22404"/>
                    <a:pt x="38290" y="22450"/>
                    <a:pt x="38250" y="22525"/>
                  </a:cubicBezTo>
                  <a:cubicBezTo>
                    <a:pt x="38191" y="22630"/>
                    <a:pt x="38104" y="22723"/>
                    <a:pt x="37977" y="22757"/>
                  </a:cubicBezTo>
                  <a:cubicBezTo>
                    <a:pt x="37915" y="22772"/>
                    <a:pt x="37866" y="22803"/>
                    <a:pt x="37838" y="22853"/>
                  </a:cubicBezTo>
                  <a:cubicBezTo>
                    <a:pt x="37757" y="23008"/>
                    <a:pt x="37596" y="23082"/>
                    <a:pt x="37485" y="23209"/>
                  </a:cubicBezTo>
                  <a:cubicBezTo>
                    <a:pt x="37432" y="23271"/>
                    <a:pt x="37327" y="23295"/>
                    <a:pt x="37275" y="23348"/>
                  </a:cubicBezTo>
                  <a:cubicBezTo>
                    <a:pt x="37157" y="23466"/>
                    <a:pt x="36971" y="23509"/>
                    <a:pt x="36897" y="23676"/>
                  </a:cubicBezTo>
                  <a:cubicBezTo>
                    <a:pt x="36872" y="23729"/>
                    <a:pt x="36829" y="23775"/>
                    <a:pt x="36779" y="23800"/>
                  </a:cubicBezTo>
                  <a:cubicBezTo>
                    <a:pt x="36665" y="23859"/>
                    <a:pt x="36581" y="23961"/>
                    <a:pt x="36457" y="24013"/>
                  </a:cubicBezTo>
                  <a:cubicBezTo>
                    <a:pt x="36364" y="24054"/>
                    <a:pt x="36278" y="24131"/>
                    <a:pt x="36216" y="24215"/>
                  </a:cubicBezTo>
                  <a:cubicBezTo>
                    <a:pt x="36154" y="24292"/>
                    <a:pt x="36083" y="24345"/>
                    <a:pt x="35999" y="24388"/>
                  </a:cubicBezTo>
                  <a:cubicBezTo>
                    <a:pt x="35897" y="24441"/>
                    <a:pt x="35810" y="24506"/>
                    <a:pt x="35752" y="24617"/>
                  </a:cubicBezTo>
                  <a:cubicBezTo>
                    <a:pt x="35699" y="24719"/>
                    <a:pt x="35578" y="24763"/>
                    <a:pt x="35488" y="24828"/>
                  </a:cubicBezTo>
                  <a:cubicBezTo>
                    <a:pt x="35368" y="24917"/>
                    <a:pt x="35247" y="25010"/>
                    <a:pt x="35120" y="25091"/>
                  </a:cubicBezTo>
                  <a:cubicBezTo>
                    <a:pt x="35098" y="25103"/>
                    <a:pt x="35077" y="25119"/>
                    <a:pt x="35064" y="25140"/>
                  </a:cubicBezTo>
                  <a:cubicBezTo>
                    <a:pt x="34972" y="25310"/>
                    <a:pt x="34792" y="25320"/>
                    <a:pt x="34637" y="25379"/>
                  </a:cubicBezTo>
                  <a:cubicBezTo>
                    <a:pt x="34629" y="25381"/>
                    <a:pt x="34620" y="25383"/>
                    <a:pt x="34611" y="25383"/>
                  </a:cubicBezTo>
                  <a:cubicBezTo>
                    <a:pt x="34599" y="25383"/>
                    <a:pt x="34587" y="25380"/>
                    <a:pt x="34578" y="25369"/>
                  </a:cubicBezTo>
                  <a:cubicBezTo>
                    <a:pt x="34560" y="25341"/>
                    <a:pt x="34578" y="25320"/>
                    <a:pt x="34594" y="25304"/>
                  </a:cubicBezTo>
                  <a:cubicBezTo>
                    <a:pt x="34628" y="25264"/>
                    <a:pt x="34640" y="25218"/>
                    <a:pt x="34643" y="25165"/>
                  </a:cubicBezTo>
                  <a:cubicBezTo>
                    <a:pt x="34650" y="25112"/>
                    <a:pt x="34668" y="25050"/>
                    <a:pt x="34708" y="25023"/>
                  </a:cubicBezTo>
                  <a:cubicBezTo>
                    <a:pt x="34888" y="24902"/>
                    <a:pt x="34956" y="24676"/>
                    <a:pt x="35139" y="24564"/>
                  </a:cubicBezTo>
                  <a:cubicBezTo>
                    <a:pt x="35393" y="24410"/>
                    <a:pt x="35575" y="24165"/>
                    <a:pt x="35829" y="24010"/>
                  </a:cubicBezTo>
                  <a:cubicBezTo>
                    <a:pt x="35971" y="23921"/>
                    <a:pt x="36074" y="23769"/>
                    <a:pt x="36216" y="23673"/>
                  </a:cubicBezTo>
                  <a:cubicBezTo>
                    <a:pt x="36343" y="23589"/>
                    <a:pt x="36454" y="23478"/>
                    <a:pt x="36597" y="23419"/>
                  </a:cubicBezTo>
                  <a:cubicBezTo>
                    <a:pt x="36634" y="23404"/>
                    <a:pt x="36646" y="23363"/>
                    <a:pt x="36671" y="23342"/>
                  </a:cubicBezTo>
                  <a:cubicBezTo>
                    <a:pt x="36754" y="23274"/>
                    <a:pt x="36792" y="23144"/>
                    <a:pt x="36928" y="23141"/>
                  </a:cubicBezTo>
                  <a:cubicBezTo>
                    <a:pt x="36949" y="23141"/>
                    <a:pt x="36980" y="23125"/>
                    <a:pt x="36993" y="23107"/>
                  </a:cubicBezTo>
                  <a:cubicBezTo>
                    <a:pt x="37123" y="22915"/>
                    <a:pt x="37364" y="22862"/>
                    <a:pt x="37500" y="22673"/>
                  </a:cubicBezTo>
                  <a:cubicBezTo>
                    <a:pt x="37559" y="22596"/>
                    <a:pt x="37634" y="22518"/>
                    <a:pt x="37745" y="22497"/>
                  </a:cubicBezTo>
                  <a:cubicBezTo>
                    <a:pt x="37767" y="22491"/>
                    <a:pt x="37801" y="22481"/>
                    <a:pt x="37810" y="22466"/>
                  </a:cubicBezTo>
                  <a:cubicBezTo>
                    <a:pt x="37909" y="22280"/>
                    <a:pt x="38098" y="22197"/>
                    <a:pt x="38259" y="22091"/>
                  </a:cubicBezTo>
                  <a:cubicBezTo>
                    <a:pt x="38479" y="21949"/>
                    <a:pt x="38640" y="21723"/>
                    <a:pt x="38875" y="21615"/>
                  </a:cubicBezTo>
                  <a:cubicBezTo>
                    <a:pt x="39061" y="21528"/>
                    <a:pt x="39163" y="21339"/>
                    <a:pt x="39361" y="21283"/>
                  </a:cubicBezTo>
                  <a:close/>
                  <a:moveTo>
                    <a:pt x="31115" y="25126"/>
                  </a:moveTo>
                  <a:cubicBezTo>
                    <a:pt x="31188" y="25126"/>
                    <a:pt x="31261" y="25137"/>
                    <a:pt x="31335" y="25159"/>
                  </a:cubicBezTo>
                  <a:cubicBezTo>
                    <a:pt x="31345" y="25161"/>
                    <a:pt x="31356" y="25169"/>
                    <a:pt x="31366" y="25169"/>
                  </a:cubicBezTo>
                  <a:cubicBezTo>
                    <a:pt x="31368" y="25169"/>
                    <a:pt x="31370" y="25168"/>
                    <a:pt x="31372" y="25168"/>
                  </a:cubicBezTo>
                  <a:cubicBezTo>
                    <a:pt x="31428" y="25151"/>
                    <a:pt x="31484" y="25145"/>
                    <a:pt x="31539" y="25145"/>
                  </a:cubicBezTo>
                  <a:cubicBezTo>
                    <a:pt x="31673" y="25145"/>
                    <a:pt x="31806" y="25180"/>
                    <a:pt x="31941" y="25180"/>
                  </a:cubicBezTo>
                  <a:cubicBezTo>
                    <a:pt x="31960" y="25180"/>
                    <a:pt x="31980" y="25179"/>
                    <a:pt x="32000" y="25177"/>
                  </a:cubicBezTo>
                  <a:cubicBezTo>
                    <a:pt x="32043" y="25174"/>
                    <a:pt x="32084" y="25180"/>
                    <a:pt x="32121" y="25156"/>
                  </a:cubicBezTo>
                  <a:cubicBezTo>
                    <a:pt x="32148" y="25136"/>
                    <a:pt x="32176" y="25130"/>
                    <a:pt x="32207" y="25130"/>
                  </a:cubicBezTo>
                  <a:cubicBezTo>
                    <a:pt x="32229" y="25130"/>
                    <a:pt x="32252" y="25133"/>
                    <a:pt x="32276" y="25137"/>
                  </a:cubicBezTo>
                  <a:cubicBezTo>
                    <a:pt x="32399" y="25165"/>
                    <a:pt x="32539" y="25140"/>
                    <a:pt x="32653" y="25168"/>
                  </a:cubicBezTo>
                  <a:cubicBezTo>
                    <a:pt x="32729" y="25185"/>
                    <a:pt x="32806" y="25190"/>
                    <a:pt x="32882" y="25190"/>
                  </a:cubicBezTo>
                  <a:cubicBezTo>
                    <a:pt x="32983" y="25190"/>
                    <a:pt x="33083" y="25182"/>
                    <a:pt x="33183" y="25182"/>
                  </a:cubicBezTo>
                  <a:cubicBezTo>
                    <a:pt x="33270" y="25182"/>
                    <a:pt x="33357" y="25188"/>
                    <a:pt x="33442" y="25211"/>
                  </a:cubicBezTo>
                  <a:cubicBezTo>
                    <a:pt x="33607" y="25258"/>
                    <a:pt x="33752" y="25332"/>
                    <a:pt x="33910" y="25388"/>
                  </a:cubicBezTo>
                  <a:cubicBezTo>
                    <a:pt x="33938" y="25397"/>
                    <a:pt x="33962" y="25428"/>
                    <a:pt x="33978" y="25453"/>
                  </a:cubicBezTo>
                  <a:cubicBezTo>
                    <a:pt x="34037" y="25543"/>
                    <a:pt x="34015" y="25611"/>
                    <a:pt x="33913" y="25614"/>
                  </a:cubicBezTo>
                  <a:cubicBezTo>
                    <a:pt x="33720" y="25616"/>
                    <a:pt x="33532" y="25659"/>
                    <a:pt x="33336" y="25659"/>
                  </a:cubicBezTo>
                  <a:cubicBezTo>
                    <a:pt x="33289" y="25659"/>
                    <a:pt x="33242" y="25657"/>
                    <a:pt x="33195" y="25651"/>
                  </a:cubicBezTo>
                  <a:cubicBezTo>
                    <a:pt x="33076" y="25636"/>
                    <a:pt x="32954" y="25620"/>
                    <a:pt x="32831" y="25620"/>
                  </a:cubicBezTo>
                  <a:cubicBezTo>
                    <a:pt x="32730" y="25620"/>
                    <a:pt x="32629" y="25631"/>
                    <a:pt x="32529" y="25660"/>
                  </a:cubicBezTo>
                  <a:cubicBezTo>
                    <a:pt x="32520" y="25663"/>
                    <a:pt x="32509" y="25665"/>
                    <a:pt x="32498" y="25665"/>
                  </a:cubicBezTo>
                  <a:cubicBezTo>
                    <a:pt x="32488" y="25665"/>
                    <a:pt x="32477" y="25663"/>
                    <a:pt x="32467" y="25660"/>
                  </a:cubicBezTo>
                  <a:cubicBezTo>
                    <a:pt x="32412" y="25632"/>
                    <a:pt x="32356" y="25623"/>
                    <a:pt x="32300" y="25623"/>
                  </a:cubicBezTo>
                  <a:cubicBezTo>
                    <a:pt x="32214" y="25623"/>
                    <a:pt x="32127" y="25646"/>
                    <a:pt x="32040" y="25657"/>
                  </a:cubicBezTo>
                  <a:cubicBezTo>
                    <a:pt x="32019" y="25660"/>
                    <a:pt x="31998" y="25662"/>
                    <a:pt x="31978" y="25662"/>
                  </a:cubicBezTo>
                  <a:cubicBezTo>
                    <a:pt x="31890" y="25662"/>
                    <a:pt x="31805" y="25638"/>
                    <a:pt x="31717" y="25638"/>
                  </a:cubicBezTo>
                  <a:cubicBezTo>
                    <a:pt x="31709" y="25638"/>
                    <a:pt x="31702" y="25638"/>
                    <a:pt x="31694" y="25639"/>
                  </a:cubicBezTo>
                  <a:cubicBezTo>
                    <a:pt x="31625" y="25642"/>
                    <a:pt x="31560" y="25663"/>
                    <a:pt x="31492" y="25663"/>
                  </a:cubicBezTo>
                  <a:cubicBezTo>
                    <a:pt x="31489" y="25663"/>
                    <a:pt x="31485" y="25663"/>
                    <a:pt x="31481" y="25663"/>
                  </a:cubicBezTo>
                  <a:cubicBezTo>
                    <a:pt x="31316" y="25663"/>
                    <a:pt x="31154" y="25610"/>
                    <a:pt x="30993" y="25610"/>
                  </a:cubicBezTo>
                  <a:cubicBezTo>
                    <a:pt x="30961" y="25610"/>
                    <a:pt x="30930" y="25612"/>
                    <a:pt x="30898" y="25617"/>
                  </a:cubicBezTo>
                  <a:cubicBezTo>
                    <a:pt x="30816" y="25630"/>
                    <a:pt x="30735" y="25632"/>
                    <a:pt x="30654" y="25632"/>
                  </a:cubicBezTo>
                  <a:cubicBezTo>
                    <a:pt x="30607" y="25632"/>
                    <a:pt x="30560" y="25631"/>
                    <a:pt x="30513" y="25631"/>
                  </a:cubicBezTo>
                  <a:cubicBezTo>
                    <a:pt x="30465" y="25631"/>
                    <a:pt x="30417" y="25632"/>
                    <a:pt x="30369" y="25635"/>
                  </a:cubicBezTo>
                  <a:cubicBezTo>
                    <a:pt x="30354" y="25637"/>
                    <a:pt x="30339" y="25637"/>
                    <a:pt x="30324" y="25637"/>
                  </a:cubicBezTo>
                  <a:cubicBezTo>
                    <a:pt x="30255" y="25637"/>
                    <a:pt x="30191" y="25625"/>
                    <a:pt x="30124" y="25608"/>
                  </a:cubicBezTo>
                  <a:cubicBezTo>
                    <a:pt x="30081" y="25596"/>
                    <a:pt x="30038" y="25587"/>
                    <a:pt x="29994" y="25587"/>
                  </a:cubicBezTo>
                  <a:cubicBezTo>
                    <a:pt x="29957" y="25587"/>
                    <a:pt x="29920" y="25594"/>
                    <a:pt x="29883" y="25611"/>
                  </a:cubicBezTo>
                  <a:cubicBezTo>
                    <a:pt x="29871" y="25618"/>
                    <a:pt x="29853" y="25626"/>
                    <a:pt x="29839" y="25626"/>
                  </a:cubicBezTo>
                  <a:cubicBezTo>
                    <a:pt x="29834" y="25626"/>
                    <a:pt x="29830" y="25625"/>
                    <a:pt x="29827" y="25623"/>
                  </a:cubicBezTo>
                  <a:cubicBezTo>
                    <a:pt x="29784" y="25594"/>
                    <a:pt x="29741" y="25585"/>
                    <a:pt x="29697" y="25585"/>
                  </a:cubicBezTo>
                  <a:cubicBezTo>
                    <a:pt x="29642" y="25585"/>
                    <a:pt x="29586" y="25599"/>
                    <a:pt x="29530" y="25608"/>
                  </a:cubicBezTo>
                  <a:cubicBezTo>
                    <a:pt x="29483" y="25616"/>
                    <a:pt x="29435" y="25629"/>
                    <a:pt x="29388" y="25629"/>
                  </a:cubicBezTo>
                  <a:cubicBezTo>
                    <a:pt x="29345" y="25629"/>
                    <a:pt x="29303" y="25618"/>
                    <a:pt x="29264" y="25583"/>
                  </a:cubicBezTo>
                  <a:cubicBezTo>
                    <a:pt x="29256" y="25578"/>
                    <a:pt x="29244" y="25573"/>
                    <a:pt x="29235" y="25573"/>
                  </a:cubicBezTo>
                  <a:cubicBezTo>
                    <a:pt x="29233" y="25573"/>
                    <a:pt x="29231" y="25573"/>
                    <a:pt x="29230" y="25574"/>
                  </a:cubicBezTo>
                  <a:cubicBezTo>
                    <a:pt x="29160" y="25593"/>
                    <a:pt x="29091" y="25599"/>
                    <a:pt x="29022" y="25599"/>
                  </a:cubicBezTo>
                  <a:cubicBezTo>
                    <a:pt x="28887" y="25599"/>
                    <a:pt x="28753" y="25575"/>
                    <a:pt x="28619" y="25575"/>
                  </a:cubicBezTo>
                  <a:cubicBezTo>
                    <a:pt x="28579" y="25575"/>
                    <a:pt x="28539" y="25577"/>
                    <a:pt x="28499" y="25583"/>
                  </a:cubicBezTo>
                  <a:cubicBezTo>
                    <a:pt x="28387" y="25600"/>
                    <a:pt x="28275" y="25604"/>
                    <a:pt x="28162" y="25604"/>
                  </a:cubicBezTo>
                  <a:cubicBezTo>
                    <a:pt x="28072" y="25604"/>
                    <a:pt x="27982" y="25601"/>
                    <a:pt x="27893" y="25601"/>
                  </a:cubicBezTo>
                  <a:cubicBezTo>
                    <a:pt x="27885" y="25601"/>
                    <a:pt x="27877" y="25601"/>
                    <a:pt x="27869" y="25601"/>
                  </a:cubicBezTo>
                  <a:cubicBezTo>
                    <a:pt x="27724" y="25601"/>
                    <a:pt x="27581" y="25626"/>
                    <a:pt x="27438" y="25626"/>
                  </a:cubicBezTo>
                  <a:cubicBezTo>
                    <a:pt x="27431" y="25626"/>
                    <a:pt x="27423" y="25626"/>
                    <a:pt x="27416" y="25626"/>
                  </a:cubicBezTo>
                  <a:cubicBezTo>
                    <a:pt x="27366" y="25626"/>
                    <a:pt x="27323" y="25626"/>
                    <a:pt x="27273" y="25604"/>
                  </a:cubicBezTo>
                  <a:cubicBezTo>
                    <a:pt x="27226" y="25582"/>
                    <a:pt x="27176" y="25565"/>
                    <a:pt x="27125" y="25565"/>
                  </a:cubicBezTo>
                  <a:cubicBezTo>
                    <a:pt x="27098" y="25565"/>
                    <a:pt x="27072" y="25569"/>
                    <a:pt x="27044" y="25580"/>
                  </a:cubicBezTo>
                  <a:cubicBezTo>
                    <a:pt x="26997" y="25597"/>
                    <a:pt x="26949" y="25603"/>
                    <a:pt x="26901" y="25603"/>
                  </a:cubicBezTo>
                  <a:cubicBezTo>
                    <a:pt x="26796" y="25603"/>
                    <a:pt x="26691" y="25574"/>
                    <a:pt x="26589" y="25567"/>
                  </a:cubicBezTo>
                  <a:cubicBezTo>
                    <a:pt x="26580" y="25567"/>
                    <a:pt x="26571" y="25567"/>
                    <a:pt x="26562" y="25567"/>
                  </a:cubicBezTo>
                  <a:cubicBezTo>
                    <a:pt x="26437" y="25567"/>
                    <a:pt x="26327" y="25605"/>
                    <a:pt x="26206" y="25608"/>
                  </a:cubicBezTo>
                  <a:cubicBezTo>
                    <a:pt x="26150" y="25608"/>
                    <a:pt x="26095" y="25611"/>
                    <a:pt x="26039" y="25611"/>
                  </a:cubicBezTo>
                  <a:cubicBezTo>
                    <a:pt x="25967" y="25611"/>
                    <a:pt x="25896" y="25606"/>
                    <a:pt x="25828" y="25583"/>
                  </a:cubicBezTo>
                  <a:cubicBezTo>
                    <a:pt x="25768" y="25565"/>
                    <a:pt x="25709" y="25558"/>
                    <a:pt x="25650" y="25558"/>
                  </a:cubicBezTo>
                  <a:cubicBezTo>
                    <a:pt x="25570" y="25558"/>
                    <a:pt x="25492" y="25570"/>
                    <a:pt x="25413" y="25583"/>
                  </a:cubicBezTo>
                  <a:cubicBezTo>
                    <a:pt x="25336" y="25595"/>
                    <a:pt x="25259" y="25598"/>
                    <a:pt x="25181" y="25598"/>
                  </a:cubicBezTo>
                  <a:cubicBezTo>
                    <a:pt x="25100" y="25598"/>
                    <a:pt x="25018" y="25595"/>
                    <a:pt x="24936" y="25595"/>
                  </a:cubicBezTo>
                  <a:cubicBezTo>
                    <a:pt x="24922" y="25595"/>
                    <a:pt x="24907" y="25595"/>
                    <a:pt x="24893" y="25595"/>
                  </a:cubicBezTo>
                  <a:cubicBezTo>
                    <a:pt x="24887" y="25595"/>
                    <a:pt x="24882" y="25595"/>
                    <a:pt x="24876" y="25595"/>
                  </a:cubicBezTo>
                  <a:cubicBezTo>
                    <a:pt x="24780" y="25595"/>
                    <a:pt x="24683" y="25581"/>
                    <a:pt x="24593" y="25581"/>
                  </a:cubicBezTo>
                  <a:cubicBezTo>
                    <a:pt x="24534" y="25581"/>
                    <a:pt x="24479" y="25587"/>
                    <a:pt x="24429" y="25608"/>
                  </a:cubicBezTo>
                  <a:cubicBezTo>
                    <a:pt x="24323" y="25597"/>
                    <a:pt x="24223" y="25594"/>
                    <a:pt x="24126" y="25594"/>
                  </a:cubicBezTo>
                  <a:cubicBezTo>
                    <a:pt x="23988" y="25594"/>
                    <a:pt x="23857" y="25601"/>
                    <a:pt x="23726" y="25604"/>
                  </a:cubicBezTo>
                  <a:cubicBezTo>
                    <a:pt x="23702" y="25606"/>
                    <a:pt x="23669" y="25622"/>
                    <a:pt x="23643" y="25622"/>
                  </a:cubicBezTo>
                  <a:cubicBezTo>
                    <a:pt x="23627" y="25622"/>
                    <a:pt x="23613" y="25616"/>
                    <a:pt x="23605" y="25595"/>
                  </a:cubicBezTo>
                  <a:cubicBezTo>
                    <a:pt x="23581" y="25536"/>
                    <a:pt x="23605" y="25462"/>
                    <a:pt x="23643" y="25419"/>
                  </a:cubicBezTo>
                  <a:cubicBezTo>
                    <a:pt x="23676" y="25378"/>
                    <a:pt x="23726" y="25326"/>
                    <a:pt x="23782" y="25326"/>
                  </a:cubicBezTo>
                  <a:cubicBezTo>
                    <a:pt x="23789" y="25326"/>
                    <a:pt x="23796" y="25327"/>
                    <a:pt x="23804" y="25329"/>
                  </a:cubicBezTo>
                  <a:cubicBezTo>
                    <a:pt x="23858" y="25341"/>
                    <a:pt x="23912" y="25345"/>
                    <a:pt x="23965" y="25345"/>
                  </a:cubicBezTo>
                  <a:cubicBezTo>
                    <a:pt x="24037" y="25345"/>
                    <a:pt x="24108" y="25339"/>
                    <a:pt x="24179" y="25339"/>
                  </a:cubicBezTo>
                  <a:cubicBezTo>
                    <a:pt x="24205" y="25339"/>
                    <a:pt x="24230" y="25339"/>
                    <a:pt x="24255" y="25341"/>
                  </a:cubicBezTo>
                  <a:cubicBezTo>
                    <a:pt x="24268" y="25343"/>
                    <a:pt x="24281" y="25344"/>
                    <a:pt x="24294" y="25344"/>
                  </a:cubicBezTo>
                  <a:cubicBezTo>
                    <a:pt x="24407" y="25344"/>
                    <a:pt x="24517" y="25294"/>
                    <a:pt x="24632" y="25294"/>
                  </a:cubicBezTo>
                  <a:cubicBezTo>
                    <a:pt x="24642" y="25294"/>
                    <a:pt x="24653" y="25294"/>
                    <a:pt x="24664" y="25295"/>
                  </a:cubicBezTo>
                  <a:cubicBezTo>
                    <a:pt x="24665" y="25295"/>
                    <a:pt x="24666" y="25295"/>
                    <a:pt x="24668" y="25295"/>
                  </a:cubicBezTo>
                  <a:cubicBezTo>
                    <a:pt x="24680" y="25295"/>
                    <a:pt x="24694" y="25284"/>
                    <a:pt x="24705" y="25284"/>
                  </a:cubicBezTo>
                  <a:cubicBezTo>
                    <a:pt x="24707" y="25284"/>
                    <a:pt x="24709" y="25285"/>
                    <a:pt x="24710" y="25286"/>
                  </a:cubicBezTo>
                  <a:cubicBezTo>
                    <a:pt x="24775" y="25305"/>
                    <a:pt x="24840" y="25312"/>
                    <a:pt x="24905" y="25312"/>
                  </a:cubicBezTo>
                  <a:cubicBezTo>
                    <a:pt x="25068" y="25312"/>
                    <a:pt x="25229" y="25268"/>
                    <a:pt x="25391" y="25268"/>
                  </a:cubicBezTo>
                  <a:cubicBezTo>
                    <a:pt x="25434" y="25268"/>
                    <a:pt x="25478" y="25271"/>
                    <a:pt x="25521" y="25279"/>
                  </a:cubicBezTo>
                  <a:cubicBezTo>
                    <a:pt x="25573" y="25289"/>
                    <a:pt x="25624" y="25292"/>
                    <a:pt x="25675" y="25292"/>
                  </a:cubicBezTo>
                  <a:cubicBezTo>
                    <a:pt x="25841" y="25292"/>
                    <a:pt x="26002" y="25255"/>
                    <a:pt x="26166" y="25255"/>
                  </a:cubicBezTo>
                  <a:cubicBezTo>
                    <a:pt x="26171" y="25255"/>
                    <a:pt x="26176" y="25255"/>
                    <a:pt x="26181" y="25255"/>
                  </a:cubicBezTo>
                  <a:cubicBezTo>
                    <a:pt x="26221" y="25255"/>
                    <a:pt x="26261" y="25267"/>
                    <a:pt x="26302" y="25270"/>
                  </a:cubicBezTo>
                  <a:cubicBezTo>
                    <a:pt x="26523" y="25285"/>
                    <a:pt x="26745" y="25306"/>
                    <a:pt x="26967" y="25306"/>
                  </a:cubicBezTo>
                  <a:cubicBezTo>
                    <a:pt x="27079" y="25306"/>
                    <a:pt x="27192" y="25300"/>
                    <a:pt x="27304" y="25286"/>
                  </a:cubicBezTo>
                  <a:cubicBezTo>
                    <a:pt x="27431" y="25270"/>
                    <a:pt x="27557" y="25264"/>
                    <a:pt x="27684" y="25264"/>
                  </a:cubicBezTo>
                  <a:cubicBezTo>
                    <a:pt x="27827" y="25264"/>
                    <a:pt x="27971" y="25271"/>
                    <a:pt x="28115" y="25279"/>
                  </a:cubicBezTo>
                  <a:cubicBezTo>
                    <a:pt x="28125" y="25280"/>
                    <a:pt x="28134" y="25280"/>
                    <a:pt x="28144" y="25280"/>
                  </a:cubicBezTo>
                  <a:cubicBezTo>
                    <a:pt x="28264" y="25280"/>
                    <a:pt x="28385" y="25229"/>
                    <a:pt x="28512" y="25214"/>
                  </a:cubicBezTo>
                  <a:cubicBezTo>
                    <a:pt x="28589" y="25205"/>
                    <a:pt x="28666" y="25201"/>
                    <a:pt x="28742" y="25201"/>
                  </a:cubicBezTo>
                  <a:cubicBezTo>
                    <a:pt x="28848" y="25201"/>
                    <a:pt x="28953" y="25209"/>
                    <a:pt x="29059" y="25224"/>
                  </a:cubicBezTo>
                  <a:cubicBezTo>
                    <a:pt x="29078" y="25226"/>
                    <a:pt x="29098" y="25238"/>
                    <a:pt x="29111" y="25238"/>
                  </a:cubicBezTo>
                  <a:cubicBezTo>
                    <a:pt x="29114" y="25238"/>
                    <a:pt x="29116" y="25237"/>
                    <a:pt x="29118" y="25236"/>
                  </a:cubicBezTo>
                  <a:cubicBezTo>
                    <a:pt x="29173" y="25214"/>
                    <a:pt x="29227" y="25208"/>
                    <a:pt x="29281" y="25208"/>
                  </a:cubicBezTo>
                  <a:cubicBezTo>
                    <a:pt x="29332" y="25208"/>
                    <a:pt x="29382" y="25213"/>
                    <a:pt x="29432" y="25213"/>
                  </a:cubicBezTo>
                  <a:cubicBezTo>
                    <a:pt x="29448" y="25213"/>
                    <a:pt x="29464" y="25213"/>
                    <a:pt x="29480" y="25211"/>
                  </a:cubicBezTo>
                  <a:cubicBezTo>
                    <a:pt x="29573" y="25205"/>
                    <a:pt x="29672" y="25174"/>
                    <a:pt x="29774" y="25174"/>
                  </a:cubicBezTo>
                  <a:cubicBezTo>
                    <a:pt x="30047" y="25171"/>
                    <a:pt x="30322" y="25156"/>
                    <a:pt x="30595" y="25143"/>
                  </a:cubicBezTo>
                  <a:cubicBezTo>
                    <a:pt x="30647" y="25143"/>
                    <a:pt x="30700" y="25143"/>
                    <a:pt x="30753" y="25168"/>
                  </a:cubicBezTo>
                  <a:cubicBezTo>
                    <a:pt x="30772" y="25178"/>
                    <a:pt x="30796" y="25185"/>
                    <a:pt x="30820" y="25185"/>
                  </a:cubicBezTo>
                  <a:cubicBezTo>
                    <a:pt x="30834" y="25185"/>
                    <a:pt x="30848" y="25183"/>
                    <a:pt x="30861" y="25177"/>
                  </a:cubicBezTo>
                  <a:cubicBezTo>
                    <a:pt x="30945" y="25142"/>
                    <a:pt x="31030" y="25126"/>
                    <a:pt x="31115" y="25126"/>
                  </a:cubicBezTo>
                  <a:close/>
                  <a:moveTo>
                    <a:pt x="39769" y="24027"/>
                  </a:moveTo>
                  <a:cubicBezTo>
                    <a:pt x="39784" y="24027"/>
                    <a:pt x="39800" y="24042"/>
                    <a:pt x="39825" y="24066"/>
                  </a:cubicBezTo>
                  <a:cubicBezTo>
                    <a:pt x="40036" y="24261"/>
                    <a:pt x="40094" y="24527"/>
                    <a:pt x="40166" y="24784"/>
                  </a:cubicBezTo>
                  <a:cubicBezTo>
                    <a:pt x="40193" y="24874"/>
                    <a:pt x="40200" y="24979"/>
                    <a:pt x="40166" y="25081"/>
                  </a:cubicBezTo>
                  <a:cubicBezTo>
                    <a:pt x="40113" y="25233"/>
                    <a:pt x="40048" y="25375"/>
                    <a:pt x="39967" y="25512"/>
                  </a:cubicBezTo>
                  <a:cubicBezTo>
                    <a:pt x="39961" y="25527"/>
                    <a:pt x="39955" y="25549"/>
                    <a:pt x="39943" y="25555"/>
                  </a:cubicBezTo>
                  <a:cubicBezTo>
                    <a:pt x="39782" y="25632"/>
                    <a:pt x="39741" y="25824"/>
                    <a:pt x="39590" y="25914"/>
                  </a:cubicBezTo>
                  <a:cubicBezTo>
                    <a:pt x="39559" y="25933"/>
                    <a:pt x="39531" y="25957"/>
                    <a:pt x="39531" y="26001"/>
                  </a:cubicBezTo>
                  <a:cubicBezTo>
                    <a:pt x="39528" y="26063"/>
                    <a:pt x="39485" y="26103"/>
                    <a:pt x="39435" y="26118"/>
                  </a:cubicBezTo>
                  <a:cubicBezTo>
                    <a:pt x="39361" y="26143"/>
                    <a:pt x="39305" y="26186"/>
                    <a:pt x="39265" y="26251"/>
                  </a:cubicBezTo>
                  <a:cubicBezTo>
                    <a:pt x="39200" y="26357"/>
                    <a:pt x="39098" y="26443"/>
                    <a:pt x="39005" y="26502"/>
                  </a:cubicBezTo>
                  <a:cubicBezTo>
                    <a:pt x="38760" y="26663"/>
                    <a:pt x="38556" y="26883"/>
                    <a:pt x="38277" y="27000"/>
                  </a:cubicBezTo>
                  <a:cubicBezTo>
                    <a:pt x="38165" y="27047"/>
                    <a:pt x="38064" y="27119"/>
                    <a:pt x="37958" y="27119"/>
                  </a:cubicBezTo>
                  <a:cubicBezTo>
                    <a:pt x="37950" y="27119"/>
                    <a:pt x="37942" y="27119"/>
                    <a:pt x="37934" y="27118"/>
                  </a:cubicBezTo>
                  <a:cubicBezTo>
                    <a:pt x="37918" y="27120"/>
                    <a:pt x="37903" y="27121"/>
                    <a:pt x="37888" y="27121"/>
                  </a:cubicBezTo>
                  <a:cubicBezTo>
                    <a:pt x="37732" y="27121"/>
                    <a:pt x="37633" y="27022"/>
                    <a:pt x="37528" y="26951"/>
                  </a:cubicBezTo>
                  <a:cubicBezTo>
                    <a:pt x="37500" y="26935"/>
                    <a:pt x="37500" y="26867"/>
                    <a:pt x="37507" y="26824"/>
                  </a:cubicBezTo>
                  <a:cubicBezTo>
                    <a:pt x="37516" y="26675"/>
                    <a:pt x="37485" y="26508"/>
                    <a:pt x="37658" y="26415"/>
                  </a:cubicBezTo>
                  <a:cubicBezTo>
                    <a:pt x="37689" y="26397"/>
                    <a:pt x="37717" y="26354"/>
                    <a:pt x="37726" y="26316"/>
                  </a:cubicBezTo>
                  <a:cubicBezTo>
                    <a:pt x="37742" y="26251"/>
                    <a:pt x="37779" y="26211"/>
                    <a:pt x="37835" y="26174"/>
                  </a:cubicBezTo>
                  <a:cubicBezTo>
                    <a:pt x="37869" y="26149"/>
                    <a:pt x="37912" y="26106"/>
                    <a:pt x="37915" y="26069"/>
                  </a:cubicBezTo>
                  <a:cubicBezTo>
                    <a:pt x="37925" y="25954"/>
                    <a:pt x="38014" y="25908"/>
                    <a:pt x="38085" y="25858"/>
                  </a:cubicBezTo>
                  <a:cubicBezTo>
                    <a:pt x="38194" y="25781"/>
                    <a:pt x="38277" y="25691"/>
                    <a:pt x="38355" y="25586"/>
                  </a:cubicBezTo>
                  <a:cubicBezTo>
                    <a:pt x="38497" y="25388"/>
                    <a:pt x="38689" y="25239"/>
                    <a:pt x="38893" y="25112"/>
                  </a:cubicBezTo>
                  <a:cubicBezTo>
                    <a:pt x="39002" y="25041"/>
                    <a:pt x="39061" y="24936"/>
                    <a:pt x="39144" y="24846"/>
                  </a:cubicBezTo>
                  <a:cubicBezTo>
                    <a:pt x="39181" y="24809"/>
                    <a:pt x="39209" y="24763"/>
                    <a:pt x="39271" y="24756"/>
                  </a:cubicBezTo>
                  <a:cubicBezTo>
                    <a:pt x="39401" y="24747"/>
                    <a:pt x="39454" y="24654"/>
                    <a:pt x="39497" y="24546"/>
                  </a:cubicBezTo>
                  <a:cubicBezTo>
                    <a:pt x="39565" y="24385"/>
                    <a:pt x="39627" y="24221"/>
                    <a:pt x="39723" y="24072"/>
                  </a:cubicBezTo>
                  <a:cubicBezTo>
                    <a:pt x="39742" y="24041"/>
                    <a:pt x="39755" y="24027"/>
                    <a:pt x="39769" y="24027"/>
                  </a:cubicBezTo>
                  <a:close/>
                  <a:moveTo>
                    <a:pt x="39572" y="26588"/>
                  </a:moveTo>
                  <a:cubicBezTo>
                    <a:pt x="39594" y="26588"/>
                    <a:pt x="39611" y="26624"/>
                    <a:pt x="39627" y="26641"/>
                  </a:cubicBezTo>
                  <a:cubicBezTo>
                    <a:pt x="39701" y="26725"/>
                    <a:pt x="39680" y="26840"/>
                    <a:pt x="39686" y="26935"/>
                  </a:cubicBezTo>
                  <a:cubicBezTo>
                    <a:pt x="39704" y="27171"/>
                    <a:pt x="39686" y="27403"/>
                    <a:pt x="39522" y="27595"/>
                  </a:cubicBezTo>
                  <a:cubicBezTo>
                    <a:pt x="39497" y="27626"/>
                    <a:pt x="39469" y="27657"/>
                    <a:pt x="39429" y="27672"/>
                  </a:cubicBezTo>
                  <a:cubicBezTo>
                    <a:pt x="39355" y="27700"/>
                    <a:pt x="39293" y="27753"/>
                    <a:pt x="39256" y="27821"/>
                  </a:cubicBezTo>
                  <a:cubicBezTo>
                    <a:pt x="39153" y="28019"/>
                    <a:pt x="38949" y="28093"/>
                    <a:pt x="38788" y="28223"/>
                  </a:cubicBezTo>
                  <a:cubicBezTo>
                    <a:pt x="38683" y="28307"/>
                    <a:pt x="38550" y="28347"/>
                    <a:pt x="38454" y="28443"/>
                  </a:cubicBezTo>
                  <a:cubicBezTo>
                    <a:pt x="38426" y="28474"/>
                    <a:pt x="38392" y="28477"/>
                    <a:pt x="38352" y="28480"/>
                  </a:cubicBezTo>
                  <a:cubicBezTo>
                    <a:pt x="38315" y="28480"/>
                    <a:pt x="38271" y="28486"/>
                    <a:pt x="38253" y="28517"/>
                  </a:cubicBezTo>
                  <a:cubicBezTo>
                    <a:pt x="38166" y="28647"/>
                    <a:pt x="38008" y="28635"/>
                    <a:pt x="37887" y="28697"/>
                  </a:cubicBezTo>
                  <a:cubicBezTo>
                    <a:pt x="37816" y="28731"/>
                    <a:pt x="37745" y="28777"/>
                    <a:pt x="37665" y="28796"/>
                  </a:cubicBezTo>
                  <a:cubicBezTo>
                    <a:pt x="37627" y="28805"/>
                    <a:pt x="37589" y="28808"/>
                    <a:pt x="37552" y="28808"/>
                  </a:cubicBezTo>
                  <a:cubicBezTo>
                    <a:pt x="37447" y="28808"/>
                    <a:pt x="37344" y="28778"/>
                    <a:pt x="37244" y="28743"/>
                  </a:cubicBezTo>
                  <a:cubicBezTo>
                    <a:pt x="37179" y="28725"/>
                    <a:pt x="37123" y="28666"/>
                    <a:pt x="37169" y="28579"/>
                  </a:cubicBezTo>
                  <a:cubicBezTo>
                    <a:pt x="37166" y="28542"/>
                    <a:pt x="37166" y="28505"/>
                    <a:pt x="37157" y="28468"/>
                  </a:cubicBezTo>
                  <a:cubicBezTo>
                    <a:pt x="37129" y="28372"/>
                    <a:pt x="37172" y="28301"/>
                    <a:pt x="37219" y="28217"/>
                  </a:cubicBezTo>
                  <a:cubicBezTo>
                    <a:pt x="37309" y="28059"/>
                    <a:pt x="37470" y="27991"/>
                    <a:pt x="37606" y="27895"/>
                  </a:cubicBezTo>
                  <a:cubicBezTo>
                    <a:pt x="37702" y="27824"/>
                    <a:pt x="37770" y="27709"/>
                    <a:pt x="37906" y="27700"/>
                  </a:cubicBezTo>
                  <a:cubicBezTo>
                    <a:pt x="37912" y="27700"/>
                    <a:pt x="37921" y="27691"/>
                    <a:pt x="37925" y="27685"/>
                  </a:cubicBezTo>
                  <a:cubicBezTo>
                    <a:pt x="38045" y="27480"/>
                    <a:pt x="38265" y="27471"/>
                    <a:pt x="38460" y="27421"/>
                  </a:cubicBezTo>
                  <a:cubicBezTo>
                    <a:pt x="38528" y="27403"/>
                    <a:pt x="38590" y="27375"/>
                    <a:pt x="38630" y="27313"/>
                  </a:cubicBezTo>
                  <a:cubicBezTo>
                    <a:pt x="38649" y="27285"/>
                    <a:pt x="38677" y="27248"/>
                    <a:pt x="38701" y="27245"/>
                  </a:cubicBezTo>
                  <a:cubicBezTo>
                    <a:pt x="38847" y="27236"/>
                    <a:pt x="38955" y="27127"/>
                    <a:pt x="39033" y="27044"/>
                  </a:cubicBezTo>
                  <a:cubicBezTo>
                    <a:pt x="39144" y="26929"/>
                    <a:pt x="39342" y="26932"/>
                    <a:pt x="39395" y="26750"/>
                  </a:cubicBezTo>
                  <a:cubicBezTo>
                    <a:pt x="39410" y="26685"/>
                    <a:pt x="39500" y="26669"/>
                    <a:pt x="39543" y="26607"/>
                  </a:cubicBezTo>
                  <a:cubicBezTo>
                    <a:pt x="39554" y="26593"/>
                    <a:pt x="39563" y="26588"/>
                    <a:pt x="39572" y="26588"/>
                  </a:cubicBezTo>
                  <a:close/>
                  <a:moveTo>
                    <a:pt x="39239" y="28490"/>
                  </a:moveTo>
                  <a:cubicBezTo>
                    <a:pt x="39247" y="28490"/>
                    <a:pt x="39255" y="28494"/>
                    <a:pt x="39262" y="28505"/>
                  </a:cubicBezTo>
                  <a:cubicBezTo>
                    <a:pt x="39286" y="28542"/>
                    <a:pt x="39286" y="28595"/>
                    <a:pt x="39259" y="28622"/>
                  </a:cubicBezTo>
                  <a:cubicBezTo>
                    <a:pt x="39191" y="28691"/>
                    <a:pt x="39209" y="28774"/>
                    <a:pt x="39200" y="28855"/>
                  </a:cubicBezTo>
                  <a:cubicBezTo>
                    <a:pt x="39181" y="28988"/>
                    <a:pt x="39101" y="29096"/>
                    <a:pt x="39014" y="29192"/>
                  </a:cubicBezTo>
                  <a:cubicBezTo>
                    <a:pt x="38937" y="29276"/>
                    <a:pt x="38838" y="29337"/>
                    <a:pt x="38748" y="29406"/>
                  </a:cubicBezTo>
                  <a:cubicBezTo>
                    <a:pt x="38516" y="29579"/>
                    <a:pt x="38250" y="29700"/>
                    <a:pt x="38036" y="29901"/>
                  </a:cubicBezTo>
                  <a:cubicBezTo>
                    <a:pt x="37950" y="29981"/>
                    <a:pt x="37849" y="30053"/>
                    <a:pt x="37715" y="30053"/>
                  </a:cubicBezTo>
                  <a:cubicBezTo>
                    <a:pt x="37710" y="30053"/>
                    <a:pt x="37704" y="30053"/>
                    <a:pt x="37699" y="30052"/>
                  </a:cubicBezTo>
                  <a:cubicBezTo>
                    <a:pt x="37696" y="30052"/>
                    <a:pt x="37693" y="30052"/>
                    <a:pt x="37691" y="30052"/>
                  </a:cubicBezTo>
                  <a:cubicBezTo>
                    <a:pt x="37605" y="30052"/>
                    <a:pt x="37541" y="30152"/>
                    <a:pt x="37442" y="30152"/>
                  </a:cubicBezTo>
                  <a:cubicBezTo>
                    <a:pt x="37408" y="30152"/>
                    <a:pt x="37375" y="30162"/>
                    <a:pt x="37332" y="30162"/>
                  </a:cubicBezTo>
                  <a:cubicBezTo>
                    <a:pt x="37324" y="30162"/>
                    <a:pt x="37315" y="30162"/>
                    <a:pt x="37305" y="30161"/>
                  </a:cubicBezTo>
                  <a:cubicBezTo>
                    <a:pt x="37291" y="30163"/>
                    <a:pt x="37278" y="30165"/>
                    <a:pt x="37265" y="30165"/>
                  </a:cubicBezTo>
                  <a:cubicBezTo>
                    <a:pt x="37153" y="30165"/>
                    <a:pt x="37080" y="30073"/>
                    <a:pt x="37008" y="29984"/>
                  </a:cubicBezTo>
                  <a:cubicBezTo>
                    <a:pt x="37002" y="29975"/>
                    <a:pt x="36996" y="29963"/>
                    <a:pt x="36996" y="29950"/>
                  </a:cubicBezTo>
                  <a:cubicBezTo>
                    <a:pt x="37024" y="29718"/>
                    <a:pt x="37219" y="29341"/>
                    <a:pt x="37470" y="29254"/>
                  </a:cubicBezTo>
                  <a:cubicBezTo>
                    <a:pt x="37593" y="29214"/>
                    <a:pt x="37730" y="29214"/>
                    <a:pt x="37853" y="29167"/>
                  </a:cubicBezTo>
                  <a:cubicBezTo>
                    <a:pt x="37986" y="29118"/>
                    <a:pt x="38123" y="29087"/>
                    <a:pt x="38250" y="29019"/>
                  </a:cubicBezTo>
                  <a:cubicBezTo>
                    <a:pt x="38410" y="28929"/>
                    <a:pt x="38571" y="28833"/>
                    <a:pt x="38757" y="28783"/>
                  </a:cubicBezTo>
                  <a:cubicBezTo>
                    <a:pt x="38850" y="28756"/>
                    <a:pt x="38949" y="28706"/>
                    <a:pt x="39011" y="28619"/>
                  </a:cubicBezTo>
                  <a:cubicBezTo>
                    <a:pt x="39054" y="28557"/>
                    <a:pt x="39095" y="28514"/>
                    <a:pt x="39175" y="28514"/>
                  </a:cubicBezTo>
                  <a:cubicBezTo>
                    <a:pt x="39195" y="28514"/>
                    <a:pt x="39218" y="28490"/>
                    <a:pt x="39239" y="28490"/>
                  </a:cubicBezTo>
                  <a:close/>
                  <a:moveTo>
                    <a:pt x="21304" y="29371"/>
                  </a:moveTo>
                  <a:cubicBezTo>
                    <a:pt x="21315" y="29371"/>
                    <a:pt x="21326" y="29376"/>
                    <a:pt x="21337" y="29390"/>
                  </a:cubicBezTo>
                  <a:cubicBezTo>
                    <a:pt x="21377" y="29440"/>
                    <a:pt x="21318" y="29461"/>
                    <a:pt x="21293" y="29486"/>
                  </a:cubicBezTo>
                  <a:cubicBezTo>
                    <a:pt x="21222" y="29560"/>
                    <a:pt x="21182" y="29672"/>
                    <a:pt x="21179" y="29752"/>
                  </a:cubicBezTo>
                  <a:cubicBezTo>
                    <a:pt x="21169" y="29947"/>
                    <a:pt x="21061" y="30087"/>
                    <a:pt x="20987" y="30247"/>
                  </a:cubicBezTo>
                  <a:cubicBezTo>
                    <a:pt x="20959" y="30309"/>
                    <a:pt x="20937" y="30368"/>
                    <a:pt x="20931" y="30436"/>
                  </a:cubicBezTo>
                  <a:cubicBezTo>
                    <a:pt x="20922" y="30523"/>
                    <a:pt x="20897" y="30607"/>
                    <a:pt x="20823" y="30678"/>
                  </a:cubicBezTo>
                  <a:cubicBezTo>
                    <a:pt x="20745" y="30752"/>
                    <a:pt x="20764" y="30873"/>
                    <a:pt x="20714" y="30966"/>
                  </a:cubicBezTo>
                  <a:cubicBezTo>
                    <a:pt x="20600" y="31182"/>
                    <a:pt x="20560" y="31430"/>
                    <a:pt x="20414" y="31631"/>
                  </a:cubicBezTo>
                  <a:cubicBezTo>
                    <a:pt x="20355" y="31715"/>
                    <a:pt x="20312" y="31811"/>
                    <a:pt x="20272" y="31903"/>
                  </a:cubicBezTo>
                  <a:cubicBezTo>
                    <a:pt x="20232" y="31995"/>
                    <a:pt x="20307" y="32104"/>
                    <a:pt x="20402" y="32104"/>
                  </a:cubicBezTo>
                  <a:cubicBezTo>
                    <a:pt x="20410" y="32104"/>
                    <a:pt x="20418" y="32103"/>
                    <a:pt x="20427" y="32102"/>
                  </a:cubicBezTo>
                  <a:cubicBezTo>
                    <a:pt x="20470" y="32093"/>
                    <a:pt x="20512" y="32089"/>
                    <a:pt x="20555" y="32089"/>
                  </a:cubicBezTo>
                  <a:cubicBezTo>
                    <a:pt x="20577" y="32089"/>
                    <a:pt x="20599" y="32090"/>
                    <a:pt x="20622" y="32092"/>
                  </a:cubicBezTo>
                  <a:cubicBezTo>
                    <a:pt x="20631" y="32093"/>
                    <a:pt x="20642" y="32094"/>
                    <a:pt x="20654" y="32094"/>
                  </a:cubicBezTo>
                  <a:cubicBezTo>
                    <a:pt x="20687" y="32094"/>
                    <a:pt x="20723" y="32089"/>
                    <a:pt x="20739" y="32071"/>
                  </a:cubicBezTo>
                  <a:cubicBezTo>
                    <a:pt x="20888" y="31897"/>
                    <a:pt x="21114" y="31876"/>
                    <a:pt x="21296" y="31770"/>
                  </a:cubicBezTo>
                  <a:cubicBezTo>
                    <a:pt x="21377" y="31727"/>
                    <a:pt x="21457" y="31687"/>
                    <a:pt x="21550" y="31687"/>
                  </a:cubicBezTo>
                  <a:cubicBezTo>
                    <a:pt x="21624" y="31687"/>
                    <a:pt x="21643" y="31606"/>
                    <a:pt x="21699" y="31588"/>
                  </a:cubicBezTo>
                  <a:cubicBezTo>
                    <a:pt x="21909" y="31526"/>
                    <a:pt x="22086" y="31393"/>
                    <a:pt x="22278" y="31297"/>
                  </a:cubicBezTo>
                  <a:cubicBezTo>
                    <a:pt x="22429" y="31223"/>
                    <a:pt x="22593" y="31210"/>
                    <a:pt x="22742" y="31096"/>
                  </a:cubicBezTo>
                  <a:cubicBezTo>
                    <a:pt x="22946" y="30941"/>
                    <a:pt x="23197" y="30823"/>
                    <a:pt x="23466" y="30777"/>
                  </a:cubicBezTo>
                  <a:cubicBezTo>
                    <a:pt x="23528" y="30767"/>
                    <a:pt x="23599" y="30746"/>
                    <a:pt x="23643" y="30702"/>
                  </a:cubicBezTo>
                  <a:cubicBezTo>
                    <a:pt x="23751" y="30597"/>
                    <a:pt x="23900" y="30591"/>
                    <a:pt x="24014" y="30517"/>
                  </a:cubicBezTo>
                  <a:cubicBezTo>
                    <a:pt x="24098" y="30464"/>
                    <a:pt x="24169" y="30387"/>
                    <a:pt x="24268" y="30384"/>
                  </a:cubicBezTo>
                  <a:cubicBezTo>
                    <a:pt x="24438" y="30371"/>
                    <a:pt x="24577" y="30303"/>
                    <a:pt x="24704" y="30192"/>
                  </a:cubicBezTo>
                  <a:cubicBezTo>
                    <a:pt x="24726" y="30173"/>
                    <a:pt x="24766" y="30179"/>
                    <a:pt x="24800" y="30173"/>
                  </a:cubicBezTo>
                  <a:cubicBezTo>
                    <a:pt x="24878" y="30161"/>
                    <a:pt x="24955" y="30152"/>
                    <a:pt x="25005" y="30077"/>
                  </a:cubicBezTo>
                  <a:cubicBezTo>
                    <a:pt x="25014" y="30062"/>
                    <a:pt x="25036" y="30043"/>
                    <a:pt x="25054" y="30040"/>
                  </a:cubicBezTo>
                  <a:cubicBezTo>
                    <a:pt x="25323" y="30006"/>
                    <a:pt x="25562" y="29873"/>
                    <a:pt x="25834" y="29830"/>
                  </a:cubicBezTo>
                  <a:cubicBezTo>
                    <a:pt x="25874" y="29823"/>
                    <a:pt x="25914" y="29821"/>
                    <a:pt x="25953" y="29821"/>
                  </a:cubicBezTo>
                  <a:cubicBezTo>
                    <a:pt x="26056" y="29821"/>
                    <a:pt x="26157" y="29837"/>
                    <a:pt x="26258" y="29837"/>
                  </a:cubicBezTo>
                  <a:cubicBezTo>
                    <a:pt x="26304" y="29837"/>
                    <a:pt x="26351" y="29834"/>
                    <a:pt x="26397" y="29823"/>
                  </a:cubicBezTo>
                  <a:cubicBezTo>
                    <a:pt x="26406" y="29822"/>
                    <a:pt x="26414" y="29821"/>
                    <a:pt x="26422" y="29821"/>
                  </a:cubicBezTo>
                  <a:cubicBezTo>
                    <a:pt x="26504" y="29821"/>
                    <a:pt x="26544" y="29917"/>
                    <a:pt x="26623" y="29929"/>
                  </a:cubicBezTo>
                  <a:cubicBezTo>
                    <a:pt x="26744" y="29950"/>
                    <a:pt x="26726" y="30046"/>
                    <a:pt x="26732" y="30133"/>
                  </a:cubicBezTo>
                  <a:cubicBezTo>
                    <a:pt x="26732" y="30173"/>
                    <a:pt x="26744" y="30213"/>
                    <a:pt x="26757" y="30254"/>
                  </a:cubicBezTo>
                  <a:cubicBezTo>
                    <a:pt x="26781" y="30325"/>
                    <a:pt x="26753" y="30374"/>
                    <a:pt x="26692" y="30405"/>
                  </a:cubicBezTo>
                  <a:cubicBezTo>
                    <a:pt x="26642" y="30430"/>
                    <a:pt x="26605" y="30470"/>
                    <a:pt x="26580" y="30517"/>
                  </a:cubicBezTo>
                  <a:cubicBezTo>
                    <a:pt x="26537" y="30603"/>
                    <a:pt x="26447" y="30644"/>
                    <a:pt x="26391" y="30706"/>
                  </a:cubicBezTo>
                  <a:cubicBezTo>
                    <a:pt x="26295" y="30814"/>
                    <a:pt x="26125" y="30808"/>
                    <a:pt x="26066" y="30956"/>
                  </a:cubicBezTo>
                  <a:cubicBezTo>
                    <a:pt x="26054" y="30990"/>
                    <a:pt x="26011" y="31000"/>
                    <a:pt x="25973" y="31006"/>
                  </a:cubicBezTo>
                  <a:cubicBezTo>
                    <a:pt x="25911" y="31015"/>
                    <a:pt x="25853" y="31024"/>
                    <a:pt x="25831" y="31102"/>
                  </a:cubicBezTo>
                  <a:cubicBezTo>
                    <a:pt x="25816" y="31154"/>
                    <a:pt x="25754" y="31151"/>
                    <a:pt x="25710" y="31170"/>
                  </a:cubicBezTo>
                  <a:cubicBezTo>
                    <a:pt x="25682" y="31182"/>
                    <a:pt x="25639" y="31170"/>
                    <a:pt x="25627" y="31185"/>
                  </a:cubicBezTo>
                  <a:cubicBezTo>
                    <a:pt x="25515" y="31315"/>
                    <a:pt x="25333" y="31328"/>
                    <a:pt x="25215" y="31442"/>
                  </a:cubicBezTo>
                  <a:cubicBezTo>
                    <a:pt x="25169" y="31486"/>
                    <a:pt x="25110" y="31504"/>
                    <a:pt x="25054" y="31526"/>
                  </a:cubicBezTo>
                  <a:cubicBezTo>
                    <a:pt x="24884" y="31594"/>
                    <a:pt x="24729" y="31712"/>
                    <a:pt x="24562" y="31764"/>
                  </a:cubicBezTo>
                  <a:cubicBezTo>
                    <a:pt x="24358" y="31829"/>
                    <a:pt x="24243" y="32043"/>
                    <a:pt x="24008" y="32052"/>
                  </a:cubicBezTo>
                  <a:cubicBezTo>
                    <a:pt x="23921" y="32055"/>
                    <a:pt x="23841" y="32145"/>
                    <a:pt x="23757" y="32194"/>
                  </a:cubicBezTo>
                  <a:cubicBezTo>
                    <a:pt x="23565" y="32306"/>
                    <a:pt x="23345" y="32362"/>
                    <a:pt x="23169" y="32501"/>
                  </a:cubicBezTo>
                  <a:cubicBezTo>
                    <a:pt x="23039" y="32603"/>
                    <a:pt x="22872" y="32622"/>
                    <a:pt x="22733" y="32711"/>
                  </a:cubicBezTo>
                  <a:cubicBezTo>
                    <a:pt x="22655" y="32764"/>
                    <a:pt x="22572" y="32814"/>
                    <a:pt x="22513" y="32882"/>
                  </a:cubicBezTo>
                  <a:cubicBezTo>
                    <a:pt x="22454" y="32950"/>
                    <a:pt x="22442" y="33039"/>
                    <a:pt x="22482" y="33126"/>
                  </a:cubicBezTo>
                  <a:cubicBezTo>
                    <a:pt x="22531" y="33234"/>
                    <a:pt x="22630" y="33210"/>
                    <a:pt x="22748" y="33222"/>
                  </a:cubicBezTo>
                  <a:cubicBezTo>
                    <a:pt x="22754" y="33223"/>
                    <a:pt x="22761" y="33224"/>
                    <a:pt x="22768" y="33224"/>
                  </a:cubicBezTo>
                  <a:cubicBezTo>
                    <a:pt x="22804" y="33224"/>
                    <a:pt x="22850" y="33209"/>
                    <a:pt x="22894" y="33160"/>
                  </a:cubicBezTo>
                  <a:cubicBezTo>
                    <a:pt x="22943" y="33104"/>
                    <a:pt x="23014" y="33074"/>
                    <a:pt x="23089" y="33058"/>
                  </a:cubicBezTo>
                  <a:cubicBezTo>
                    <a:pt x="23249" y="33030"/>
                    <a:pt x="23376" y="32934"/>
                    <a:pt x="23513" y="32851"/>
                  </a:cubicBezTo>
                  <a:cubicBezTo>
                    <a:pt x="23565" y="32816"/>
                    <a:pt x="23609" y="32773"/>
                    <a:pt x="23676" y="32773"/>
                  </a:cubicBezTo>
                  <a:cubicBezTo>
                    <a:pt x="23680" y="32773"/>
                    <a:pt x="23684" y="32773"/>
                    <a:pt x="23689" y="32773"/>
                  </a:cubicBezTo>
                  <a:cubicBezTo>
                    <a:pt x="23697" y="32775"/>
                    <a:pt x="23707" y="32776"/>
                    <a:pt x="23716" y="32776"/>
                  </a:cubicBezTo>
                  <a:cubicBezTo>
                    <a:pt x="23725" y="32776"/>
                    <a:pt x="23734" y="32775"/>
                    <a:pt x="23739" y="32770"/>
                  </a:cubicBezTo>
                  <a:cubicBezTo>
                    <a:pt x="23841" y="32656"/>
                    <a:pt x="23995" y="32640"/>
                    <a:pt x="24119" y="32557"/>
                  </a:cubicBezTo>
                  <a:cubicBezTo>
                    <a:pt x="24259" y="32464"/>
                    <a:pt x="24416" y="32396"/>
                    <a:pt x="24574" y="32334"/>
                  </a:cubicBezTo>
                  <a:cubicBezTo>
                    <a:pt x="24673" y="32293"/>
                    <a:pt x="24772" y="32272"/>
                    <a:pt x="24844" y="32176"/>
                  </a:cubicBezTo>
                  <a:cubicBezTo>
                    <a:pt x="24884" y="32123"/>
                    <a:pt x="24952" y="32086"/>
                    <a:pt x="25023" y="32086"/>
                  </a:cubicBezTo>
                  <a:cubicBezTo>
                    <a:pt x="25026" y="32086"/>
                    <a:pt x="25029" y="32086"/>
                    <a:pt x="25033" y="32086"/>
                  </a:cubicBezTo>
                  <a:cubicBezTo>
                    <a:pt x="25154" y="32086"/>
                    <a:pt x="25239" y="32028"/>
                    <a:pt x="25320" y="31944"/>
                  </a:cubicBezTo>
                  <a:cubicBezTo>
                    <a:pt x="25373" y="31888"/>
                    <a:pt x="25453" y="31860"/>
                    <a:pt x="25531" y="31854"/>
                  </a:cubicBezTo>
                  <a:cubicBezTo>
                    <a:pt x="25605" y="31848"/>
                    <a:pt x="25664" y="31826"/>
                    <a:pt x="25710" y="31767"/>
                  </a:cubicBezTo>
                  <a:cubicBezTo>
                    <a:pt x="25763" y="31696"/>
                    <a:pt x="25843" y="31690"/>
                    <a:pt x="25924" y="31690"/>
                  </a:cubicBezTo>
                  <a:cubicBezTo>
                    <a:pt x="26026" y="31690"/>
                    <a:pt x="26116" y="31665"/>
                    <a:pt x="26187" y="31585"/>
                  </a:cubicBezTo>
                  <a:cubicBezTo>
                    <a:pt x="26204" y="31567"/>
                    <a:pt x="26227" y="31544"/>
                    <a:pt x="26243" y="31544"/>
                  </a:cubicBezTo>
                  <a:cubicBezTo>
                    <a:pt x="26244" y="31544"/>
                    <a:pt x="26245" y="31544"/>
                    <a:pt x="26246" y="31544"/>
                  </a:cubicBezTo>
                  <a:cubicBezTo>
                    <a:pt x="26273" y="31549"/>
                    <a:pt x="26299" y="31551"/>
                    <a:pt x="26326" y="31551"/>
                  </a:cubicBezTo>
                  <a:cubicBezTo>
                    <a:pt x="26445" y="31551"/>
                    <a:pt x="26560" y="31510"/>
                    <a:pt x="26681" y="31510"/>
                  </a:cubicBezTo>
                  <a:cubicBezTo>
                    <a:pt x="26684" y="31510"/>
                    <a:pt x="26688" y="31510"/>
                    <a:pt x="26692" y="31510"/>
                  </a:cubicBezTo>
                  <a:cubicBezTo>
                    <a:pt x="26744" y="31510"/>
                    <a:pt x="26797" y="31503"/>
                    <a:pt x="26850" y="31503"/>
                  </a:cubicBezTo>
                  <a:cubicBezTo>
                    <a:pt x="26906" y="31503"/>
                    <a:pt x="26963" y="31511"/>
                    <a:pt x="27020" y="31544"/>
                  </a:cubicBezTo>
                  <a:cubicBezTo>
                    <a:pt x="27227" y="31668"/>
                    <a:pt x="27255" y="32021"/>
                    <a:pt x="27051" y="32148"/>
                  </a:cubicBezTo>
                  <a:cubicBezTo>
                    <a:pt x="26917" y="32232"/>
                    <a:pt x="26822" y="32340"/>
                    <a:pt x="26738" y="32467"/>
                  </a:cubicBezTo>
                  <a:cubicBezTo>
                    <a:pt x="26701" y="32523"/>
                    <a:pt x="26639" y="32547"/>
                    <a:pt x="26574" y="32560"/>
                  </a:cubicBezTo>
                  <a:cubicBezTo>
                    <a:pt x="26546" y="32566"/>
                    <a:pt x="26500" y="32563"/>
                    <a:pt x="26493" y="32578"/>
                  </a:cubicBezTo>
                  <a:cubicBezTo>
                    <a:pt x="26422" y="32718"/>
                    <a:pt x="26255" y="32727"/>
                    <a:pt x="26165" y="32835"/>
                  </a:cubicBezTo>
                  <a:cubicBezTo>
                    <a:pt x="26153" y="32854"/>
                    <a:pt x="26128" y="32872"/>
                    <a:pt x="26103" y="32875"/>
                  </a:cubicBezTo>
                  <a:cubicBezTo>
                    <a:pt x="25966" y="32891"/>
                    <a:pt x="25885" y="33033"/>
                    <a:pt x="25740" y="33033"/>
                  </a:cubicBezTo>
                  <a:cubicBezTo>
                    <a:pt x="25738" y="33033"/>
                    <a:pt x="25737" y="33033"/>
                    <a:pt x="25735" y="33033"/>
                  </a:cubicBezTo>
                  <a:cubicBezTo>
                    <a:pt x="25658" y="33033"/>
                    <a:pt x="25651" y="33139"/>
                    <a:pt x="25593" y="33157"/>
                  </a:cubicBezTo>
                  <a:cubicBezTo>
                    <a:pt x="25422" y="33210"/>
                    <a:pt x="25299" y="33358"/>
                    <a:pt x="25104" y="33361"/>
                  </a:cubicBezTo>
                  <a:cubicBezTo>
                    <a:pt x="24995" y="33361"/>
                    <a:pt x="24946" y="33491"/>
                    <a:pt x="24840" y="33529"/>
                  </a:cubicBezTo>
                  <a:cubicBezTo>
                    <a:pt x="24741" y="33566"/>
                    <a:pt x="24652" y="33631"/>
                    <a:pt x="24559" y="33683"/>
                  </a:cubicBezTo>
                  <a:cubicBezTo>
                    <a:pt x="24518" y="33709"/>
                    <a:pt x="24476" y="33733"/>
                    <a:pt x="24428" y="33733"/>
                  </a:cubicBezTo>
                  <a:cubicBezTo>
                    <a:pt x="24418" y="33733"/>
                    <a:pt x="24408" y="33732"/>
                    <a:pt x="24398" y="33730"/>
                  </a:cubicBezTo>
                  <a:cubicBezTo>
                    <a:pt x="24392" y="33729"/>
                    <a:pt x="24384" y="33728"/>
                    <a:pt x="24377" y="33728"/>
                  </a:cubicBezTo>
                  <a:cubicBezTo>
                    <a:pt x="24362" y="33728"/>
                    <a:pt x="24347" y="33731"/>
                    <a:pt x="24339" y="33739"/>
                  </a:cubicBezTo>
                  <a:cubicBezTo>
                    <a:pt x="24119" y="33931"/>
                    <a:pt x="23822" y="33974"/>
                    <a:pt x="23590" y="34145"/>
                  </a:cubicBezTo>
                  <a:cubicBezTo>
                    <a:pt x="23509" y="34203"/>
                    <a:pt x="23435" y="34237"/>
                    <a:pt x="23383" y="34343"/>
                  </a:cubicBezTo>
                  <a:cubicBezTo>
                    <a:pt x="23314" y="34479"/>
                    <a:pt x="23367" y="34559"/>
                    <a:pt x="23426" y="34655"/>
                  </a:cubicBezTo>
                  <a:cubicBezTo>
                    <a:pt x="23459" y="34710"/>
                    <a:pt x="23509" y="34739"/>
                    <a:pt x="23560" y="34739"/>
                  </a:cubicBezTo>
                  <a:cubicBezTo>
                    <a:pt x="23604" y="34739"/>
                    <a:pt x="23649" y="34718"/>
                    <a:pt x="23686" y="34677"/>
                  </a:cubicBezTo>
                  <a:cubicBezTo>
                    <a:pt x="23742" y="34610"/>
                    <a:pt x="23807" y="34573"/>
                    <a:pt x="23890" y="34573"/>
                  </a:cubicBezTo>
                  <a:cubicBezTo>
                    <a:pt x="23899" y="34573"/>
                    <a:pt x="23908" y="34574"/>
                    <a:pt x="23918" y="34575"/>
                  </a:cubicBezTo>
                  <a:cubicBezTo>
                    <a:pt x="23924" y="34575"/>
                    <a:pt x="23930" y="34576"/>
                    <a:pt x="23936" y="34576"/>
                  </a:cubicBezTo>
                  <a:cubicBezTo>
                    <a:pt x="23994" y="34576"/>
                    <a:pt x="24047" y="34550"/>
                    <a:pt x="24091" y="34519"/>
                  </a:cubicBezTo>
                  <a:cubicBezTo>
                    <a:pt x="24290" y="34377"/>
                    <a:pt x="24509" y="34278"/>
                    <a:pt x="24751" y="34240"/>
                  </a:cubicBezTo>
                  <a:cubicBezTo>
                    <a:pt x="24831" y="34228"/>
                    <a:pt x="24875" y="34163"/>
                    <a:pt x="24940" y="34135"/>
                  </a:cubicBezTo>
                  <a:cubicBezTo>
                    <a:pt x="25162" y="34049"/>
                    <a:pt x="25382" y="33962"/>
                    <a:pt x="25605" y="33875"/>
                  </a:cubicBezTo>
                  <a:cubicBezTo>
                    <a:pt x="25631" y="33865"/>
                    <a:pt x="25658" y="33863"/>
                    <a:pt x="25686" y="33863"/>
                  </a:cubicBezTo>
                  <a:cubicBezTo>
                    <a:pt x="25717" y="33863"/>
                    <a:pt x="25749" y="33866"/>
                    <a:pt x="25780" y="33866"/>
                  </a:cubicBezTo>
                  <a:cubicBezTo>
                    <a:pt x="25808" y="33866"/>
                    <a:pt x="25834" y="33863"/>
                    <a:pt x="25859" y="33854"/>
                  </a:cubicBezTo>
                  <a:cubicBezTo>
                    <a:pt x="26007" y="33798"/>
                    <a:pt x="26162" y="33785"/>
                    <a:pt x="26314" y="33758"/>
                  </a:cubicBezTo>
                  <a:cubicBezTo>
                    <a:pt x="26413" y="33742"/>
                    <a:pt x="26515" y="33730"/>
                    <a:pt x="26614" y="33717"/>
                  </a:cubicBezTo>
                  <a:cubicBezTo>
                    <a:pt x="26628" y="33715"/>
                    <a:pt x="26641" y="33714"/>
                    <a:pt x="26654" y="33714"/>
                  </a:cubicBezTo>
                  <a:cubicBezTo>
                    <a:pt x="26783" y="33714"/>
                    <a:pt x="26868" y="33808"/>
                    <a:pt x="26964" y="33878"/>
                  </a:cubicBezTo>
                  <a:cubicBezTo>
                    <a:pt x="26982" y="33894"/>
                    <a:pt x="27001" y="33940"/>
                    <a:pt x="26992" y="33956"/>
                  </a:cubicBezTo>
                  <a:cubicBezTo>
                    <a:pt x="26930" y="34058"/>
                    <a:pt x="26967" y="34203"/>
                    <a:pt x="26843" y="34284"/>
                  </a:cubicBezTo>
                  <a:cubicBezTo>
                    <a:pt x="26791" y="34318"/>
                    <a:pt x="26744" y="34370"/>
                    <a:pt x="26713" y="34426"/>
                  </a:cubicBezTo>
                  <a:cubicBezTo>
                    <a:pt x="26620" y="34603"/>
                    <a:pt x="26385" y="34643"/>
                    <a:pt x="26314" y="34838"/>
                  </a:cubicBezTo>
                  <a:cubicBezTo>
                    <a:pt x="26162" y="34856"/>
                    <a:pt x="26100" y="35042"/>
                    <a:pt x="25936" y="35042"/>
                  </a:cubicBezTo>
                  <a:cubicBezTo>
                    <a:pt x="25881" y="35042"/>
                    <a:pt x="25828" y="35067"/>
                    <a:pt x="25797" y="35113"/>
                  </a:cubicBezTo>
                  <a:cubicBezTo>
                    <a:pt x="25704" y="35246"/>
                    <a:pt x="25571" y="35308"/>
                    <a:pt x="25419" y="35339"/>
                  </a:cubicBezTo>
                  <a:cubicBezTo>
                    <a:pt x="25391" y="35345"/>
                    <a:pt x="25364" y="35361"/>
                    <a:pt x="25345" y="35380"/>
                  </a:cubicBezTo>
                  <a:cubicBezTo>
                    <a:pt x="25178" y="35537"/>
                    <a:pt x="24967" y="35612"/>
                    <a:pt x="24763" y="35692"/>
                  </a:cubicBezTo>
                  <a:cubicBezTo>
                    <a:pt x="24704" y="35717"/>
                    <a:pt x="24652" y="35739"/>
                    <a:pt x="24608" y="35785"/>
                  </a:cubicBezTo>
                  <a:cubicBezTo>
                    <a:pt x="24515" y="35881"/>
                    <a:pt x="24370" y="35866"/>
                    <a:pt x="24268" y="35949"/>
                  </a:cubicBezTo>
                  <a:cubicBezTo>
                    <a:pt x="24107" y="36082"/>
                    <a:pt x="23912" y="36160"/>
                    <a:pt x="23714" y="36228"/>
                  </a:cubicBezTo>
                  <a:cubicBezTo>
                    <a:pt x="23559" y="36280"/>
                    <a:pt x="23429" y="36389"/>
                    <a:pt x="23284" y="36466"/>
                  </a:cubicBezTo>
                  <a:cubicBezTo>
                    <a:pt x="23132" y="36550"/>
                    <a:pt x="22980" y="36636"/>
                    <a:pt x="22813" y="36695"/>
                  </a:cubicBezTo>
                  <a:cubicBezTo>
                    <a:pt x="22668" y="36745"/>
                    <a:pt x="22538" y="36837"/>
                    <a:pt x="22398" y="36893"/>
                  </a:cubicBezTo>
                  <a:cubicBezTo>
                    <a:pt x="22194" y="36977"/>
                    <a:pt x="22064" y="37187"/>
                    <a:pt x="21829" y="37206"/>
                  </a:cubicBezTo>
                  <a:cubicBezTo>
                    <a:pt x="21739" y="37215"/>
                    <a:pt x="21699" y="37302"/>
                    <a:pt x="21612" y="37330"/>
                  </a:cubicBezTo>
                  <a:cubicBezTo>
                    <a:pt x="21498" y="37370"/>
                    <a:pt x="21377" y="37426"/>
                    <a:pt x="21281" y="37484"/>
                  </a:cubicBezTo>
                  <a:cubicBezTo>
                    <a:pt x="21163" y="37552"/>
                    <a:pt x="21039" y="37587"/>
                    <a:pt x="20928" y="37652"/>
                  </a:cubicBezTo>
                  <a:cubicBezTo>
                    <a:pt x="20838" y="37704"/>
                    <a:pt x="20745" y="37747"/>
                    <a:pt x="20680" y="37834"/>
                  </a:cubicBezTo>
                  <a:cubicBezTo>
                    <a:pt x="20643" y="37883"/>
                    <a:pt x="20583" y="37900"/>
                    <a:pt x="20530" y="37900"/>
                  </a:cubicBezTo>
                  <a:cubicBezTo>
                    <a:pt x="20525" y="37900"/>
                    <a:pt x="20521" y="37899"/>
                    <a:pt x="20516" y="37899"/>
                  </a:cubicBezTo>
                  <a:cubicBezTo>
                    <a:pt x="20511" y="37899"/>
                    <a:pt x="20505" y="37899"/>
                    <a:pt x="20500" y="37899"/>
                  </a:cubicBezTo>
                  <a:cubicBezTo>
                    <a:pt x="20419" y="37899"/>
                    <a:pt x="20365" y="37940"/>
                    <a:pt x="20331" y="37998"/>
                  </a:cubicBezTo>
                  <a:cubicBezTo>
                    <a:pt x="20313" y="38028"/>
                    <a:pt x="20299" y="38037"/>
                    <a:pt x="20283" y="38037"/>
                  </a:cubicBezTo>
                  <a:cubicBezTo>
                    <a:pt x="20266" y="38037"/>
                    <a:pt x="20247" y="38026"/>
                    <a:pt x="20219" y="38020"/>
                  </a:cubicBezTo>
                  <a:cubicBezTo>
                    <a:pt x="20077" y="37986"/>
                    <a:pt x="19965" y="37908"/>
                    <a:pt x="19863" y="37812"/>
                  </a:cubicBezTo>
                  <a:cubicBezTo>
                    <a:pt x="19727" y="37686"/>
                    <a:pt x="19572" y="37580"/>
                    <a:pt x="19439" y="37450"/>
                  </a:cubicBezTo>
                  <a:cubicBezTo>
                    <a:pt x="19151" y="37169"/>
                    <a:pt x="18851" y="36887"/>
                    <a:pt x="18659" y="36528"/>
                  </a:cubicBezTo>
                  <a:cubicBezTo>
                    <a:pt x="18588" y="36392"/>
                    <a:pt x="18473" y="36299"/>
                    <a:pt x="18396" y="36172"/>
                  </a:cubicBezTo>
                  <a:cubicBezTo>
                    <a:pt x="18312" y="36039"/>
                    <a:pt x="18291" y="35887"/>
                    <a:pt x="18210" y="35754"/>
                  </a:cubicBezTo>
                  <a:cubicBezTo>
                    <a:pt x="18179" y="35701"/>
                    <a:pt x="18142" y="35646"/>
                    <a:pt x="18108" y="35593"/>
                  </a:cubicBezTo>
                  <a:cubicBezTo>
                    <a:pt x="18018" y="35441"/>
                    <a:pt x="17987" y="35265"/>
                    <a:pt x="17870" y="35123"/>
                  </a:cubicBezTo>
                  <a:cubicBezTo>
                    <a:pt x="17805" y="35042"/>
                    <a:pt x="17746" y="34928"/>
                    <a:pt x="17712" y="34822"/>
                  </a:cubicBezTo>
                  <a:cubicBezTo>
                    <a:pt x="17650" y="34634"/>
                    <a:pt x="17591" y="34442"/>
                    <a:pt x="17514" y="34259"/>
                  </a:cubicBezTo>
                  <a:cubicBezTo>
                    <a:pt x="17489" y="34203"/>
                    <a:pt x="17498" y="34148"/>
                    <a:pt x="17492" y="34095"/>
                  </a:cubicBezTo>
                  <a:cubicBezTo>
                    <a:pt x="17477" y="33987"/>
                    <a:pt x="17470" y="33869"/>
                    <a:pt x="17415" y="33767"/>
                  </a:cubicBezTo>
                  <a:cubicBezTo>
                    <a:pt x="17399" y="33736"/>
                    <a:pt x="17359" y="33714"/>
                    <a:pt x="17378" y="33671"/>
                  </a:cubicBezTo>
                  <a:cubicBezTo>
                    <a:pt x="17430" y="33544"/>
                    <a:pt x="17362" y="33436"/>
                    <a:pt x="17322" y="33321"/>
                  </a:cubicBezTo>
                  <a:cubicBezTo>
                    <a:pt x="17306" y="33278"/>
                    <a:pt x="17288" y="33241"/>
                    <a:pt x="17316" y="33194"/>
                  </a:cubicBezTo>
                  <a:cubicBezTo>
                    <a:pt x="17350" y="33142"/>
                    <a:pt x="17331" y="33077"/>
                    <a:pt x="17303" y="33043"/>
                  </a:cubicBezTo>
                  <a:cubicBezTo>
                    <a:pt x="17238" y="32968"/>
                    <a:pt x="17260" y="32885"/>
                    <a:pt x="17272" y="32810"/>
                  </a:cubicBezTo>
                  <a:cubicBezTo>
                    <a:pt x="17288" y="32693"/>
                    <a:pt x="17297" y="32584"/>
                    <a:pt x="17266" y="32470"/>
                  </a:cubicBezTo>
                  <a:cubicBezTo>
                    <a:pt x="17245" y="32389"/>
                    <a:pt x="17334" y="32352"/>
                    <a:pt x="17387" y="32340"/>
                  </a:cubicBezTo>
                  <a:cubicBezTo>
                    <a:pt x="17470" y="32321"/>
                    <a:pt x="17526" y="32287"/>
                    <a:pt x="17570" y="32213"/>
                  </a:cubicBezTo>
                  <a:cubicBezTo>
                    <a:pt x="17585" y="32188"/>
                    <a:pt x="17628" y="32170"/>
                    <a:pt x="17662" y="32160"/>
                  </a:cubicBezTo>
                  <a:cubicBezTo>
                    <a:pt x="17854" y="32114"/>
                    <a:pt x="17994" y="31993"/>
                    <a:pt x="18130" y="31857"/>
                  </a:cubicBezTo>
                  <a:cubicBezTo>
                    <a:pt x="18213" y="31777"/>
                    <a:pt x="18331" y="31730"/>
                    <a:pt x="18418" y="31653"/>
                  </a:cubicBezTo>
                  <a:cubicBezTo>
                    <a:pt x="18560" y="31523"/>
                    <a:pt x="18771" y="31498"/>
                    <a:pt x="18885" y="31353"/>
                  </a:cubicBezTo>
                  <a:cubicBezTo>
                    <a:pt x="18996" y="31213"/>
                    <a:pt x="19176" y="31176"/>
                    <a:pt x="19287" y="31046"/>
                  </a:cubicBezTo>
                  <a:cubicBezTo>
                    <a:pt x="19448" y="30854"/>
                    <a:pt x="19671" y="30724"/>
                    <a:pt x="19838" y="30545"/>
                  </a:cubicBezTo>
                  <a:cubicBezTo>
                    <a:pt x="19956" y="30418"/>
                    <a:pt x="20111" y="30340"/>
                    <a:pt x="20213" y="30204"/>
                  </a:cubicBezTo>
                  <a:cubicBezTo>
                    <a:pt x="20235" y="30173"/>
                    <a:pt x="20262" y="30155"/>
                    <a:pt x="20300" y="30142"/>
                  </a:cubicBezTo>
                  <a:cubicBezTo>
                    <a:pt x="20337" y="30136"/>
                    <a:pt x="20380" y="30127"/>
                    <a:pt x="20392" y="30087"/>
                  </a:cubicBezTo>
                  <a:cubicBezTo>
                    <a:pt x="20423" y="29960"/>
                    <a:pt x="20541" y="29926"/>
                    <a:pt x="20634" y="29867"/>
                  </a:cubicBezTo>
                  <a:cubicBezTo>
                    <a:pt x="20643" y="29864"/>
                    <a:pt x="20652" y="29861"/>
                    <a:pt x="20656" y="29854"/>
                  </a:cubicBezTo>
                  <a:cubicBezTo>
                    <a:pt x="20745" y="29755"/>
                    <a:pt x="20832" y="29666"/>
                    <a:pt x="20953" y="29594"/>
                  </a:cubicBezTo>
                  <a:cubicBezTo>
                    <a:pt x="21046" y="29542"/>
                    <a:pt x="21135" y="29467"/>
                    <a:pt x="21231" y="29412"/>
                  </a:cubicBezTo>
                  <a:cubicBezTo>
                    <a:pt x="21253" y="29401"/>
                    <a:pt x="21278" y="29371"/>
                    <a:pt x="21304" y="29371"/>
                  </a:cubicBezTo>
                  <a:close/>
                  <a:moveTo>
                    <a:pt x="39918" y="21630"/>
                  </a:moveTo>
                  <a:lnTo>
                    <a:pt x="39918" y="21630"/>
                  </a:lnTo>
                  <a:cubicBezTo>
                    <a:pt x="39881" y="21856"/>
                    <a:pt x="39810" y="22070"/>
                    <a:pt x="39735" y="22283"/>
                  </a:cubicBezTo>
                  <a:cubicBezTo>
                    <a:pt x="39667" y="22487"/>
                    <a:pt x="39596" y="22692"/>
                    <a:pt x="39516" y="22890"/>
                  </a:cubicBezTo>
                  <a:cubicBezTo>
                    <a:pt x="39457" y="23042"/>
                    <a:pt x="39475" y="23233"/>
                    <a:pt x="39392" y="23382"/>
                  </a:cubicBezTo>
                  <a:cubicBezTo>
                    <a:pt x="39327" y="23500"/>
                    <a:pt x="39271" y="23617"/>
                    <a:pt x="39234" y="23747"/>
                  </a:cubicBezTo>
                  <a:cubicBezTo>
                    <a:pt x="39212" y="23825"/>
                    <a:pt x="39184" y="23902"/>
                    <a:pt x="39206" y="23989"/>
                  </a:cubicBezTo>
                  <a:cubicBezTo>
                    <a:pt x="39212" y="24023"/>
                    <a:pt x="39200" y="24060"/>
                    <a:pt x="39178" y="24094"/>
                  </a:cubicBezTo>
                  <a:cubicBezTo>
                    <a:pt x="39163" y="24113"/>
                    <a:pt x="39141" y="24131"/>
                    <a:pt x="39138" y="24153"/>
                  </a:cubicBezTo>
                  <a:cubicBezTo>
                    <a:pt x="39110" y="24373"/>
                    <a:pt x="38921" y="24475"/>
                    <a:pt x="38791" y="24611"/>
                  </a:cubicBezTo>
                  <a:cubicBezTo>
                    <a:pt x="38652" y="24759"/>
                    <a:pt x="38472" y="24868"/>
                    <a:pt x="38318" y="25001"/>
                  </a:cubicBezTo>
                  <a:cubicBezTo>
                    <a:pt x="38253" y="25054"/>
                    <a:pt x="38200" y="25122"/>
                    <a:pt x="38138" y="25180"/>
                  </a:cubicBezTo>
                  <a:cubicBezTo>
                    <a:pt x="38048" y="25267"/>
                    <a:pt x="37946" y="25332"/>
                    <a:pt x="37881" y="25450"/>
                  </a:cubicBezTo>
                  <a:cubicBezTo>
                    <a:pt x="37838" y="25530"/>
                    <a:pt x="37717" y="25546"/>
                    <a:pt x="37649" y="25632"/>
                  </a:cubicBezTo>
                  <a:cubicBezTo>
                    <a:pt x="37593" y="25704"/>
                    <a:pt x="37578" y="25793"/>
                    <a:pt x="37513" y="25861"/>
                  </a:cubicBezTo>
                  <a:cubicBezTo>
                    <a:pt x="37432" y="25942"/>
                    <a:pt x="37395" y="26063"/>
                    <a:pt x="37271" y="26106"/>
                  </a:cubicBezTo>
                  <a:cubicBezTo>
                    <a:pt x="37225" y="26125"/>
                    <a:pt x="37194" y="26190"/>
                    <a:pt x="37206" y="26233"/>
                  </a:cubicBezTo>
                  <a:cubicBezTo>
                    <a:pt x="37225" y="26304"/>
                    <a:pt x="37191" y="26338"/>
                    <a:pt x="37151" y="26381"/>
                  </a:cubicBezTo>
                  <a:cubicBezTo>
                    <a:pt x="36943" y="26604"/>
                    <a:pt x="37002" y="26843"/>
                    <a:pt x="37101" y="27093"/>
                  </a:cubicBezTo>
                  <a:cubicBezTo>
                    <a:pt x="37154" y="27233"/>
                    <a:pt x="37247" y="27325"/>
                    <a:pt x="37340" y="27428"/>
                  </a:cubicBezTo>
                  <a:cubicBezTo>
                    <a:pt x="37374" y="27465"/>
                    <a:pt x="37370" y="27486"/>
                    <a:pt x="37333" y="27517"/>
                  </a:cubicBezTo>
                  <a:cubicBezTo>
                    <a:pt x="37253" y="27585"/>
                    <a:pt x="37182" y="27666"/>
                    <a:pt x="37095" y="27728"/>
                  </a:cubicBezTo>
                  <a:cubicBezTo>
                    <a:pt x="36915" y="27864"/>
                    <a:pt x="36792" y="28053"/>
                    <a:pt x="36730" y="28251"/>
                  </a:cubicBezTo>
                  <a:cubicBezTo>
                    <a:pt x="36680" y="28415"/>
                    <a:pt x="36637" y="28604"/>
                    <a:pt x="36702" y="28790"/>
                  </a:cubicBezTo>
                  <a:cubicBezTo>
                    <a:pt x="36736" y="28882"/>
                    <a:pt x="36819" y="28923"/>
                    <a:pt x="36878" y="28988"/>
                  </a:cubicBezTo>
                  <a:cubicBezTo>
                    <a:pt x="36953" y="29068"/>
                    <a:pt x="36931" y="29130"/>
                    <a:pt x="36875" y="29176"/>
                  </a:cubicBezTo>
                  <a:cubicBezTo>
                    <a:pt x="36764" y="29279"/>
                    <a:pt x="36739" y="29424"/>
                    <a:pt x="36665" y="29542"/>
                  </a:cubicBezTo>
                  <a:cubicBezTo>
                    <a:pt x="36603" y="29638"/>
                    <a:pt x="36575" y="29752"/>
                    <a:pt x="36532" y="29857"/>
                  </a:cubicBezTo>
                  <a:cubicBezTo>
                    <a:pt x="36525" y="29873"/>
                    <a:pt x="36513" y="29888"/>
                    <a:pt x="36513" y="29901"/>
                  </a:cubicBezTo>
                  <a:cubicBezTo>
                    <a:pt x="36519" y="30037"/>
                    <a:pt x="36590" y="30155"/>
                    <a:pt x="36624" y="30285"/>
                  </a:cubicBezTo>
                  <a:cubicBezTo>
                    <a:pt x="36652" y="30396"/>
                    <a:pt x="36779" y="30504"/>
                    <a:pt x="36934" y="30511"/>
                  </a:cubicBezTo>
                  <a:cubicBezTo>
                    <a:pt x="36949" y="30511"/>
                    <a:pt x="36965" y="30514"/>
                    <a:pt x="36984" y="30517"/>
                  </a:cubicBezTo>
                  <a:cubicBezTo>
                    <a:pt x="37132" y="30554"/>
                    <a:pt x="37172" y="30647"/>
                    <a:pt x="37095" y="30783"/>
                  </a:cubicBezTo>
                  <a:cubicBezTo>
                    <a:pt x="37086" y="30795"/>
                    <a:pt x="37067" y="30808"/>
                    <a:pt x="37064" y="30820"/>
                  </a:cubicBezTo>
                  <a:cubicBezTo>
                    <a:pt x="37055" y="31031"/>
                    <a:pt x="36891" y="31179"/>
                    <a:pt x="36878" y="31408"/>
                  </a:cubicBezTo>
                  <a:cubicBezTo>
                    <a:pt x="36863" y="31659"/>
                    <a:pt x="36776" y="31925"/>
                    <a:pt x="36621" y="32148"/>
                  </a:cubicBezTo>
                  <a:cubicBezTo>
                    <a:pt x="36587" y="32198"/>
                    <a:pt x="36572" y="32263"/>
                    <a:pt x="36566" y="32321"/>
                  </a:cubicBezTo>
                  <a:cubicBezTo>
                    <a:pt x="36541" y="32631"/>
                    <a:pt x="36411" y="32909"/>
                    <a:pt x="36334" y="33204"/>
                  </a:cubicBezTo>
                  <a:cubicBezTo>
                    <a:pt x="36299" y="33334"/>
                    <a:pt x="36200" y="33426"/>
                    <a:pt x="36179" y="33559"/>
                  </a:cubicBezTo>
                  <a:cubicBezTo>
                    <a:pt x="36166" y="33646"/>
                    <a:pt x="36169" y="33736"/>
                    <a:pt x="36135" y="33823"/>
                  </a:cubicBezTo>
                  <a:cubicBezTo>
                    <a:pt x="36114" y="33878"/>
                    <a:pt x="36104" y="33940"/>
                    <a:pt x="36055" y="33984"/>
                  </a:cubicBezTo>
                  <a:cubicBezTo>
                    <a:pt x="35984" y="34052"/>
                    <a:pt x="36043" y="34154"/>
                    <a:pt x="36009" y="34228"/>
                  </a:cubicBezTo>
                  <a:cubicBezTo>
                    <a:pt x="35922" y="34401"/>
                    <a:pt x="35894" y="34596"/>
                    <a:pt x="35798" y="34764"/>
                  </a:cubicBezTo>
                  <a:cubicBezTo>
                    <a:pt x="35776" y="34804"/>
                    <a:pt x="35764" y="34850"/>
                    <a:pt x="35764" y="34894"/>
                  </a:cubicBezTo>
                  <a:cubicBezTo>
                    <a:pt x="35758" y="35154"/>
                    <a:pt x="35646" y="35383"/>
                    <a:pt x="35553" y="35615"/>
                  </a:cubicBezTo>
                  <a:cubicBezTo>
                    <a:pt x="35519" y="35708"/>
                    <a:pt x="35464" y="35788"/>
                    <a:pt x="35358" y="35822"/>
                  </a:cubicBezTo>
                  <a:cubicBezTo>
                    <a:pt x="35328" y="35831"/>
                    <a:pt x="35300" y="35856"/>
                    <a:pt x="35281" y="35881"/>
                  </a:cubicBezTo>
                  <a:cubicBezTo>
                    <a:pt x="35058" y="36191"/>
                    <a:pt x="34758" y="36420"/>
                    <a:pt x="34492" y="36686"/>
                  </a:cubicBezTo>
                  <a:cubicBezTo>
                    <a:pt x="34383" y="36794"/>
                    <a:pt x="34343" y="36958"/>
                    <a:pt x="34210" y="37048"/>
                  </a:cubicBezTo>
                  <a:cubicBezTo>
                    <a:pt x="34173" y="37073"/>
                    <a:pt x="34148" y="37119"/>
                    <a:pt x="34108" y="37131"/>
                  </a:cubicBezTo>
                  <a:cubicBezTo>
                    <a:pt x="33966" y="37175"/>
                    <a:pt x="33904" y="37299"/>
                    <a:pt x="33808" y="37392"/>
                  </a:cubicBezTo>
                  <a:cubicBezTo>
                    <a:pt x="33634" y="37556"/>
                    <a:pt x="33542" y="37800"/>
                    <a:pt x="33303" y="37899"/>
                  </a:cubicBezTo>
                  <a:cubicBezTo>
                    <a:pt x="33285" y="37908"/>
                    <a:pt x="33272" y="37927"/>
                    <a:pt x="33263" y="37942"/>
                  </a:cubicBezTo>
                  <a:cubicBezTo>
                    <a:pt x="33198" y="38042"/>
                    <a:pt x="33145" y="38150"/>
                    <a:pt x="33018" y="38190"/>
                  </a:cubicBezTo>
                  <a:cubicBezTo>
                    <a:pt x="33012" y="38193"/>
                    <a:pt x="33003" y="38199"/>
                    <a:pt x="33000" y="38206"/>
                  </a:cubicBezTo>
                  <a:cubicBezTo>
                    <a:pt x="32953" y="38407"/>
                    <a:pt x="32712" y="38422"/>
                    <a:pt x="32628" y="38586"/>
                  </a:cubicBezTo>
                  <a:cubicBezTo>
                    <a:pt x="32545" y="38757"/>
                    <a:pt x="32387" y="38859"/>
                    <a:pt x="32272" y="39004"/>
                  </a:cubicBezTo>
                  <a:cubicBezTo>
                    <a:pt x="32170" y="39128"/>
                    <a:pt x="32031" y="39212"/>
                    <a:pt x="31923" y="39323"/>
                  </a:cubicBezTo>
                  <a:cubicBezTo>
                    <a:pt x="31774" y="39478"/>
                    <a:pt x="31647" y="39654"/>
                    <a:pt x="31514" y="39818"/>
                  </a:cubicBezTo>
                  <a:cubicBezTo>
                    <a:pt x="31499" y="39837"/>
                    <a:pt x="31486" y="39865"/>
                    <a:pt x="31468" y="39874"/>
                  </a:cubicBezTo>
                  <a:cubicBezTo>
                    <a:pt x="31282" y="39964"/>
                    <a:pt x="31164" y="40131"/>
                    <a:pt x="31031" y="40270"/>
                  </a:cubicBezTo>
                  <a:cubicBezTo>
                    <a:pt x="30966" y="40335"/>
                    <a:pt x="30876" y="40391"/>
                    <a:pt x="30845" y="40453"/>
                  </a:cubicBezTo>
                  <a:cubicBezTo>
                    <a:pt x="30774" y="40583"/>
                    <a:pt x="30629" y="40629"/>
                    <a:pt x="30564" y="40731"/>
                  </a:cubicBezTo>
                  <a:cubicBezTo>
                    <a:pt x="30443" y="40929"/>
                    <a:pt x="30220" y="40979"/>
                    <a:pt x="30081" y="41137"/>
                  </a:cubicBezTo>
                  <a:cubicBezTo>
                    <a:pt x="29966" y="41264"/>
                    <a:pt x="29787" y="41267"/>
                    <a:pt x="29672" y="41388"/>
                  </a:cubicBezTo>
                  <a:cubicBezTo>
                    <a:pt x="29649" y="41411"/>
                    <a:pt x="29619" y="41422"/>
                    <a:pt x="29588" y="41422"/>
                  </a:cubicBezTo>
                  <a:cubicBezTo>
                    <a:pt x="29578" y="41422"/>
                    <a:pt x="29568" y="41421"/>
                    <a:pt x="29558" y="41419"/>
                  </a:cubicBezTo>
                  <a:cubicBezTo>
                    <a:pt x="29541" y="41415"/>
                    <a:pt x="29524" y="41413"/>
                    <a:pt x="29507" y="41413"/>
                  </a:cubicBezTo>
                  <a:cubicBezTo>
                    <a:pt x="29459" y="41413"/>
                    <a:pt x="29414" y="41430"/>
                    <a:pt x="29375" y="41462"/>
                  </a:cubicBezTo>
                  <a:cubicBezTo>
                    <a:pt x="29358" y="41475"/>
                    <a:pt x="29340" y="41484"/>
                    <a:pt x="29321" y="41484"/>
                  </a:cubicBezTo>
                  <a:cubicBezTo>
                    <a:pt x="29310" y="41484"/>
                    <a:pt x="29298" y="41481"/>
                    <a:pt x="29285" y="41474"/>
                  </a:cubicBezTo>
                  <a:cubicBezTo>
                    <a:pt x="29272" y="41470"/>
                    <a:pt x="29255" y="41464"/>
                    <a:pt x="29241" y="41464"/>
                  </a:cubicBezTo>
                  <a:cubicBezTo>
                    <a:pt x="29236" y="41464"/>
                    <a:pt x="29230" y="41465"/>
                    <a:pt x="29227" y="41468"/>
                  </a:cubicBezTo>
                  <a:cubicBezTo>
                    <a:pt x="29100" y="41542"/>
                    <a:pt x="28939" y="41480"/>
                    <a:pt x="28815" y="41564"/>
                  </a:cubicBezTo>
                  <a:cubicBezTo>
                    <a:pt x="28810" y="41569"/>
                    <a:pt x="28804" y="41571"/>
                    <a:pt x="28799" y="41571"/>
                  </a:cubicBezTo>
                  <a:cubicBezTo>
                    <a:pt x="28797" y="41571"/>
                    <a:pt x="28795" y="41571"/>
                    <a:pt x="28793" y="41570"/>
                  </a:cubicBezTo>
                  <a:cubicBezTo>
                    <a:pt x="28552" y="41539"/>
                    <a:pt x="28310" y="41552"/>
                    <a:pt x="28069" y="41518"/>
                  </a:cubicBezTo>
                  <a:cubicBezTo>
                    <a:pt x="27957" y="41504"/>
                    <a:pt x="27838" y="41484"/>
                    <a:pt x="27719" y="41484"/>
                  </a:cubicBezTo>
                  <a:cubicBezTo>
                    <a:pt x="27651" y="41484"/>
                    <a:pt x="27582" y="41490"/>
                    <a:pt x="27515" y="41508"/>
                  </a:cubicBezTo>
                  <a:cubicBezTo>
                    <a:pt x="27496" y="41513"/>
                    <a:pt x="27481" y="41521"/>
                    <a:pt x="27464" y="41521"/>
                  </a:cubicBezTo>
                  <a:cubicBezTo>
                    <a:pt x="27457" y="41521"/>
                    <a:pt x="27451" y="41520"/>
                    <a:pt x="27444" y="41518"/>
                  </a:cubicBezTo>
                  <a:cubicBezTo>
                    <a:pt x="27346" y="41478"/>
                    <a:pt x="27247" y="41458"/>
                    <a:pt x="27148" y="41458"/>
                  </a:cubicBezTo>
                  <a:cubicBezTo>
                    <a:pt x="27058" y="41458"/>
                    <a:pt x="26968" y="41475"/>
                    <a:pt x="26877" y="41508"/>
                  </a:cubicBezTo>
                  <a:cubicBezTo>
                    <a:pt x="26871" y="41510"/>
                    <a:pt x="26863" y="41511"/>
                    <a:pt x="26855" y="41511"/>
                  </a:cubicBezTo>
                  <a:cubicBezTo>
                    <a:pt x="26838" y="41511"/>
                    <a:pt x="26818" y="41507"/>
                    <a:pt x="26806" y="41499"/>
                  </a:cubicBezTo>
                  <a:cubicBezTo>
                    <a:pt x="26761" y="41471"/>
                    <a:pt x="26717" y="41452"/>
                    <a:pt x="26671" y="41452"/>
                  </a:cubicBezTo>
                  <a:cubicBezTo>
                    <a:pt x="26640" y="41452"/>
                    <a:pt x="26609" y="41461"/>
                    <a:pt x="26577" y="41480"/>
                  </a:cubicBezTo>
                  <a:cubicBezTo>
                    <a:pt x="26571" y="41485"/>
                    <a:pt x="26564" y="41486"/>
                    <a:pt x="26558" y="41486"/>
                  </a:cubicBezTo>
                  <a:cubicBezTo>
                    <a:pt x="26537" y="41486"/>
                    <a:pt x="26516" y="41467"/>
                    <a:pt x="26497" y="41465"/>
                  </a:cubicBezTo>
                  <a:cubicBezTo>
                    <a:pt x="26459" y="41460"/>
                    <a:pt x="26420" y="41459"/>
                    <a:pt x="26382" y="41459"/>
                  </a:cubicBezTo>
                  <a:cubicBezTo>
                    <a:pt x="26343" y="41459"/>
                    <a:pt x="26305" y="41460"/>
                    <a:pt x="26266" y="41460"/>
                  </a:cubicBezTo>
                  <a:cubicBezTo>
                    <a:pt x="26189" y="41460"/>
                    <a:pt x="26111" y="41456"/>
                    <a:pt x="26035" y="41428"/>
                  </a:cubicBezTo>
                  <a:cubicBezTo>
                    <a:pt x="26000" y="41469"/>
                    <a:pt x="25965" y="41485"/>
                    <a:pt x="25930" y="41485"/>
                  </a:cubicBezTo>
                  <a:cubicBezTo>
                    <a:pt x="25887" y="41485"/>
                    <a:pt x="25845" y="41462"/>
                    <a:pt x="25803" y="41428"/>
                  </a:cubicBezTo>
                  <a:cubicBezTo>
                    <a:pt x="25800" y="41425"/>
                    <a:pt x="25794" y="41425"/>
                    <a:pt x="25791" y="41425"/>
                  </a:cubicBezTo>
                  <a:cubicBezTo>
                    <a:pt x="25714" y="41452"/>
                    <a:pt x="25638" y="41461"/>
                    <a:pt x="25562" y="41461"/>
                  </a:cubicBezTo>
                  <a:cubicBezTo>
                    <a:pt x="25397" y="41461"/>
                    <a:pt x="25232" y="41416"/>
                    <a:pt x="25066" y="41409"/>
                  </a:cubicBezTo>
                  <a:cubicBezTo>
                    <a:pt x="25029" y="41408"/>
                    <a:pt x="24993" y="41408"/>
                    <a:pt x="24956" y="41408"/>
                  </a:cubicBezTo>
                  <a:cubicBezTo>
                    <a:pt x="24781" y="41408"/>
                    <a:pt x="24608" y="41418"/>
                    <a:pt x="24434" y="41418"/>
                  </a:cubicBezTo>
                  <a:cubicBezTo>
                    <a:pt x="24353" y="41418"/>
                    <a:pt x="24272" y="41416"/>
                    <a:pt x="24190" y="41409"/>
                  </a:cubicBezTo>
                  <a:cubicBezTo>
                    <a:pt x="24100" y="41403"/>
                    <a:pt x="24005" y="41384"/>
                    <a:pt x="23911" y="41384"/>
                  </a:cubicBezTo>
                  <a:cubicBezTo>
                    <a:pt x="23854" y="41384"/>
                    <a:pt x="23798" y="41391"/>
                    <a:pt x="23742" y="41412"/>
                  </a:cubicBezTo>
                  <a:cubicBezTo>
                    <a:pt x="23733" y="41416"/>
                    <a:pt x="23721" y="41418"/>
                    <a:pt x="23709" y="41418"/>
                  </a:cubicBezTo>
                  <a:cubicBezTo>
                    <a:pt x="23699" y="41418"/>
                    <a:pt x="23690" y="41417"/>
                    <a:pt x="23683" y="41412"/>
                  </a:cubicBezTo>
                  <a:cubicBezTo>
                    <a:pt x="23590" y="41352"/>
                    <a:pt x="23492" y="41337"/>
                    <a:pt x="23392" y="41337"/>
                  </a:cubicBezTo>
                  <a:cubicBezTo>
                    <a:pt x="23295" y="41337"/>
                    <a:pt x="23197" y="41351"/>
                    <a:pt x="23102" y="41351"/>
                  </a:cubicBezTo>
                  <a:cubicBezTo>
                    <a:pt x="23089" y="41351"/>
                    <a:pt x="23076" y="41351"/>
                    <a:pt x="23064" y="41350"/>
                  </a:cubicBezTo>
                  <a:cubicBezTo>
                    <a:pt x="22926" y="41341"/>
                    <a:pt x="22784" y="41316"/>
                    <a:pt x="22645" y="41316"/>
                  </a:cubicBezTo>
                  <a:cubicBezTo>
                    <a:pt x="22599" y="41316"/>
                    <a:pt x="22554" y="41319"/>
                    <a:pt x="22510" y="41326"/>
                  </a:cubicBezTo>
                  <a:cubicBezTo>
                    <a:pt x="22495" y="41328"/>
                    <a:pt x="22481" y="41329"/>
                    <a:pt x="22467" y="41329"/>
                  </a:cubicBezTo>
                  <a:cubicBezTo>
                    <a:pt x="22397" y="41329"/>
                    <a:pt x="22328" y="41307"/>
                    <a:pt x="22258" y="41307"/>
                  </a:cubicBezTo>
                  <a:cubicBezTo>
                    <a:pt x="22216" y="41307"/>
                    <a:pt x="22175" y="41315"/>
                    <a:pt x="22132" y="41338"/>
                  </a:cubicBezTo>
                  <a:cubicBezTo>
                    <a:pt x="22113" y="41348"/>
                    <a:pt x="22090" y="41352"/>
                    <a:pt x="22065" y="41352"/>
                  </a:cubicBezTo>
                  <a:cubicBezTo>
                    <a:pt x="22010" y="41352"/>
                    <a:pt x="21946" y="41334"/>
                    <a:pt x="21894" y="41319"/>
                  </a:cubicBezTo>
                  <a:cubicBezTo>
                    <a:pt x="21858" y="41310"/>
                    <a:pt x="21822" y="41307"/>
                    <a:pt x="21786" y="41307"/>
                  </a:cubicBezTo>
                  <a:cubicBezTo>
                    <a:pt x="21740" y="41307"/>
                    <a:pt x="21693" y="41311"/>
                    <a:pt x="21647" y="41311"/>
                  </a:cubicBezTo>
                  <a:cubicBezTo>
                    <a:pt x="21591" y="41311"/>
                    <a:pt x="21536" y="41305"/>
                    <a:pt x="21482" y="41276"/>
                  </a:cubicBezTo>
                  <a:cubicBezTo>
                    <a:pt x="21473" y="41271"/>
                    <a:pt x="21463" y="41269"/>
                    <a:pt x="21453" y="41269"/>
                  </a:cubicBezTo>
                  <a:cubicBezTo>
                    <a:pt x="21424" y="41269"/>
                    <a:pt x="21391" y="41285"/>
                    <a:pt x="21361" y="41292"/>
                  </a:cubicBezTo>
                  <a:cubicBezTo>
                    <a:pt x="21280" y="41314"/>
                    <a:pt x="21198" y="41323"/>
                    <a:pt x="21116" y="41323"/>
                  </a:cubicBezTo>
                  <a:cubicBezTo>
                    <a:pt x="20969" y="41323"/>
                    <a:pt x="20823" y="41293"/>
                    <a:pt x="20677" y="41258"/>
                  </a:cubicBezTo>
                  <a:cubicBezTo>
                    <a:pt x="20663" y="41252"/>
                    <a:pt x="20647" y="41239"/>
                    <a:pt x="20637" y="41239"/>
                  </a:cubicBezTo>
                  <a:cubicBezTo>
                    <a:pt x="20636" y="41239"/>
                    <a:pt x="20635" y="41239"/>
                    <a:pt x="20634" y="41239"/>
                  </a:cubicBezTo>
                  <a:cubicBezTo>
                    <a:pt x="20588" y="41266"/>
                    <a:pt x="20543" y="41275"/>
                    <a:pt x="20498" y="41275"/>
                  </a:cubicBezTo>
                  <a:cubicBezTo>
                    <a:pt x="20396" y="41275"/>
                    <a:pt x="20296" y="41227"/>
                    <a:pt x="20199" y="41227"/>
                  </a:cubicBezTo>
                  <a:cubicBezTo>
                    <a:pt x="20177" y="41227"/>
                    <a:pt x="20154" y="41229"/>
                    <a:pt x="20132" y="41236"/>
                  </a:cubicBezTo>
                  <a:cubicBezTo>
                    <a:pt x="20077" y="41251"/>
                    <a:pt x="20025" y="41257"/>
                    <a:pt x="19974" y="41257"/>
                  </a:cubicBezTo>
                  <a:cubicBezTo>
                    <a:pt x="19889" y="41257"/>
                    <a:pt x="19807" y="41240"/>
                    <a:pt x="19724" y="41220"/>
                  </a:cubicBezTo>
                  <a:cubicBezTo>
                    <a:pt x="19704" y="41216"/>
                    <a:pt x="19685" y="41214"/>
                    <a:pt x="19666" y="41214"/>
                  </a:cubicBezTo>
                  <a:cubicBezTo>
                    <a:pt x="19576" y="41214"/>
                    <a:pt x="19492" y="41257"/>
                    <a:pt x="19402" y="41257"/>
                  </a:cubicBezTo>
                  <a:cubicBezTo>
                    <a:pt x="19385" y="41257"/>
                    <a:pt x="19367" y="41255"/>
                    <a:pt x="19349" y="41251"/>
                  </a:cubicBezTo>
                  <a:cubicBezTo>
                    <a:pt x="19284" y="41236"/>
                    <a:pt x="19210" y="41248"/>
                    <a:pt x="19148" y="41211"/>
                  </a:cubicBezTo>
                  <a:cubicBezTo>
                    <a:pt x="19133" y="41203"/>
                    <a:pt x="19118" y="41199"/>
                    <a:pt x="19104" y="41199"/>
                  </a:cubicBezTo>
                  <a:cubicBezTo>
                    <a:pt x="19067" y="41199"/>
                    <a:pt x="19032" y="41223"/>
                    <a:pt x="18996" y="41239"/>
                  </a:cubicBezTo>
                  <a:cubicBezTo>
                    <a:pt x="18983" y="41243"/>
                    <a:pt x="18969" y="41247"/>
                    <a:pt x="18955" y="41247"/>
                  </a:cubicBezTo>
                  <a:cubicBezTo>
                    <a:pt x="18940" y="41247"/>
                    <a:pt x="18926" y="41243"/>
                    <a:pt x="18916" y="41230"/>
                  </a:cubicBezTo>
                  <a:cubicBezTo>
                    <a:pt x="18891" y="41202"/>
                    <a:pt x="18916" y="41174"/>
                    <a:pt x="18928" y="41149"/>
                  </a:cubicBezTo>
                  <a:cubicBezTo>
                    <a:pt x="19027" y="40973"/>
                    <a:pt x="19058" y="40775"/>
                    <a:pt x="19108" y="40577"/>
                  </a:cubicBezTo>
                  <a:cubicBezTo>
                    <a:pt x="19136" y="40453"/>
                    <a:pt x="19120" y="40310"/>
                    <a:pt x="19229" y="40205"/>
                  </a:cubicBezTo>
                  <a:cubicBezTo>
                    <a:pt x="19297" y="40137"/>
                    <a:pt x="19315" y="40026"/>
                    <a:pt x="19306" y="39939"/>
                  </a:cubicBezTo>
                  <a:cubicBezTo>
                    <a:pt x="19297" y="39834"/>
                    <a:pt x="19331" y="39725"/>
                    <a:pt x="19368" y="39663"/>
                  </a:cubicBezTo>
                  <a:cubicBezTo>
                    <a:pt x="19458" y="39524"/>
                    <a:pt x="19495" y="39369"/>
                    <a:pt x="19526" y="39221"/>
                  </a:cubicBezTo>
                  <a:cubicBezTo>
                    <a:pt x="19566" y="39026"/>
                    <a:pt x="19572" y="38840"/>
                    <a:pt x="19832" y="38828"/>
                  </a:cubicBezTo>
                  <a:cubicBezTo>
                    <a:pt x="19975" y="38657"/>
                    <a:pt x="20170" y="38577"/>
                    <a:pt x="20380" y="38518"/>
                  </a:cubicBezTo>
                  <a:cubicBezTo>
                    <a:pt x="20433" y="38503"/>
                    <a:pt x="20482" y="38469"/>
                    <a:pt x="20516" y="38416"/>
                  </a:cubicBezTo>
                  <a:cubicBezTo>
                    <a:pt x="20532" y="38394"/>
                    <a:pt x="20553" y="38363"/>
                    <a:pt x="20578" y="38360"/>
                  </a:cubicBezTo>
                  <a:cubicBezTo>
                    <a:pt x="20804" y="38323"/>
                    <a:pt x="20950" y="38134"/>
                    <a:pt x="21148" y="38054"/>
                  </a:cubicBezTo>
                  <a:cubicBezTo>
                    <a:pt x="21470" y="37927"/>
                    <a:pt x="21754" y="37723"/>
                    <a:pt x="22064" y="37577"/>
                  </a:cubicBezTo>
                  <a:cubicBezTo>
                    <a:pt x="22095" y="37562"/>
                    <a:pt x="22126" y="37552"/>
                    <a:pt x="22160" y="37549"/>
                  </a:cubicBezTo>
                  <a:cubicBezTo>
                    <a:pt x="22284" y="37540"/>
                    <a:pt x="22364" y="37450"/>
                    <a:pt x="22466" y="37392"/>
                  </a:cubicBezTo>
                  <a:cubicBezTo>
                    <a:pt x="22674" y="37268"/>
                    <a:pt x="22875" y="37125"/>
                    <a:pt x="23119" y="37066"/>
                  </a:cubicBezTo>
                  <a:cubicBezTo>
                    <a:pt x="23209" y="37048"/>
                    <a:pt x="23311" y="37014"/>
                    <a:pt x="23370" y="36909"/>
                  </a:cubicBezTo>
                  <a:cubicBezTo>
                    <a:pt x="23401" y="36850"/>
                    <a:pt x="23494" y="36831"/>
                    <a:pt x="23568" y="36828"/>
                  </a:cubicBezTo>
                  <a:cubicBezTo>
                    <a:pt x="23640" y="36828"/>
                    <a:pt x="23692" y="36797"/>
                    <a:pt x="23742" y="36751"/>
                  </a:cubicBezTo>
                  <a:cubicBezTo>
                    <a:pt x="23831" y="36661"/>
                    <a:pt x="23940" y="36618"/>
                    <a:pt x="24060" y="36577"/>
                  </a:cubicBezTo>
                  <a:cubicBezTo>
                    <a:pt x="24200" y="36534"/>
                    <a:pt x="24342" y="36488"/>
                    <a:pt x="24447" y="36364"/>
                  </a:cubicBezTo>
                  <a:cubicBezTo>
                    <a:pt x="24506" y="36299"/>
                    <a:pt x="24596" y="36246"/>
                    <a:pt x="24698" y="36246"/>
                  </a:cubicBezTo>
                  <a:cubicBezTo>
                    <a:pt x="24754" y="36246"/>
                    <a:pt x="24791" y="36225"/>
                    <a:pt x="24834" y="36181"/>
                  </a:cubicBezTo>
                  <a:cubicBezTo>
                    <a:pt x="24915" y="36104"/>
                    <a:pt x="25005" y="36030"/>
                    <a:pt x="25125" y="36020"/>
                  </a:cubicBezTo>
                  <a:cubicBezTo>
                    <a:pt x="25181" y="36017"/>
                    <a:pt x="25224" y="36002"/>
                    <a:pt x="25268" y="35958"/>
                  </a:cubicBezTo>
                  <a:cubicBezTo>
                    <a:pt x="25348" y="35878"/>
                    <a:pt x="25447" y="35841"/>
                    <a:pt x="25562" y="35804"/>
                  </a:cubicBezTo>
                  <a:cubicBezTo>
                    <a:pt x="25695" y="35760"/>
                    <a:pt x="25840" y="35698"/>
                    <a:pt x="25949" y="35590"/>
                  </a:cubicBezTo>
                  <a:cubicBezTo>
                    <a:pt x="26060" y="35472"/>
                    <a:pt x="26184" y="35376"/>
                    <a:pt x="26351" y="35342"/>
                  </a:cubicBezTo>
                  <a:cubicBezTo>
                    <a:pt x="26459" y="35321"/>
                    <a:pt x="26534" y="35231"/>
                    <a:pt x="26599" y="35157"/>
                  </a:cubicBezTo>
                  <a:cubicBezTo>
                    <a:pt x="26670" y="35073"/>
                    <a:pt x="26750" y="35008"/>
                    <a:pt x="26837" y="34949"/>
                  </a:cubicBezTo>
                  <a:cubicBezTo>
                    <a:pt x="26921" y="34894"/>
                    <a:pt x="26973" y="34810"/>
                    <a:pt x="27044" y="34739"/>
                  </a:cubicBezTo>
                  <a:cubicBezTo>
                    <a:pt x="27230" y="34547"/>
                    <a:pt x="27342" y="34324"/>
                    <a:pt x="27403" y="34058"/>
                  </a:cubicBezTo>
                  <a:cubicBezTo>
                    <a:pt x="27444" y="33881"/>
                    <a:pt x="27400" y="33751"/>
                    <a:pt x="27354" y="33603"/>
                  </a:cubicBezTo>
                  <a:cubicBezTo>
                    <a:pt x="27348" y="33590"/>
                    <a:pt x="27345" y="33578"/>
                    <a:pt x="27335" y="33572"/>
                  </a:cubicBezTo>
                  <a:cubicBezTo>
                    <a:pt x="27187" y="33485"/>
                    <a:pt x="27094" y="33315"/>
                    <a:pt x="26902" y="33293"/>
                  </a:cubicBezTo>
                  <a:cubicBezTo>
                    <a:pt x="26894" y="33292"/>
                    <a:pt x="26887" y="33292"/>
                    <a:pt x="26879" y="33292"/>
                  </a:cubicBezTo>
                  <a:cubicBezTo>
                    <a:pt x="26825" y="33292"/>
                    <a:pt x="26778" y="33314"/>
                    <a:pt x="26726" y="33314"/>
                  </a:cubicBezTo>
                  <a:cubicBezTo>
                    <a:pt x="26717" y="33314"/>
                    <a:pt x="26707" y="33314"/>
                    <a:pt x="26698" y="33312"/>
                  </a:cubicBezTo>
                  <a:cubicBezTo>
                    <a:pt x="26624" y="33301"/>
                    <a:pt x="26554" y="33260"/>
                    <a:pt x="26480" y="33260"/>
                  </a:cubicBezTo>
                  <a:cubicBezTo>
                    <a:pt x="26444" y="33260"/>
                    <a:pt x="26408" y="33269"/>
                    <a:pt x="26370" y="33296"/>
                  </a:cubicBezTo>
                  <a:cubicBezTo>
                    <a:pt x="26363" y="33301"/>
                    <a:pt x="26356" y="33304"/>
                    <a:pt x="26350" y="33304"/>
                  </a:cubicBezTo>
                  <a:cubicBezTo>
                    <a:pt x="26324" y="33304"/>
                    <a:pt x="26306" y="33268"/>
                    <a:pt x="26323" y="33231"/>
                  </a:cubicBezTo>
                  <a:cubicBezTo>
                    <a:pt x="26329" y="33216"/>
                    <a:pt x="26345" y="33200"/>
                    <a:pt x="26357" y="33197"/>
                  </a:cubicBezTo>
                  <a:cubicBezTo>
                    <a:pt x="26614" y="33154"/>
                    <a:pt x="26753" y="32913"/>
                    <a:pt x="26976" y="32823"/>
                  </a:cubicBezTo>
                  <a:cubicBezTo>
                    <a:pt x="27187" y="32736"/>
                    <a:pt x="27280" y="32563"/>
                    <a:pt x="27391" y="32396"/>
                  </a:cubicBezTo>
                  <a:cubicBezTo>
                    <a:pt x="27413" y="32365"/>
                    <a:pt x="27441" y="32337"/>
                    <a:pt x="27468" y="32315"/>
                  </a:cubicBezTo>
                  <a:cubicBezTo>
                    <a:pt x="27636" y="32163"/>
                    <a:pt x="27694" y="31981"/>
                    <a:pt x="27667" y="31758"/>
                  </a:cubicBezTo>
                  <a:cubicBezTo>
                    <a:pt x="27654" y="31662"/>
                    <a:pt x="27636" y="31572"/>
                    <a:pt x="27592" y="31489"/>
                  </a:cubicBezTo>
                  <a:cubicBezTo>
                    <a:pt x="27561" y="31430"/>
                    <a:pt x="27537" y="31356"/>
                    <a:pt x="27450" y="31346"/>
                  </a:cubicBezTo>
                  <a:cubicBezTo>
                    <a:pt x="27422" y="31343"/>
                    <a:pt x="27407" y="31322"/>
                    <a:pt x="27397" y="31300"/>
                  </a:cubicBezTo>
                  <a:cubicBezTo>
                    <a:pt x="27307" y="31123"/>
                    <a:pt x="27128" y="31099"/>
                    <a:pt x="26964" y="31055"/>
                  </a:cubicBezTo>
                  <a:cubicBezTo>
                    <a:pt x="26955" y="31053"/>
                    <a:pt x="26947" y="31052"/>
                    <a:pt x="26938" y="31052"/>
                  </a:cubicBezTo>
                  <a:cubicBezTo>
                    <a:pt x="26891" y="31052"/>
                    <a:pt x="26841" y="31078"/>
                    <a:pt x="26788" y="31078"/>
                  </a:cubicBezTo>
                  <a:cubicBezTo>
                    <a:pt x="26764" y="31078"/>
                    <a:pt x="26741" y="31073"/>
                    <a:pt x="26716" y="31058"/>
                  </a:cubicBezTo>
                  <a:cubicBezTo>
                    <a:pt x="26722" y="31000"/>
                    <a:pt x="26769" y="30944"/>
                    <a:pt x="26812" y="30932"/>
                  </a:cubicBezTo>
                  <a:cubicBezTo>
                    <a:pt x="26933" y="30888"/>
                    <a:pt x="26982" y="30783"/>
                    <a:pt x="27060" y="30702"/>
                  </a:cubicBezTo>
                  <a:cubicBezTo>
                    <a:pt x="27171" y="30588"/>
                    <a:pt x="27153" y="30424"/>
                    <a:pt x="27193" y="30282"/>
                  </a:cubicBezTo>
                  <a:cubicBezTo>
                    <a:pt x="27202" y="30244"/>
                    <a:pt x="27190" y="30198"/>
                    <a:pt x="27199" y="30161"/>
                  </a:cubicBezTo>
                  <a:cubicBezTo>
                    <a:pt x="27252" y="29935"/>
                    <a:pt x="27150" y="29777"/>
                    <a:pt x="26998" y="29622"/>
                  </a:cubicBezTo>
                  <a:cubicBezTo>
                    <a:pt x="26917" y="29542"/>
                    <a:pt x="26818" y="29529"/>
                    <a:pt x="26732" y="29480"/>
                  </a:cubicBezTo>
                  <a:cubicBezTo>
                    <a:pt x="26487" y="29344"/>
                    <a:pt x="26221" y="29396"/>
                    <a:pt x="25967" y="29356"/>
                  </a:cubicBezTo>
                  <a:cubicBezTo>
                    <a:pt x="25945" y="29353"/>
                    <a:pt x="25922" y="29351"/>
                    <a:pt x="25899" y="29351"/>
                  </a:cubicBezTo>
                  <a:cubicBezTo>
                    <a:pt x="25797" y="29351"/>
                    <a:pt x="25689" y="29383"/>
                    <a:pt x="25593" y="29433"/>
                  </a:cubicBezTo>
                  <a:cubicBezTo>
                    <a:pt x="25564" y="29448"/>
                    <a:pt x="25541" y="29465"/>
                    <a:pt x="25508" y="29465"/>
                  </a:cubicBezTo>
                  <a:cubicBezTo>
                    <a:pt x="25505" y="29465"/>
                    <a:pt x="25503" y="29465"/>
                    <a:pt x="25500" y="29464"/>
                  </a:cubicBezTo>
                  <a:cubicBezTo>
                    <a:pt x="25485" y="29462"/>
                    <a:pt x="25469" y="29461"/>
                    <a:pt x="25454" y="29461"/>
                  </a:cubicBezTo>
                  <a:cubicBezTo>
                    <a:pt x="25405" y="29461"/>
                    <a:pt x="25358" y="29475"/>
                    <a:pt x="25320" y="29520"/>
                  </a:cubicBezTo>
                  <a:cubicBezTo>
                    <a:pt x="25312" y="29531"/>
                    <a:pt x="25290" y="29539"/>
                    <a:pt x="25272" y="29539"/>
                  </a:cubicBezTo>
                  <a:cubicBezTo>
                    <a:pt x="25270" y="29539"/>
                    <a:pt x="25267" y="29539"/>
                    <a:pt x="25265" y="29539"/>
                  </a:cubicBezTo>
                  <a:cubicBezTo>
                    <a:pt x="25252" y="29537"/>
                    <a:pt x="25239" y="29537"/>
                    <a:pt x="25227" y="29537"/>
                  </a:cubicBezTo>
                  <a:cubicBezTo>
                    <a:pt x="25015" y="29537"/>
                    <a:pt x="24859" y="29728"/>
                    <a:pt x="24642" y="29734"/>
                  </a:cubicBezTo>
                  <a:cubicBezTo>
                    <a:pt x="24584" y="29734"/>
                    <a:pt x="24503" y="29808"/>
                    <a:pt x="24435" y="29854"/>
                  </a:cubicBezTo>
                  <a:cubicBezTo>
                    <a:pt x="24389" y="29886"/>
                    <a:pt x="24337" y="29907"/>
                    <a:pt x="24287" y="29907"/>
                  </a:cubicBezTo>
                  <a:cubicBezTo>
                    <a:pt x="24284" y="29907"/>
                    <a:pt x="24280" y="29907"/>
                    <a:pt x="24277" y="29907"/>
                  </a:cubicBezTo>
                  <a:cubicBezTo>
                    <a:pt x="24273" y="29907"/>
                    <a:pt x="24269" y="29907"/>
                    <a:pt x="24265" y="29907"/>
                  </a:cubicBezTo>
                  <a:cubicBezTo>
                    <a:pt x="24134" y="29907"/>
                    <a:pt x="24027" y="29956"/>
                    <a:pt x="23940" y="30049"/>
                  </a:cubicBezTo>
                  <a:cubicBezTo>
                    <a:pt x="23921" y="30066"/>
                    <a:pt x="23908" y="30079"/>
                    <a:pt x="23888" y="30079"/>
                  </a:cubicBezTo>
                  <a:cubicBezTo>
                    <a:pt x="23881" y="30079"/>
                    <a:pt x="23874" y="30077"/>
                    <a:pt x="23865" y="30074"/>
                  </a:cubicBezTo>
                  <a:cubicBezTo>
                    <a:pt x="23854" y="30069"/>
                    <a:pt x="23843" y="30067"/>
                    <a:pt x="23833" y="30067"/>
                  </a:cubicBezTo>
                  <a:cubicBezTo>
                    <a:pt x="23792" y="30067"/>
                    <a:pt x="23760" y="30102"/>
                    <a:pt x="23723" y="30114"/>
                  </a:cubicBezTo>
                  <a:cubicBezTo>
                    <a:pt x="23513" y="30189"/>
                    <a:pt x="23364" y="30381"/>
                    <a:pt x="23129" y="30405"/>
                  </a:cubicBezTo>
                  <a:cubicBezTo>
                    <a:pt x="23039" y="30415"/>
                    <a:pt x="22946" y="30455"/>
                    <a:pt x="22890" y="30542"/>
                  </a:cubicBezTo>
                  <a:cubicBezTo>
                    <a:pt x="22872" y="30566"/>
                    <a:pt x="22847" y="30576"/>
                    <a:pt x="22816" y="30582"/>
                  </a:cubicBezTo>
                  <a:cubicBezTo>
                    <a:pt x="22655" y="30616"/>
                    <a:pt x="22513" y="30706"/>
                    <a:pt x="22364" y="30767"/>
                  </a:cubicBezTo>
                  <a:cubicBezTo>
                    <a:pt x="22151" y="30854"/>
                    <a:pt x="21987" y="31018"/>
                    <a:pt x="21767" y="31080"/>
                  </a:cubicBezTo>
                  <a:cubicBezTo>
                    <a:pt x="21671" y="31107"/>
                    <a:pt x="21607" y="31201"/>
                    <a:pt x="21482" y="31201"/>
                  </a:cubicBezTo>
                  <a:cubicBezTo>
                    <a:pt x="21478" y="31201"/>
                    <a:pt x="21474" y="31201"/>
                    <a:pt x="21470" y="31201"/>
                  </a:cubicBezTo>
                  <a:cubicBezTo>
                    <a:pt x="21597" y="31037"/>
                    <a:pt x="21628" y="30842"/>
                    <a:pt x="21671" y="30665"/>
                  </a:cubicBezTo>
                  <a:cubicBezTo>
                    <a:pt x="21711" y="30495"/>
                    <a:pt x="21816" y="30340"/>
                    <a:pt x="21795" y="30152"/>
                  </a:cubicBezTo>
                  <a:cubicBezTo>
                    <a:pt x="21782" y="30077"/>
                    <a:pt x="21838" y="29987"/>
                    <a:pt x="21878" y="29913"/>
                  </a:cubicBezTo>
                  <a:cubicBezTo>
                    <a:pt x="21959" y="29774"/>
                    <a:pt x="21983" y="29619"/>
                    <a:pt x="22002" y="29467"/>
                  </a:cubicBezTo>
                  <a:cubicBezTo>
                    <a:pt x="22011" y="29372"/>
                    <a:pt x="22024" y="29279"/>
                    <a:pt x="22104" y="29214"/>
                  </a:cubicBezTo>
                  <a:cubicBezTo>
                    <a:pt x="22135" y="29186"/>
                    <a:pt x="22135" y="29149"/>
                    <a:pt x="22129" y="29124"/>
                  </a:cubicBezTo>
                  <a:cubicBezTo>
                    <a:pt x="22086" y="28966"/>
                    <a:pt x="22179" y="28845"/>
                    <a:pt x="22237" y="28721"/>
                  </a:cubicBezTo>
                  <a:cubicBezTo>
                    <a:pt x="22281" y="28632"/>
                    <a:pt x="22296" y="28542"/>
                    <a:pt x="22299" y="28455"/>
                  </a:cubicBezTo>
                  <a:cubicBezTo>
                    <a:pt x="22305" y="28304"/>
                    <a:pt x="22333" y="28164"/>
                    <a:pt x="22423" y="28041"/>
                  </a:cubicBezTo>
                  <a:cubicBezTo>
                    <a:pt x="22432" y="28028"/>
                    <a:pt x="22448" y="28013"/>
                    <a:pt x="22445" y="27997"/>
                  </a:cubicBezTo>
                  <a:cubicBezTo>
                    <a:pt x="22439" y="27796"/>
                    <a:pt x="22575" y="27638"/>
                    <a:pt x="22603" y="27446"/>
                  </a:cubicBezTo>
                  <a:cubicBezTo>
                    <a:pt x="22615" y="27353"/>
                    <a:pt x="22652" y="27267"/>
                    <a:pt x="22627" y="27171"/>
                  </a:cubicBezTo>
                  <a:cubicBezTo>
                    <a:pt x="22621" y="27152"/>
                    <a:pt x="22634" y="27118"/>
                    <a:pt x="22649" y="27103"/>
                  </a:cubicBezTo>
                  <a:cubicBezTo>
                    <a:pt x="22776" y="26957"/>
                    <a:pt x="22807" y="26762"/>
                    <a:pt x="22835" y="26592"/>
                  </a:cubicBezTo>
                  <a:cubicBezTo>
                    <a:pt x="22863" y="26419"/>
                    <a:pt x="22996" y="26276"/>
                    <a:pt x="22959" y="26090"/>
                  </a:cubicBezTo>
                  <a:cubicBezTo>
                    <a:pt x="22953" y="26048"/>
                    <a:pt x="22983" y="26021"/>
                    <a:pt x="23026" y="26021"/>
                  </a:cubicBezTo>
                  <a:cubicBezTo>
                    <a:pt x="23030" y="26021"/>
                    <a:pt x="23034" y="26022"/>
                    <a:pt x="23039" y="26022"/>
                  </a:cubicBezTo>
                  <a:cubicBezTo>
                    <a:pt x="23082" y="26028"/>
                    <a:pt x="23125" y="26029"/>
                    <a:pt x="23169" y="26029"/>
                  </a:cubicBezTo>
                  <a:cubicBezTo>
                    <a:pt x="23237" y="26029"/>
                    <a:pt x="23306" y="26025"/>
                    <a:pt x="23375" y="26025"/>
                  </a:cubicBezTo>
                  <a:cubicBezTo>
                    <a:pt x="23466" y="26025"/>
                    <a:pt x="23557" y="26032"/>
                    <a:pt x="23646" y="26066"/>
                  </a:cubicBezTo>
                  <a:cubicBezTo>
                    <a:pt x="23670" y="26073"/>
                    <a:pt x="23699" y="26078"/>
                    <a:pt x="23727" y="26078"/>
                  </a:cubicBezTo>
                  <a:cubicBezTo>
                    <a:pt x="23755" y="26078"/>
                    <a:pt x="23782" y="26073"/>
                    <a:pt x="23804" y="26063"/>
                  </a:cubicBezTo>
                  <a:cubicBezTo>
                    <a:pt x="23855" y="26039"/>
                    <a:pt x="23907" y="26032"/>
                    <a:pt x="23958" y="26032"/>
                  </a:cubicBezTo>
                  <a:cubicBezTo>
                    <a:pt x="24024" y="26032"/>
                    <a:pt x="24089" y="26043"/>
                    <a:pt x="24151" y="26043"/>
                  </a:cubicBezTo>
                  <a:cubicBezTo>
                    <a:pt x="24178" y="26043"/>
                    <a:pt x="24205" y="26041"/>
                    <a:pt x="24231" y="26035"/>
                  </a:cubicBezTo>
                  <a:cubicBezTo>
                    <a:pt x="24259" y="26029"/>
                    <a:pt x="24286" y="26026"/>
                    <a:pt x="24313" y="26026"/>
                  </a:cubicBezTo>
                  <a:cubicBezTo>
                    <a:pt x="24394" y="26026"/>
                    <a:pt x="24471" y="26048"/>
                    <a:pt x="24549" y="26048"/>
                  </a:cubicBezTo>
                  <a:cubicBezTo>
                    <a:pt x="24573" y="26048"/>
                    <a:pt x="24597" y="26046"/>
                    <a:pt x="24621" y="26041"/>
                  </a:cubicBezTo>
                  <a:cubicBezTo>
                    <a:pt x="24713" y="26022"/>
                    <a:pt x="24807" y="26015"/>
                    <a:pt x="24900" y="26015"/>
                  </a:cubicBezTo>
                  <a:cubicBezTo>
                    <a:pt x="25003" y="26015"/>
                    <a:pt x="25105" y="26023"/>
                    <a:pt x="25206" y="26035"/>
                  </a:cubicBezTo>
                  <a:cubicBezTo>
                    <a:pt x="25257" y="26039"/>
                    <a:pt x="25303" y="26045"/>
                    <a:pt x="25350" y="26045"/>
                  </a:cubicBezTo>
                  <a:cubicBezTo>
                    <a:pt x="25397" y="26045"/>
                    <a:pt x="25444" y="26039"/>
                    <a:pt x="25497" y="26022"/>
                  </a:cubicBezTo>
                  <a:cubicBezTo>
                    <a:pt x="25530" y="26011"/>
                    <a:pt x="25572" y="25998"/>
                    <a:pt x="25616" y="25998"/>
                  </a:cubicBezTo>
                  <a:cubicBezTo>
                    <a:pt x="25658" y="25998"/>
                    <a:pt x="25702" y="26011"/>
                    <a:pt x="25738" y="26050"/>
                  </a:cubicBezTo>
                  <a:cubicBezTo>
                    <a:pt x="25751" y="26066"/>
                    <a:pt x="25785" y="26069"/>
                    <a:pt x="25806" y="26069"/>
                  </a:cubicBezTo>
                  <a:cubicBezTo>
                    <a:pt x="25957" y="26054"/>
                    <a:pt x="26106" y="26049"/>
                    <a:pt x="26254" y="26049"/>
                  </a:cubicBezTo>
                  <a:cubicBezTo>
                    <a:pt x="26295" y="26049"/>
                    <a:pt x="26335" y="26050"/>
                    <a:pt x="26376" y="26050"/>
                  </a:cubicBezTo>
                  <a:cubicBezTo>
                    <a:pt x="26384" y="26050"/>
                    <a:pt x="26393" y="26051"/>
                    <a:pt x="26402" y="26051"/>
                  </a:cubicBezTo>
                  <a:cubicBezTo>
                    <a:pt x="26525" y="26051"/>
                    <a:pt x="26657" y="26031"/>
                    <a:pt x="26787" y="26022"/>
                  </a:cubicBezTo>
                  <a:cubicBezTo>
                    <a:pt x="26793" y="26022"/>
                    <a:pt x="26799" y="26022"/>
                    <a:pt x="26805" y="26022"/>
                  </a:cubicBezTo>
                  <a:cubicBezTo>
                    <a:pt x="26889" y="26022"/>
                    <a:pt x="26972" y="26042"/>
                    <a:pt x="27047" y="26056"/>
                  </a:cubicBezTo>
                  <a:cubicBezTo>
                    <a:pt x="27080" y="26063"/>
                    <a:pt x="27112" y="26065"/>
                    <a:pt x="27144" y="26065"/>
                  </a:cubicBezTo>
                  <a:cubicBezTo>
                    <a:pt x="27228" y="26065"/>
                    <a:pt x="27311" y="26049"/>
                    <a:pt x="27395" y="26049"/>
                  </a:cubicBezTo>
                  <a:cubicBezTo>
                    <a:pt x="27418" y="26049"/>
                    <a:pt x="27442" y="26050"/>
                    <a:pt x="27465" y="26053"/>
                  </a:cubicBezTo>
                  <a:cubicBezTo>
                    <a:pt x="27562" y="26064"/>
                    <a:pt x="27664" y="26071"/>
                    <a:pt x="27767" y="26071"/>
                  </a:cubicBezTo>
                  <a:cubicBezTo>
                    <a:pt x="27845" y="26071"/>
                    <a:pt x="27923" y="26067"/>
                    <a:pt x="28001" y="26056"/>
                  </a:cubicBezTo>
                  <a:cubicBezTo>
                    <a:pt x="28014" y="26054"/>
                    <a:pt x="28027" y="26054"/>
                    <a:pt x="28041" y="26054"/>
                  </a:cubicBezTo>
                  <a:cubicBezTo>
                    <a:pt x="28071" y="26054"/>
                    <a:pt x="28102" y="26057"/>
                    <a:pt x="28133" y="26057"/>
                  </a:cubicBezTo>
                  <a:cubicBezTo>
                    <a:pt x="28173" y="26057"/>
                    <a:pt x="28212" y="26052"/>
                    <a:pt x="28252" y="26025"/>
                  </a:cubicBezTo>
                  <a:cubicBezTo>
                    <a:pt x="28262" y="26019"/>
                    <a:pt x="28275" y="26017"/>
                    <a:pt x="28290" y="26017"/>
                  </a:cubicBezTo>
                  <a:cubicBezTo>
                    <a:pt x="28312" y="26017"/>
                    <a:pt x="28338" y="26022"/>
                    <a:pt x="28360" y="26025"/>
                  </a:cubicBezTo>
                  <a:cubicBezTo>
                    <a:pt x="28471" y="26050"/>
                    <a:pt x="28583" y="26074"/>
                    <a:pt x="28696" y="26074"/>
                  </a:cubicBezTo>
                  <a:cubicBezTo>
                    <a:pt x="28756" y="26074"/>
                    <a:pt x="28816" y="26067"/>
                    <a:pt x="28877" y="26050"/>
                  </a:cubicBezTo>
                  <a:cubicBezTo>
                    <a:pt x="28887" y="26047"/>
                    <a:pt x="28898" y="26046"/>
                    <a:pt x="28909" y="26046"/>
                  </a:cubicBezTo>
                  <a:cubicBezTo>
                    <a:pt x="28923" y="26046"/>
                    <a:pt x="28937" y="26048"/>
                    <a:pt x="28951" y="26053"/>
                  </a:cubicBezTo>
                  <a:cubicBezTo>
                    <a:pt x="29013" y="26071"/>
                    <a:pt x="29075" y="26084"/>
                    <a:pt x="29139" y="26084"/>
                  </a:cubicBezTo>
                  <a:cubicBezTo>
                    <a:pt x="29186" y="26084"/>
                    <a:pt x="29233" y="26077"/>
                    <a:pt x="29282" y="26059"/>
                  </a:cubicBezTo>
                  <a:cubicBezTo>
                    <a:pt x="29309" y="26051"/>
                    <a:pt x="29336" y="26048"/>
                    <a:pt x="29363" y="26048"/>
                  </a:cubicBezTo>
                  <a:cubicBezTo>
                    <a:pt x="29420" y="26048"/>
                    <a:pt x="29478" y="26061"/>
                    <a:pt x="29536" y="26072"/>
                  </a:cubicBezTo>
                  <a:cubicBezTo>
                    <a:pt x="29604" y="26085"/>
                    <a:pt x="29677" y="26100"/>
                    <a:pt x="29749" y="26100"/>
                  </a:cubicBezTo>
                  <a:cubicBezTo>
                    <a:pt x="29794" y="26100"/>
                    <a:pt x="29840" y="26094"/>
                    <a:pt x="29883" y="26078"/>
                  </a:cubicBezTo>
                  <a:cubicBezTo>
                    <a:pt x="29942" y="26057"/>
                    <a:pt x="30000" y="26049"/>
                    <a:pt x="30058" y="26049"/>
                  </a:cubicBezTo>
                  <a:cubicBezTo>
                    <a:pt x="30127" y="26049"/>
                    <a:pt x="30196" y="26060"/>
                    <a:pt x="30267" y="26072"/>
                  </a:cubicBezTo>
                  <a:cubicBezTo>
                    <a:pt x="30293" y="26077"/>
                    <a:pt x="30319" y="26079"/>
                    <a:pt x="30346" y="26079"/>
                  </a:cubicBezTo>
                  <a:cubicBezTo>
                    <a:pt x="30421" y="26079"/>
                    <a:pt x="30499" y="26064"/>
                    <a:pt x="30576" y="26059"/>
                  </a:cubicBezTo>
                  <a:cubicBezTo>
                    <a:pt x="30596" y="26059"/>
                    <a:pt x="30617" y="26058"/>
                    <a:pt x="30637" y="26058"/>
                  </a:cubicBezTo>
                  <a:cubicBezTo>
                    <a:pt x="30712" y="26058"/>
                    <a:pt x="30789" y="26063"/>
                    <a:pt x="30852" y="26078"/>
                  </a:cubicBezTo>
                  <a:cubicBezTo>
                    <a:pt x="30963" y="26103"/>
                    <a:pt x="31078" y="26081"/>
                    <a:pt x="31183" y="26109"/>
                  </a:cubicBezTo>
                  <a:cubicBezTo>
                    <a:pt x="31210" y="26116"/>
                    <a:pt x="31237" y="26119"/>
                    <a:pt x="31263" y="26119"/>
                  </a:cubicBezTo>
                  <a:cubicBezTo>
                    <a:pt x="31372" y="26119"/>
                    <a:pt x="31474" y="26071"/>
                    <a:pt x="31580" y="26071"/>
                  </a:cubicBezTo>
                  <a:cubicBezTo>
                    <a:pt x="31597" y="26071"/>
                    <a:pt x="31614" y="26072"/>
                    <a:pt x="31632" y="26075"/>
                  </a:cubicBezTo>
                  <a:cubicBezTo>
                    <a:pt x="31694" y="26085"/>
                    <a:pt x="31757" y="26088"/>
                    <a:pt x="31820" y="26088"/>
                  </a:cubicBezTo>
                  <a:cubicBezTo>
                    <a:pt x="31933" y="26088"/>
                    <a:pt x="32047" y="26078"/>
                    <a:pt x="32161" y="26078"/>
                  </a:cubicBezTo>
                  <a:cubicBezTo>
                    <a:pt x="32257" y="26078"/>
                    <a:pt x="32352" y="26085"/>
                    <a:pt x="32446" y="26112"/>
                  </a:cubicBezTo>
                  <a:cubicBezTo>
                    <a:pt x="32461" y="26116"/>
                    <a:pt x="32478" y="26118"/>
                    <a:pt x="32495" y="26118"/>
                  </a:cubicBezTo>
                  <a:cubicBezTo>
                    <a:pt x="32543" y="26118"/>
                    <a:pt x="32595" y="26104"/>
                    <a:pt x="32641" y="26090"/>
                  </a:cubicBezTo>
                  <a:cubicBezTo>
                    <a:pt x="32674" y="26081"/>
                    <a:pt x="32707" y="26078"/>
                    <a:pt x="32740" y="26078"/>
                  </a:cubicBezTo>
                  <a:cubicBezTo>
                    <a:pt x="32829" y="26078"/>
                    <a:pt x="32918" y="26103"/>
                    <a:pt x="33006" y="26103"/>
                  </a:cubicBezTo>
                  <a:cubicBezTo>
                    <a:pt x="33068" y="26103"/>
                    <a:pt x="33099" y="26131"/>
                    <a:pt x="33056" y="26180"/>
                  </a:cubicBezTo>
                  <a:cubicBezTo>
                    <a:pt x="32910" y="26347"/>
                    <a:pt x="32932" y="26567"/>
                    <a:pt x="32873" y="26759"/>
                  </a:cubicBezTo>
                  <a:cubicBezTo>
                    <a:pt x="32836" y="26883"/>
                    <a:pt x="32808" y="27010"/>
                    <a:pt x="32724" y="27112"/>
                  </a:cubicBezTo>
                  <a:cubicBezTo>
                    <a:pt x="32706" y="27134"/>
                    <a:pt x="32684" y="27168"/>
                    <a:pt x="32687" y="27189"/>
                  </a:cubicBezTo>
                  <a:cubicBezTo>
                    <a:pt x="32731" y="27390"/>
                    <a:pt x="32557" y="27524"/>
                    <a:pt x="32532" y="27700"/>
                  </a:cubicBezTo>
                  <a:cubicBezTo>
                    <a:pt x="32511" y="27858"/>
                    <a:pt x="32495" y="28037"/>
                    <a:pt x="32409" y="28155"/>
                  </a:cubicBezTo>
                  <a:cubicBezTo>
                    <a:pt x="32297" y="28301"/>
                    <a:pt x="32313" y="28471"/>
                    <a:pt x="32238" y="28619"/>
                  </a:cubicBezTo>
                  <a:cubicBezTo>
                    <a:pt x="32195" y="28712"/>
                    <a:pt x="32223" y="28842"/>
                    <a:pt x="32167" y="28947"/>
                  </a:cubicBezTo>
                  <a:cubicBezTo>
                    <a:pt x="32111" y="29050"/>
                    <a:pt x="32077" y="29158"/>
                    <a:pt x="32071" y="29272"/>
                  </a:cubicBezTo>
                  <a:cubicBezTo>
                    <a:pt x="32065" y="29390"/>
                    <a:pt x="31957" y="29443"/>
                    <a:pt x="31926" y="29548"/>
                  </a:cubicBezTo>
                  <a:cubicBezTo>
                    <a:pt x="31873" y="29721"/>
                    <a:pt x="31882" y="29901"/>
                    <a:pt x="31827" y="30071"/>
                  </a:cubicBezTo>
                  <a:cubicBezTo>
                    <a:pt x="31802" y="30142"/>
                    <a:pt x="31768" y="30210"/>
                    <a:pt x="31728" y="30263"/>
                  </a:cubicBezTo>
                  <a:cubicBezTo>
                    <a:pt x="31653" y="30353"/>
                    <a:pt x="31635" y="30458"/>
                    <a:pt x="31635" y="30560"/>
                  </a:cubicBezTo>
                  <a:cubicBezTo>
                    <a:pt x="31632" y="30625"/>
                    <a:pt x="31625" y="30684"/>
                    <a:pt x="31601" y="30740"/>
                  </a:cubicBezTo>
                  <a:cubicBezTo>
                    <a:pt x="31495" y="30997"/>
                    <a:pt x="31430" y="31266"/>
                    <a:pt x="31344" y="31529"/>
                  </a:cubicBezTo>
                  <a:cubicBezTo>
                    <a:pt x="31285" y="31705"/>
                    <a:pt x="31248" y="31888"/>
                    <a:pt x="31127" y="32040"/>
                  </a:cubicBezTo>
                  <a:cubicBezTo>
                    <a:pt x="31109" y="32064"/>
                    <a:pt x="31102" y="32114"/>
                    <a:pt x="31112" y="32148"/>
                  </a:cubicBezTo>
                  <a:cubicBezTo>
                    <a:pt x="31143" y="32297"/>
                    <a:pt x="31068" y="32408"/>
                    <a:pt x="30997" y="32523"/>
                  </a:cubicBezTo>
                  <a:cubicBezTo>
                    <a:pt x="30935" y="32615"/>
                    <a:pt x="30892" y="32711"/>
                    <a:pt x="30920" y="32823"/>
                  </a:cubicBezTo>
                  <a:cubicBezTo>
                    <a:pt x="30926" y="32848"/>
                    <a:pt x="30932" y="32879"/>
                    <a:pt x="30914" y="32894"/>
                  </a:cubicBezTo>
                  <a:cubicBezTo>
                    <a:pt x="30808" y="32987"/>
                    <a:pt x="30836" y="33142"/>
                    <a:pt x="30756" y="33244"/>
                  </a:cubicBezTo>
                  <a:cubicBezTo>
                    <a:pt x="30731" y="33272"/>
                    <a:pt x="30715" y="33309"/>
                    <a:pt x="30731" y="33346"/>
                  </a:cubicBezTo>
                  <a:cubicBezTo>
                    <a:pt x="30756" y="33399"/>
                    <a:pt x="30734" y="33445"/>
                    <a:pt x="30709" y="33488"/>
                  </a:cubicBezTo>
                  <a:cubicBezTo>
                    <a:pt x="30604" y="33668"/>
                    <a:pt x="30589" y="33881"/>
                    <a:pt x="30508" y="34067"/>
                  </a:cubicBezTo>
                  <a:cubicBezTo>
                    <a:pt x="30459" y="34182"/>
                    <a:pt x="30412" y="34293"/>
                    <a:pt x="30387" y="34414"/>
                  </a:cubicBezTo>
                  <a:cubicBezTo>
                    <a:pt x="30360" y="34569"/>
                    <a:pt x="30304" y="34720"/>
                    <a:pt x="30248" y="34866"/>
                  </a:cubicBezTo>
                  <a:cubicBezTo>
                    <a:pt x="30202" y="35002"/>
                    <a:pt x="30149" y="35141"/>
                    <a:pt x="30103" y="35280"/>
                  </a:cubicBezTo>
                  <a:cubicBezTo>
                    <a:pt x="30034" y="35488"/>
                    <a:pt x="30007" y="35708"/>
                    <a:pt x="29935" y="35915"/>
                  </a:cubicBezTo>
                  <a:cubicBezTo>
                    <a:pt x="29870" y="36107"/>
                    <a:pt x="29833" y="36308"/>
                    <a:pt x="29716" y="36485"/>
                  </a:cubicBezTo>
                  <a:cubicBezTo>
                    <a:pt x="29651" y="36581"/>
                    <a:pt x="29672" y="36714"/>
                    <a:pt x="29641" y="36828"/>
                  </a:cubicBezTo>
                  <a:cubicBezTo>
                    <a:pt x="29623" y="36893"/>
                    <a:pt x="29614" y="36961"/>
                    <a:pt x="29561" y="37017"/>
                  </a:cubicBezTo>
                  <a:cubicBezTo>
                    <a:pt x="29530" y="37051"/>
                    <a:pt x="29502" y="37097"/>
                    <a:pt x="29527" y="37153"/>
                  </a:cubicBezTo>
                  <a:cubicBezTo>
                    <a:pt x="29530" y="37169"/>
                    <a:pt x="29536" y="37190"/>
                    <a:pt x="29530" y="37200"/>
                  </a:cubicBezTo>
                  <a:cubicBezTo>
                    <a:pt x="29422" y="37379"/>
                    <a:pt x="29453" y="37611"/>
                    <a:pt x="29304" y="37775"/>
                  </a:cubicBezTo>
                  <a:cubicBezTo>
                    <a:pt x="29285" y="37794"/>
                    <a:pt x="29270" y="37819"/>
                    <a:pt x="29273" y="37850"/>
                  </a:cubicBezTo>
                  <a:cubicBezTo>
                    <a:pt x="29276" y="38060"/>
                    <a:pt x="29208" y="38249"/>
                    <a:pt x="29097" y="38422"/>
                  </a:cubicBezTo>
                  <a:cubicBezTo>
                    <a:pt x="29059" y="38481"/>
                    <a:pt x="29106" y="38534"/>
                    <a:pt x="29081" y="38589"/>
                  </a:cubicBezTo>
                  <a:cubicBezTo>
                    <a:pt x="28979" y="38825"/>
                    <a:pt x="28889" y="39066"/>
                    <a:pt x="28815" y="39314"/>
                  </a:cubicBezTo>
                  <a:cubicBezTo>
                    <a:pt x="28781" y="39425"/>
                    <a:pt x="28753" y="39521"/>
                    <a:pt x="28787" y="39626"/>
                  </a:cubicBezTo>
                  <a:cubicBezTo>
                    <a:pt x="28813" y="39706"/>
                    <a:pt x="28857" y="39773"/>
                    <a:pt x="28949" y="39773"/>
                  </a:cubicBezTo>
                  <a:cubicBezTo>
                    <a:pt x="28957" y="39773"/>
                    <a:pt x="28965" y="39773"/>
                    <a:pt x="28973" y="39772"/>
                  </a:cubicBezTo>
                  <a:cubicBezTo>
                    <a:pt x="29196" y="39750"/>
                    <a:pt x="29224" y="39725"/>
                    <a:pt x="29242" y="39580"/>
                  </a:cubicBezTo>
                  <a:cubicBezTo>
                    <a:pt x="29267" y="39407"/>
                    <a:pt x="29282" y="39227"/>
                    <a:pt x="29403" y="39082"/>
                  </a:cubicBezTo>
                  <a:cubicBezTo>
                    <a:pt x="29453" y="39023"/>
                    <a:pt x="29406" y="38952"/>
                    <a:pt x="29428" y="38893"/>
                  </a:cubicBezTo>
                  <a:cubicBezTo>
                    <a:pt x="29474" y="38760"/>
                    <a:pt x="29511" y="38627"/>
                    <a:pt x="29579" y="38497"/>
                  </a:cubicBezTo>
                  <a:cubicBezTo>
                    <a:pt x="29660" y="38354"/>
                    <a:pt x="29694" y="38184"/>
                    <a:pt x="29734" y="38023"/>
                  </a:cubicBezTo>
                  <a:cubicBezTo>
                    <a:pt x="29750" y="37964"/>
                    <a:pt x="29750" y="37905"/>
                    <a:pt x="29793" y="37856"/>
                  </a:cubicBezTo>
                  <a:cubicBezTo>
                    <a:pt x="29867" y="37775"/>
                    <a:pt x="29790" y="37667"/>
                    <a:pt x="29839" y="37577"/>
                  </a:cubicBezTo>
                  <a:cubicBezTo>
                    <a:pt x="29867" y="37528"/>
                    <a:pt x="29874" y="37469"/>
                    <a:pt x="29920" y="37429"/>
                  </a:cubicBezTo>
                  <a:cubicBezTo>
                    <a:pt x="29945" y="37407"/>
                    <a:pt x="29963" y="37376"/>
                    <a:pt x="29960" y="37342"/>
                  </a:cubicBezTo>
                  <a:cubicBezTo>
                    <a:pt x="29954" y="37243"/>
                    <a:pt x="29979" y="37156"/>
                    <a:pt x="30038" y="37076"/>
                  </a:cubicBezTo>
                  <a:cubicBezTo>
                    <a:pt x="30078" y="37017"/>
                    <a:pt x="30075" y="36940"/>
                    <a:pt x="30081" y="36878"/>
                  </a:cubicBezTo>
                  <a:cubicBezTo>
                    <a:pt x="30103" y="36658"/>
                    <a:pt x="30282" y="36497"/>
                    <a:pt x="30279" y="36268"/>
                  </a:cubicBezTo>
                  <a:cubicBezTo>
                    <a:pt x="30276" y="36169"/>
                    <a:pt x="30366" y="36085"/>
                    <a:pt x="30394" y="35980"/>
                  </a:cubicBezTo>
                  <a:cubicBezTo>
                    <a:pt x="30434" y="35813"/>
                    <a:pt x="30449" y="35643"/>
                    <a:pt x="30508" y="35482"/>
                  </a:cubicBezTo>
                  <a:cubicBezTo>
                    <a:pt x="30545" y="35383"/>
                    <a:pt x="30567" y="35280"/>
                    <a:pt x="30623" y="35185"/>
                  </a:cubicBezTo>
                  <a:cubicBezTo>
                    <a:pt x="30681" y="35092"/>
                    <a:pt x="30650" y="34968"/>
                    <a:pt x="30712" y="34869"/>
                  </a:cubicBezTo>
                  <a:cubicBezTo>
                    <a:pt x="30799" y="34739"/>
                    <a:pt x="30796" y="34569"/>
                    <a:pt x="30892" y="34439"/>
                  </a:cubicBezTo>
                  <a:cubicBezTo>
                    <a:pt x="30904" y="34420"/>
                    <a:pt x="30898" y="34383"/>
                    <a:pt x="30901" y="34355"/>
                  </a:cubicBezTo>
                  <a:cubicBezTo>
                    <a:pt x="30901" y="34318"/>
                    <a:pt x="30889" y="34275"/>
                    <a:pt x="30904" y="34247"/>
                  </a:cubicBezTo>
                  <a:cubicBezTo>
                    <a:pt x="30982" y="34117"/>
                    <a:pt x="31016" y="33980"/>
                    <a:pt x="31034" y="33832"/>
                  </a:cubicBezTo>
                  <a:cubicBezTo>
                    <a:pt x="31047" y="33751"/>
                    <a:pt x="31118" y="33665"/>
                    <a:pt x="31161" y="33587"/>
                  </a:cubicBezTo>
                  <a:cubicBezTo>
                    <a:pt x="31260" y="33417"/>
                    <a:pt x="31192" y="33207"/>
                    <a:pt x="31331" y="33052"/>
                  </a:cubicBezTo>
                  <a:cubicBezTo>
                    <a:pt x="31396" y="32978"/>
                    <a:pt x="31347" y="32854"/>
                    <a:pt x="31396" y="32758"/>
                  </a:cubicBezTo>
                  <a:cubicBezTo>
                    <a:pt x="31492" y="32572"/>
                    <a:pt x="31557" y="32377"/>
                    <a:pt x="31573" y="32167"/>
                  </a:cubicBezTo>
                  <a:cubicBezTo>
                    <a:pt x="31573" y="32133"/>
                    <a:pt x="31595" y="32117"/>
                    <a:pt x="31616" y="32095"/>
                  </a:cubicBezTo>
                  <a:cubicBezTo>
                    <a:pt x="31653" y="32058"/>
                    <a:pt x="31700" y="32006"/>
                    <a:pt x="31687" y="31959"/>
                  </a:cubicBezTo>
                  <a:cubicBezTo>
                    <a:pt x="31653" y="31857"/>
                    <a:pt x="31712" y="31786"/>
                    <a:pt x="31746" y="31705"/>
                  </a:cubicBezTo>
                  <a:cubicBezTo>
                    <a:pt x="31821" y="31526"/>
                    <a:pt x="31892" y="31349"/>
                    <a:pt x="31920" y="31148"/>
                  </a:cubicBezTo>
                  <a:cubicBezTo>
                    <a:pt x="31947" y="30922"/>
                    <a:pt x="32012" y="30690"/>
                    <a:pt x="32127" y="30495"/>
                  </a:cubicBezTo>
                  <a:cubicBezTo>
                    <a:pt x="32220" y="30337"/>
                    <a:pt x="32201" y="30167"/>
                    <a:pt x="32266" y="30012"/>
                  </a:cubicBezTo>
                  <a:cubicBezTo>
                    <a:pt x="32365" y="29771"/>
                    <a:pt x="32424" y="29517"/>
                    <a:pt x="32526" y="29272"/>
                  </a:cubicBezTo>
                  <a:cubicBezTo>
                    <a:pt x="32588" y="29121"/>
                    <a:pt x="32647" y="28954"/>
                    <a:pt x="32672" y="28783"/>
                  </a:cubicBezTo>
                  <a:cubicBezTo>
                    <a:pt x="32693" y="28616"/>
                    <a:pt x="32731" y="28452"/>
                    <a:pt x="32854" y="28322"/>
                  </a:cubicBezTo>
                  <a:cubicBezTo>
                    <a:pt x="32867" y="28313"/>
                    <a:pt x="32876" y="28294"/>
                    <a:pt x="32873" y="28279"/>
                  </a:cubicBezTo>
                  <a:cubicBezTo>
                    <a:pt x="32864" y="28112"/>
                    <a:pt x="32975" y="27985"/>
                    <a:pt x="33012" y="27836"/>
                  </a:cubicBezTo>
                  <a:cubicBezTo>
                    <a:pt x="33037" y="27737"/>
                    <a:pt x="33056" y="27620"/>
                    <a:pt x="33083" y="27524"/>
                  </a:cubicBezTo>
                  <a:cubicBezTo>
                    <a:pt x="33130" y="27360"/>
                    <a:pt x="33152" y="27189"/>
                    <a:pt x="33220" y="27031"/>
                  </a:cubicBezTo>
                  <a:cubicBezTo>
                    <a:pt x="33275" y="26898"/>
                    <a:pt x="33365" y="26775"/>
                    <a:pt x="33356" y="26617"/>
                  </a:cubicBezTo>
                  <a:cubicBezTo>
                    <a:pt x="33353" y="26573"/>
                    <a:pt x="33377" y="26521"/>
                    <a:pt x="33405" y="26480"/>
                  </a:cubicBezTo>
                  <a:cubicBezTo>
                    <a:pt x="33477" y="26375"/>
                    <a:pt x="33514" y="26261"/>
                    <a:pt x="33529" y="26140"/>
                  </a:cubicBezTo>
                  <a:cubicBezTo>
                    <a:pt x="33532" y="26123"/>
                    <a:pt x="33540" y="26102"/>
                    <a:pt x="33550" y="26102"/>
                  </a:cubicBezTo>
                  <a:cubicBezTo>
                    <a:pt x="33551" y="26102"/>
                    <a:pt x="33553" y="26102"/>
                    <a:pt x="33554" y="26103"/>
                  </a:cubicBezTo>
                  <a:cubicBezTo>
                    <a:pt x="33573" y="26112"/>
                    <a:pt x="33592" y="26115"/>
                    <a:pt x="33609" y="26115"/>
                  </a:cubicBezTo>
                  <a:cubicBezTo>
                    <a:pt x="33681" y="26115"/>
                    <a:pt x="33745" y="26058"/>
                    <a:pt x="33823" y="26058"/>
                  </a:cubicBezTo>
                  <a:cubicBezTo>
                    <a:pt x="33835" y="26058"/>
                    <a:pt x="33848" y="26060"/>
                    <a:pt x="33860" y="26063"/>
                  </a:cubicBezTo>
                  <a:cubicBezTo>
                    <a:pt x="33893" y="26071"/>
                    <a:pt x="33928" y="26075"/>
                    <a:pt x="33963" y="26075"/>
                  </a:cubicBezTo>
                  <a:cubicBezTo>
                    <a:pt x="34048" y="26075"/>
                    <a:pt x="34136" y="26050"/>
                    <a:pt x="34213" y="25994"/>
                  </a:cubicBezTo>
                  <a:cubicBezTo>
                    <a:pt x="34229" y="25985"/>
                    <a:pt x="34250" y="25973"/>
                    <a:pt x="34269" y="25973"/>
                  </a:cubicBezTo>
                  <a:cubicBezTo>
                    <a:pt x="34548" y="25973"/>
                    <a:pt x="34764" y="25799"/>
                    <a:pt x="35006" y="25700"/>
                  </a:cubicBezTo>
                  <a:cubicBezTo>
                    <a:pt x="35033" y="25688"/>
                    <a:pt x="35068" y="25679"/>
                    <a:pt x="35098" y="25673"/>
                  </a:cubicBezTo>
                  <a:cubicBezTo>
                    <a:pt x="35179" y="25660"/>
                    <a:pt x="35253" y="25642"/>
                    <a:pt x="35287" y="25555"/>
                  </a:cubicBezTo>
                  <a:cubicBezTo>
                    <a:pt x="35290" y="25546"/>
                    <a:pt x="35300" y="25533"/>
                    <a:pt x="35309" y="25530"/>
                  </a:cubicBezTo>
                  <a:cubicBezTo>
                    <a:pt x="35516" y="25447"/>
                    <a:pt x="35615" y="25224"/>
                    <a:pt x="35798" y="25122"/>
                  </a:cubicBezTo>
                  <a:cubicBezTo>
                    <a:pt x="35990" y="25013"/>
                    <a:pt x="36126" y="24846"/>
                    <a:pt x="36312" y="24732"/>
                  </a:cubicBezTo>
                  <a:cubicBezTo>
                    <a:pt x="36426" y="24657"/>
                    <a:pt x="36550" y="24552"/>
                    <a:pt x="36655" y="24441"/>
                  </a:cubicBezTo>
                  <a:cubicBezTo>
                    <a:pt x="36748" y="24338"/>
                    <a:pt x="36884" y="24277"/>
                    <a:pt x="37005" y="24193"/>
                  </a:cubicBezTo>
                  <a:cubicBezTo>
                    <a:pt x="37073" y="24147"/>
                    <a:pt x="37132" y="24094"/>
                    <a:pt x="37172" y="24020"/>
                  </a:cubicBezTo>
                  <a:cubicBezTo>
                    <a:pt x="37200" y="23967"/>
                    <a:pt x="37240" y="23921"/>
                    <a:pt x="37315" y="23914"/>
                  </a:cubicBezTo>
                  <a:cubicBezTo>
                    <a:pt x="37370" y="23908"/>
                    <a:pt x="37420" y="23871"/>
                    <a:pt x="37460" y="23828"/>
                  </a:cubicBezTo>
                  <a:cubicBezTo>
                    <a:pt x="37665" y="23596"/>
                    <a:pt x="37906" y="23401"/>
                    <a:pt x="38132" y="23190"/>
                  </a:cubicBezTo>
                  <a:cubicBezTo>
                    <a:pt x="38147" y="23178"/>
                    <a:pt x="38163" y="23159"/>
                    <a:pt x="38181" y="23153"/>
                  </a:cubicBezTo>
                  <a:cubicBezTo>
                    <a:pt x="38290" y="23107"/>
                    <a:pt x="38373" y="23042"/>
                    <a:pt x="38451" y="22939"/>
                  </a:cubicBezTo>
                  <a:cubicBezTo>
                    <a:pt x="38550" y="22806"/>
                    <a:pt x="38695" y="22713"/>
                    <a:pt x="38822" y="22602"/>
                  </a:cubicBezTo>
                  <a:cubicBezTo>
                    <a:pt x="38900" y="22531"/>
                    <a:pt x="38977" y="22457"/>
                    <a:pt x="39057" y="22388"/>
                  </a:cubicBezTo>
                  <a:cubicBezTo>
                    <a:pt x="39102" y="22349"/>
                    <a:pt x="39147" y="22305"/>
                    <a:pt x="39212" y="22305"/>
                  </a:cubicBezTo>
                  <a:cubicBezTo>
                    <a:pt x="39214" y="22305"/>
                    <a:pt x="39216" y="22305"/>
                    <a:pt x="39218" y="22305"/>
                  </a:cubicBezTo>
                  <a:cubicBezTo>
                    <a:pt x="39231" y="22305"/>
                    <a:pt x="39249" y="22302"/>
                    <a:pt x="39252" y="22292"/>
                  </a:cubicBezTo>
                  <a:cubicBezTo>
                    <a:pt x="39324" y="22141"/>
                    <a:pt x="39500" y="22088"/>
                    <a:pt x="39584" y="21952"/>
                  </a:cubicBezTo>
                  <a:cubicBezTo>
                    <a:pt x="39670" y="21816"/>
                    <a:pt x="39844" y="21776"/>
                    <a:pt x="39918" y="21630"/>
                  </a:cubicBezTo>
                  <a:close/>
                  <a:moveTo>
                    <a:pt x="17002" y="0"/>
                  </a:moveTo>
                  <a:cubicBezTo>
                    <a:pt x="16956" y="0"/>
                    <a:pt x="16909" y="11"/>
                    <a:pt x="16861" y="37"/>
                  </a:cubicBezTo>
                  <a:cubicBezTo>
                    <a:pt x="16836" y="50"/>
                    <a:pt x="16803" y="57"/>
                    <a:pt x="16771" y="57"/>
                  </a:cubicBezTo>
                  <a:cubicBezTo>
                    <a:pt x="16751" y="57"/>
                    <a:pt x="16732" y="54"/>
                    <a:pt x="16715" y="49"/>
                  </a:cubicBezTo>
                  <a:cubicBezTo>
                    <a:pt x="16693" y="43"/>
                    <a:pt x="16672" y="41"/>
                    <a:pt x="16650" y="41"/>
                  </a:cubicBezTo>
                  <a:cubicBezTo>
                    <a:pt x="16574" y="41"/>
                    <a:pt x="16505" y="72"/>
                    <a:pt x="16437" y="77"/>
                  </a:cubicBezTo>
                  <a:cubicBezTo>
                    <a:pt x="16161" y="90"/>
                    <a:pt x="15972" y="288"/>
                    <a:pt x="15734" y="381"/>
                  </a:cubicBezTo>
                  <a:cubicBezTo>
                    <a:pt x="15589" y="439"/>
                    <a:pt x="15471" y="600"/>
                    <a:pt x="15307" y="668"/>
                  </a:cubicBezTo>
                  <a:cubicBezTo>
                    <a:pt x="15291" y="675"/>
                    <a:pt x="15279" y="693"/>
                    <a:pt x="15276" y="709"/>
                  </a:cubicBezTo>
                  <a:cubicBezTo>
                    <a:pt x="15254" y="774"/>
                    <a:pt x="15195" y="802"/>
                    <a:pt x="15140" y="823"/>
                  </a:cubicBezTo>
                  <a:cubicBezTo>
                    <a:pt x="15090" y="842"/>
                    <a:pt x="15059" y="873"/>
                    <a:pt x="15025" y="910"/>
                  </a:cubicBezTo>
                  <a:cubicBezTo>
                    <a:pt x="14957" y="990"/>
                    <a:pt x="14895" y="1086"/>
                    <a:pt x="14808" y="1130"/>
                  </a:cubicBezTo>
                  <a:cubicBezTo>
                    <a:pt x="14589" y="1238"/>
                    <a:pt x="14483" y="1455"/>
                    <a:pt x="14304" y="1600"/>
                  </a:cubicBezTo>
                  <a:cubicBezTo>
                    <a:pt x="14199" y="1684"/>
                    <a:pt x="14128" y="1808"/>
                    <a:pt x="14053" y="1925"/>
                  </a:cubicBezTo>
                  <a:cubicBezTo>
                    <a:pt x="13917" y="2148"/>
                    <a:pt x="13707" y="2315"/>
                    <a:pt x="13567" y="2535"/>
                  </a:cubicBezTo>
                  <a:cubicBezTo>
                    <a:pt x="13518" y="2612"/>
                    <a:pt x="13428" y="2643"/>
                    <a:pt x="13394" y="2724"/>
                  </a:cubicBezTo>
                  <a:cubicBezTo>
                    <a:pt x="13335" y="2857"/>
                    <a:pt x="13190" y="2934"/>
                    <a:pt x="13165" y="3089"/>
                  </a:cubicBezTo>
                  <a:cubicBezTo>
                    <a:pt x="13162" y="3108"/>
                    <a:pt x="13134" y="3126"/>
                    <a:pt x="13112" y="3135"/>
                  </a:cubicBezTo>
                  <a:cubicBezTo>
                    <a:pt x="13053" y="3166"/>
                    <a:pt x="13026" y="3216"/>
                    <a:pt x="13010" y="3281"/>
                  </a:cubicBezTo>
                  <a:cubicBezTo>
                    <a:pt x="12995" y="3343"/>
                    <a:pt x="12995" y="3423"/>
                    <a:pt x="12930" y="3454"/>
                  </a:cubicBezTo>
                  <a:cubicBezTo>
                    <a:pt x="12759" y="3532"/>
                    <a:pt x="12735" y="3714"/>
                    <a:pt x="12629" y="3838"/>
                  </a:cubicBezTo>
                  <a:cubicBezTo>
                    <a:pt x="12583" y="3891"/>
                    <a:pt x="12617" y="3987"/>
                    <a:pt x="12558" y="4039"/>
                  </a:cubicBezTo>
                  <a:cubicBezTo>
                    <a:pt x="12434" y="4145"/>
                    <a:pt x="12413" y="4309"/>
                    <a:pt x="12332" y="4439"/>
                  </a:cubicBezTo>
                  <a:cubicBezTo>
                    <a:pt x="12300" y="4493"/>
                    <a:pt x="12274" y="4513"/>
                    <a:pt x="12242" y="4513"/>
                  </a:cubicBezTo>
                  <a:cubicBezTo>
                    <a:pt x="12221" y="4513"/>
                    <a:pt x="12197" y="4505"/>
                    <a:pt x="12168" y="4491"/>
                  </a:cubicBezTo>
                  <a:cubicBezTo>
                    <a:pt x="12118" y="4469"/>
                    <a:pt x="12075" y="4406"/>
                    <a:pt x="12026" y="4406"/>
                  </a:cubicBezTo>
                  <a:cubicBezTo>
                    <a:pt x="12021" y="4406"/>
                    <a:pt x="12015" y="4406"/>
                    <a:pt x="12010" y="4408"/>
                  </a:cubicBezTo>
                  <a:cubicBezTo>
                    <a:pt x="11980" y="4416"/>
                    <a:pt x="11951" y="4420"/>
                    <a:pt x="11922" y="4420"/>
                  </a:cubicBezTo>
                  <a:cubicBezTo>
                    <a:pt x="11805" y="4420"/>
                    <a:pt x="11701" y="4361"/>
                    <a:pt x="11589" y="4346"/>
                  </a:cubicBezTo>
                  <a:cubicBezTo>
                    <a:pt x="11573" y="4344"/>
                    <a:pt x="11557" y="4342"/>
                    <a:pt x="11541" y="4342"/>
                  </a:cubicBezTo>
                  <a:cubicBezTo>
                    <a:pt x="11529" y="4342"/>
                    <a:pt x="11518" y="4343"/>
                    <a:pt x="11506" y="4346"/>
                  </a:cubicBezTo>
                  <a:cubicBezTo>
                    <a:pt x="11252" y="4405"/>
                    <a:pt x="10992" y="4405"/>
                    <a:pt x="10738" y="4470"/>
                  </a:cubicBezTo>
                  <a:cubicBezTo>
                    <a:pt x="10429" y="4550"/>
                    <a:pt x="10172" y="4726"/>
                    <a:pt x="9924" y="4909"/>
                  </a:cubicBezTo>
                  <a:cubicBezTo>
                    <a:pt x="9751" y="5036"/>
                    <a:pt x="9611" y="5209"/>
                    <a:pt x="9460" y="5361"/>
                  </a:cubicBezTo>
                  <a:cubicBezTo>
                    <a:pt x="9426" y="5395"/>
                    <a:pt x="9382" y="5435"/>
                    <a:pt x="9398" y="5491"/>
                  </a:cubicBezTo>
                  <a:cubicBezTo>
                    <a:pt x="9416" y="5553"/>
                    <a:pt x="9385" y="5606"/>
                    <a:pt x="9345" y="5630"/>
                  </a:cubicBezTo>
                  <a:cubicBezTo>
                    <a:pt x="9206" y="5726"/>
                    <a:pt x="9184" y="5872"/>
                    <a:pt x="9159" y="6020"/>
                  </a:cubicBezTo>
                  <a:cubicBezTo>
                    <a:pt x="9153" y="6051"/>
                    <a:pt x="9147" y="6088"/>
                    <a:pt x="9129" y="6113"/>
                  </a:cubicBezTo>
                  <a:cubicBezTo>
                    <a:pt x="8971" y="6317"/>
                    <a:pt x="9014" y="6565"/>
                    <a:pt x="9029" y="6782"/>
                  </a:cubicBezTo>
                  <a:cubicBezTo>
                    <a:pt x="9042" y="6946"/>
                    <a:pt x="9057" y="7122"/>
                    <a:pt x="9110" y="7296"/>
                  </a:cubicBezTo>
                  <a:cubicBezTo>
                    <a:pt x="9194" y="7565"/>
                    <a:pt x="9280" y="7828"/>
                    <a:pt x="9429" y="8069"/>
                  </a:cubicBezTo>
                  <a:cubicBezTo>
                    <a:pt x="9454" y="8107"/>
                    <a:pt x="9494" y="8144"/>
                    <a:pt x="9497" y="8184"/>
                  </a:cubicBezTo>
                  <a:cubicBezTo>
                    <a:pt x="9512" y="8354"/>
                    <a:pt x="9658" y="8444"/>
                    <a:pt x="9754" y="8543"/>
                  </a:cubicBezTo>
                  <a:cubicBezTo>
                    <a:pt x="9853" y="8648"/>
                    <a:pt x="9943" y="8769"/>
                    <a:pt x="10048" y="8874"/>
                  </a:cubicBezTo>
                  <a:cubicBezTo>
                    <a:pt x="10187" y="9014"/>
                    <a:pt x="10348" y="9106"/>
                    <a:pt x="10503" y="9212"/>
                  </a:cubicBezTo>
                  <a:cubicBezTo>
                    <a:pt x="10645" y="9311"/>
                    <a:pt x="10778" y="9422"/>
                    <a:pt x="10927" y="9515"/>
                  </a:cubicBezTo>
                  <a:cubicBezTo>
                    <a:pt x="11020" y="9574"/>
                    <a:pt x="11119" y="9642"/>
                    <a:pt x="11212" y="9701"/>
                  </a:cubicBezTo>
                  <a:cubicBezTo>
                    <a:pt x="11351" y="9790"/>
                    <a:pt x="11521" y="9821"/>
                    <a:pt x="11682" y="9859"/>
                  </a:cubicBezTo>
                  <a:cubicBezTo>
                    <a:pt x="11837" y="9896"/>
                    <a:pt x="11905" y="9976"/>
                    <a:pt x="11843" y="10122"/>
                  </a:cubicBezTo>
                  <a:cubicBezTo>
                    <a:pt x="11797" y="10233"/>
                    <a:pt x="11825" y="10341"/>
                    <a:pt x="11812" y="10453"/>
                  </a:cubicBezTo>
                  <a:cubicBezTo>
                    <a:pt x="11794" y="10605"/>
                    <a:pt x="11865" y="10750"/>
                    <a:pt x="11828" y="10902"/>
                  </a:cubicBezTo>
                  <a:cubicBezTo>
                    <a:pt x="11791" y="11060"/>
                    <a:pt x="11744" y="11217"/>
                    <a:pt x="11815" y="11381"/>
                  </a:cubicBezTo>
                  <a:cubicBezTo>
                    <a:pt x="11831" y="11422"/>
                    <a:pt x="11834" y="11474"/>
                    <a:pt x="11821" y="11515"/>
                  </a:cubicBezTo>
                  <a:cubicBezTo>
                    <a:pt x="11763" y="11719"/>
                    <a:pt x="11815" y="11935"/>
                    <a:pt x="11738" y="12134"/>
                  </a:cubicBezTo>
                  <a:cubicBezTo>
                    <a:pt x="11732" y="12149"/>
                    <a:pt x="11738" y="12177"/>
                    <a:pt x="11750" y="12192"/>
                  </a:cubicBezTo>
                  <a:cubicBezTo>
                    <a:pt x="11797" y="12257"/>
                    <a:pt x="11778" y="12322"/>
                    <a:pt x="11747" y="12378"/>
                  </a:cubicBezTo>
                  <a:cubicBezTo>
                    <a:pt x="11710" y="12443"/>
                    <a:pt x="11719" y="12511"/>
                    <a:pt x="11710" y="12579"/>
                  </a:cubicBezTo>
                  <a:cubicBezTo>
                    <a:pt x="11688" y="12700"/>
                    <a:pt x="11750" y="12808"/>
                    <a:pt x="11732" y="12926"/>
                  </a:cubicBezTo>
                  <a:cubicBezTo>
                    <a:pt x="11691" y="13140"/>
                    <a:pt x="11664" y="13356"/>
                    <a:pt x="11620" y="13567"/>
                  </a:cubicBezTo>
                  <a:cubicBezTo>
                    <a:pt x="11602" y="13647"/>
                    <a:pt x="11664" y="13712"/>
                    <a:pt x="11639" y="13783"/>
                  </a:cubicBezTo>
                  <a:cubicBezTo>
                    <a:pt x="11543" y="14056"/>
                    <a:pt x="11608" y="14353"/>
                    <a:pt x="11531" y="14628"/>
                  </a:cubicBezTo>
                  <a:cubicBezTo>
                    <a:pt x="11478" y="14811"/>
                    <a:pt x="11512" y="15000"/>
                    <a:pt x="11453" y="15183"/>
                  </a:cubicBezTo>
                  <a:cubicBezTo>
                    <a:pt x="11419" y="15294"/>
                    <a:pt x="11428" y="15418"/>
                    <a:pt x="11416" y="15535"/>
                  </a:cubicBezTo>
                  <a:cubicBezTo>
                    <a:pt x="11407" y="15634"/>
                    <a:pt x="11391" y="15749"/>
                    <a:pt x="11404" y="15857"/>
                  </a:cubicBezTo>
                  <a:cubicBezTo>
                    <a:pt x="11422" y="15984"/>
                    <a:pt x="11410" y="16117"/>
                    <a:pt x="11357" y="16235"/>
                  </a:cubicBezTo>
                  <a:cubicBezTo>
                    <a:pt x="11292" y="16390"/>
                    <a:pt x="11274" y="16544"/>
                    <a:pt x="11289" y="16712"/>
                  </a:cubicBezTo>
                  <a:cubicBezTo>
                    <a:pt x="11295" y="16777"/>
                    <a:pt x="11292" y="16863"/>
                    <a:pt x="11218" y="16869"/>
                  </a:cubicBezTo>
                  <a:cubicBezTo>
                    <a:pt x="11133" y="16876"/>
                    <a:pt x="11048" y="16888"/>
                    <a:pt x="10962" y="16888"/>
                  </a:cubicBezTo>
                  <a:cubicBezTo>
                    <a:pt x="10890" y="16888"/>
                    <a:pt x="10817" y="16879"/>
                    <a:pt x="10744" y="16851"/>
                  </a:cubicBezTo>
                  <a:cubicBezTo>
                    <a:pt x="10713" y="16835"/>
                    <a:pt x="10673" y="16842"/>
                    <a:pt x="10639" y="16839"/>
                  </a:cubicBezTo>
                  <a:cubicBezTo>
                    <a:pt x="10632" y="16838"/>
                    <a:pt x="10626" y="16838"/>
                    <a:pt x="10619" y="16838"/>
                  </a:cubicBezTo>
                  <a:cubicBezTo>
                    <a:pt x="10551" y="16838"/>
                    <a:pt x="10481" y="16869"/>
                    <a:pt x="10422" y="16869"/>
                  </a:cubicBezTo>
                  <a:cubicBezTo>
                    <a:pt x="10406" y="16869"/>
                    <a:pt x="10390" y="16866"/>
                    <a:pt x="10376" y="16860"/>
                  </a:cubicBezTo>
                  <a:cubicBezTo>
                    <a:pt x="10321" y="16838"/>
                    <a:pt x="10267" y="16831"/>
                    <a:pt x="10214" y="16831"/>
                  </a:cubicBezTo>
                  <a:cubicBezTo>
                    <a:pt x="10144" y="16831"/>
                    <a:pt x="10076" y="16842"/>
                    <a:pt x="10007" y="16842"/>
                  </a:cubicBezTo>
                  <a:cubicBezTo>
                    <a:pt x="9998" y="16842"/>
                    <a:pt x="9989" y="16842"/>
                    <a:pt x="9980" y="16842"/>
                  </a:cubicBezTo>
                  <a:cubicBezTo>
                    <a:pt x="9974" y="16841"/>
                    <a:pt x="9969" y="16841"/>
                    <a:pt x="9963" y="16841"/>
                  </a:cubicBezTo>
                  <a:cubicBezTo>
                    <a:pt x="9825" y="16841"/>
                    <a:pt x="9693" y="16902"/>
                    <a:pt x="9554" y="16902"/>
                  </a:cubicBezTo>
                  <a:cubicBezTo>
                    <a:pt x="9527" y="16902"/>
                    <a:pt x="9500" y="16900"/>
                    <a:pt x="9472" y="16894"/>
                  </a:cubicBezTo>
                  <a:cubicBezTo>
                    <a:pt x="9444" y="16890"/>
                    <a:pt x="9416" y="16889"/>
                    <a:pt x="9387" y="16889"/>
                  </a:cubicBezTo>
                  <a:cubicBezTo>
                    <a:pt x="9373" y="16889"/>
                    <a:pt x="9358" y="16889"/>
                    <a:pt x="9344" y="16889"/>
                  </a:cubicBezTo>
                  <a:cubicBezTo>
                    <a:pt x="9330" y="16889"/>
                    <a:pt x="9316" y="16889"/>
                    <a:pt x="9302" y="16888"/>
                  </a:cubicBezTo>
                  <a:cubicBezTo>
                    <a:pt x="9294" y="16888"/>
                    <a:pt x="9287" y="16888"/>
                    <a:pt x="9279" y="16888"/>
                  </a:cubicBezTo>
                  <a:cubicBezTo>
                    <a:pt x="9136" y="16888"/>
                    <a:pt x="9004" y="16941"/>
                    <a:pt x="8865" y="16941"/>
                  </a:cubicBezTo>
                  <a:cubicBezTo>
                    <a:pt x="8749" y="16943"/>
                    <a:pt x="8631" y="16980"/>
                    <a:pt x="8512" y="16980"/>
                  </a:cubicBezTo>
                  <a:cubicBezTo>
                    <a:pt x="8461" y="16980"/>
                    <a:pt x="8409" y="16973"/>
                    <a:pt x="8358" y="16953"/>
                  </a:cubicBezTo>
                  <a:cubicBezTo>
                    <a:pt x="8355" y="16952"/>
                    <a:pt x="8352" y="16952"/>
                    <a:pt x="8349" y="16952"/>
                  </a:cubicBezTo>
                  <a:cubicBezTo>
                    <a:pt x="8341" y="16952"/>
                    <a:pt x="8331" y="16955"/>
                    <a:pt x="8324" y="16959"/>
                  </a:cubicBezTo>
                  <a:cubicBezTo>
                    <a:pt x="8175" y="17030"/>
                    <a:pt x="8008" y="17012"/>
                    <a:pt x="7853" y="17061"/>
                  </a:cubicBezTo>
                  <a:cubicBezTo>
                    <a:pt x="7828" y="17069"/>
                    <a:pt x="7802" y="17072"/>
                    <a:pt x="7776" y="17072"/>
                  </a:cubicBezTo>
                  <a:cubicBezTo>
                    <a:pt x="7727" y="17072"/>
                    <a:pt x="7676" y="17063"/>
                    <a:pt x="7626" y="17063"/>
                  </a:cubicBezTo>
                  <a:cubicBezTo>
                    <a:pt x="7564" y="17063"/>
                    <a:pt x="7503" y="17076"/>
                    <a:pt x="7451" y="17136"/>
                  </a:cubicBezTo>
                  <a:cubicBezTo>
                    <a:pt x="7449" y="17137"/>
                    <a:pt x="7445" y="17138"/>
                    <a:pt x="7441" y="17138"/>
                  </a:cubicBezTo>
                  <a:cubicBezTo>
                    <a:pt x="7436" y="17138"/>
                    <a:pt x="7431" y="17137"/>
                    <a:pt x="7426" y="17136"/>
                  </a:cubicBezTo>
                  <a:cubicBezTo>
                    <a:pt x="7391" y="17121"/>
                    <a:pt x="7356" y="17116"/>
                    <a:pt x="7321" y="17116"/>
                  </a:cubicBezTo>
                  <a:cubicBezTo>
                    <a:pt x="7235" y="17116"/>
                    <a:pt x="7150" y="17148"/>
                    <a:pt x="7064" y="17154"/>
                  </a:cubicBezTo>
                  <a:cubicBezTo>
                    <a:pt x="6977" y="17160"/>
                    <a:pt x="6866" y="17151"/>
                    <a:pt x="6795" y="17213"/>
                  </a:cubicBezTo>
                  <a:cubicBezTo>
                    <a:pt x="6646" y="17346"/>
                    <a:pt x="6454" y="17300"/>
                    <a:pt x="6290" y="17334"/>
                  </a:cubicBezTo>
                  <a:cubicBezTo>
                    <a:pt x="6089" y="17374"/>
                    <a:pt x="5906" y="17458"/>
                    <a:pt x="5708" y="17501"/>
                  </a:cubicBezTo>
                  <a:cubicBezTo>
                    <a:pt x="5589" y="17525"/>
                    <a:pt x="5491" y="17625"/>
                    <a:pt x="5361" y="17625"/>
                  </a:cubicBezTo>
                  <a:cubicBezTo>
                    <a:pt x="5342" y="17625"/>
                    <a:pt x="5323" y="17623"/>
                    <a:pt x="5303" y="17619"/>
                  </a:cubicBezTo>
                  <a:cubicBezTo>
                    <a:pt x="5300" y="17618"/>
                    <a:pt x="5297" y="17618"/>
                    <a:pt x="5294" y="17618"/>
                  </a:cubicBezTo>
                  <a:cubicBezTo>
                    <a:pt x="5274" y="17618"/>
                    <a:pt x="5251" y="17626"/>
                    <a:pt x="5235" y="17637"/>
                  </a:cubicBezTo>
                  <a:cubicBezTo>
                    <a:pt x="5108" y="17708"/>
                    <a:pt x="4950" y="17733"/>
                    <a:pt x="4848" y="17810"/>
                  </a:cubicBezTo>
                  <a:cubicBezTo>
                    <a:pt x="4650" y="17959"/>
                    <a:pt x="4374" y="17925"/>
                    <a:pt x="4204" y="18114"/>
                  </a:cubicBezTo>
                  <a:cubicBezTo>
                    <a:pt x="3996" y="18126"/>
                    <a:pt x="3873" y="18300"/>
                    <a:pt x="3696" y="18374"/>
                  </a:cubicBezTo>
                  <a:cubicBezTo>
                    <a:pt x="3563" y="18430"/>
                    <a:pt x="3476" y="18569"/>
                    <a:pt x="3334" y="18597"/>
                  </a:cubicBezTo>
                  <a:cubicBezTo>
                    <a:pt x="3198" y="18625"/>
                    <a:pt x="3136" y="18764"/>
                    <a:pt x="3003" y="18782"/>
                  </a:cubicBezTo>
                  <a:cubicBezTo>
                    <a:pt x="2990" y="18785"/>
                    <a:pt x="2975" y="18813"/>
                    <a:pt x="2972" y="18832"/>
                  </a:cubicBezTo>
                  <a:cubicBezTo>
                    <a:pt x="2959" y="18875"/>
                    <a:pt x="2929" y="18894"/>
                    <a:pt x="2891" y="18900"/>
                  </a:cubicBezTo>
                  <a:cubicBezTo>
                    <a:pt x="2833" y="18906"/>
                    <a:pt x="2792" y="18940"/>
                    <a:pt x="2777" y="18999"/>
                  </a:cubicBezTo>
                  <a:cubicBezTo>
                    <a:pt x="2768" y="19036"/>
                    <a:pt x="2746" y="19058"/>
                    <a:pt x="2709" y="19058"/>
                  </a:cubicBezTo>
                  <a:cubicBezTo>
                    <a:pt x="2566" y="19061"/>
                    <a:pt x="2492" y="19179"/>
                    <a:pt x="2421" y="19265"/>
                  </a:cubicBezTo>
                  <a:cubicBezTo>
                    <a:pt x="2201" y="19528"/>
                    <a:pt x="1957" y="19761"/>
                    <a:pt x="1743" y="20027"/>
                  </a:cubicBezTo>
                  <a:cubicBezTo>
                    <a:pt x="1619" y="20178"/>
                    <a:pt x="1452" y="20293"/>
                    <a:pt x="1393" y="20500"/>
                  </a:cubicBezTo>
                  <a:cubicBezTo>
                    <a:pt x="1356" y="20618"/>
                    <a:pt x="1269" y="20723"/>
                    <a:pt x="1195" y="20825"/>
                  </a:cubicBezTo>
                  <a:cubicBezTo>
                    <a:pt x="1121" y="20924"/>
                    <a:pt x="1031" y="21008"/>
                    <a:pt x="1034" y="21144"/>
                  </a:cubicBezTo>
                  <a:cubicBezTo>
                    <a:pt x="1037" y="21181"/>
                    <a:pt x="1013" y="21215"/>
                    <a:pt x="978" y="21234"/>
                  </a:cubicBezTo>
                  <a:cubicBezTo>
                    <a:pt x="895" y="21277"/>
                    <a:pt x="883" y="21355"/>
                    <a:pt x="864" y="21438"/>
                  </a:cubicBezTo>
                  <a:cubicBezTo>
                    <a:pt x="842" y="21547"/>
                    <a:pt x="827" y="21667"/>
                    <a:pt x="765" y="21751"/>
                  </a:cubicBezTo>
                  <a:cubicBezTo>
                    <a:pt x="669" y="21878"/>
                    <a:pt x="666" y="22039"/>
                    <a:pt x="567" y="22159"/>
                  </a:cubicBezTo>
                  <a:cubicBezTo>
                    <a:pt x="551" y="22178"/>
                    <a:pt x="554" y="22212"/>
                    <a:pt x="561" y="22243"/>
                  </a:cubicBezTo>
                  <a:cubicBezTo>
                    <a:pt x="588" y="22348"/>
                    <a:pt x="551" y="22435"/>
                    <a:pt x="477" y="22512"/>
                  </a:cubicBezTo>
                  <a:cubicBezTo>
                    <a:pt x="449" y="22537"/>
                    <a:pt x="418" y="22562"/>
                    <a:pt x="431" y="22605"/>
                  </a:cubicBezTo>
                  <a:cubicBezTo>
                    <a:pt x="465" y="22751"/>
                    <a:pt x="387" y="22884"/>
                    <a:pt x="372" y="23026"/>
                  </a:cubicBezTo>
                  <a:cubicBezTo>
                    <a:pt x="350" y="23246"/>
                    <a:pt x="288" y="23466"/>
                    <a:pt x="254" y="23688"/>
                  </a:cubicBezTo>
                  <a:cubicBezTo>
                    <a:pt x="226" y="23856"/>
                    <a:pt x="158" y="24029"/>
                    <a:pt x="164" y="24181"/>
                  </a:cubicBezTo>
                  <a:cubicBezTo>
                    <a:pt x="174" y="24379"/>
                    <a:pt x="75" y="24552"/>
                    <a:pt x="106" y="24741"/>
                  </a:cubicBezTo>
                  <a:cubicBezTo>
                    <a:pt x="124" y="24859"/>
                    <a:pt x="53" y="24989"/>
                    <a:pt x="84" y="25084"/>
                  </a:cubicBezTo>
                  <a:cubicBezTo>
                    <a:pt x="149" y="25273"/>
                    <a:pt x="102" y="25440"/>
                    <a:pt x="65" y="25614"/>
                  </a:cubicBezTo>
                  <a:cubicBezTo>
                    <a:pt x="59" y="25632"/>
                    <a:pt x="50" y="25657"/>
                    <a:pt x="59" y="25673"/>
                  </a:cubicBezTo>
                  <a:cubicBezTo>
                    <a:pt x="96" y="25747"/>
                    <a:pt x="56" y="25827"/>
                    <a:pt x="62" y="25889"/>
                  </a:cubicBezTo>
                  <a:cubicBezTo>
                    <a:pt x="87" y="26072"/>
                    <a:pt x="93" y="26248"/>
                    <a:pt x="75" y="26431"/>
                  </a:cubicBezTo>
                  <a:cubicBezTo>
                    <a:pt x="68" y="26502"/>
                    <a:pt x="87" y="26598"/>
                    <a:pt x="99" y="26682"/>
                  </a:cubicBezTo>
                  <a:cubicBezTo>
                    <a:pt x="130" y="26957"/>
                    <a:pt x="0" y="27233"/>
                    <a:pt x="115" y="27508"/>
                  </a:cubicBezTo>
                  <a:cubicBezTo>
                    <a:pt x="121" y="27527"/>
                    <a:pt x="112" y="27555"/>
                    <a:pt x="102" y="27579"/>
                  </a:cubicBezTo>
                  <a:cubicBezTo>
                    <a:pt x="44" y="27756"/>
                    <a:pt x="186" y="27926"/>
                    <a:pt x="109" y="28102"/>
                  </a:cubicBezTo>
                  <a:cubicBezTo>
                    <a:pt x="106" y="28109"/>
                    <a:pt x="124" y="28124"/>
                    <a:pt x="127" y="28136"/>
                  </a:cubicBezTo>
                  <a:cubicBezTo>
                    <a:pt x="143" y="28242"/>
                    <a:pt x="202" y="28359"/>
                    <a:pt x="161" y="28458"/>
                  </a:cubicBezTo>
                  <a:cubicBezTo>
                    <a:pt x="102" y="28591"/>
                    <a:pt x="118" y="28731"/>
                    <a:pt x="158" y="28839"/>
                  </a:cubicBezTo>
                  <a:cubicBezTo>
                    <a:pt x="214" y="28991"/>
                    <a:pt x="180" y="29136"/>
                    <a:pt x="180" y="29282"/>
                  </a:cubicBezTo>
                  <a:cubicBezTo>
                    <a:pt x="180" y="29421"/>
                    <a:pt x="183" y="29576"/>
                    <a:pt x="214" y="29697"/>
                  </a:cubicBezTo>
                  <a:cubicBezTo>
                    <a:pt x="263" y="29901"/>
                    <a:pt x="232" y="30105"/>
                    <a:pt x="263" y="30306"/>
                  </a:cubicBezTo>
                  <a:cubicBezTo>
                    <a:pt x="291" y="30492"/>
                    <a:pt x="260" y="30696"/>
                    <a:pt x="288" y="30885"/>
                  </a:cubicBezTo>
                  <a:cubicBezTo>
                    <a:pt x="313" y="31074"/>
                    <a:pt x="362" y="31250"/>
                    <a:pt x="338" y="31445"/>
                  </a:cubicBezTo>
                  <a:cubicBezTo>
                    <a:pt x="328" y="31520"/>
                    <a:pt x="325" y="31631"/>
                    <a:pt x="369" y="31702"/>
                  </a:cubicBezTo>
                  <a:cubicBezTo>
                    <a:pt x="434" y="31808"/>
                    <a:pt x="431" y="31897"/>
                    <a:pt x="384" y="32003"/>
                  </a:cubicBezTo>
                  <a:cubicBezTo>
                    <a:pt x="366" y="32046"/>
                    <a:pt x="366" y="32102"/>
                    <a:pt x="387" y="32148"/>
                  </a:cubicBezTo>
                  <a:cubicBezTo>
                    <a:pt x="486" y="32358"/>
                    <a:pt x="421" y="32597"/>
                    <a:pt x="489" y="32817"/>
                  </a:cubicBezTo>
                  <a:cubicBezTo>
                    <a:pt x="536" y="32962"/>
                    <a:pt x="511" y="33126"/>
                    <a:pt x="520" y="33281"/>
                  </a:cubicBezTo>
                  <a:cubicBezTo>
                    <a:pt x="530" y="33442"/>
                    <a:pt x="539" y="33606"/>
                    <a:pt x="579" y="33773"/>
                  </a:cubicBezTo>
                  <a:cubicBezTo>
                    <a:pt x="650" y="34064"/>
                    <a:pt x="613" y="34377"/>
                    <a:pt x="657" y="34677"/>
                  </a:cubicBezTo>
                  <a:cubicBezTo>
                    <a:pt x="678" y="34829"/>
                    <a:pt x="666" y="34993"/>
                    <a:pt x="675" y="35150"/>
                  </a:cubicBezTo>
                  <a:cubicBezTo>
                    <a:pt x="694" y="35386"/>
                    <a:pt x="681" y="35624"/>
                    <a:pt x="774" y="35847"/>
                  </a:cubicBezTo>
                  <a:cubicBezTo>
                    <a:pt x="793" y="35890"/>
                    <a:pt x="808" y="35946"/>
                    <a:pt x="787" y="35980"/>
                  </a:cubicBezTo>
                  <a:cubicBezTo>
                    <a:pt x="718" y="36079"/>
                    <a:pt x="771" y="36178"/>
                    <a:pt x="777" y="36277"/>
                  </a:cubicBezTo>
                  <a:cubicBezTo>
                    <a:pt x="783" y="36330"/>
                    <a:pt x="811" y="36379"/>
                    <a:pt x="811" y="36441"/>
                  </a:cubicBezTo>
                  <a:cubicBezTo>
                    <a:pt x="808" y="36590"/>
                    <a:pt x="762" y="36748"/>
                    <a:pt x="814" y="36887"/>
                  </a:cubicBezTo>
                  <a:cubicBezTo>
                    <a:pt x="886" y="37073"/>
                    <a:pt x="824" y="37255"/>
                    <a:pt x="855" y="37441"/>
                  </a:cubicBezTo>
                  <a:cubicBezTo>
                    <a:pt x="895" y="37670"/>
                    <a:pt x="873" y="37912"/>
                    <a:pt x="923" y="38141"/>
                  </a:cubicBezTo>
                  <a:cubicBezTo>
                    <a:pt x="975" y="38382"/>
                    <a:pt x="972" y="38623"/>
                    <a:pt x="991" y="38868"/>
                  </a:cubicBezTo>
                  <a:cubicBezTo>
                    <a:pt x="997" y="38930"/>
                    <a:pt x="941" y="38979"/>
                    <a:pt x="957" y="39032"/>
                  </a:cubicBezTo>
                  <a:cubicBezTo>
                    <a:pt x="991" y="39153"/>
                    <a:pt x="1040" y="39264"/>
                    <a:pt x="988" y="39400"/>
                  </a:cubicBezTo>
                  <a:cubicBezTo>
                    <a:pt x="972" y="39447"/>
                    <a:pt x="1019" y="39530"/>
                    <a:pt x="1016" y="39602"/>
                  </a:cubicBezTo>
                  <a:cubicBezTo>
                    <a:pt x="1000" y="39871"/>
                    <a:pt x="1022" y="40140"/>
                    <a:pt x="1050" y="40406"/>
                  </a:cubicBezTo>
                  <a:cubicBezTo>
                    <a:pt x="1059" y="40502"/>
                    <a:pt x="1099" y="40601"/>
                    <a:pt x="1081" y="40694"/>
                  </a:cubicBezTo>
                  <a:cubicBezTo>
                    <a:pt x="1047" y="40864"/>
                    <a:pt x="1102" y="41032"/>
                    <a:pt x="1090" y="41199"/>
                  </a:cubicBezTo>
                  <a:cubicBezTo>
                    <a:pt x="1074" y="41372"/>
                    <a:pt x="1143" y="41552"/>
                    <a:pt x="1127" y="41716"/>
                  </a:cubicBezTo>
                  <a:cubicBezTo>
                    <a:pt x="1118" y="41858"/>
                    <a:pt x="1139" y="42000"/>
                    <a:pt x="1121" y="42143"/>
                  </a:cubicBezTo>
                  <a:cubicBezTo>
                    <a:pt x="1105" y="42270"/>
                    <a:pt x="1232" y="42319"/>
                    <a:pt x="1303" y="42384"/>
                  </a:cubicBezTo>
                  <a:cubicBezTo>
                    <a:pt x="1322" y="42400"/>
                    <a:pt x="1343" y="42407"/>
                    <a:pt x="1366" y="42407"/>
                  </a:cubicBezTo>
                  <a:cubicBezTo>
                    <a:pt x="1415" y="42407"/>
                    <a:pt x="1469" y="42378"/>
                    <a:pt x="1511" y="42347"/>
                  </a:cubicBezTo>
                  <a:cubicBezTo>
                    <a:pt x="1560" y="42310"/>
                    <a:pt x="1625" y="42000"/>
                    <a:pt x="1591" y="41942"/>
                  </a:cubicBezTo>
                  <a:cubicBezTo>
                    <a:pt x="1557" y="41883"/>
                    <a:pt x="1545" y="41824"/>
                    <a:pt x="1557" y="41756"/>
                  </a:cubicBezTo>
                  <a:cubicBezTo>
                    <a:pt x="1591" y="41558"/>
                    <a:pt x="1502" y="41357"/>
                    <a:pt x="1585" y="41162"/>
                  </a:cubicBezTo>
                  <a:cubicBezTo>
                    <a:pt x="1591" y="41143"/>
                    <a:pt x="1573" y="41115"/>
                    <a:pt x="1567" y="41090"/>
                  </a:cubicBezTo>
                  <a:cubicBezTo>
                    <a:pt x="1511" y="40951"/>
                    <a:pt x="1523" y="40803"/>
                    <a:pt x="1514" y="40657"/>
                  </a:cubicBezTo>
                  <a:cubicBezTo>
                    <a:pt x="1505" y="40543"/>
                    <a:pt x="1551" y="40428"/>
                    <a:pt x="1492" y="40310"/>
                  </a:cubicBezTo>
                  <a:cubicBezTo>
                    <a:pt x="1455" y="40230"/>
                    <a:pt x="1461" y="40134"/>
                    <a:pt x="1508" y="40047"/>
                  </a:cubicBezTo>
                  <a:cubicBezTo>
                    <a:pt x="1520" y="40023"/>
                    <a:pt x="1529" y="39988"/>
                    <a:pt x="1523" y="39964"/>
                  </a:cubicBezTo>
                  <a:cubicBezTo>
                    <a:pt x="1483" y="39781"/>
                    <a:pt x="1446" y="39598"/>
                    <a:pt x="1452" y="39416"/>
                  </a:cubicBezTo>
                  <a:cubicBezTo>
                    <a:pt x="1455" y="39230"/>
                    <a:pt x="1387" y="39048"/>
                    <a:pt x="1455" y="38865"/>
                  </a:cubicBezTo>
                  <a:cubicBezTo>
                    <a:pt x="1461" y="38849"/>
                    <a:pt x="1458" y="38822"/>
                    <a:pt x="1452" y="38806"/>
                  </a:cubicBezTo>
                  <a:cubicBezTo>
                    <a:pt x="1365" y="38639"/>
                    <a:pt x="1446" y="38456"/>
                    <a:pt x="1399" y="38283"/>
                  </a:cubicBezTo>
                  <a:cubicBezTo>
                    <a:pt x="1365" y="38150"/>
                    <a:pt x="1322" y="38014"/>
                    <a:pt x="1390" y="37874"/>
                  </a:cubicBezTo>
                  <a:cubicBezTo>
                    <a:pt x="1390" y="37871"/>
                    <a:pt x="1387" y="37859"/>
                    <a:pt x="1381" y="37853"/>
                  </a:cubicBezTo>
                  <a:cubicBezTo>
                    <a:pt x="1319" y="37741"/>
                    <a:pt x="1334" y="37624"/>
                    <a:pt x="1353" y="37506"/>
                  </a:cubicBezTo>
                  <a:cubicBezTo>
                    <a:pt x="1365" y="37426"/>
                    <a:pt x="1350" y="37348"/>
                    <a:pt x="1319" y="37277"/>
                  </a:cubicBezTo>
                  <a:cubicBezTo>
                    <a:pt x="1291" y="37212"/>
                    <a:pt x="1294" y="37138"/>
                    <a:pt x="1273" y="37076"/>
                  </a:cubicBezTo>
                  <a:cubicBezTo>
                    <a:pt x="1211" y="36871"/>
                    <a:pt x="1353" y="36652"/>
                    <a:pt x="1217" y="36454"/>
                  </a:cubicBezTo>
                  <a:cubicBezTo>
                    <a:pt x="1211" y="36447"/>
                    <a:pt x="1220" y="36423"/>
                    <a:pt x="1226" y="36407"/>
                  </a:cubicBezTo>
                  <a:cubicBezTo>
                    <a:pt x="1279" y="36277"/>
                    <a:pt x="1220" y="36141"/>
                    <a:pt x="1229" y="36008"/>
                  </a:cubicBezTo>
                  <a:cubicBezTo>
                    <a:pt x="1235" y="35934"/>
                    <a:pt x="1254" y="35847"/>
                    <a:pt x="1220" y="35770"/>
                  </a:cubicBezTo>
                  <a:cubicBezTo>
                    <a:pt x="1158" y="35643"/>
                    <a:pt x="1164" y="35500"/>
                    <a:pt x="1149" y="35364"/>
                  </a:cubicBezTo>
                  <a:cubicBezTo>
                    <a:pt x="1133" y="35262"/>
                    <a:pt x="1217" y="35160"/>
                    <a:pt x="1155" y="35064"/>
                  </a:cubicBezTo>
                  <a:cubicBezTo>
                    <a:pt x="1019" y="34853"/>
                    <a:pt x="1183" y="34596"/>
                    <a:pt x="1053" y="34386"/>
                  </a:cubicBezTo>
                  <a:cubicBezTo>
                    <a:pt x="1050" y="34380"/>
                    <a:pt x="1053" y="34367"/>
                    <a:pt x="1056" y="34361"/>
                  </a:cubicBezTo>
                  <a:cubicBezTo>
                    <a:pt x="1127" y="34234"/>
                    <a:pt x="1047" y="34101"/>
                    <a:pt x="1065" y="33971"/>
                  </a:cubicBezTo>
                  <a:cubicBezTo>
                    <a:pt x="1081" y="33860"/>
                    <a:pt x="1006" y="33773"/>
                    <a:pt x="997" y="33668"/>
                  </a:cubicBezTo>
                  <a:cubicBezTo>
                    <a:pt x="978" y="33445"/>
                    <a:pt x="988" y="33225"/>
                    <a:pt x="978" y="33005"/>
                  </a:cubicBezTo>
                  <a:cubicBezTo>
                    <a:pt x="972" y="32897"/>
                    <a:pt x="907" y="32789"/>
                    <a:pt x="917" y="32684"/>
                  </a:cubicBezTo>
                  <a:cubicBezTo>
                    <a:pt x="938" y="32470"/>
                    <a:pt x="818" y="32281"/>
                    <a:pt x="848" y="32068"/>
                  </a:cubicBezTo>
                  <a:cubicBezTo>
                    <a:pt x="858" y="32009"/>
                    <a:pt x="811" y="31941"/>
                    <a:pt x="855" y="31876"/>
                  </a:cubicBezTo>
                  <a:cubicBezTo>
                    <a:pt x="867" y="31860"/>
                    <a:pt x="864" y="31823"/>
                    <a:pt x="855" y="31804"/>
                  </a:cubicBezTo>
                  <a:cubicBezTo>
                    <a:pt x="805" y="31696"/>
                    <a:pt x="805" y="31585"/>
                    <a:pt x="802" y="31467"/>
                  </a:cubicBezTo>
                  <a:cubicBezTo>
                    <a:pt x="796" y="31142"/>
                    <a:pt x="725" y="30826"/>
                    <a:pt x="743" y="30492"/>
                  </a:cubicBezTo>
                  <a:cubicBezTo>
                    <a:pt x="759" y="30223"/>
                    <a:pt x="697" y="29947"/>
                    <a:pt x="660" y="29675"/>
                  </a:cubicBezTo>
                  <a:cubicBezTo>
                    <a:pt x="610" y="29307"/>
                    <a:pt x="616" y="28935"/>
                    <a:pt x="613" y="28567"/>
                  </a:cubicBezTo>
                  <a:cubicBezTo>
                    <a:pt x="610" y="28331"/>
                    <a:pt x="523" y="28099"/>
                    <a:pt x="588" y="27864"/>
                  </a:cubicBezTo>
                  <a:cubicBezTo>
                    <a:pt x="588" y="27858"/>
                    <a:pt x="588" y="27855"/>
                    <a:pt x="585" y="27852"/>
                  </a:cubicBezTo>
                  <a:cubicBezTo>
                    <a:pt x="477" y="27610"/>
                    <a:pt x="570" y="27356"/>
                    <a:pt x="530" y="27109"/>
                  </a:cubicBezTo>
                  <a:cubicBezTo>
                    <a:pt x="493" y="26889"/>
                    <a:pt x="554" y="26660"/>
                    <a:pt x="530" y="26437"/>
                  </a:cubicBezTo>
                  <a:cubicBezTo>
                    <a:pt x="527" y="26391"/>
                    <a:pt x="505" y="26344"/>
                    <a:pt x="533" y="26292"/>
                  </a:cubicBezTo>
                  <a:cubicBezTo>
                    <a:pt x="585" y="26196"/>
                    <a:pt x="551" y="26090"/>
                    <a:pt x="542" y="25994"/>
                  </a:cubicBezTo>
                  <a:cubicBezTo>
                    <a:pt x="523" y="25812"/>
                    <a:pt x="502" y="25632"/>
                    <a:pt x="520" y="25447"/>
                  </a:cubicBezTo>
                  <a:cubicBezTo>
                    <a:pt x="533" y="25341"/>
                    <a:pt x="579" y="25239"/>
                    <a:pt x="561" y="25134"/>
                  </a:cubicBezTo>
                  <a:cubicBezTo>
                    <a:pt x="542" y="25016"/>
                    <a:pt x="520" y="24896"/>
                    <a:pt x="567" y="24790"/>
                  </a:cubicBezTo>
                  <a:cubicBezTo>
                    <a:pt x="635" y="24633"/>
                    <a:pt x="598" y="24468"/>
                    <a:pt x="619" y="24311"/>
                  </a:cubicBezTo>
                  <a:cubicBezTo>
                    <a:pt x="647" y="24125"/>
                    <a:pt x="610" y="23927"/>
                    <a:pt x="709" y="23750"/>
                  </a:cubicBezTo>
                  <a:cubicBezTo>
                    <a:pt x="715" y="23738"/>
                    <a:pt x="715" y="23726"/>
                    <a:pt x="715" y="23713"/>
                  </a:cubicBezTo>
                  <a:cubicBezTo>
                    <a:pt x="697" y="23518"/>
                    <a:pt x="774" y="23333"/>
                    <a:pt x="799" y="23144"/>
                  </a:cubicBezTo>
                  <a:cubicBezTo>
                    <a:pt x="824" y="22983"/>
                    <a:pt x="793" y="22794"/>
                    <a:pt x="938" y="22658"/>
                  </a:cubicBezTo>
                  <a:cubicBezTo>
                    <a:pt x="994" y="22602"/>
                    <a:pt x="948" y="22506"/>
                    <a:pt x="972" y="22432"/>
                  </a:cubicBezTo>
                  <a:cubicBezTo>
                    <a:pt x="1047" y="22234"/>
                    <a:pt x="1068" y="22020"/>
                    <a:pt x="1195" y="21841"/>
                  </a:cubicBezTo>
                  <a:cubicBezTo>
                    <a:pt x="1235" y="21779"/>
                    <a:pt x="1282" y="21707"/>
                    <a:pt x="1282" y="21639"/>
                  </a:cubicBezTo>
                  <a:cubicBezTo>
                    <a:pt x="1288" y="21432"/>
                    <a:pt x="1517" y="21330"/>
                    <a:pt x="1514" y="21119"/>
                  </a:cubicBezTo>
                  <a:cubicBezTo>
                    <a:pt x="1514" y="21098"/>
                    <a:pt x="1557" y="21073"/>
                    <a:pt x="1579" y="21048"/>
                  </a:cubicBezTo>
                  <a:cubicBezTo>
                    <a:pt x="1666" y="20965"/>
                    <a:pt x="1724" y="20869"/>
                    <a:pt x="1758" y="20748"/>
                  </a:cubicBezTo>
                  <a:cubicBezTo>
                    <a:pt x="1796" y="20624"/>
                    <a:pt x="1864" y="20491"/>
                    <a:pt x="1966" y="20417"/>
                  </a:cubicBezTo>
                  <a:cubicBezTo>
                    <a:pt x="2201" y="20240"/>
                    <a:pt x="2347" y="19980"/>
                    <a:pt x="2569" y="19798"/>
                  </a:cubicBezTo>
                  <a:cubicBezTo>
                    <a:pt x="2675" y="19714"/>
                    <a:pt x="2718" y="19584"/>
                    <a:pt x="2820" y="19504"/>
                  </a:cubicBezTo>
                  <a:cubicBezTo>
                    <a:pt x="2987" y="19377"/>
                    <a:pt x="3148" y="19247"/>
                    <a:pt x="3312" y="19117"/>
                  </a:cubicBezTo>
                  <a:cubicBezTo>
                    <a:pt x="3335" y="19097"/>
                    <a:pt x="3355" y="19069"/>
                    <a:pt x="3386" y="19069"/>
                  </a:cubicBezTo>
                  <a:cubicBezTo>
                    <a:pt x="3390" y="19069"/>
                    <a:pt x="3393" y="19070"/>
                    <a:pt x="3396" y="19070"/>
                  </a:cubicBezTo>
                  <a:cubicBezTo>
                    <a:pt x="3407" y="19073"/>
                    <a:pt x="3418" y="19074"/>
                    <a:pt x="3429" y="19074"/>
                  </a:cubicBezTo>
                  <a:cubicBezTo>
                    <a:pt x="3503" y="19074"/>
                    <a:pt x="3551" y="19020"/>
                    <a:pt x="3597" y="18974"/>
                  </a:cubicBezTo>
                  <a:cubicBezTo>
                    <a:pt x="3640" y="18934"/>
                    <a:pt x="3687" y="18903"/>
                    <a:pt x="3736" y="18878"/>
                  </a:cubicBezTo>
                  <a:cubicBezTo>
                    <a:pt x="3839" y="18826"/>
                    <a:pt x="3931" y="18770"/>
                    <a:pt x="4015" y="18686"/>
                  </a:cubicBezTo>
                  <a:cubicBezTo>
                    <a:pt x="4083" y="18615"/>
                    <a:pt x="4188" y="18560"/>
                    <a:pt x="4300" y="18560"/>
                  </a:cubicBezTo>
                  <a:cubicBezTo>
                    <a:pt x="4374" y="18556"/>
                    <a:pt x="4427" y="18525"/>
                    <a:pt x="4464" y="18470"/>
                  </a:cubicBezTo>
                  <a:cubicBezTo>
                    <a:pt x="4485" y="18436"/>
                    <a:pt x="4510" y="18414"/>
                    <a:pt x="4547" y="18405"/>
                  </a:cubicBezTo>
                  <a:cubicBezTo>
                    <a:pt x="4687" y="18372"/>
                    <a:pt x="4804" y="18265"/>
                    <a:pt x="4956" y="18265"/>
                  </a:cubicBezTo>
                  <a:cubicBezTo>
                    <a:pt x="4962" y="18265"/>
                    <a:pt x="4968" y="18265"/>
                    <a:pt x="4975" y="18265"/>
                  </a:cubicBezTo>
                  <a:cubicBezTo>
                    <a:pt x="5006" y="18265"/>
                    <a:pt x="5043" y="18244"/>
                    <a:pt x="5064" y="18222"/>
                  </a:cubicBezTo>
                  <a:cubicBezTo>
                    <a:pt x="5188" y="18095"/>
                    <a:pt x="5343" y="18058"/>
                    <a:pt x="5513" y="18058"/>
                  </a:cubicBezTo>
                  <a:cubicBezTo>
                    <a:pt x="5541" y="18058"/>
                    <a:pt x="5575" y="18055"/>
                    <a:pt x="5597" y="18039"/>
                  </a:cubicBezTo>
                  <a:cubicBezTo>
                    <a:pt x="5804" y="17872"/>
                    <a:pt x="6077" y="17885"/>
                    <a:pt x="6306" y="17783"/>
                  </a:cubicBezTo>
                  <a:cubicBezTo>
                    <a:pt x="6513" y="17693"/>
                    <a:pt x="6751" y="17758"/>
                    <a:pt x="6956" y="17643"/>
                  </a:cubicBezTo>
                  <a:cubicBezTo>
                    <a:pt x="7005" y="17615"/>
                    <a:pt x="7064" y="17612"/>
                    <a:pt x="7120" y="17609"/>
                  </a:cubicBezTo>
                  <a:cubicBezTo>
                    <a:pt x="7296" y="17600"/>
                    <a:pt x="7476" y="17612"/>
                    <a:pt x="7640" y="17550"/>
                  </a:cubicBezTo>
                  <a:cubicBezTo>
                    <a:pt x="7785" y="17495"/>
                    <a:pt x="7934" y="17507"/>
                    <a:pt x="8082" y="17485"/>
                  </a:cubicBezTo>
                  <a:cubicBezTo>
                    <a:pt x="8268" y="17464"/>
                    <a:pt x="8454" y="17424"/>
                    <a:pt x="8646" y="17414"/>
                  </a:cubicBezTo>
                  <a:cubicBezTo>
                    <a:pt x="8712" y="17410"/>
                    <a:pt x="8777" y="17385"/>
                    <a:pt x="8845" y="17385"/>
                  </a:cubicBezTo>
                  <a:cubicBezTo>
                    <a:pt x="8869" y="17385"/>
                    <a:pt x="8893" y="17388"/>
                    <a:pt x="8918" y="17396"/>
                  </a:cubicBezTo>
                  <a:cubicBezTo>
                    <a:pt x="8935" y="17402"/>
                    <a:pt x="8953" y="17408"/>
                    <a:pt x="8971" y="17408"/>
                  </a:cubicBezTo>
                  <a:cubicBezTo>
                    <a:pt x="8986" y="17408"/>
                    <a:pt x="9000" y="17404"/>
                    <a:pt x="9011" y="17393"/>
                  </a:cubicBezTo>
                  <a:cubicBezTo>
                    <a:pt x="9043" y="17363"/>
                    <a:pt x="9074" y="17351"/>
                    <a:pt x="9107" y="17351"/>
                  </a:cubicBezTo>
                  <a:cubicBezTo>
                    <a:pt x="9135" y="17351"/>
                    <a:pt x="9164" y="17359"/>
                    <a:pt x="9194" y="17371"/>
                  </a:cubicBezTo>
                  <a:cubicBezTo>
                    <a:pt x="9211" y="17376"/>
                    <a:pt x="9228" y="17379"/>
                    <a:pt x="9245" y="17379"/>
                  </a:cubicBezTo>
                  <a:cubicBezTo>
                    <a:pt x="9268" y="17379"/>
                    <a:pt x="9291" y="17374"/>
                    <a:pt x="9314" y="17362"/>
                  </a:cubicBezTo>
                  <a:cubicBezTo>
                    <a:pt x="9359" y="17337"/>
                    <a:pt x="9406" y="17331"/>
                    <a:pt x="9454" y="17331"/>
                  </a:cubicBezTo>
                  <a:cubicBezTo>
                    <a:pt x="9496" y="17331"/>
                    <a:pt x="9539" y="17335"/>
                    <a:pt x="9580" y="17337"/>
                  </a:cubicBezTo>
                  <a:cubicBezTo>
                    <a:pt x="9584" y="17337"/>
                    <a:pt x="9588" y="17337"/>
                    <a:pt x="9591" y="17337"/>
                  </a:cubicBezTo>
                  <a:cubicBezTo>
                    <a:pt x="9710" y="17337"/>
                    <a:pt x="9827" y="17303"/>
                    <a:pt x="9944" y="17303"/>
                  </a:cubicBezTo>
                  <a:cubicBezTo>
                    <a:pt x="9995" y="17303"/>
                    <a:pt x="10046" y="17309"/>
                    <a:pt x="10097" y="17328"/>
                  </a:cubicBezTo>
                  <a:cubicBezTo>
                    <a:pt x="10099" y="17328"/>
                    <a:pt x="10100" y="17328"/>
                    <a:pt x="10101" y="17328"/>
                  </a:cubicBezTo>
                  <a:cubicBezTo>
                    <a:pt x="10111" y="17328"/>
                    <a:pt x="10123" y="17321"/>
                    <a:pt x="10131" y="17315"/>
                  </a:cubicBezTo>
                  <a:cubicBezTo>
                    <a:pt x="10176" y="17296"/>
                    <a:pt x="10221" y="17285"/>
                    <a:pt x="10267" y="17285"/>
                  </a:cubicBezTo>
                  <a:cubicBezTo>
                    <a:pt x="10293" y="17285"/>
                    <a:pt x="10321" y="17289"/>
                    <a:pt x="10348" y="17297"/>
                  </a:cubicBezTo>
                  <a:cubicBezTo>
                    <a:pt x="10497" y="17334"/>
                    <a:pt x="10651" y="17324"/>
                    <a:pt x="10800" y="17334"/>
                  </a:cubicBezTo>
                  <a:cubicBezTo>
                    <a:pt x="10903" y="17340"/>
                    <a:pt x="11007" y="17347"/>
                    <a:pt x="11111" y="17347"/>
                  </a:cubicBezTo>
                  <a:cubicBezTo>
                    <a:pt x="11154" y="17347"/>
                    <a:pt x="11197" y="17346"/>
                    <a:pt x="11240" y="17343"/>
                  </a:cubicBezTo>
                  <a:cubicBezTo>
                    <a:pt x="11245" y="17343"/>
                    <a:pt x="11250" y="17342"/>
                    <a:pt x="11255" y="17342"/>
                  </a:cubicBezTo>
                  <a:cubicBezTo>
                    <a:pt x="11286" y="17342"/>
                    <a:pt x="11305" y="17352"/>
                    <a:pt x="11308" y="17389"/>
                  </a:cubicBezTo>
                  <a:cubicBezTo>
                    <a:pt x="11320" y="17501"/>
                    <a:pt x="11342" y="17600"/>
                    <a:pt x="11391" y="17705"/>
                  </a:cubicBezTo>
                  <a:cubicBezTo>
                    <a:pt x="11444" y="17817"/>
                    <a:pt x="11419" y="17965"/>
                    <a:pt x="11537" y="18058"/>
                  </a:cubicBezTo>
                  <a:cubicBezTo>
                    <a:pt x="11565" y="18080"/>
                    <a:pt x="11555" y="18120"/>
                    <a:pt x="11555" y="18151"/>
                  </a:cubicBezTo>
                  <a:cubicBezTo>
                    <a:pt x="11555" y="18185"/>
                    <a:pt x="11561" y="18216"/>
                    <a:pt x="11589" y="18241"/>
                  </a:cubicBezTo>
                  <a:cubicBezTo>
                    <a:pt x="11716" y="18368"/>
                    <a:pt x="11744" y="18560"/>
                    <a:pt x="11883" y="18683"/>
                  </a:cubicBezTo>
                  <a:cubicBezTo>
                    <a:pt x="12010" y="18798"/>
                    <a:pt x="12023" y="18993"/>
                    <a:pt x="12184" y="19095"/>
                  </a:cubicBezTo>
                  <a:cubicBezTo>
                    <a:pt x="12329" y="19188"/>
                    <a:pt x="12444" y="19324"/>
                    <a:pt x="12515" y="19491"/>
                  </a:cubicBezTo>
                  <a:cubicBezTo>
                    <a:pt x="12530" y="19525"/>
                    <a:pt x="12561" y="19535"/>
                    <a:pt x="12592" y="19541"/>
                  </a:cubicBezTo>
                  <a:cubicBezTo>
                    <a:pt x="12685" y="19565"/>
                    <a:pt x="12741" y="19630"/>
                    <a:pt x="12778" y="19711"/>
                  </a:cubicBezTo>
                  <a:cubicBezTo>
                    <a:pt x="12809" y="19773"/>
                    <a:pt x="12862" y="19807"/>
                    <a:pt x="12905" y="19853"/>
                  </a:cubicBezTo>
                  <a:cubicBezTo>
                    <a:pt x="13019" y="19971"/>
                    <a:pt x="13174" y="20017"/>
                    <a:pt x="13310" y="20098"/>
                  </a:cubicBezTo>
                  <a:cubicBezTo>
                    <a:pt x="13369" y="20132"/>
                    <a:pt x="13419" y="20178"/>
                    <a:pt x="13465" y="20234"/>
                  </a:cubicBezTo>
                  <a:cubicBezTo>
                    <a:pt x="13561" y="20352"/>
                    <a:pt x="13725" y="20349"/>
                    <a:pt x="13849" y="20426"/>
                  </a:cubicBezTo>
                  <a:cubicBezTo>
                    <a:pt x="13899" y="20458"/>
                    <a:pt x="13955" y="20516"/>
                    <a:pt x="14032" y="20516"/>
                  </a:cubicBezTo>
                  <a:cubicBezTo>
                    <a:pt x="14036" y="20516"/>
                    <a:pt x="14040" y="20516"/>
                    <a:pt x="14044" y="20516"/>
                  </a:cubicBezTo>
                  <a:cubicBezTo>
                    <a:pt x="14056" y="20515"/>
                    <a:pt x="14068" y="20514"/>
                    <a:pt x="14080" y="20514"/>
                  </a:cubicBezTo>
                  <a:cubicBezTo>
                    <a:pt x="14220" y="20514"/>
                    <a:pt x="14346" y="20578"/>
                    <a:pt x="14474" y="20624"/>
                  </a:cubicBezTo>
                  <a:cubicBezTo>
                    <a:pt x="14561" y="20654"/>
                    <a:pt x="14641" y="20680"/>
                    <a:pt x="14728" y="20680"/>
                  </a:cubicBezTo>
                  <a:cubicBezTo>
                    <a:pt x="14765" y="20680"/>
                    <a:pt x="14803" y="20675"/>
                    <a:pt x="14843" y="20664"/>
                  </a:cubicBezTo>
                  <a:cubicBezTo>
                    <a:pt x="14911" y="20645"/>
                    <a:pt x="14983" y="20640"/>
                    <a:pt x="15055" y="20640"/>
                  </a:cubicBezTo>
                  <a:cubicBezTo>
                    <a:pt x="15108" y="20640"/>
                    <a:pt x="15160" y="20643"/>
                    <a:pt x="15211" y="20643"/>
                  </a:cubicBezTo>
                  <a:cubicBezTo>
                    <a:pt x="15344" y="20643"/>
                    <a:pt x="15462" y="20602"/>
                    <a:pt x="15585" y="20584"/>
                  </a:cubicBezTo>
                  <a:cubicBezTo>
                    <a:pt x="15805" y="20550"/>
                    <a:pt x="15938" y="20358"/>
                    <a:pt x="16112" y="20243"/>
                  </a:cubicBezTo>
                  <a:cubicBezTo>
                    <a:pt x="16124" y="20234"/>
                    <a:pt x="16133" y="20216"/>
                    <a:pt x="16136" y="20200"/>
                  </a:cubicBezTo>
                  <a:cubicBezTo>
                    <a:pt x="16143" y="20086"/>
                    <a:pt x="16217" y="20017"/>
                    <a:pt x="16297" y="19949"/>
                  </a:cubicBezTo>
                  <a:cubicBezTo>
                    <a:pt x="16322" y="19928"/>
                    <a:pt x="16347" y="19887"/>
                    <a:pt x="16350" y="19856"/>
                  </a:cubicBezTo>
                  <a:cubicBezTo>
                    <a:pt x="16365" y="19686"/>
                    <a:pt x="16403" y="19522"/>
                    <a:pt x="16480" y="19367"/>
                  </a:cubicBezTo>
                  <a:cubicBezTo>
                    <a:pt x="16499" y="19330"/>
                    <a:pt x="16505" y="19290"/>
                    <a:pt x="16480" y="19250"/>
                  </a:cubicBezTo>
                  <a:cubicBezTo>
                    <a:pt x="16443" y="19185"/>
                    <a:pt x="16461" y="19120"/>
                    <a:pt x="16508" y="19067"/>
                  </a:cubicBezTo>
                  <a:cubicBezTo>
                    <a:pt x="16545" y="19024"/>
                    <a:pt x="16545" y="18977"/>
                    <a:pt x="16557" y="18928"/>
                  </a:cubicBezTo>
                  <a:cubicBezTo>
                    <a:pt x="16591" y="18807"/>
                    <a:pt x="16567" y="18683"/>
                    <a:pt x="16594" y="18569"/>
                  </a:cubicBezTo>
                  <a:cubicBezTo>
                    <a:pt x="16656" y="18337"/>
                    <a:pt x="16669" y="18089"/>
                    <a:pt x="16783" y="17869"/>
                  </a:cubicBezTo>
                  <a:cubicBezTo>
                    <a:pt x="16793" y="17851"/>
                    <a:pt x="16793" y="17820"/>
                    <a:pt x="16790" y="17798"/>
                  </a:cubicBezTo>
                  <a:cubicBezTo>
                    <a:pt x="16771" y="17711"/>
                    <a:pt x="16790" y="17628"/>
                    <a:pt x="16799" y="17541"/>
                  </a:cubicBezTo>
                  <a:cubicBezTo>
                    <a:pt x="16808" y="17470"/>
                    <a:pt x="16845" y="17430"/>
                    <a:pt x="16932" y="17430"/>
                  </a:cubicBezTo>
                  <a:cubicBezTo>
                    <a:pt x="17005" y="17428"/>
                    <a:pt x="17076" y="17425"/>
                    <a:pt x="17147" y="17425"/>
                  </a:cubicBezTo>
                  <a:cubicBezTo>
                    <a:pt x="17227" y="17425"/>
                    <a:pt x="17308" y="17429"/>
                    <a:pt x="17393" y="17442"/>
                  </a:cubicBezTo>
                  <a:cubicBezTo>
                    <a:pt x="17437" y="17449"/>
                    <a:pt x="17481" y="17452"/>
                    <a:pt x="17527" y="17452"/>
                  </a:cubicBezTo>
                  <a:cubicBezTo>
                    <a:pt x="17618" y="17452"/>
                    <a:pt x="17712" y="17442"/>
                    <a:pt x="17806" y="17442"/>
                  </a:cubicBezTo>
                  <a:cubicBezTo>
                    <a:pt x="17845" y="17442"/>
                    <a:pt x="17884" y="17444"/>
                    <a:pt x="17922" y="17448"/>
                  </a:cubicBezTo>
                  <a:cubicBezTo>
                    <a:pt x="17964" y="17452"/>
                    <a:pt x="18006" y="17454"/>
                    <a:pt x="18048" y="17454"/>
                  </a:cubicBezTo>
                  <a:cubicBezTo>
                    <a:pt x="18170" y="17454"/>
                    <a:pt x="18293" y="17441"/>
                    <a:pt x="18415" y="17439"/>
                  </a:cubicBezTo>
                  <a:cubicBezTo>
                    <a:pt x="18566" y="17439"/>
                    <a:pt x="18715" y="17448"/>
                    <a:pt x="18863" y="17467"/>
                  </a:cubicBezTo>
                  <a:cubicBezTo>
                    <a:pt x="18969" y="17479"/>
                    <a:pt x="19075" y="17480"/>
                    <a:pt x="19182" y="17480"/>
                  </a:cubicBezTo>
                  <a:cubicBezTo>
                    <a:pt x="19206" y="17480"/>
                    <a:pt x="19231" y="17480"/>
                    <a:pt x="19255" y="17480"/>
                  </a:cubicBezTo>
                  <a:cubicBezTo>
                    <a:pt x="19406" y="17480"/>
                    <a:pt x="19558" y="17482"/>
                    <a:pt x="19705" y="17513"/>
                  </a:cubicBezTo>
                  <a:cubicBezTo>
                    <a:pt x="19733" y="17520"/>
                    <a:pt x="19762" y="17521"/>
                    <a:pt x="19791" y="17521"/>
                  </a:cubicBezTo>
                  <a:cubicBezTo>
                    <a:pt x="19826" y="17521"/>
                    <a:pt x="19862" y="17519"/>
                    <a:pt x="19898" y="17519"/>
                  </a:cubicBezTo>
                  <a:cubicBezTo>
                    <a:pt x="19962" y="17519"/>
                    <a:pt x="20026" y="17527"/>
                    <a:pt x="20083" y="17575"/>
                  </a:cubicBezTo>
                  <a:cubicBezTo>
                    <a:pt x="20092" y="17582"/>
                    <a:pt x="20106" y="17585"/>
                    <a:pt x="20122" y="17585"/>
                  </a:cubicBezTo>
                  <a:cubicBezTo>
                    <a:pt x="20148" y="17585"/>
                    <a:pt x="20179" y="17578"/>
                    <a:pt x="20204" y="17572"/>
                  </a:cubicBezTo>
                  <a:cubicBezTo>
                    <a:pt x="20237" y="17564"/>
                    <a:pt x="20268" y="17558"/>
                    <a:pt x="20300" y="17558"/>
                  </a:cubicBezTo>
                  <a:cubicBezTo>
                    <a:pt x="20316" y="17558"/>
                    <a:pt x="20333" y="17560"/>
                    <a:pt x="20349" y="17563"/>
                  </a:cubicBezTo>
                  <a:cubicBezTo>
                    <a:pt x="20674" y="17615"/>
                    <a:pt x="21008" y="17603"/>
                    <a:pt x="21321" y="17733"/>
                  </a:cubicBezTo>
                  <a:cubicBezTo>
                    <a:pt x="21339" y="17742"/>
                    <a:pt x="21360" y="17746"/>
                    <a:pt x="21381" y="17746"/>
                  </a:cubicBezTo>
                  <a:cubicBezTo>
                    <a:pt x="21398" y="17746"/>
                    <a:pt x="21415" y="17743"/>
                    <a:pt x="21429" y="17739"/>
                  </a:cubicBezTo>
                  <a:cubicBezTo>
                    <a:pt x="21469" y="17732"/>
                    <a:pt x="21507" y="17728"/>
                    <a:pt x="21546" y="17728"/>
                  </a:cubicBezTo>
                  <a:cubicBezTo>
                    <a:pt x="21706" y="17728"/>
                    <a:pt x="21859" y="17786"/>
                    <a:pt x="22014" y="17814"/>
                  </a:cubicBezTo>
                  <a:cubicBezTo>
                    <a:pt x="22061" y="17823"/>
                    <a:pt x="22095" y="17882"/>
                    <a:pt x="22141" y="17888"/>
                  </a:cubicBezTo>
                  <a:cubicBezTo>
                    <a:pt x="22305" y="17906"/>
                    <a:pt x="22463" y="17975"/>
                    <a:pt x="22629" y="17975"/>
                  </a:cubicBezTo>
                  <a:cubicBezTo>
                    <a:pt x="22632" y="17975"/>
                    <a:pt x="22636" y="17975"/>
                    <a:pt x="22640" y="17974"/>
                  </a:cubicBezTo>
                  <a:cubicBezTo>
                    <a:pt x="22671" y="17974"/>
                    <a:pt x="22699" y="17984"/>
                    <a:pt x="22717" y="18009"/>
                  </a:cubicBezTo>
                  <a:cubicBezTo>
                    <a:pt x="22762" y="18065"/>
                    <a:pt x="22820" y="18080"/>
                    <a:pt x="22886" y="18080"/>
                  </a:cubicBezTo>
                  <a:cubicBezTo>
                    <a:pt x="22892" y="18080"/>
                    <a:pt x="22899" y="18080"/>
                    <a:pt x="22906" y="18080"/>
                  </a:cubicBezTo>
                  <a:cubicBezTo>
                    <a:pt x="22914" y="18079"/>
                    <a:pt x="22923" y="18078"/>
                    <a:pt x="22931" y="18078"/>
                  </a:cubicBezTo>
                  <a:cubicBezTo>
                    <a:pt x="22973" y="18078"/>
                    <a:pt x="23014" y="18091"/>
                    <a:pt x="23045" y="18117"/>
                  </a:cubicBezTo>
                  <a:cubicBezTo>
                    <a:pt x="23197" y="18244"/>
                    <a:pt x="23404" y="18262"/>
                    <a:pt x="23556" y="18389"/>
                  </a:cubicBezTo>
                  <a:cubicBezTo>
                    <a:pt x="23573" y="18407"/>
                    <a:pt x="23598" y="18420"/>
                    <a:pt x="23625" y="18420"/>
                  </a:cubicBezTo>
                  <a:cubicBezTo>
                    <a:pt x="23632" y="18420"/>
                    <a:pt x="23639" y="18419"/>
                    <a:pt x="23646" y="18417"/>
                  </a:cubicBezTo>
                  <a:cubicBezTo>
                    <a:pt x="23660" y="18413"/>
                    <a:pt x="23673" y="18411"/>
                    <a:pt x="23686" y="18411"/>
                  </a:cubicBezTo>
                  <a:cubicBezTo>
                    <a:pt x="23741" y="18411"/>
                    <a:pt x="23778" y="18451"/>
                    <a:pt x="23800" y="18491"/>
                  </a:cubicBezTo>
                  <a:cubicBezTo>
                    <a:pt x="23847" y="18572"/>
                    <a:pt x="23915" y="18603"/>
                    <a:pt x="23999" y="18618"/>
                  </a:cubicBezTo>
                  <a:cubicBezTo>
                    <a:pt x="24085" y="18637"/>
                    <a:pt x="24153" y="18677"/>
                    <a:pt x="24178" y="18767"/>
                  </a:cubicBezTo>
                  <a:cubicBezTo>
                    <a:pt x="24197" y="18835"/>
                    <a:pt x="24249" y="18863"/>
                    <a:pt x="24308" y="18888"/>
                  </a:cubicBezTo>
                  <a:cubicBezTo>
                    <a:pt x="24413" y="18931"/>
                    <a:pt x="24488" y="19011"/>
                    <a:pt x="24568" y="19086"/>
                  </a:cubicBezTo>
                  <a:cubicBezTo>
                    <a:pt x="24664" y="19175"/>
                    <a:pt x="24673" y="19309"/>
                    <a:pt x="24766" y="19401"/>
                  </a:cubicBezTo>
                  <a:cubicBezTo>
                    <a:pt x="24902" y="19535"/>
                    <a:pt x="25032" y="19674"/>
                    <a:pt x="25082" y="19869"/>
                  </a:cubicBezTo>
                  <a:cubicBezTo>
                    <a:pt x="25085" y="19884"/>
                    <a:pt x="25094" y="19906"/>
                    <a:pt x="25110" y="19909"/>
                  </a:cubicBezTo>
                  <a:cubicBezTo>
                    <a:pt x="25206" y="19943"/>
                    <a:pt x="25206" y="20039"/>
                    <a:pt x="25252" y="20104"/>
                  </a:cubicBezTo>
                  <a:cubicBezTo>
                    <a:pt x="25326" y="20203"/>
                    <a:pt x="25333" y="20318"/>
                    <a:pt x="25370" y="20423"/>
                  </a:cubicBezTo>
                  <a:cubicBezTo>
                    <a:pt x="25416" y="20553"/>
                    <a:pt x="25469" y="20683"/>
                    <a:pt x="25559" y="20791"/>
                  </a:cubicBezTo>
                  <a:cubicBezTo>
                    <a:pt x="25692" y="20958"/>
                    <a:pt x="25633" y="21191"/>
                    <a:pt x="25763" y="21358"/>
                  </a:cubicBezTo>
                  <a:cubicBezTo>
                    <a:pt x="25788" y="21392"/>
                    <a:pt x="25822" y="21444"/>
                    <a:pt x="25809" y="21469"/>
                  </a:cubicBezTo>
                  <a:cubicBezTo>
                    <a:pt x="25738" y="21624"/>
                    <a:pt x="25921" y="21738"/>
                    <a:pt x="25874" y="21887"/>
                  </a:cubicBezTo>
                  <a:cubicBezTo>
                    <a:pt x="26023" y="22097"/>
                    <a:pt x="25970" y="22357"/>
                    <a:pt x="26057" y="22587"/>
                  </a:cubicBezTo>
                  <a:cubicBezTo>
                    <a:pt x="26150" y="22840"/>
                    <a:pt x="26116" y="23110"/>
                    <a:pt x="26147" y="23373"/>
                  </a:cubicBezTo>
                  <a:cubicBezTo>
                    <a:pt x="26162" y="23493"/>
                    <a:pt x="26168" y="23627"/>
                    <a:pt x="26206" y="23738"/>
                  </a:cubicBezTo>
                  <a:cubicBezTo>
                    <a:pt x="26274" y="23936"/>
                    <a:pt x="26286" y="24134"/>
                    <a:pt x="26261" y="24332"/>
                  </a:cubicBezTo>
                  <a:cubicBezTo>
                    <a:pt x="26255" y="24397"/>
                    <a:pt x="26246" y="24456"/>
                    <a:pt x="26274" y="24509"/>
                  </a:cubicBezTo>
                  <a:cubicBezTo>
                    <a:pt x="26317" y="24583"/>
                    <a:pt x="26308" y="24660"/>
                    <a:pt x="26317" y="24738"/>
                  </a:cubicBezTo>
                  <a:cubicBezTo>
                    <a:pt x="26322" y="24790"/>
                    <a:pt x="26294" y="24836"/>
                    <a:pt x="26239" y="24836"/>
                  </a:cubicBezTo>
                  <a:cubicBezTo>
                    <a:pt x="26229" y="24836"/>
                    <a:pt x="26218" y="24834"/>
                    <a:pt x="26206" y="24831"/>
                  </a:cubicBezTo>
                  <a:cubicBezTo>
                    <a:pt x="26163" y="24818"/>
                    <a:pt x="26114" y="24806"/>
                    <a:pt x="26070" y="24806"/>
                  </a:cubicBezTo>
                  <a:cubicBezTo>
                    <a:pt x="26040" y="24806"/>
                    <a:pt x="26012" y="24811"/>
                    <a:pt x="25989" y="24824"/>
                  </a:cubicBezTo>
                  <a:cubicBezTo>
                    <a:pt x="25933" y="24855"/>
                    <a:pt x="25875" y="24863"/>
                    <a:pt x="25817" y="24863"/>
                  </a:cubicBezTo>
                  <a:cubicBezTo>
                    <a:pt x="25758" y="24863"/>
                    <a:pt x="25700" y="24855"/>
                    <a:pt x="25644" y="24855"/>
                  </a:cubicBezTo>
                  <a:cubicBezTo>
                    <a:pt x="25639" y="24855"/>
                    <a:pt x="25635" y="24855"/>
                    <a:pt x="25630" y="24855"/>
                  </a:cubicBezTo>
                  <a:cubicBezTo>
                    <a:pt x="25571" y="24858"/>
                    <a:pt x="25513" y="24859"/>
                    <a:pt x="25454" y="24859"/>
                  </a:cubicBezTo>
                  <a:cubicBezTo>
                    <a:pt x="25396" y="24859"/>
                    <a:pt x="25338" y="24858"/>
                    <a:pt x="25279" y="24858"/>
                  </a:cubicBezTo>
                  <a:cubicBezTo>
                    <a:pt x="25188" y="24858"/>
                    <a:pt x="25096" y="24860"/>
                    <a:pt x="25005" y="24868"/>
                  </a:cubicBezTo>
                  <a:cubicBezTo>
                    <a:pt x="24996" y="24869"/>
                    <a:pt x="24987" y="24869"/>
                    <a:pt x="24978" y="24869"/>
                  </a:cubicBezTo>
                  <a:cubicBezTo>
                    <a:pt x="24890" y="24869"/>
                    <a:pt x="24813" y="24830"/>
                    <a:pt x="24726" y="24828"/>
                  </a:cubicBezTo>
                  <a:cubicBezTo>
                    <a:pt x="24723" y="24828"/>
                    <a:pt x="24719" y="24827"/>
                    <a:pt x="24716" y="24827"/>
                  </a:cubicBezTo>
                  <a:cubicBezTo>
                    <a:pt x="24556" y="24827"/>
                    <a:pt x="24398" y="24879"/>
                    <a:pt x="24237" y="24879"/>
                  </a:cubicBezTo>
                  <a:cubicBezTo>
                    <a:pt x="24176" y="24879"/>
                    <a:pt x="24116" y="24872"/>
                    <a:pt x="24054" y="24852"/>
                  </a:cubicBezTo>
                  <a:cubicBezTo>
                    <a:pt x="24049" y="24851"/>
                    <a:pt x="24045" y="24850"/>
                    <a:pt x="24040" y="24850"/>
                  </a:cubicBezTo>
                  <a:cubicBezTo>
                    <a:pt x="24014" y="24850"/>
                    <a:pt x="23988" y="24868"/>
                    <a:pt x="23961" y="24871"/>
                  </a:cubicBezTo>
                  <a:cubicBezTo>
                    <a:pt x="23820" y="24882"/>
                    <a:pt x="23684" y="24933"/>
                    <a:pt x="23542" y="24933"/>
                  </a:cubicBezTo>
                  <a:cubicBezTo>
                    <a:pt x="23522" y="24933"/>
                    <a:pt x="23502" y="24932"/>
                    <a:pt x="23482" y="24930"/>
                  </a:cubicBezTo>
                  <a:cubicBezTo>
                    <a:pt x="23462" y="24927"/>
                    <a:pt x="23445" y="24926"/>
                    <a:pt x="23429" y="24926"/>
                  </a:cubicBezTo>
                  <a:cubicBezTo>
                    <a:pt x="23324" y="24926"/>
                    <a:pt x="23277" y="24978"/>
                    <a:pt x="23234" y="25091"/>
                  </a:cubicBezTo>
                  <a:cubicBezTo>
                    <a:pt x="23197" y="25190"/>
                    <a:pt x="23194" y="25292"/>
                    <a:pt x="23166" y="25391"/>
                  </a:cubicBezTo>
                  <a:cubicBezTo>
                    <a:pt x="23138" y="25496"/>
                    <a:pt x="23039" y="25598"/>
                    <a:pt x="22942" y="25598"/>
                  </a:cubicBezTo>
                  <a:cubicBezTo>
                    <a:pt x="22933" y="25598"/>
                    <a:pt x="22924" y="25597"/>
                    <a:pt x="22915" y="25595"/>
                  </a:cubicBezTo>
                  <a:cubicBezTo>
                    <a:pt x="22882" y="25587"/>
                    <a:pt x="22853" y="25583"/>
                    <a:pt x="22825" y="25583"/>
                  </a:cubicBezTo>
                  <a:cubicBezTo>
                    <a:pt x="22724" y="25583"/>
                    <a:pt x="22661" y="25638"/>
                    <a:pt x="22627" y="25753"/>
                  </a:cubicBezTo>
                  <a:cubicBezTo>
                    <a:pt x="22593" y="25864"/>
                    <a:pt x="22476" y="25929"/>
                    <a:pt x="22479" y="26066"/>
                  </a:cubicBezTo>
                  <a:cubicBezTo>
                    <a:pt x="22488" y="26258"/>
                    <a:pt x="22398" y="26428"/>
                    <a:pt x="22330" y="26604"/>
                  </a:cubicBezTo>
                  <a:cubicBezTo>
                    <a:pt x="22315" y="26641"/>
                    <a:pt x="22293" y="26679"/>
                    <a:pt x="22296" y="26719"/>
                  </a:cubicBezTo>
                  <a:cubicBezTo>
                    <a:pt x="22315" y="26833"/>
                    <a:pt x="22253" y="26932"/>
                    <a:pt x="22237" y="27041"/>
                  </a:cubicBezTo>
                  <a:cubicBezTo>
                    <a:pt x="22209" y="27233"/>
                    <a:pt x="22070" y="27394"/>
                    <a:pt x="22098" y="27598"/>
                  </a:cubicBezTo>
                  <a:cubicBezTo>
                    <a:pt x="22104" y="27641"/>
                    <a:pt x="22076" y="27678"/>
                    <a:pt x="22048" y="27709"/>
                  </a:cubicBezTo>
                  <a:cubicBezTo>
                    <a:pt x="21934" y="27842"/>
                    <a:pt x="21928" y="28022"/>
                    <a:pt x="21894" y="28171"/>
                  </a:cubicBezTo>
                  <a:cubicBezTo>
                    <a:pt x="21847" y="28381"/>
                    <a:pt x="21792" y="28582"/>
                    <a:pt x="21730" y="28783"/>
                  </a:cubicBezTo>
                  <a:cubicBezTo>
                    <a:pt x="21717" y="28821"/>
                    <a:pt x="21702" y="28836"/>
                    <a:pt x="21678" y="28836"/>
                  </a:cubicBezTo>
                  <a:cubicBezTo>
                    <a:pt x="21666" y="28836"/>
                    <a:pt x="21653" y="28833"/>
                    <a:pt x="21637" y="28827"/>
                  </a:cubicBezTo>
                  <a:cubicBezTo>
                    <a:pt x="21595" y="28810"/>
                    <a:pt x="21546" y="28793"/>
                    <a:pt x="21501" y="28793"/>
                  </a:cubicBezTo>
                  <a:cubicBezTo>
                    <a:pt x="21473" y="28793"/>
                    <a:pt x="21446" y="28799"/>
                    <a:pt x="21423" y="28817"/>
                  </a:cubicBezTo>
                  <a:cubicBezTo>
                    <a:pt x="21268" y="28935"/>
                    <a:pt x="21070" y="28969"/>
                    <a:pt x="20919" y="29096"/>
                  </a:cubicBezTo>
                  <a:cubicBezTo>
                    <a:pt x="20835" y="29167"/>
                    <a:pt x="20733" y="29245"/>
                    <a:pt x="20637" y="29279"/>
                  </a:cubicBezTo>
                  <a:cubicBezTo>
                    <a:pt x="20529" y="29316"/>
                    <a:pt x="20473" y="29381"/>
                    <a:pt x="20402" y="29452"/>
                  </a:cubicBezTo>
                  <a:cubicBezTo>
                    <a:pt x="20309" y="29539"/>
                    <a:pt x="20222" y="29632"/>
                    <a:pt x="20114" y="29712"/>
                  </a:cubicBezTo>
                  <a:cubicBezTo>
                    <a:pt x="20018" y="29783"/>
                    <a:pt x="19897" y="29836"/>
                    <a:pt x="19829" y="29938"/>
                  </a:cubicBezTo>
                  <a:cubicBezTo>
                    <a:pt x="19715" y="30105"/>
                    <a:pt x="19563" y="30232"/>
                    <a:pt x="19408" y="30356"/>
                  </a:cubicBezTo>
                  <a:cubicBezTo>
                    <a:pt x="19291" y="30446"/>
                    <a:pt x="19170" y="30538"/>
                    <a:pt x="19046" y="30622"/>
                  </a:cubicBezTo>
                  <a:cubicBezTo>
                    <a:pt x="18836" y="30761"/>
                    <a:pt x="18662" y="30953"/>
                    <a:pt x="18433" y="31080"/>
                  </a:cubicBezTo>
                  <a:cubicBezTo>
                    <a:pt x="18244" y="31185"/>
                    <a:pt x="18105" y="31362"/>
                    <a:pt x="17907" y="31461"/>
                  </a:cubicBezTo>
                  <a:cubicBezTo>
                    <a:pt x="17768" y="31529"/>
                    <a:pt x="17650" y="31643"/>
                    <a:pt x="17517" y="31727"/>
                  </a:cubicBezTo>
                  <a:cubicBezTo>
                    <a:pt x="17464" y="31761"/>
                    <a:pt x="17412" y="31789"/>
                    <a:pt x="17362" y="31832"/>
                  </a:cubicBezTo>
                  <a:cubicBezTo>
                    <a:pt x="17279" y="31910"/>
                    <a:pt x="17183" y="31996"/>
                    <a:pt x="17062" y="32012"/>
                  </a:cubicBezTo>
                  <a:cubicBezTo>
                    <a:pt x="16947" y="32030"/>
                    <a:pt x="16867" y="32089"/>
                    <a:pt x="16799" y="32176"/>
                  </a:cubicBezTo>
                  <a:cubicBezTo>
                    <a:pt x="16743" y="32244"/>
                    <a:pt x="16675" y="32303"/>
                    <a:pt x="16585" y="32312"/>
                  </a:cubicBezTo>
                  <a:cubicBezTo>
                    <a:pt x="16514" y="32318"/>
                    <a:pt x="16464" y="32355"/>
                    <a:pt x="16403" y="32380"/>
                  </a:cubicBezTo>
                  <a:cubicBezTo>
                    <a:pt x="16208" y="32461"/>
                    <a:pt x="16078" y="32653"/>
                    <a:pt x="15861" y="32705"/>
                  </a:cubicBezTo>
                  <a:cubicBezTo>
                    <a:pt x="15836" y="32711"/>
                    <a:pt x="15814" y="32736"/>
                    <a:pt x="15796" y="32758"/>
                  </a:cubicBezTo>
                  <a:cubicBezTo>
                    <a:pt x="15715" y="32854"/>
                    <a:pt x="15604" y="32916"/>
                    <a:pt x="15493" y="32947"/>
                  </a:cubicBezTo>
                  <a:cubicBezTo>
                    <a:pt x="15366" y="32984"/>
                    <a:pt x="15267" y="33052"/>
                    <a:pt x="15158" y="33114"/>
                  </a:cubicBezTo>
                  <a:cubicBezTo>
                    <a:pt x="15065" y="33163"/>
                    <a:pt x="15016" y="33272"/>
                    <a:pt x="14904" y="33290"/>
                  </a:cubicBezTo>
                  <a:cubicBezTo>
                    <a:pt x="14818" y="33306"/>
                    <a:pt x="14750" y="33371"/>
                    <a:pt x="14675" y="33395"/>
                  </a:cubicBezTo>
                  <a:cubicBezTo>
                    <a:pt x="14533" y="33445"/>
                    <a:pt x="14428" y="33550"/>
                    <a:pt x="14301" y="33615"/>
                  </a:cubicBezTo>
                  <a:cubicBezTo>
                    <a:pt x="14165" y="33683"/>
                    <a:pt x="14053" y="33807"/>
                    <a:pt x="13892" y="33835"/>
                  </a:cubicBezTo>
                  <a:cubicBezTo>
                    <a:pt x="13883" y="33835"/>
                    <a:pt x="13871" y="33847"/>
                    <a:pt x="13864" y="33860"/>
                  </a:cubicBezTo>
                  <a:cubicBezTo>
                    <a:pt x="13793" y="33984"/>
                    <a:pt x="13632" y="33987"/>
                    <a:pt x="13552" y="34098"/>
                  </a:cubicBezTo>
                  <a:cubicBezTo>
                    <a:pt x="13539" y="34110"/>
                    <a:pt x="13515" y="34120"/>
                    <a:pt x="13493" y="34120"/>
                  </a:cubicBezTo>
                  <a:cubicBezTo>
                    <a:pt x="13488" y="34119"/>
                    <a:pt x="13483" y="34119"/>
                    <a:pt x="13479" y="34119"/>
                  </a:cubicBezTo>
                  <a:cubicBezTo>
                    <a:pt x="13406" y="34119"/>
                    <a:pt x="13354" y="34163"/>
                    <a:pt x="13304" y="34216"/>
                  </a:cubicBezTo>
                  <a:cubicBezTo>
                    <a:pt x="13267" y="34259"/>
                    <a:pt x="13217" y="34293"/>
                    <a:pt x="13162" y="34312"/>
                  </a:cubicBezTo>
                  <a:cubicBezTo>
                    <a:pt x="13013" y="34355"/>
                    <a:pt x="12914" y="34500"/>
                    <a:pt x="12744" y="34504"/>
                  </a:cubicBezTo>
                  <a:cubicBezTo>
                    <a:pt x="12685" y="34649"/>
                    <a:pt x="12512" y="34600"/>
                    <a:pt x="12413" y="34699"/>
                  </a:cubicBezTo>
                  <a:cubicBezTo>
                    <a:pt x="12357" y="34757"/>
                    <a:pt x="12273" y="34804"/>
                    <a:pt x="12202" y="34853"/>
                  </a:cubicBezTo>
                  <a:cubicBezTo>
                    <a:pt x="12103" y="34918"/>
                    <a:pt x="11976" y="34934"/>
                    <a:pt x="11865" y="34996"/>
                  </a:cubicBezTo>
                  <a:cubicBezTo>
                    <a:pt x="11719" y="35076"/>
                    <a:pt x="11611" y="35225"/>
                    <a:pt x="11428" y="35237"/>
                  </a:cubicBezTo>
                  <a:cubicBezTo>
                    <a:pt x="11413" y="35237"/>
                    <a:pt x="11401" y="35265"/>
                    <a:pt x="11385" y="35277"/>
                  </a:cubicBezTo>
                  <a:cubicBezTo>
                    <a:pt x="11320" y="35327"/>
                    <a:pt x="11258" y="35410"/>
                    <a:pt x="11187" y="35417"/>
                  </a:cubicBezTo>
                  <a:cubicBezTo>
                    <a:pt x="11079" y="35429"/>
                    <a:pt x="11014" y="35475"/>
                    <a:pt x="10939" y="35544"/>
                  </a:cubicBezTo>
                  <a:cubicBezTo>
                    <a:pt x="10897" y="35584"/>
                    <a:pt x="10838" y="35603"/>
                    <a:pt x="10783" y="35603"/>
                  </a:cubicBezTo>
                  <a:cubicBezTo>
                    <a:pt x="10712" y="35603"/>
                    <a:pt x="10647" y="35572"/>
                    <a:pt x="10633" y="35516"/>
                  </a:cubicBezTo>
                  <a:cubicBezTo>
                    <a:pt x="10599" y="35386"/>
                    <a:pt x="10543" y="35259"/>
                    <a:pt x="10568" y="35120"/>
                  </a:cubicBezTo>
                  <a:cubicBezTo>
                    <a:pt x="10577" y="35079"/>
                    <a:pt x="10583" y="35036"/>
                    <a:pt x="10546" y="35005"/>
                  </a:cubicBezTo>
                  <a:cubicBezTo>
                    <a:pt x="10478" y="34952"/>
                    <a:pt x="10472" y="34872"/>
                    <a:pt x="10466" y="34795"/>
                  </a:cubicBezTo>
                  <a:cubicBezTo>
                    <a:pt x="10450" y="34587"/>
                    <a:pt x="10460" y="34374"/>
                    <a:pt x="10326" y="34191"/>
                  </a:cubicBezTo>
                  <a:cubicBezTo>
                    <a:pt x="10311" y="34172"/>
                    <a:pt x="10311" y="34135"/>
                    <a:pt x="10317" y="34107"/>
                  </a:cubicBezTo>
                  <a:cubicBezTo>
                    <a:pt x="10370" y="33906"/>
                    <a:pt x="10200" y="33739"/>
                    <a:pt x="10230" y="33541"/>
                  </a:cubicBezTo>
                  <a:cubicBezTo>
                    <a:pt x="10230" y="33535"/>
                    <a:pt x="10224" y="33525"/>
                    <a:pt x="10218" y="33519"/>
                  </a:cubicBezTo>
                  <a:cubicBezTo>
                    <a:pt x="10147" y="33442"/>
                    <a:pt x="10144" y="33343"/>
                    <a:pt x="10122" y="33247"/>
                  </a:cubicBezTo>
                  <a:cubicBezTo>
                    <a:pt x="10060" y="32974"/>
                    <a:pt x="9980" y="32708"/>
                    <a:pt x="9986" y="32424"/>
                  </a:cubicBezTo>
                  <a:cubicBezTo>
                    <a:pt x="9986" y="32318"/>
                    <a:pt x="9964" y="32204"/>
                    <a:pt x="9915" y="32114"/>
                  </a:cubicBezTo>
                  <a:cubicBezTo>
                    <a:pt x="9828" y="31950"/>
                    <a:pt x="9806" y="31770"/>
                    <a:pt x="9769" y="31594"/>
                  </a:cubicBezTo>
                  <a:cubicBezTo>
                    <a:pt x="9720" y="31380"/>
                    <a:pt x="9683" y="31161"/>
                    <a:pt x="9630" y="30944"/>
                  </a:cubicBezTo>
                  <a:cubicBezTo>
                    <a:pt x="9605" y="30829"/>
                    <a:pt x="9559" y="30721"/>
                    <a:pt x="9593" y="30597"/>
                  </a:cubicBezTo>
                  <a:cubicBezTo>
                    <a:pt x="9605" y="30551"/>
                    <a:pt x="9587" y="30501"/>
                    <a:pt x="9556" y="30461"/>
                  </a:cubicBezTo>
                  <a:cubicBezTo>
                    <a:pt x="9506" y="30396"/>
                    <a:pt x="9463" y="30306"/>
                    <a:pt x="9481" y="30244"/>
                  </a:cubicBezTo>
                  <a:cubicBezTo>
                    <a:pt x="9522" y="30093"/>
                    <a:pt x="9432" y="29981"/>
                    <a:pt x="9395" y="29857"/>
                  </a:cubicBezTo>
                  <a:cubicBezTo>
                    <a:pt x="9376" y="29789"/>
                    <a:pt x="9336" y="29724"/>
                    <a:pt x="9351" y="29656"/>
                  </a:cubicBezTo>
                  <a:cubicBezTo>
                    <a:pt x="9385" y="29477"/>
                    <a:pt x="9228" y="29325"/>
                    <a:pt x="9289" y="29146"/>
                  </a:cubicBezTo>
                  <a:cubicBezTo>
                    <a:pt x="9296" y="29130"/>
                    <a:pt x="9280" y="29105"/>
                    <a:pt x="9271" y="29087"/>
                  </a:cubicBezTo>
                  <a:cubicBezTo>
                    <a:pt x="9187" y="28916"/>
                    <a:pt x="9175" y="28721"/>
                    <a:pt x="9129" y="28539"/>
                  </a:cubicBezTo>
                  <a:cubicBezTo>
                    <a:pt x="9107" y="28455"/>
                    <a:pt x="9125" y="28359"/>
                    <a:pt x="9060" y="28282"/>
                  </a:cubicBezTo>
                  <a:cubicBezTo>
                    <a:pt x="9048" y="28266"/>
                    <a:pt x="9057" y="28232"/>
                    <a:pt x="9064" y="28211"/>
                  </a:cubicBezTo>
                  <a:cubicBezTo>
                    <a:pt x="9073" y="28167"/>
                    <a:pt x="9070" y="28127"/>
                    <a:pt x="9033" y="28096"/>
                  </a:cubicBezTo>
                  <a:cubicBezTo>
                    <a:pt x="8992" y="28062"/>
                    <a:pt x="8989" y="28022"/>
                    <a:pt x="9011" y="27976"/>
                  </a:cubicBezTo>
                  <a:cubicBezTo>
                    <a:pt x="9026" y="27945"/>
                    <a:pt x="9029" y="27911"/>
                    <a:pt x="9005" y="27883"/>
                  </a:cubicBezTo>
                  <a:cubicBezTo>
                    <a:pt x="8940" y="27824"/>
                    <a:pt x="8952" y="27750"/>
                    <a:pt x="8952" y="27675"/>
                  </a:cubicBezTo>
                  <a:cubicBezTo>
                    <a:pt x="8952" y="27635"/>
                    <a:pt x="8958" y="27592"/>
                    <a:pt x="8934" y="27555"/>
                  </a:cubicBezTo>
                  <a:cubicBezTo>
                    <a:pt x="8797" y="27372"/>
                    <a:pt x="8872" y="27140"/>
                    <a:pt x="8794" y="26935"/>
                  </a:cubicBezTo>
                  <a:cubicBezTo>
                    <a:pt x="8751" y="26827"/>
                    <a:pt x="8708" y="26703"/>
                    <a:pt x="8689" y="26576"/>
                  </a:cubicBezTo>
                  <a:cubicBezTo>
                    <a:pt x="8667" y="26419"/>
                    <a:pt x="8587" y="26267"/>
                    <a:pt x="8568" y="26106"/>
                  </a:cubicBezTo>
                  <a:cubicBezTo>
                    <a:pt x="8559" y="26044"/>
                    <a:pt x="8590" y="25979"/>
                    <a:pt x="8562" y="25914"/>
                  </a:cubicBezTo>
                  <a:cubicBezTo>
                    <a:pt x="8500" y="25762"/>
                    <a:pt x="8444" y="25608"/>
                    <a:pt x="8395" y="25450"/>
                  </a:cubicBezTo>
                  <a:cubicBezTo>
                    <a:pt x="8383" y="25409"/>
                    <a:pt x="8364" y="25385"/>
                    <a:pt x="8330" y="25366"/>
                  </a:cubicBezTo>
                  <a:cubicBezTo>
                    <a:pt x="8290" y="25342"/>
                    <a:pt x="8248" y="25323"/>
                    <a:pt x="8205" y="25323"/>
                  </a:cubicBezTo>
                  <a:cubicBezTo>
                    <a:pt x="8174" y="25323"/>
                    <a:pt x="8144" y="25333"/>
                    <a:pt x="8113" y="25357"/>
                  </a:cubicBezTo>
                  <a:cubicBezTo>
                    <a:pt x="8030" y="25428"/>
                    <a:pt x="7974" y="25512"/>
                    <a:pt x="8014" y="25626"/>
                  </a:cubicBezTo>
                  <a:cubicBezTo>
                    <a:pt x="8132" y="25967"/>
                    <a:pt x="8138" y="26338"/>
                    <a:pt x="8265" y="26679"/>
                  </a:cubicBezTo>
                  <a:cubicBezTo>
                    <a:pt x="8277" y="26706"/>
                    <a:pt x="8271" y="26744"/>
                    <a:pt x="8268" y="26775"/>
                  </a:cubicBezTo>
                  <a:cubicBezTo>
                    <a:pt x="8268" y="26821"/>
                    <a:pt x="8280" y="26864"/>
                    <a:pt x="8283" y="26908"/>
                  </a:cubicBezTo>
                  <a:cubicBezTo>
                    <a:pt x="8296" y="27038"/>
                    <a:pt x="8358" y="27146"/>
                    <a:pt x="8401" y="27260"/>
                  </a:cubicBezTo>
                  <a:cubicBezTo>
                    <a:pt x="8457" y="27415"/>
                    <a:pt x="8410" y="27595"/>
                    <a:pt x="8516" y="27737"/>
                  </a:cubicBezTo>
                  <a:cubicBezTo>
                    <a:pt x="8534" y="27765"/>
                    <a:pt x="8537" y="27808"/>
                    <a:pt x="8522" y="27846"/>
                  </a:cubicBezTo>
                  <a:cubicBezTo>
                    <a:pt x="8513" y="27873"/>
                    <a:pt x="8509" y="27907"/>
                    <a:pt x="8528" y="27929"/>
                  </a:cubicBezTo>
                  <a:cubicBezTo>
                    <a:pt x="8596" y="28003"/>
                    <a:pt x="8587" y="28096"/>
                    <a:pt x="8587" y="28183"/>
                  </a:cubicBezTo>
                  <a:cubicBezTo>
                    <a:pt x="8587" y="28325"/>
                    <a:pt x="8593" y="28461"/>
                    <a:pt x="8680" y="28585"/>
                  </a:cubicBezTo>
                  <a:cubicBezTo>
                    <a:pt x="8711" y="28629"/>
                    <a:pt x="8735" y="28697"/>
                    <a:pt x="8729" y="28746"/>
                  </a:cubicBezTo>
                  <a:cubicBezTo>
                    <a:pt x="8711" y="28870"/>
                    <a:pt x="8813" y="28978"/>
                    <a:pt x="8766" y="29102"/>
                  </a:cubicBezTo>
                  <a:cubicBezTo>
                    <a:pt x="8760" y="29118"/>
                    <a:pt x="8779" y="29139"/>
                    <a:pt x="8785" y="29161"/>
                  </a:cubicBezTo>
                  <a:cubicBezTo>
                    <a:pt x="8838" y="29303"/>
                    <a:pt x="8831" y="29464"/>
                    <a:pt x="8921" y="29597"/>
                  </a:cubicBezTo>
                  <a:cubicBezTo>
                    <a:pt x="8937" y="29616"/>
                    <a:pt x="8924" y="29659"/>
                    <a:pt x="8918" y="29690"/>
                  </a:cubicBezTo>
                  <a:cubicBezTo>
                    <a:pt x="8896" y="29823"/>
                    <a:pt x="8915" y="29944"/>
                    <a:pt x="9008" y="30043"/>
                  </a:cubicBezTo>
                  <a:cubicBezTo>
                    <a:pt x="9036" y="30074"/>
                    <a:pt x="9045" y="30105"/>
                    <a:pt x="9048" y="30152"/>
                  </a:cubicBezTo>
                  <a:cubicBezTo>
                    <a:pt x="9051" y="30269"/>
                    <a:pt x="9002" y="30393"/>
                    <a:pt x="9070" y="30501"/>
                  </a:cubicBezTo>
                  <a:cubicBezTo>
                    <a:pt x="9129" y="30600"/>
                    <a:pt x="9184" y="30687"/>
                    <a:pt x="9129" y="30811"/>
                  </a:cubicBezTo>
                  <a:cubicBezTo>
                    <a:pt x="9116" y="30839"/>
                    <a:pt x="9141" y="30898"/>
                    <a:pt x="9166" y="30922"/>
                  </a:cubicBezTo>
                  <a:cubicBezTo>
                    <a:pt x="9255" y="31021"/>
                    <a:pt x="9249" y="31142"/>
                    <a:pt x="9259" y="31257"/>
                  </a:cubicBezTo>
                  <a:cubicBezTo>
                    <a:pt x="9262" y="31300"/>
                    <a:pt x="9259" y="31343"/>
                    <a:pt x="9277" y="31377"/>
                  </a:cubicBezTo>
                  <a:cubicBezTo>
                    <a:pt x="9389" y="31560"/>
                    <a:pt x="9320" y="31773"/>
                    <a:pt x="9392" y="31968"/>
                  </a:cubicBezTo>
                  <a:cubicBezTo>
                    <a:pt x="9435" y="32086"/>
                    <a:pt x="9488" y="32210"/>
                    <a:pt x="9515" y="32343"/>
                  </a:cubicBezTo>
                  <a:cubicBezTo>
                    <a:pt x="9546" y="32498"/>
                    <a:pt x="9553" y="32659"/>
                    <a:pt x="9593" y="32814"/>
                  </a:cubicBezTo>
                  <a:cubicBezTo>
                    <a:pt x="9624" y="32934"/>
                    <a:pt x="9645" y="33064"/>
                    <a:pt x="9661" y="33191"/>
                  </a:cubicBezTo>
                  <a:cubicBezTo>
                    <a:pt x="9679" y="33340"/>
                    <a:pt x="9673" y="33491"/>
                    <a:pt x="9772" y="33618"/>
                  </a:cubicBezTo>
                  <a:cubicBezTo>
                    <a:pt x="9794" y="33646"/>
                    <a:pt x="9797" y="33677"/>
                    <a:pt x="9800" y="33711"/>
                  </a:cubicBezTo>
                  <a:cubicBezTo>
                    <a:pt x="9828" y="33925"/>
                    <a:pt x="9881" y="34132"/>
                    <a:pt x="9899" y="34352"/>
                  </a:cubicBezTo>
                  <a:cubicBezTo>
                    <a:pt x="9912" y="34479"/>
                    <a:pt x="9967" y="34615"/>
                    <a:pt x="9995" y="34751"/>
                  </a:cubicBezTo>
                  <a:cubicBezTo>
                    <a:pt x="10011" y="34850"/>
                    <a:pt x="10057" y="34949"/>
                    <a:pt x="10073" y="35058"/>
                  </a:cubicBezTo>
                  <a:cubicBezTo>
                    <a:pt x="10088" y="35160"/>
                    <a:pt x="10144" y="35259"/>
                    <a:pt x="10162" y="35361"/>
                  </a:cubicBezTo>
                  <a:cubicBezTo>
                    <a:pt x="10184" y="35488"/>
                    <a:pt x="10258" y="35636"/>
                    <a:pt x="10079" y="35720"/>
                  </a:cubicBezTo>
                  <a:cubicBezTo>
                    <a:pt x="10057" y="35732"/>
                    <a:pt x="10035" y="35745"/>
                    <a:pt x="10020" y="35763"/>
                  </a:cubicBezTo>
                  <a:cubicBezTo>
                    <a:pt x="9949" y="35838"/>
                    <a:pt x="9819" y="35853"/>
                    <a:pt x="9772" y="35931"/>
                  </a:cubicBezTo>
                  <a:cubicBezTo>
                    <a:pt x="9673" y="36091"/>
                    <a:pt x="9500" y="36153"/>
                    <a:pt x="9370" y="36262"/>
                  </a:cubicBezTo>
                  <a:cubicBezTo>
                    <a:pt x="9237" y="36370"/>
                    <a:pt x="9132" y="36500"/>
                    <a:pt x="9005" y="36615"/>
                  </a:cubicBezTo>
                  <a:cubicBezTo>
                    <a:pt x="8946" y="36670"/>
                    <a:pt x="8971" y="36754"/>
                    <a:pt x="9020" y="36816"/>
                  </a:cubicBezTo>
                  <a:cubicBezTo>
                    <a:pt x="9053" y="36863"/>
                    <a:pt x="9088" y="36898"/>
                    <a:pt x="9145" y="36898"/>
                  </a:cubicBezTo>
                  <a:cubicBezTo>
                    <a:pt x="9163" y="36898"/>
                    <a:pt x="9183" y="36894"/>
                    <a:pt x="9206" y="36887"/>
                  </a:cubicBezTo>
                  <a:cubicBezTo>
                    <a:pt x="9333" y="36847"/>
                    <a:pt x="9481" y="36865"/>
                    <a:pt x="9580" y="36745"/>
                  </a:cubicBezTo>
                  <a:cubicBezTo>
                    <a:pt x="9590" y="36735"/>
                    <a:pt x="9618" y="36735"/>
                    <a:pt x="9639" y="36735"/>
                  </a:cubicBezTo>
                  <a:cubicBezTo>
                    <a:pt x="9642" y="36735"/>
                    <a:pt x="9645" y="36736"/>
                    <a:pt x="9648" y="36736"/>
                  </a:cubicBezTo>
                  <a:cubicBezTo>
                    <a:pt x="9692" y="36736"/>
                    <a:pt x="9722" y="36712"/>
                    <a:pt x="9760" y="36689"/>
                  </a:cubicBezTo>
                  <a:cubicBezTo>
                    <a:pt x="9878" y="36608"/>
                    <a:pt x="10008" y="36522"/>
                    <a:pt x="10128" y="36488"/>
                  </a:cubicBezTo>
                  <a:cubicBezTo>
                    <a:pt x="10333" y="36429"/>
                    <a:pt x="10466" y="36271"/>
                    <a:pt x="10651" y="36191"/>
                  </a:cubicBezTo>
                  <a:cubicBezTo>
                    <a:pt x="10800" y="36122"/>
                    <a:pt x="10930" y="36011"/>
                    <a:pt x="11100" y="35977"/>
                  </a:cubicBezTo>
                  <a:cubicBezTo>
                    <a:pt x="11140" y="35968"/>
                    <a:pt x="11187" y="35958"/>
                    <a:pt x="11209" y="35921"/>
                  </a:cubicBezTo>
                  <a:cubicBezTo>
                    <a:pt x="11249" y="35844"/>
                    <a:pt x="11332" y="35831"/>
                    <a:pt x="11385" y="35788"/>
                  </a:cubicBezTo>
                  <a:cubicBezTo>
                    <a:pt x="11496" y="35692"/>
                    <a:pt x="11633" y="35664"/>
                    <a:pt x="11753" y="35602"/>
                  </a:cubicBezTo>
                  <a:cubicBezTo>
                    <a:pt x="11868" y="35547"/>
                    <a:pt x="11948" y="35432"/>
                    <a:pt x="12075" y="35407"/>
                  </a:cubicBezTo>
                  <a:cubicBezTo>
                    <a:pt x="12320" y="35361"/>
                    <a:pt x="12481" y="35169"/>
                    <a:pt x="12688" y="35058"/>
                  </a:cubicBezTo>
                  <a:cubicBezTo>
                    <a:pt x="12803" y="34999"/>
                    <a:pt x="12920" y="34900"/>
                    <a:pt x="13032" y="34866"/>
                  </a:cubicBezTo>
                  <a:cubicBezTo>
                    <a:pt x="13363" y="34770"/>
                    <a:pt x="13570" y="34460"/>
                    <a:pt x="13911" y="34395"/>
                  </a:cubicBezTo>
                  <a:cubicBezTo>
                    <a:pt x="13923" y="34392"/>
                    <a:pt x="13932" y="34370"/>
                    <a:pt x="13945" y="34361"/>
                  </a:cubicBezTo>
                  <a:cubicBezTo>
                    <a:pt x="14004" y="34318"/>
                    <a:pt x="14059" y="34250"/>
                    <a:pt x="14124" y="34234"/>
                  </a:cubicBezTo>
                  <a:cubicBezTo>
                    <a:pt x="14418" y="34169"/>
                    <a:pt x="14601" y="33903"/>
                    <a:pt x="14895" y="33829"/>
                  </a:cubicBezTo>
                  <a:cubicBezTo>
                    <a:pt x="15046" y="33790"/>
                    <a:pt x="15130" y="33592"/>
                    <a:pt x="15313" y="33592"/>
                  </a:cubicBezTo>
                  <a:cubicBezTo>
                    <a:pt x="15321" y="33592"/>
                    <a:pt x="15329" y="33593"/>
                    <a:pt x="15338" y="33594"/>
                  </a:cubicBezTo>
                  <a:cubicBezTo>
                    <a:pt x="15353" y="33594"/>
                    <a:pt x="15369" y="33569"/>
                    <a:pt x="15384" y="33553"/>
                  </a:cubicBezTo>
                  <a:cubicBezTo>
                    <a:pt x="15520" y="33423"/>
                    <a:pt x="15709" y="33371"/>
                    <a:pt x="15845" y="33238"/>
                  </a:cubicBezTo>
                  <a:cubicBezTo>
                    <a:pt x="15867" y="33216"/>
                    <a:pt x="15914" y="33216"/>
                    <a:pt x="15948" y="33200"/>
                  </a:cubicBezTo>
                  <a:cubicBezTo>
                    <a:pt x="16040" y="33163"/>
                    <a:pt x="16139" y="33139"/>
                    <a:pt x="16220" y="33067"/>
                  </a:cubicBezTo>
                  <a:cubicBezTo>
                    <a:pt x="16341" y="32965"/>
                    <a:pt x="16464" y="32866"/>
                    <a:pt x="16610" y="32792"/>
                  </a:cubicBezTo>
                  <a:cubicBezTo>
                    <a:pt x="16650" y="32772"/>
                    <a:pt x="16687" y="32762"/>
                    <a:pt x="16719" y="32762"/>
                  </a:cubicBezTo>
                  <a:cubicBezTo>
                    <a:pt x="16800" y="32762"/>
                    <a:pt x="16851" y="32826"/>
                    <a:pt x="16851" y="32944"/>
                  </a:cubicBezTo>
                  <a:cubicBezTo>
                    <a:pt x="16851" y="32984"/>
                    <a:pt x="16851" y="33024"/>
                    <a:pt x="16848" y="33064"/>
                  </a:cubicBezTo>
                  <a:cubicBezTo>
                    <a:pt x="16848" y="33275"/>
                    <a:pt x="16954" y="33476"/>
                    <a:pt x="16938" y="33677"/>
                  </a:cubicBezTo>
                  <a:cubicBezTo>
                    <a:pt x="16923" y="33872"/>
                    <a:pt x="17050" y="34021"/>
                    <a:pt x="17043" y="34210"/>
                  </a:cubicBezTo>
                  <a:cubicBezTo>
                    <a:pt x="17040" y="34287"/>
                    <a:pt x="17108" y="34364"/>
                    <a:pt x="17145" y="34442"/>
                  </a:cubicBezTo>
                  <a:cubicBezTo>
                    <a:pt x="17164" y="34479"/>
                    <a:pt x="17183" y="34516"/>
                    <a:pt x="17170" y="34559"/>
                  </a:cubicBezTo>
                  <a:cubicBezTo>
                    <a:pt x="17145" y="34640"/>
                    <a:pt x="17180" y="34702"/>
                    <a:pt x="17220" y="34767"/>
                  </a:cubicBezTo>
                  <a:cubicBezTo>
                    <a:pt x="17257" y="34829"/>
                    <a:pt x="17316" y="34884"/>
                    <a:pt x="17313" y="34962"/>
                  </a:cubicBezTo>
                  <a:cubicBezTo>
                    <a:pt x="17306" y="35073"/>
                    <a:pt x="17347" y="35166"/>
                    <a:pt x="17421" y="35246"/>
                  </a:cubicBezTo>
                  <a:cubicBezTo>
                    <a:pt x="17470" y="35296"/>
                    <a:pt x="17505" y="35352"/>
                    <a:pt x="17529" y="35420"/>
                  </a:cubicBezTo>
                  <a:cubicBezTo>
                    <a:pt x="17563" y="35516"/>
                    <a:pt x="17529" y="35643"/>
                    <a:pt x="17613" y="35711"/>
                  </a:cubicBezTo>
                  <a:cubicBezTo>
                    <a:pt x="17761" y="35825"/>
                    <a:pt x="17808" y="35999"/>
                    <a:pt x="17904" y="36141"/>
                  </a:cubicBezTo>
                  <a:cubicBezTo>
                    <a:pt x="17947" y="36206"/>
                    <a:pt x="17907" y="36283"/>
                    <a:pt x="17966" y="36345"/>
                  </a:cubicBezTo>
                  <a:cubicBezTo>
                    <a:pt x="18074" y="36466"/>
                    <a:pt x="18216" y="36562"/>
                    <a:pt x="18241" y="36738"/>
                  </a:cubicBezTo>
                  <a:cubicBezTo>
                    <a:pt x="18241" y="36751"/>
                    <a:pt x="18251" y="36766"/>
                    <a:pt x="18260" y="36769"/>
                  </a:cubicBezTo>
                  <a:cubicBezTo>
                    <a:pt x="18421" y="36825"/>
                    <a:pt x="18455" y="36977"/>
                    <a:pt x="18520" y="37104"/>
                  </a:cubicBezTo>
                  <a:cubicBezTo>
                    <a:pt x="18569" y="37200"/>
                    <a:pt x="18637" y="37280"/>
                    <a:pt x="18718" y="37351"/>
                  </a:cubicBezTo>
                  <a:cubicBezTo>
                    <a:pt x="18801" y="37426"/>
                    <a:pt x="18885" y="37506"/>
                    <a:pt x="18950" y="37596"/>
                  </a:cubicBezTo>
                  <a:cubicBezTo>
                    <a:pt x="19012" y="37682"/>
                    <a:pt x="19077" y="37757"/>
                    <a:pt x="19170" y="37803"/>
                  </a:cubicBezTo>
                  <a:cubicBezTo>
                    <a:pt x="19278" y="37856"/>
                    <a:pt x="19377" y="37924"/>
                    <a:pt x="19455" y="38017"/>
                  </a:cubicBezTo>
                  <a:cubicBezTo>
                    <a:pt x="19538" y="38116"/>
                    <a:pt x="19622" y="38221"/>
                    <a:pt x="19736" y="38311"/>
                  </a:cubicBezTo>
                  <a:cubicBezTo>
                    <a:pt x="19656" y="38314"/>
                    <a:pt x="19650" y="38425"/>
                    <a:pt x="19574" y="38425"/>
                  </a:cubicBezTo>
                  <a:cubicBezTo>
                    <a:pt x="19568" y="38425"/>
                    <a:pt x="19561" y="38424"/>
                    <a:pt x="19554" y="38422"/>
                  </a:cubicBezTo>
                  <a:cubicBezTo>
                    <a:pt x="19548" y="38421"/>
                    <a:pt x="19543" y="38421"/>
                    <a:pt x="19538" y="38421"/>
                  </a:cubicBezTo>
                  <a:cubicBezTo>
                    <a:pt x="19501" y="38421"/>
                    <a:pt x="19478" y="38449"/>
                    <a:pt x="19448" y="38466"/>
                  </a:cubicBezTo>
                  <a:cubicBezTo>
                    <a:pt x="19294" y="38555"/>
                    <a:pt x="19188" y="38726"/>
                    <a:pt x="18987" y="38741"/>
                  </a:cubicBezTo>
                  <a:cubicBezTo>
                    <a:pt x="18925" y="38744"/>
                    <a:pt x="18851" y="38781"/>
                    <a:pt x="18823" y="38859"/>
                  </a:cubicBezTo>
                  <a:cubicBezTo>
                    <a:pt x="18814" y="38893"/>
                    <a:pt x="18777" y="38914"/>
                    <a:pt x="18746" y="38914"/>
                  </a:cubicBezTo>
                  <a:cubicBezTo>
                    <a:pt x="18594" y="38918"/>
                    <a:pt x="18504" y="39038"/>
                    <a:pt x="18377" y="39094"/>
                  </a:cubicBezTo>
                  <a:cubicBezTo>
                    <a:pt x="18223" y="39162"/>
                    <a:pt x="18090" y="39273"/>
                    <a:pt x="17947" y="39369"/>
                  </a:cubicBezTo>
                  <a:cubicBezTo>
                    <a:pt x="17743" y="39506"/>
                    <a:pt x="17520" y="39608"/>
                    <a:pt x="17313" y="39735"/>
                  </a:cubicBezTo>
                  <a:cubicBezTo>
                    <a:pt x="17180" y="39818"/>
                    <a:pt x="17071" y="39936"/>
                    <a:pt x="16926" y="40001"/>
                  </a:cubicBezTo>
                  <a:cubicBezTo>
                    <a:pt x="16895" y="40013"/>
                    <a:pt x="16861" y="40019"/>
                    <a:pt x="16836" y="40041"/>
                  </a:cubicBezTo>
                  <a:cubicBezTo>
                    <a:pt x="16622" y="40218"/>
                    <a:pt x="16396" y="40379"/>
                    <a:pt x="16127" y="40465"/>
                  </a:cubicBezTo>
                  <a:cubicBezTo>
                    <a:pt x="16109" y="40471"/>
                    <a:pt x="16087" y="40481"/>
                    <a:pt x="16074" y="40496"/>
                  </a:cubicBezTo>
                  <a:cubicBezTo>
                    <a:pt x="15907" y="40694"/>
                    <a:pt x="15657" y="40762"/>
                    <a:pt x="15449" y="40899"/>
                  </a:cubicBezTo>
                  <a:cubicBezTo>
                    <a:pt x="15325" y="40979"/>
                    <a:pt x="15164" y="41001"/>
                    <a:pt x="15078" y="41143"/>
                  </a:cubicBezTo>
                  <a:cubicBezTo>
                    <a:pt x="15068" y="41159"/>
                    <a:pt x="15044" y="41171"/>
                    <a:pt x="15025" y="41171"/>
                  </a:cubicBezTo>
                  <a:cubicBezTo>
                    <a:pt x="14886" y="41180"/>
                    <a:pt x="14790" y="41276"/>
                    <a:pt x="14672" y="41335"/>
                  </a:cubicBezTo>
                  <a:cubicBezTo>
                    <a:pt x="14533" y="41406"/>
                    <a:pt x="14434" y="41552"/>
                    <a:pt x="14285" y="41592"/>
                  </a:cubicBezTo>
                  <a:cubicBezTo>
                    <a:pt x="14038" y="41657"/>
                    <a:pt x="13880" y="41846"/>
                    <a:pt x="13682" y="41979"/>
                  </a:cubicBezTo>
                  <a:cubicBezTo>
                    <a:pt x="13620" y="42022"/>
                    <a:pt x="13586" y="42106"/>
                    <a:pt x="13626" y="42189"/>
                  </a:cubicBezTo>
                  <a:cubicBezTo>
                    <a:pt x="13667" y="42274"/>
                    <a:pt x="13730" y="42345"/>
                    <a:pt x="13825" y="42345"/>
                  </a:cubicBezTo>
                  <a:cubicBezTo>
                    <a:pt x="13831" y="42345"/>
                    <a:pt x="13837" y="42345"/>
                    <a:pt x="13843" y="42344"/>
                  </a:cubicBezTo>
                  <a:cubicBezTo>
                    <a:pt x="13973" y="42335"/>
                    <a:pt x="14093" y="42276"/>
                    <a:pt x="14183" y="42189"/>
                  </a:cubicBezTo>
                  <a:cubicBezTo>
                    <a:pt x="14316" y="42062"/>
                    <a:pt x="14456" y="41957"/>
                    <a:pt x="14641" y="41926"/>
                  </a:cubicBezTo>
                  <a:cubicBezTo>
                    <a:pt x="14685" y="41920"/>
                    <a:pt x="14728" y="41892"/>
                    <a:pt x="14750" y="41852"/>
                  </a:cubicBezTo>
                  <a:cubicBezTo>
                    <a:pt x="14781" y="41799"/>
                    <a:pt x="14830" y="41781"/>
                    <a:pt x="14880" y="41750"/>
                  </a:cubicBezTo>
                  <a:cubicBezTo>
                    <a:pt x="14976" y="41691"/>
                    <a:pt x="15087" y="41648"/>
                    <a:pt x="15174" y="41586"/>
                  </a:cubicBezTo>
                  <a:cubicBezTo>
                    <a:pt x="15263" y="41524"/>
                    <a:pt x="15347" y="41446"/>
                    <a:pt x="15452" y="41403"/>
                  </a:cubicBezTo>
                  <a:cubicBezTo>
                    <a:pt x="15564" y="41357"/>
                    <a:pt x="15644" y="41239"/>
                    <a:pt x="15756" y="41227"/>
                  </a:cubicBezTo>
                  <a:cubicBezTo>
                    <a:pt x="15876" y="41211"/>
                    <a:pt x="15954" y="41168"/>
                    <a:pt x="16028" y="41081"/>
                  </a:cubicBezTo>
                  <a:cubicBezTo>
                    <a:pt x="16050" y="41056"/>
                    <a:pt x="16087" y="41025"/>
                    <a:pt x="16118" y="41025"/>
                  </a:cubicBezTo>
                  <a:cubicBezTo>
                    <a:pt x="16204" y="41022"/>
                    <a:pt x="16254" y="40976"/>
                    <a:pt x="16294" y="40908"/>
                  </a:cubicBezTo>
                  <a:cubicBezTo>
                    <a:pt x="16310" y="40880"/>
                    <a:pt x="16331" y="40855"/>
                    <a:pt x="16356" y="40855"/>
                  </a:cubicBezTo>
                  <a:cubicBezTo>
                    <a:pt x="16582" y="40843"/>
                    <a:pt x="16690" y="40629"/>
                    <a:pt x="16889" y="40555"/>
                  </a:cubicBezTo>
                  <a:cubicBezTo>
                    <a:pt x="16997" y="40512"/>
                    <a:pt x="17121" y="40419"/>
                    <a:pt x="17232" y="40338"/>
                  </a:cubicBezTo>
                  <a:cubicBezTo>
                    <a:pt x="17461" y="40165"/>
                    <a:pt x="17706" y="40007"/>
                    <a:pt x="17975" y="39896"/>
                  </a:cubicBezTo>
                  <a:cubicBezTo>
                    <a:pt x="18055" y="39862"/>
                    <a:pt x="18158" y="39828"/>
                    <a:pt x="18220" y="39759"/>
                  </a:cubicBezTo>
                  <a:cubicBezTo>
                    <a:pt x="18297" y="39670"/>
                    <a:pt x="18393" y="39614"/>
                    <a:pt x="18492" y="39552"/>
                  </a:cubicBezTo>
                  <a:cubicBezTo>
                    <a:pt x="18606" y="39481"/>
                    <a:pt x="18718" y="39413"/>
                    <a:pt x="18851" y="39373"/>
                  </a:cubicBezTo>
                  <a:cubicBezTo>
                    <a:pt x="18891" y="39361"/>
                    <a:pt x="18918" y="39306"/>
                    <a:pt x="18963" y="39306"/>
                  </a:cubicBezTo>
                  <a:cubicBezTo>
                    <a:pt x="18977" y="39306"/>
                    <a:pt x="18993" y="39312"/>
                    <a:pt x="19012" y="39326"/>
                  </a:cubicBezTo>
                  <a:cubicBezTo>
                    <a:pt x="18990" y="39376"/>
                    <a:pt x="18975" y="39431"/>
                    <a:pt x="18953" y="39475"/>
                  </a:cubicBezTo>
                  <a:cubicBezTo>
                    <a:pt x="18904" y="39568"/>
                    <a:pt x="18947" y="39670"/>
                    <a:pt x="18907" y="39763"/>
                  </a:cubicBezTo>
                  <a:cubicBezTo>
                    <a:pt x="18857" y="39874"/>
                    <a:pt x="18814" y="39985"/>
                    <a:pt x="18786" y="40106"/>
                  </a:cubicBezTo>
                  <a:cubicBezTo>
                    <a:pt x="18749" y="40261"/>
                    <a:pt x="18740" y="40428"/>
                    <a:pt x="18656" y="40564"/>
                  </a:cubicBezTo>
                  <a:cubicBezTo>
                    <a:pt x="18579" y="40685"/>
                    <a:pt x="18566" y="40821"/>
                    <a:pt x="18535" y="40954"/>
                  </a:cubicBezTo>
                  <a:cubicBezTo>
                    <a:pt x="18520" y="41019"/>
                    <a:pt x="18526" y="41097"/>
                    <a:pt x="18476" y="41140"/>
                  </a:cubicBezTo>
                  <a:cubicBezTo>
                    <a:pt x="18356" y="41242"/>
                    <a:pt x="18390" y="41360"/>
                    <a:pt x="18427" y="41477"/>
                  </a:cubicBezTo>
                  <a:cubicBezTo>
                    <a:pt x="18465" y="41599"/>
                    <a:pt x="18570" y="41667"/>
                    <a:pt x="18693" y="41667"/>
                  </a:cubicBezTo>
                  <a:cubicBezTo>
                    <a:pt x="18720" y="41667"/>
                    <a:pt x="18748" y="41664"/>
                    <a:pt x="18777" y="41657"/>
                  </a:cubicBezTo>
                  <a:cubicBezTo>
                    <a:pt x="18797" y="41652"/>
                    <a:pt x="18817" y="41650"/>
                    <a:pt x="18837" y="41650"/>
                  </a:cubicBezTo>
                  <a:cubicBezTo>
                    <a:pt x="18868" y="41650"/>
                    <a:pt x="18900" y="41654"/>
                    <a:pt x="18931" y="41660"/>
                  </a:cubicBezTo>
                  <a:cubicBezTo>
                    <a:pt x="19043" y="41679"/>
                    <a:pt x="19154" y="41691"/>
                    <a:pt x="19263" y="41709"/>
                  </a:cubicBezTo>
                  <a:cubicBezTo>
                    <a:pt x="19275" y="41712"/>
                    <a:pt x="19287" y="41713"/>
                    <a:pt x="19299" y="41713"/>
                  </a:cubicBezTo>
                  <a:cubicBezTo>
                    <a:pt x="19377" y="41713"/>
                    <a:pt x="19447" y="41666"/>
                    <a:pt x="19518" y="41666"/>
                  </a:cubicBezTo>
                  <a:cubicBezTo>
                    <a:pt x="19529" y="41666"/>
                    <a:pt x="19540" y="41667"/>
                    <a:pt x="19551" y="41669"/>
                  </a:cubicBezTo>
                  <a:cubicBezTo>
                    <a:pt x="19626" y="41685"/>
                    <a:pt x="19702" y="41689"/>
                    <a:pt x="19779" y="41689"/>
                  </a:cubicBezTo>
                  <a:cubicBezTo>
                    <a:pt x="19857" y="41689"/>
                    <a:pt x="19936" y="41685"/>
                    <a:pt x="20015" y="41685"/>
                  </a:cubicBezTo>
                  <a:cubicBezTo>
                    <a:pt x="20140" y="41685"/>
                    <a:pt x="20264" y="41696"/>
                    <a:pt x="20383" y="41753"/>
                  </a:cubicBezTo>
                  <a:cubicBezTo>
                    <a:pt x="20385" y="41754"/>
                    <a:pt x="20387" y="41754"/>
                    <a:pt x="20389" y="41754"/>
                  </a:cubicBezTo>
                  <a:cubicBezTo>
                    <a:pt x="20404" y="41754"/>
                    <a:pt x="20423" y="41740"/>
                    <a:pt x="20438" y="41740"/>
                  </a:cubicBezTo>
                  <a:cubicBezTo>
                    <a:pt x="20439" y="41740"/>
                    <a:pt x="20441" y="41740"/>
                    <a:pt x="20442" y="41740"/>
                  </a:cubicBezTo>
                  <a:cubicBezTo>
                    <a:pt x="20461" y="41743"/>
                    <a:pt x="20480" y="41744"/>
                    <a:pt x="20499" y="41744"/>
                  </a:cubicBezTo>
                  <a:cubicBezTo>
                    <a:pt x="20584" y="41744"/>
                    <a:pt x="20668" y="41723"/>
                    <a:pt x="20751" y="41723"/>
                  </a:cubicBezTo>
                  <a:cubicBezTo>
                    <a:pt x="20785" y="41723"/>
                    <a:pt x="20820" y="41727"/>
                    <a:pt x="20854" y="41737"/>
                  </a:cubicBezTo>
                  <a:cubicBezTo>
                    <a:pt x="20927" y="41759"/>
                    <a:pt x="20998" y="41771"/>
                    <a:pt x="21070" y="41771"/>
                  </a:cubicBezTo>
                  <a:cubicBezTo>
                    <a:pt x="21128" y="41771"/>
                    <a:pt x="21187" y="41763"/>
                    <a:pt x="21247" y="41747"/>
                  </a:cubicBezTo>
                  <a:cubicBezTo>
                    <a:pt x="21289" y="41734"/>
                    <a:pt x="21330" y="41726"/>
                    <a:pt x="21375" y="41726"/>
                  </a:cubicBezTo>
                  <a:cubicBezTo>
                    <a:pt x="21395" y="41726"/>
                    <a:pt x="21416" y="41727"/>
                    <a:pt x="21439" y="41731"/>
                  </a:cubicBezTo>
                  <a:cubicBezTo>
                    <a:pt x="21498" y="41741"/>
                    <a:pt x="21558" y="41763"/>
                    <a:pt x="21621" y="41763"/>
                  </a:cubicBezTo>
                  <a:cubicBezTo>
                    <a:pt x="21640" y="41763"/>
                    <a:pt x="21660" y="41761"/>
                    <a:pt x="21680" y="41756"/>
                  </a:cubicBezTo>
                  <a:cubicBezTo>
                    <a:pt x="21733" y="41741"/>
                    <a:pt x="21785" y="41732"/>
                    <a:pt x="21838" y="41732"/>
                  </a:cubicBezTo>
                  <a:cubicBezTo>
                    <a:pt x="21905" y="41732"/>
                    <a:pt x="21972" y="41747"/>
                    <a:pt x="22036" y="41784"/>
                  </a:cubicBezTo>
                  <a:cubicBezTo>
                    <a:pt x="22063" y="41800"/>
                    <a:pt x="22090" y="41806"/>
                    <a:pt x="22119" y="41806"/>
                  </a:cubicBezTo>
                  <a:cubicBezTo>
                    <a:pt x="22143" y="41806"/>
                    <a:pt x="22168" y="41802"/>
                    <a:pt x="22194" y="41796"/>
                  </a:cubicBezTo>
                  <a:cubicBezTo>
                    <a:pt x="22287" y="41773"/>
                    <a:pt x="22381" y="41761"/>
                    <a:pt x="22476" y="41761"/>
                  </a:cubicBezTo>
                  <a:cubicBezTo>
                    <a:pt x="22573" y="41761"/>
                    <a:pt x="22669" y="41774"/>
                    <a:pt x="22764" y="41802"/>
                  </a:cubicBezTo>
                  <a:cubicBezTo>
                    <a:pt x="22823" y="41820"/>
                    <a:pt x="22877" y="41831"/>
                    <a:pt x="22931" y="41831"/>
                  </a:cubicBezTo>
                  <a:cubicBezTo>
                    <a:pt x="22978" y="41831"/>
                    <a:pt x="23025" y="41823"/>
                    <a:pt x="23073" y="41802"/>
                  </a:cubicBezTo>
                  <a:cubicBezTo>
                    <a:pt x="23100" y="41792"/>
                    <a:pt x="23126" y="41787"/>
                    <a:pt x="23152" y="41787"/>
                  </a:cubicBezTo>
                  <a:cubicBezTo>
                    <a:pt x="23174" y="41787"/>
                    <a:pt x="23196" y="41791"/>
                    <a:pt x="23219" y="41799"/>
                  </a:cubicBezTo>
                  <a:cubicBezTo>
                    <a:pt x="23284" y="41827"/>
                    <a:pt x="23352" y="41834"/>
                    <a:pt x="23419" y="41834"/>
                  </a:cubicBezTo>
                  <a:cubicBezTo>
                    <a:pt x="23506" y="41834"/>
                    <a:pt x="23594" y="41822"/>
                    <a:pt x="23682" y="41822"/>
                  </a:cubicBezTo>
                  <a:cubicBezTo>
                    <a:pt x="23712" y="41822"/>
                    <a:pt x="23743" y="41823"/>
                    <a:pt x="23773" y="41827"/>
                  </a:cubicBezTo>
                  <a:cubicBezTo>
                    <a:pt x="23789" y="41830"/>
                    <a:pt x="23805" y="41831"/>
                    <a:pt x="23823" y="41831"/>
                  </a:cubicBezTo>
                  <a:cubicBezTo>
                    <a:pt x="23868" y="41831"/>
                    <a:pt x="23917" y="41824"/>
                    <a:pt x="23965" y="41824"/>
                  </a:cubicBezTo>
                  <a:cubicBezTo>
                    <a:pt x="24050" y="41824"/>
                    <a:pt x="24120" y="41871"/>
                    <a:pt x="24206" y="41871"/>
                  </a:cubicBezTo>
                  <a:cubicBezTo>
                    <a:pt x="24213" y="41871"/>
                    <a:pt x="24220" y="41871"/>
                    <a:pt x="24228" y="41870"/>
                  </a:cubicBezTo>
                  <a:cubicBezTo>
                    <a:pt x="24316" y="41863"/>
                    <a:pt x="24405" y="41853"/>
                    <a:pt x="24494" y="41853"/>
                  </a:cubicBezTo>
                  <a:cubicBezTo>
                    <a:pt x="24558" y="41853"/>
                    <a:pt x="24621" y="41858"/>
                    <a:pt x="24686" y="41874"/>
                  </a:cubicBezTo>
                  <a:cubicBezTo>
                    <a:pt x="24721" y="41881"/>
                    <a:pt x="24758" y="41888"/>
                    <a:pt x="24794" y="41888"/>
                  </a:cubicBezTo>
                  <a:cubicBezTo>
                    <a:pt x="24815" y="41888"/>
                    <a:pt x="24836" y="41886"/>
                    <a:pt x="24856" y="41880"/>
                  </a:cubicBezTo>
                  <a:cubicBezTo>
                    <a:pt x="24915" y="41865"/>
                    <a:pt x="24973" y="41852"/>
                    <a:pt x="25028" y="41852"/>
                  </a:cubicBezTo>
                  <a:cubicBezTo>
                    <a:pt x="25089" y="41852"/>
                    <a:pt x="25148" y="41867"/>
                    <a:pt x="25206" y="41911"/>
                  </a:cubicBezTo>
                  <a:cubicBezTo>
                    <a:pt x="25209" y="41913"/>
                    <a:pt x="25215" y="41915"/>
                    <a:pt x="25223" y="41915"/>
                  </a:cubicBezTo>
                  <a:cubicBezTo>
                    <a:pt x="25240" y="41915"/>
                    <a:pt x="25264" y="41908"/>
                    <a:pt x="25277" y="41901"/>
                  </a:cubicBezTo>
                  <a:cubicBezTo>
                    <a:pt x="25318" y="41875"/>
                    <a:pt x="25359" y="41866"/>
                    <a:pt x="25401" y="41866"/>
                  </a:cubicBezTo>
                  <a:cubicBezTo>
                    <a:pt x="25463" y="41866"/>
                    <a:pt x="25524" y="41887"/>
                    <a:pt x="25583" y="41908"/>
                  </a:cubicBezTo>
                  <a:cubicBezTo>
                    <a:pt x="25619" y="41919"/>
                    <a:pt x="25656" y="41928"/>
                    <a:pt x="25690" y="41928"/>
                  </a:cubicBezTo>
                  <a:cubicBezTo>
                    <a:pt x="25703" y="41928"/>
                    <a:pt x="25716" y="41927"/>
                    <a:pt x="25729" y="41923"/>
                  </a:cubicBezTo>
                  <a:cubicBezTo>
                    <a:pt x="25828" y="41900"/>
                    <a:pt x="25926" y="41888"/>
                    <a:pt x="26023" y="41888"/>
                  </a:cubicBezTo>
                  <a:cubicBezTo>
                    <a:pt x="26138" y="41888"/>
                    <a:pt x="26252" y="41906"/>
                    <a:pt x="26367" y="41948"/>
                  </a:cubicBezTo>
                  <a:cubicBezTo>
                    <a:pt x="26370" y="41949"/>
                    <a:pt x="26374" y="41949"/>
                    <a:pt x="26378" y="41949"/>
                  </a:cubicBezTo>
                  <a:cubicBezTo>
                    <a:pt x="26387" y="41949"/>
                    <a:pt x="26397" y="41947"/>
                    <a:pt x="26404" y="41945"/>
                  </a:cubicBezTo>
                  <a:cubicBezTo>
                    <a:pt x="26465" y="41914"/>
                    <a:pt x="26527" y="41905"/>
                    <a:pt x="26590" y="41905"/>
                  </a:cubicBezTo>
                  <a:cubicBezTo>
                    <a:pt x="26696" y="41905"/>
                    <a:pt x="26804" y="41933"/>
                    <a:pt x="26911" y="41933"/>
                  </a:cubicBezTo>
                  <a:cubicBezTo>
                    <a:pt x="26939" y="41933"/>
                    <a:pt x="26967" y="41931"/>
                    <a:pt x="26995" y="41926"/>
                  </a:cubicBezTo>
                  <a:cubicBezTo>
                    <a:pt x="27027" y="41921"/>
                    <a:pt x="27059" y="41918"/>
                    <a:pt x="27092" y="41918"/>
                  </a:cubicBezTo>
                  <a:cubicBezTo>
                    <a:pt x="27241" y="41918"/>
                    <a:pt x="27389" y="41968"/>
                    <a:pt x="27540" y="41973"/>
                  </a:cubicBezTo>
                  <a:cubicBezTo>
                    <a:pt x="27604" y="41976"/>
                    <a:pt x="27672" y="41987"/>
                    <a:pt x="27736" y="41987"/>
                  </a:cubicBezTo>
                  <a:cubicBezTo>
                    <a:pt x="27777" y="41987"/>
                    <a:pt x="27816" y="41983"/>
                    <a:pt x="27852" y="41970"/>
                  </a:cubicBezTo>
                  <a:cubicBezTo>
                    <a:pt x="27895" y="41953"/>
                    <a:pt x="27934" y="41946"/>
                    <a:pt x="27971" y="41946"/>
                  </a:cubicBezTo>
                  <a:cubicBezTo>
                    <a:pt x="28053" y="41946"/>
                    <a:pt x="28124" y="41980"/>
                    <a:pt x="28199" y="42016"/>
                  </a:cubicBezTo>
                  <a:cubicBezTo>
                    <a:pt x="28224" y="42026"/>
                    <a:pt x="28245" y="42048"/>
                    <a:pt x="28272" y="42048"/>
                  </a:cubicBezTo>
                  <a:cubicBezTo>
                    <a:pt x="28278" y="42048"/>
                    <a:pt x="28285" y="42047"/>
                    <a:pt x="28292" y="42044"/>
                  </a:cubicBezTo>
                  <a:cubicBezTo>
                    <a:pt x="28334" y="42025"/>
                    <a:pt x="28376" y="42020"/>
                    <a:pt x="28419" y="42020"/>
                  </a:cubicBezTo>
                  <a:cubicBezTo>
                    <a:pt x="28468" y="42020"/>
                    <a:pt x="28518" y="42027"/>
                    <a:pt x="28567" y="42028"/>
                  </a:cubicBezTo>
                  <a:cubicBezTo>
                    <a:pt x="28583" y="42029"/>
                    <a:pt x="28599" y="42029"/>
                    <a:pt x="28614" y="42029"/>
                  </a:cubicBezTo>
                  <a:cubicBezTo>
                    <a:pt x="28809" y="42029"/>
                    <a:pt x="29004" y="41995"/>
                    <a:pt x="29199" y="41963"/>
                  </a:cubicBezTo>
                  <a:cubicBezTo>
                    <a:pt x="29372" y="41935"/>
                    <a:pt x="29549" y="41942"/>
                    <a:pt x="29709" y="41833"/>
                  </a:cubicBezTo>
                  <a:cubicBezTo>
                    <a:pt x="29830" y="41750"/>
                    <a:pt x="29988" y="41737"/>
                    <a:pt x="30121" y="41651"/>
                  </a:cubicBezTo>
                  <a:cubicBezTo>
                    <a:pt x="30319" y="41527"/>
                    <a:pt x="30496" y="41369"/>
                    <a:pt x="30703" y="41264"/>
                  </a:cubicBezTo>
                  <a:cubicBezTo>
                    <a:pt x="30740" y="41245"/>
                    <a:pt x="30790" y="41220"/>
                    <a:pt x="30799" y="41171"/>
                  </a:cubicBezTo>
                  <a:cubicBezTo>
                    <a:pt x="30808" y="41100"/>
                    <a:pt x="30861" y="41075"/>
                    <a:pt x="30914" y="41056"/>
                  </a:cubicBezTo>
                  <a:cubicBezTo>
                    <a:pt x="30997" y="41025"/>
                    <a:pt x="31071" y="40967"/>
                    <a:pt x="31093" y="40899"/>
                  </a:cubicBezTo>
                  <a:cubicBezTo>
                    <a:pt x="31143" y="40753"/>
                    <a:pt x="31297" y="40719"/>
                    <a:pt x="31365" y="40577"/>
                  </a:cubicBezTo>
                  <a:cubicBezTo>
                    <a:pt x="31446" y="40406"/>
                    <a:pt x="31647" y="40304"/>
                    <a:pt x="31793" y="40168"/>
                  </a:cubicBezTo>
                  <a:cubicBezTo>
                    <a:pt x="31898" y="40069"/>
                    <a:pt x="31960" y="39930"/>
                    <a:pt x="32096" y="39862"/>
                  </a:cubicBezTo>
                  <a:cubicBezTo>
                    <a:pt x="32146" y="39834"/>
                    <a:pt x="32149" y="39716"/>
                    <a:pt x="32207" y="39691"/>
                  </a:cubicBezTo>
                  <a:cubicBezTo>
                    <a:pt x="32365" y="39626"/>
                    <a:pt x="32409" y="39465"/>
                    <a:pt x="32520" y="39360"/>
                  </a:cubicBezTo>
                  <a:cubicBezTo>
                    <a:pt x="32659" y="39227"/>
                    <a:pt x="32765" y="39054"/>
                    <a:pt x="32950" y="38964"/>
                  </a:cubicBezTo>
                  <a:cubicBezTo>
                    <a:pt x="32972" y="38952"/>
                    <a:pt x="32997" y="38927"/>
                    <a:pt x="33006" y="38902"/>
                  </a:cubicBezTo>
                  <a:cubicBezTo>
                    <a:pt x="33031" y="38822"/>
                    <a:pt x="33083" y="38769"/>
                    <a:pt x="33164" y="38741"/>
                  </a:cubicBezTo>
                  <a:cubicBezTo>
                    <a:pt x="33195" y="38732"/>
                    <a:pt x="33217" y="38707"/>
                    <a:pt x="33232" y="38676"/>
                  </a:cubicBezTo>
                  <a:cubicBezTo>
                    <a:pt x="33297" y="38540"/>
                    <a:pt x="33390" y="38428"/>
                    <a:pt x="33532" y="38367"/>
                  </a:cubicBezTo>
                  <a:cubicBezTo>
                    <a:pt x="33572" y="38348"/>
                    <a:pt x="33607" y="38311"/>
                    <a:pt x="33619" y="38267"/>
                  </a:cubicBezTo>
                  <a:cubicBezTo>
                    <a:pt x="33634" y="38215"/>
                    <a:pt x="33656" y="38181"/>
                    <a:pt x="33709" y="38162"/>
                  </a:cubicBezTo>
                  <a:cubicBezTo>
                    <a:pt x="33755" y="38144"/>
                    <a:pt x="33789" y="38103"/>
                    <a:pt x="33811" y="38057"/>
                  </a:cubicBezTo>
                  <a:cubicBezTo>
                    <a:pt x="33842" y="37986"/>
                    <a:pt x="33897" y="37939"/>
                    <a:pt x="33969" y="37905"/>
                  </a:cubicBezTo>
                  <a:cubicBezTo>
                    <a:pt x="34003" y="37890"/>
                    <a:pt x="34046" y="37874"/>
                    <a:pt x="34049" y="37837"/>
                  </a:cubicBezTo>
                  <a:cubicBezTo>
                    <a:pt x="34074" y="37645"/>
                    <a:pt x="34281" y="37621"/>
                    <a:pt x="34374" y="37484"/>
                  </a:cubicBezTo>
                  <a:cubicBezTo>
                    <a:pt x="34439" y="37392"/>
                    <a:pt x="34566" y="37311"/>
                    <a:pt x="34640" y="37206"/>
                  </a:cubicBezTo>
                  <a:cubicBezTo>
                    <a:pt x="34702" y="37119"/>
                    <a:pt x="34811" y="37091"/>
                    <a:pt x="34857" y="36998"/>
                  </a:cubicBezTo>
                  <a:cubicBezTo>
                    <a:pt x="34891" y="36930"/>
                    <a:pt x="34944" y="36887"/>
                    <a:pt x="35009" y="36862"/>
                  </a:cubicBezTo>
                  <a:cubicBezTo>
                    <a:pt x="35071" y="36834"/>
                    <a:pt x="35111" y="36791"/>
                    <a:pt x="35126" y="36729"/>
                  </a:cubicBezTo>
                  <a:cubicBezTo>
                    <a:pt x="35139" y="36683"/>
                    <a:pt x="35167" y="36655"/>
                    <a:pt x="35194" y="36618"/>
                  </a:cubicBezTo>
                  <a:cubicBezTo>
                    <a:pt x="35328" y="36420"/>
                    <a:pt x="35600" y="36361"/>
                    <a:pt x="35693" y="36119"/>
                  </a:cubicBezTo>
                  <a:cubicBezTo>
                    <a:pt x="35699" y="36101"/>
                    <a:pt x="35739" y="36091"/>
                    <a:pt x="35764" y="36079"/>
                  </a:cubicBezTo>
                  <a:cubicBezTo>
                    <a:pt x="35891" y="36011"/>
                    <a:pt x="36005" y="35937"/>
                    <a:pt x="35996" y="35766"/>
                  </a:cubicBezTo>
                  <a:cubicBezTo>
                    <a:pt x="35993" y="35680"/>
                    <a:pt x="35999" y="35599"/>
                    <a:pt x="36083" y="35537"/>
                  </a:cubicBezTo>
                  <a:cubicBezTo>
                    <a:pt x="36114" y="35513"/>
                    <a:pt x="36135" y="35441"/>
                    <a:pt x="36117" y="35398"/>
                  </a:cubicBezTo>
                  <a:cubicBezTo>
                    <a:pt x="36086" y="35336"/>
                    <a:pt x="36111" y="35293"/>
                    <a:pt x="36142" y="35243"/>
                  </a:cubicBezTo>
                  <a:cubicBezTo>
                    <a:pt x="36194" y="35169"/>
                    <a:pt x="36219" y="35089"/>
                    <a:pt x="36216" y="34993"/>
                  </a:cubicBezTo>
                  <a:cubicBezTo>
                    <a:pt x="36216" y="34918"/>
                    <a:pt x="36244" y="34838"/>
                    <a:pt x="36275" y="34767"/>
                  </a:cubicBezTo>
                  <a:cubicBezTo>
                    <a:pt x="36346" y="34609"/>
                    <a:pt x="36417" y="34451"/>
                    <a:pt x="36442" y="34275"/>
                  </a:cubicBezTo>
                  <a:cubicBezTo>
                    <a:pt x="36491" y="33940"/>
                    <a:pt x="36683" y="33646"/>
                    <a:pt x="36733" y="33312"/>
                  </a:cubicBezTo>
                  <a:cubicBezTo>
                    <a:pt x="36739" y="33287"/>
                    <a:pt x="36764" y="33262"/>
                    <a:pt x="36782" y="33241"/>
                  </a:cubicBezTo>
                  <a:cubicBezTo>
                    <a:pt x="36813" y="33207"/>
                    <a:pt x="36835" y="33169"/>
                    <a:pt x="36847" y="33123"/>
                  </a:cubicBezTo>
                  <a:cubicBezTo>
                    <a:pt x="36897" y="32894"/>
                    <a:pt x="37008" y="32680"/>
                    <a:pt x="37005" y="32439"/>
                  </a:cubicBezTo>
                  <a:cubicBezTo>
                    <a:pt x="37005" y="32346"/>
                    <a:pt x="37083" y="32287"/>
                    <a:pt x="37117" y="32210"/>
                  </a:cubicBezTo>
                  <a:cubicBezTo>
                    <a:pt x="37203" y="32003"/>
                    <a:pt x="37200" y="31767"/>
                    <a:pt x="37324" y="31572"/>
                  </a:cubicBezTo>
                  <a:cubicBezTo>
                    <a:pt x="37333" y="31557"/>
                    <a:pt x="37336" y="31532"/>
                    <a:pt x="37333" y="31513"/>
                  </a:cubicBezTo>
                  <a:cubicBezTo>
                    <a:pt x="37321" y="31362"/>
                    <a:pt x="37420" y="31241"/>
                    <a:pt x="37454" y="31102"/>
                  </a:cubicBezTo>
                  <a:cubicBezTo>
                    <a:pt x="37479" y="30993"/>
                    <a:pt x="37510" y="30882"/>
                    <a:pt x="37531" y="30774"/>
                  </a:cubicBezTo>
                  <a:cubicBezTo>
                    <a:pt x="37544" y="30706"/>
                    <a:pt x="37556" y="30647"/>
                    <a:pt x="37612" y="30603"/>
                  </a:cubicBezTo>
                  <a:cubicBezTo>
                    <a:pt x="37714" y="30526"/>
                    <a:pt x="37829" y="30464"/>
                    <a:pt x="37949" y="30436"/>
                  </a:cubicBezTo>
                  <a:cubicBezTo>
                    <a:pt x="38191" y="30384"/>
                    <a:pt x="38358" y="30226"/>
                    <a:pt x="38553" y="30093"/>
                  </a:cubicBezTo>
                  <a:cubicBezTo>
                    <a:pt x="38708" y="29987"/>
                    <a:pt x="38869" y="29901"/>
                    <a:pt x="39011" y="29774"/>
                  </a:cubicBezTo>
                  <a:cubicBezTo>
                    <a:pt x="39110" y="29690"/>
                    <a:pt x="39225" y="29616"/>
                    <a:pt x="39327" y="29529"/>
                  </a:cubicBezTo>
                  <a:cubicBezTo>
                    <a:pt x="39491" y="29387"/>
                    <a:pt x="39543" y="29186"/>
                    <a:pt x="39602" y="28994"/>
                  </a:cubicBezTo>
                  <a:cubicBezTo>
                    <a:pt x="39661" y="28811"/>
                    <a:pt x="39794" y="28635"/>
                    <a:pt x="39689" y="28427"/>
                  </a:cubicBezTo>
                  <a:cubicBezTo>
                    <a:pt x="39686" y="28418"/>
                    <a:pt x="39689" y="28403"/>
                    <a:pt x="39695" y="28393"/>
                  </a:cubicBezTo>
                  <a:cubicBezTo>
                    <a:pt x="39735" y="28325"/>
                    <a:pt x="39720" y="28257"/>
                    <a:pt x="39695" y="28192"/>
                  </a:cubicBezTo>
                  <a:cubicBezTo>
                    <a:pt x="39652" y="28081"/>
                    <a:pt x="39652" y="28000"/>
                    <a:pt x="39794" y="27979"/>
                  </a:cubicBezTo>
                  <a:cubicBezTo>
                    <a:pt x="39828" y="27972"/>
                    <a:pt x="39844" y="27938"/>
                    <a:pt x="39862" y="27911"/>
                  </a:cubicBezTo>
                  <a:cubicBezTo>
                    <a:pt x="39949" y="27808"/>
                    <a:pt x="39983" y="27685"/>
                    <a:pt x="40039" y="27570"/>
                  </a:cubicBezTo>
                  <a:cubicBezTo>
                    <a:pt x="40094" y="27455"/>
                    <a:pt x="40122" y="27350"/>
                    <a:pt x="40150" y="27230"/>
                  </a:cubicBezTo>
                  <a:cubicBezTo>
                    <a:pt x="40200" y="27028"/>
                    <a:pt x="40076" y="26846"/>
                    <a:pt x="40141" y="26657"/>
                  </a:cubicBezTo>
                  <a:cubicBezTo>
                    <a:pt x="40147" y="26632"/>
                    <a:pt x="40122" y="26589"/>
                    <a:pt x="40101" y="26567"/>
                  </a:cubicBezTo>
                  <a:cubicBezTo>
                    <a:pt x="40051" y="26524"/>
                    <a:pt x="40029" y="26459"/>
                    <a:pt x="39992" y="26406"/>
                  </a:cubicBezTo>
                  <a:cubicBezTo>
                    <a:pt x="39890" y="26255"/>
                    <a:pt x="39974" y="26019"/>
                    <a:pt x="40150" y="25976"/>
                  </a:cubicBezTo>
                  <a:cubicBezTo>
                    <a:pt x="40231" y="25954"/>
                    <a:pt x="40258" y="25902"/>
                    <a:pt x="40274" y="25843"/>
                  </a:cubicBezTo>
                  <a:cubicBezTo>
                    <a:pt x="40289" y="25784"/>
                    <a:pt x="40320" y="25738"/>
                    <a:pt x="40345" y="25688"/>
                  </a:cubicBezTo>
                  <a:cubicBezTo>
                    <a:pt x="40460" y="25434"/>
                    <a:pt x="40639" y="25218"/>
                    <a:pt x="40614" y="24899"/>
                  </a:cubicBezTo>
                  <a:cubicBezTo>
                    <a:pt x="40596" y="24651"/>
                    <a:pt x="40552" y="24428"/>
                    <a:pt x="40441" y="24208"/>
                  </a:cubicBezTo>
                  <a:cubicBezTo>
                    <a:pt x="40395" y="24125"/>
                    <a:pt x="40314" y="24063"/>
                    <a:pt x="40292" y="23973"/>
                  </a:cubicBezTo>
                  <a:cubicBezTo>
                    <a:pt x="40262" y="23856"/>
                    <a:pt x="40190" y="23784"/>
                    <a:pt x="40088" y="23726"/>
                  </a:cubicBezTo>
                  <a:cubicBezTo>
                    <a:pt x="39992" y="23670"/>
                    <a:pt x="39847" y="23589"/>
                    <a:pt x="39862" y="23487"/>
                  </a:cubicBezTo>
                  <a:cubicBezTo>
                    <a:pt x="39884" y="23339"/>
                    <a:pt x="39896" y="23187"/>
                    <a:pt x="39930" y="23038"/>
                  </a:cubicBezTo>
                  <a:cubicBezTo>
                    <a:pt x="39933" y="23032"/>
                    <a:pt x="39943" y="23026"/>
                    <a:pt x="39943" y="23020"/>
                  </a:cubicBezTo>
                  <a:cubicBezTo>
                    <a:pt x="39980" y="22887"/>
                    <a:pt x="40079" y="22788"/>
                    <a:pt x="40110" y="22648"/>
                  </a:cubicBezTo>
                  <a:cubicBezTo>
                    <a:pt x="40135" y="22525"/>
                    <a:pt x="40116" y="22385"/>
                    <a:pt x="40218" y="22286"/>
                  </a:cubicBezTo>
                  <a:cubicBezTo>
                    <a:pt x="40237" y="22268"/>
                    <a:pt x="40227" y="22246"/>
                    <a:pt x="40237" y="22231"/>
                  </a:cubicBezTo>
                  <a:cubicBezTo>
                    <a:pt x="40283" y="22135"/>
                    <a:pt x="40274" y="22032"/>
                    <a:pt x="40292" y="21933"/>
                  </a:cubicBezTo>
                  <a:cubicBezTo>
                    <a:pt x="40323" y="21772"/>
                    <a:pt x="40395" y="21624"/>
                    <a:pt x="40466" y="21478"/>
                  </a:cubicBezTo>
                  <a:cubicBezTo>
                    <a:pt x="40487" y="21429"/>
                    <a:pt x="40515" y="21382"/>
                    <a:pt x="40491" y="21327"/>
                  </a:cubicBezTo>
                  <a:cubicBezTo>
                    <a:pt x="40475" y="21293"/>
                    <a:pt x="40478" y="21259"/>
                    <a:pt x="40503" y="21234"/>
                  </a:cubicBezTo>
                  <a:cubicBezTo>
                    <a:pt x="40621" y="21107"/>
                    <a:pt x="40497" y="21008"/>
                    <a:pt x="40450" y="20912"/>
                  </a:cubicBezTo>
                  <a:cubicBezTo>
                    <a:pt x="40429" y="20867"/>
                    <a:pt x="40392" y="20855"/>
                    <a:pt x="40348" y="20855"/>
                  </a:cubicBezTo>
                  <a:cubicBezTo>
                    <a:pt x="40311" y="20855"/>
                    <a:pt x="40268" y="20864"/>
                    <a:pt x="40227" y="20872"/>
                  </a:cubicBezTo>
                  <a:cubicBezTo>
                    <a:pt x="40141" y="20887"/>
                    <a:pt x="40067" y="20900"/>
                    <a:pt x="40023" y="20999"/>
                  </a:cubicBezTo>
                  <a:cubicBezTo>
                    <a:pt x="40002" y="21051"/>
                    <a:pt x="39933" y="21085"/>
                    <a:pt x="39868" y="21110"/>
                  </a:cubicBezTo>
                  <a:cubicBezTo>
                    <a:pt x="39856" y="21039"/>
                    <a:pt x="39859" y="20977"/>
                    <a:pt x="39878" y="20918"/>
                  </a:cubicBezTo>
                  <a:cubicBezTo>
                    <a:pt x="39890" y="20875"/>
                    <a:pt x="39890" y="20828"/>
                    <a:pt x="39862" y="20785"/>
                  </a:cubicBezTo>
                  <a:cubicBezTo>
                    <a:pt x="39787" y="20677"/>
                    <a:pt x="39708" y="20621"/>
                    <a:pt x="39617" y="20621"/>
                  </a:cubicBezTo>
                  <a:cubicBezTo>
                    <a:pt x="39554" y="20621"/>
                    <a:pt x="39485" y="20649"/>
                    <a:pt x="39407" y="20705"/>
                  </a:cubicBezTo>
                  <a:cubicBezTo>
                    <a:pt x="39355" y="20742"/>
                    <a:pt x="39317" y="20794"/>
                    <a:pt x="39262" y="20822"/>
                  </a:cubicBezTo>
                  <a:cubicBezTo>
                    <a:pt x="39039" y="20934"/>
                    <a:pt x="38847" y="21095"/>
                    <a:pt x="38658" y="21252"/>
                  </a:cubicBezTo>
                  <a:cubicBezTo>
                    <a:pt x="38587" y="21308"/>
                    <a:pt x="38503" y="21290"/>
                    <a:pt x="38441" y="21352"/>
                  </a:cubicBezTo>
                  <a:cubicBezTo>
                    <a:pt x="38305" y="21494"/>
                    <a:pt x="38135" y="21602"/>
                    <a:pt x="37993" y="21745"/>
                  </a:cubicBezTo>
                  <a:cubicBezTo>
                    <a:pt x="37900" y="21841"/>
                    <a:pt x="37770" y="21915"/>
                    <a:pt x="37655" y="21989"/>
                  </a:cubicBezTo>
                  <a:cubicBezTo>
                    <a:pt x="37516" y="22079"/>
                    <a:pt x="37411" y="22212"/>
                    <a:pt x="37256" y="22277"/>
                  </a:cubicBezTo>
                  <a:cubicBezTo>
                    <a:pt x="37228" y="22289"/>
                    <a:pt x="37206" y="22323"/>
                    <a:pt x="37194" y="22351"/>
                  </a:cubicBezTo>
                  <a:cubicBezTo>
                    <a:pt x="37169" y="22416"/>
                    <a:pt x="37120" y="22447"/>
                    <a:pt x="37058" y="22469"/>
                  </a:cubicBezTo>
                  <a:cubicBezTo>
                    <a:pt x="36878" y="22531"/>
                    <a:pt x="36764" y="22686"/>
                    <a:pt x="36615" y="22794"/>
                  </a:cubicBezTo>
                  <a:cubicBezTo>
                    <a:pt x="36541" y="22853"/>
                    <a:pt x="36470" y="22921"/>
                    <a:pt x="36383" y="22967"/>
                  </a:cubicBezTo>
                  <a:cubicBezTo>
                    <a:pt x="36355" y="22983"/>
                    <a:pt x="36324" y="22998"/>
                    <a:pt x="36303" y="23023"/>
                  </a:cubicBezTo>
                  <a:cubicBezTo>
                    <a:pt x="36210" y="23122"/>
                    <a:pt x="36145" y="23243"/>
                    <a:pt x="35990" y="23277"/>
                  </a:cubicBezTo>
                  <a:cubicBezTo>
                    <a:pt x="35928" y="23289"/>
                    <a:pt x="35857" y="23339"/>
                    <a:pt x="35823" y="23391"/>
                  </a:cubicBezTo>
                  <a:cubicBezTo>
                    <a:pt x="35761" y="23500"/>
                    <a:pt x="35677" y="23577"/>
                    <a:pt x="35572" y="23639"/>
                  </a:cubicBezTo>
                  <a:cubicBezTo>
                    <a:pt x="35488" y="23692"/>
                    <a:pt x="35414" y="23757"/>
                    <a:pt x="35349" y="23831"/>
                  </a:cubicBezTo>
                  <a:cubicBezTo>
                    <a:pt x="35293" y="23899"/>
                    <a:pt x="35179" y="23874"/>
                    <a:pt x="35139" y="23948"/>
                  </a:cubicBezTo>
                  <a:cubicBezTo>
                    <a:pt x="35083" y="24054"/>
                    <a:pt x="34972" y="24100"/>
                    <a:pt x="34910" y="24202"/>
                  </a:cubicBezTo>
                  <a:cubicBezTo>
                    <a:pt x="34876" y="24261"/>
                    <a:pt x="34811" y="24317"/>
                    <a:pt x="34724" y="24329"/>
                  </a:cubicBezTo>
                  <a:cubicBezTo>
                    <a:pt x="34653" y="24342"/>
                    <a:pt x="34609" y="24410"/>
                    <a:pt x="34575" y="24472"/>
                  </a:cubicBezTo>
                  <a:cubicBezTo>
                    <a:pt x="34560" y="24506"/>
                    <a:pt x="34532" y="24530"/>
                    <a:pt x="34510" y="24558"/>
                  </a:cubicBezTo>
                  <a:cubicBezTo>
                    <a:pt x="34411" y="24682"/>
                    <a:pt x="34263" y="24778"/>
                    <a:pt x="34250" y="24961"/>
                  </a:cubicBezTo>
                  <a:cubicBezTo>
                    <a:pt x="34246" y="25012"/>
                    <a:pt x="34219" y="25040"/>
                    <a:pt x="34184" y="25040"/>
                  </a:cubicBezTo>
                  <a:cubicBezTo>
                    <a:pt x="34164" y="25040"/>
                    <a:pt x="34142" y="25031"/>
                    <a:pt x="34120" y="25010"/>
                  </a:cubicBezTo>
                  <a:cubicBezTo>
                    <a:pt x="33950" y="24852"/>
                    <a:pt x="33721" y="24815"/>
                    <a:pt x="33520" y="24756"/>
                  </a:cubicBezTo>
                  <a:cubicBezTo>
                    <a:pt x="33323" y="24698"/>
                    <a:pt x="33116" y="24694"/>
                    <a:pt x="32908" y="24694"/>
                  </a:cubicBezTo>
                  <a:cubicBezTo>
                    <a:pt x="32879" y="24694"/>
                    <a:pt x="32851" y="24694"/>
                    <a:pt x="32822" y="24694"/>
                  </a:cubicBezTo>
                  <a:cubicBezTo>
                    <a:pt x="32696" y="24694"/>
                    <a:pt x="32570" y="24693"/>
                    <a:pt x="32446" y="24679"/>
                  </a:cubicBezTo>
                  <a:cubicBezTo>
                    <a:pt x="32415" y="24676"/>
                    <a:pt x="32384" y="24674"/>
                    <a:pt x="32353" y="24674"/>
                  </a:cubicBezTo>
                  <a:cubicBezTo>
                    <a:pt x="32184" y="24674"/>
                    <a:pt x="32012" y="24717"/>
                    <a:pt x="31842" y="24719"/>
                  </a:cubicBezTo>
                  <a:cubicBezTo>
                    <a:pt x="31760" y="24719"/>
                    <a:pt x="31677" y="24723"/>
                    <a:pt x="31594" y="24723"/>
                  </a:cubicBezTo>
                  <a:cubicBezTo>
                    <a:pt x="31505" y="24723"/>
                    <a:pt x="31415" y="24718"/>
                    <a:pt x="31328" y="24698"/>
                  </a:cubicBezTo>
                  <a:cubicBezTo>
                    <a:pt x="31284" y="24686"/>
                    <a:pt x="31241" y="24682"/>
                    <a:pt x="31199" y="24682"/>
                  </a:cubicBezTo>
                  <a:cubicBezTo>
                    <a:pt x="31147" y="24682"/>
                    <a:pt x="31096" y="24689"/>
                    <a:pt x="31044" y="24701"/>
                  </a:cubicBezTo>
                  <a:cubicBezTo>
                    <a:pt x="30982" y="24715"/>
                    <a:pt x="30920" y="24729"/>
                    <a:pt x="30858" y="24729"/>
                  </a:cubicBezTo>
                  <a:cubicBezTo>
                    <a:pt x="30814" y="24729"/>
                    <a:pt x="30770" y="24722"/>
                    <a:pt x="30728" y="24704"/>
                  </a:cubicBezTo>
                  <a:cubicBezTo>
                    <a:pt x="30693" y="24689"/>
                    <a:pt x="30660" y="24682"/>
                    <a:pt x="30628" y="24682"/>
                  </a:cubicBezTo>
                  <a:cubicBezTo>
                    <a:pt x="30585" y="24682"/>
                    <a:pt x="30544" y="24694"/>
                    <a:pt x="30502" y="24713"/>
                  </a:cubicBezTo>
                  <a:cubicBezTo>
                    <a:pt x="30482" y="24723"/>
                    <a:pt x="30454" y="24737"/>
                    <a:pt x="30434" y="24737"/>
                  </a:cubicBezTo>
                  <a:cubicBezTo>
                    <a:pt x="30429" y="24737"/>
                    <a:pt x="30425" y="24736"/>
                    <a:pt x="30421" y="24735"/>
                  </a:cubicBezTo>
                  <a:cubicBezTo>
                    <a:pt x="30369" y="24706"/>
                    <a:pt x="30319" y="24695"/>
                    <a:pt x="30269" y="24695"/>
                  </a:cubicBezTo>
                  <a:cubicBezTo>
                    <a:pt x="30180" y="24695"/>
                    <a:pt x="30094" y="24730"/>
                    <a:pt x="30007" y="24759"/>
                  </a:cubicBezTo>
                  <a:cubicBezTo>
                    <a:pt x="29991" y="24765"/>
                    <a:pt x="29975" y="24767"/>
                    <a:pt x="29959" y="24767"/>
                  </a:cubicBezTo>
                  <a:cubicBezTo>
                    <a:pt x="29946" y="24767"/>
                    <a:pt x="29932" y="24765"/>
                    <a:pt x="29920" y="24763"/>
                  </a:cubicBezTo>
                  <a:cubicBezTo>
                    <a:pt x="29829" y="24738"/>
                    <a:pt x="29738" y="24718"/>
                    <a:pt x="29646" y="24718"/>
                  </a:cubicBezTo>
                  <a:cubicBezTo>
                    <a:pt x="29576" y="24718"/>
                    <a:pt x="29505" y="24730"/>
                    <a:pt x="29434" y="24759"/>
                  </a:cubicBezTo>
                  <a:cubicBezTo>
                    <a:pt x="29412" y="24769"/>
                    <a:pt x="29386" y="24774"/>
                    <a:pt x="29359" y="24774"/>
                  </a:cubicBezTo>
                  <a:cubicBezTo>
                    <a:pt x="29326" y="24774"/>
                    <a:pt x="29293" y="24767"/>
                    <a:pt x="29264" y="24753"/>
                  </a:cubicBezTo>
                  <a:cubicBezTo>
                    <a:pt x="29230" y="24736"/>
                    <a:pt x="29197" y="24727"/>
                    <a:pt x="29164" y="24727"/>
                  </a:cubicBezTo>
                  <a:cubicBezTo>
                    <a:pt x="29139" y="24727"/>
                    <a:pt x="29114" y="24732"/>
                    <a:pt x="29087" y="24741"/>
                  </a:cubicBezTo>
                  <a:cubicBezTo>
                    <a:pt x="28988" y="24780"/>
                    <a:pt x="28885" y="24787"/>
                    <a:pt x="28781" y="24787"/>
                  </a:cubicBezTo>
                  <a:cubicBezTo>
                    <a:pt x="28720" y="24787"/>
                    <a:pt x="28657" y="24784"/>
                    <a:pt x="28595" y="24784"/>
                  </a:cubicBezTo>
                  <a:cubicBezTo>
                    <a:pt x="28528" y="24784"/>
                    <a:pt x="28461" y="24787"/>
                    <a:pt x="28394" y="24800"/>
                  </a:cubicBezTo>
                  <a:cubicBezTo>
                    <a:pt x="28355" y="24806"/>
                    <a:pt x="28315" y="24808"/>
                    <a:pt x="28274" y="24808"/>
                  </a:cubicBezTo>
                  <a:cubicBezTo>
                    <a:pt x="28210" y="24808"/>
                    <a:pt x="28144" y="24803"/>
                    <a:pt x="28077" y="24803"/>
                  </a:cubicBezTo>
                  <a:cubicBezTo>
                    <a:pt x="28006" y="24803"/>
                    <a:pt x="27933" y="24809"/>
                    <a:pt x="27862" y="24834"/>
                  </a:cubicBezTo>
                  <a:cubicBezTo>
                    <a:pt x="27840" y="24841"/>
                    <a:pt x="27818" y="24844"/>
                    <a:pt x="27796" y="24844"/>
                  </a:cubicBezTo>
                  <a:cubicBezTo>
                    <a:pt x="27710" y="24844"/>
                    <a:pt x="27625" y="24797"/>
                    <a:pt x="27532" y="24797"/>
                  </a:cubicBezTo>
                  <a:cubicBezTo>
                    <a:pt x="27520" y="24797"/>
                    <a:pt x="27508" y="24798"/>
                    <a:pt x="27496" y="24800"/>
                  </a:cubicBezTo>
                  <a:cubicBezTo>
                    <a:pt x="27307" y="24824"/>
                    <a:pt x="27116" y="24794"/>
                    <a:pt x="26927" y="24846"/>
                  </a:cubicBezTo>
                  <a:cubicBezTo>
                    <a:pt x="26901" y="24854"/>
                    <a:pt x="26875" y="24859"/>
                    <a:pt x="26853" y="24859"/>
                  </a:cubicBezTo>
                  <a:cubicBezTo>
                    <a:pt x="26802" y="24859"/>
                    <a:pt x="26769" y="24831"/>
                    <a:pt x="26791" y="24738"/>
                  </a:cubicBezTo>
                  <a:cubicBezTo>
                    <a:pt x="26794" y="24719"/>
                    <a:pt x="26784" y="24698"/>
                    <a:pt x="26784" y="24679"/>
                  </a:cubicBezTo>
                  <a:cubicBezTo>
                    <a:pt x="26784" y="24431"/>
                    <a:pt x="26654" y="24202"/>
                    <a:pt x="26710" y="23945"/>
                  </a:cubicBezTo>
                  <a:cubicBezTo>
                    <a:pt x="26744" y="23800"/>
                    <a:pt x="26673" y="23639"/>
                    <a:pt x="26657" y="23484"/>
                  </a:cubicBezTo>
                  <a:cubicBezTo>
                    <a:pt x="26645" y="23370"/>
                    <a:pt x="26642" y="23246"/>
                    <a:pt x="26614" y="23134"/>
                  </a:cubicBezTo>
                  <a:cubicBezTo>
                    <a:pt x="26574" y="22970"/>
                    <a:pt x="26540" y="22806"/>
                    <a:pt x="26500" y="22645"/>
                  </a:cubicBezTo>
                  <a:cubicBezTo>
                    <a:pt x="26462" y="22500"/>
                    <a:pt x="26435" y="22348"/>
                    <a:pt x="26438" y="22209"/>
                  </a:cubicBezTo>
                  <a:cubicBezTo>
                    <a:pt x="26441" y="22005"/>
                    <a:pt x="26339" y="21837"/>
                    <a:pt x="26314" y="21646"/>
                  </a:cubicBezTo>
                  <a:cubicBezTo>
                    <a:pt x="26298" y="21503"/>
                    <a:pt x="26255" y="21352"/>
                    <a:pt x="26150" y="21234"/>
                  </a:cubicBezTo>
                  <a:cubicBezTo>
                    <a:pt x="26141" y="21228"/>
                    <a:pt x="26137" y="21212"/>
                    <a:pt x="26141" y="21200"/>
                  </a:cubicBezTo>
                  <a:cubicBezTo>
                    <a:pt x="26141" y="21051"/>
                    <a:pt x="26048" y="20924"/>
                    <a:pt x="26051" y="20776"/>
                  </a:cubicBezTo>
                  <a:cubicBezTo>
                    <a:pt x="26051" y="20748"/>
                    <a:pt x="26035" y="20711"/>
                    <a:pt x="26017" y="20698"/>
                  </a:cubicBezTo>
                  <a:cubicBezTo>
                    <a:pt x="25955" y="20664"/>
                    <a:pt x="25952" y="20609"/>
                    <a:pt x="25952" y="20550"/>
                  </a:cubicBezTo>
                  <a:cubicBezTo>
                    <a:pt x="25952" y="20522"/>
                    <a:pt x="25952" y="20482"/>
                    <a:pt x="25933" y="20469"/>
                  </a:cubicBezTo>
                  <a:cubicBezTo>
                    <a:pt x="25800" y="20367"/>
                    <a:pt x="25819" y="20188"/>
                    <a:pt x="25720" y="20070"/>
                  </a:cubicBezTo>
                  <a:cubicBezTo>
                    <a:pt x="25695" y="20042"/>
                    <a:pt x="25692" y="19993"/>
                    <a:pt x="25679" y="19956"/>
                  </a:cubicBezTo>
                  <a:cubicBezTo>
                    <a:pt x="25645" y="19835"/>
                    <a:pt x="25602" y="19720"/>
                    <a:pt x="25506" y="19637"/>
                  </a:cubicBezTo>
                  <a:cubicBezTo>
                    <a:pt x="25469" y="19603"/>
                    <a:pt x="25450" y="19565"/>
                    <a:pt x="25435" y="19525"/>
                  </a:cubicBezTo>
                  <a:cubicBezTo>
                    <a:pt x="25385" y="19386"/>
                    <a:pt x="25231" y="19312"/>
                    <a:pt x="25209" y="19154"/>
                  </a:cubicBezTo>
                  <a:cubicBezTo>
                    <a:pt x="25209" y="19151"/>
                    <a:pt x="25203" y="19148"/>
                    <a:pt x="25200" y="19148"/>
                  </a:cubicBezTo>
                  <a:cubicBezTo>
                    <a:pt x="25036" y="19086"/>
                    <a:pt x="25029" y="18894"/>
                    <a:pt x="24893" y="18798"/>
                  </a:cubicBezTo>
                  <a:cubicBezTo>
                    <a:pt x="24828" y="18751"/>
                    <a:pt x="24779" y="18655"/>
                    <a:pt x="24710" y="18587"/>
                  </a:cubicBezTo>
                  <a:cubicBezTo>
                    <a:pt x="24633" y="18510"/>
                    <a:pt x="24515" y="18485"/>
                    <a:pt x="24450" y="18392"/>
                  </a:cubicBezTo>
                  <a:cubicBezTo>
                    <a:pt x="24373" y="18275"/>
                    <a:pt x="24237" y="18231"/>
                    <a:pt x="24129" y="18163"/>
                  </a:cubicBezTo>
                  <a:cubicBezTo>
                    <a:pt x="23983" y="18077"/>
                    <a:pt x="23838" y="17974"/>
                    <a:pt x="23664" y="17925"/>
                  </a:cubicBezTo>
                  <a:cubicBezTo>
                    <a:pt x="23575" y="17900"/>
                    <a:pt x="23485" y="17832"/>
                    <a:pt x="23392" y="17795"/>
                  </a:cubicBezTo>
                  <a:cubicBezTo>
                    <a:pt x="23144" y="17696"/>
                    <a:pt x="22897" y="17603"/>
                    <a:pt x="22637" y="17538"/>
                  </a:cubicBezTo>
                  <a:cubicBezTo>
                    <a:pt x="22469" y="17495"/>
                    <a:pt x="22296" y="17461"/>
                    <a:pt x="22135" y="17399"/>
                  </a:cubicBezTo>
                  <a:cubicBezTo>
                    <a:pt x="21971" y="17337"/>
                    <a:pt x="21792" y="17362"/>
                    <a:pt x="21640" y="17275"/>
                  </a:cubicBezTo>
                  <a:cubicBezTo>
                    <a:pt x="21637" y="17274"/>
                    <a:pt x="21635" y="17273"/>
                    <a:pt x="21631" y="17273"/>
                  </a:cubicBezTo>
                  <a:cubicBezTo>
                    <a:pt x="21619" y="17273"/>
                    <a:pt x="21603" y="17281"/>
                    <a:pt x="21590" y="17281"/>
                  </a:cubicBezTo>
                  <a:cubicBezTo>
                    <a:pt x="21530" y="17281"/>
                    <a:pt x="21467" y="17290"/>
                    <a:pt x="21405" y="17290"/>
                  </a:cubicBezTo>
                  <a:cubicBezTo>
                    <a:pt x="21353" y="17290"/>
                    <a:pt x="21301" y="17284"/>
                    <a:pt x="21253" y="17259"/>
                  </a:cubicBezTo>
                  <a:cubicBezTo>
                    <a:pt x="21163" y="17210"/>
                    <a:pt x="21074" y="17177"/>
                    <a:pt x="20978" y="17177"/>
                  </a:cubicBezTo>
                  <a:cubicBezTo>
                    <a:pt x="20936" y="17177"/>
                    <a:pt x="20893" y="17183"/>
                    <a:pt x="20848" y="17198"/>
                  </a:cubicBezTo>
                  <a:cubicBezTo>
                    <a:pt x="20837" y="17201"/>
                    <a:pt x="20825" y="17202"/>
                    <a:pt x="20814" y="17202"/>
                  </a:cubicBezTo>
                  <a:cubicBezTo>
                    <a:pt x="20781" y="17202"/>
                    <a:pt x="20745" y="17190"/>
                    <a:pt x="20717" y="17170"/>
                  </a:cubicBezTo>
                  <a:cubicBezTo>
                    <a:pt x="20660" y="17126"/>
                    <a:pt x="20596" y="17113"/>
                    <a:pt x="20530" y="17113"/>
                  </a:cubicBezTo>
                  <a:cubicBezTo>
                    <a:pt x="20507" y="17113"/>
                    <a:pt x="20484" y="17115"/>
                    <a:pt x="20461" y="17117"/>
                  </a:cubicBezTo>
                  <a:cubicBezTo>
                    <a:pt x="20414" y="17122"/>
                    <a:pt x="20369" y="17126"/>
                    <a:pt x="20324" y="17126"/>
                  </a:cubicBezTo>
                  <a:cubicBezTo>
                    <a:pt x="20260" y="17126"/>
                    <a:pt x="20196" y="17118"/>
                    <a:pt x="20126" y="17092"/>
                  </a:cubicBezTo>
                  <a:cubicBezTo>
                    <a:pt x="20057" y="17067"/>
                    <a:pt x="19985" y="17060"/>
                    <a:pt x="19912" y="17060"/>
                  </a:cubicBezTo>
                  <a:cubicBezTo>
                    <a:pt x="19834" y="17060"/>
                    <a:pt x="19755" y="17068"/>
                    <a:pt x="19677" y="17068"/>
                  </a:cubicBezTo>
                  <a:cubicBezTo>
                    <a:pt x="19650" y="17068"/>
                    <a:pt x="19623" y="17067"/>
                    <a:pt x="19597" y="17064"/>
                  </a:cubicBezTo>
                  <a:cubicBezTo>
                    <a:pt x="19489" y="17057"/>
                    <a:pt x="19380" y="17033"/>
                    <a:pt x="19270" y="17033"/>
                  </a:cubicBezTo>
                  <a:cubicBezTo>
                    <a:pt x="19207" y="17033"/>
                    <a:pt x="19144" y="17041"/>
                    <a:pt x="19080" y="17064"/>
                  </a:cubicBezTo>
                  <a:cubicBezTo>
                    <a:pt x="19078" y="17065"/>
                    <a:pt x="19076" y="17066"/>
                    <a:pt x="19074" y="17066"/>
                  </a:cubicBezTo>
                  <a:cubicBezTo>
                    <a:pt x="19069" y="17066"/>
                    <a:pt x="19063" y="17064"/>
                    <a:pt x="19058" y="17061"/>
                  </a:cubicBezTo>
                  <a:cubicBezTo>
                    <a:pt x="19009" y="17015"/>
                    <a:pt x="18952" y="17006"/>
                    <a:pt x="18894" y="17006"/>
                  </a:cubicBezTo>
                  <a:cubicBezTo>
                    <a:pt x="18853" y="17006"/>
                    <a:pt x="18810" y="17011"/>
                    <a:pt x="18768" y="17011"/>
                  </a:cubicBezTo>
                  <a:cubicBezTo>
                    <a:pt x="18726" y="17011"/>
                    <a:pt x="18685" y="17006"/>
                    <a:pt x="18647" y="16987"/>
                  </a:cubicBezTo>
                  <a:cubicBezTo>
                    <a:pt x="18632" y="16981"/>
                    <a:pt x="18616" y="16978"/>
                    <a:pt x="18599" y="16978"/>
                  </a:cubicBezTo>
                  <a:cubicBezTo>
                    <a:pt x="18554" y="16978"/>
                    <a:pt x="18504" y="16994"/>
                    <a:pt x="18455" y="16994"/>
                  </a:cubicBezTo>
                  <a:cubicBezTo>
                    <a:pt x="18441" y="16994"/>
                    <a:pt x="18428" y="16993"/>
                    <a:pt x="18415" y="16990"/>
                  </a:cubicBezTo>
                  <a:cubicBezTo>
                    <a:pt x="18368" y="16979"/>
                    <a:pt x="18320" y="16976"/>
                    <a:pt x="18272" y="16976"/>
                  </a:cubicBezTo>
                  <a:cubicBezTo>
                    <a:pt x="18211" y="16976"/>
                    <a:pt x="18151" y="16981"/>
                    <a:pt x="18093" y="16981"/>
                  </a:cubicBezTo>
                  <a:cubicBezTo>
                    <a:pt x="18021" y="16981"/>
                    <a:pt x="17952" y="16985"/>
                    <a:pt x="17881" y="16985"/>
                  </a:cubicBezTo>
                  <a:cubicBezTo>
                    <a:pt x="17810" y="16985"/>
                    <a:pt x="17738" y="16981"/>
                    <a:pt x="17662" y="16965"/>
                  </a:cubicBezTo>
                  <a:cubicBezTo>
                    <a:pt x="17598" y="16953"/>
                    <a:pt x="17531" y="16949"/>
                    <a:pt x="17463" y="16949"/>
                  </a:cubicBezTo>
                  <a:cubicBezTo>
                    <a:pt x="17352" y="16949"/>
                    <a:pt x="17238" y="16959"/>
                    <a:pt x="17127" y="16959"/>
                  </a:cubicBezTo>
                  <a:cubicBezTo>
                    <a:pt x="17118" y="16959"/>
                    <a:pt x="17108" y="16959"/>
                    <a:pt x="17099" y="16959"/>
                  </a:cubicBezTo>
                  <a:cubicBezTo>
                    <a:pt x="16972" y="16959"/>
                    <a:pt x="16969" y="16913"/>
                    <a:pt x="16985" y="16829"/>
                  </a:cubicBezTo>
                  <a:cubicBezTo>
                    <a:pt x="17025" y="16628"/>
                    <a:pt x="17087" y="16430"/>
                    <a:pt x="17108" y="16229"/>
                  </a:cubicBezTo>
                  <a:cubicBezTo>
                    <a:pt x="17124" y="16093"/>
                    <a:pt x="17201" y="16083"/>
                    <a:pt x="17297" y="16080"/>
                  </a:cubicBezTo>
                  <a:cubicBezTo>
                    <a:pt x="17300" y="16080"/>
                    <a:pt x="17302" y="16080"/>
                    <a:pt x="17305" y="16080"/>
                  </a:cubicBezTo>
                  <a:cubicBezTo>
                    <a:pt x="17356" y="16080"/>
                    <a:pt x="17406" y="16105"/>
                    <a:pt x="17456" y="16105"/>
                  </a:cubicBezTo>
                  <a:cubicBezTo>
                    <a:pt x="17459" y="16105"/>
                    <a:pt x="17462" y="16105"/>
                    <a:pt x="17464" y="16105"/>
                  </a:cubicBezTo>
                  <a:cubicBezTo>
                    <a:pt x="17468" y="16105"/>
                    <a:pt x="17471" y="16105"/>
                    <a:pt x="17474" y="16105"/>
                  </a:cubicBezTo>
                  <a:cubicBezTo>
                    <a:pt x="17657" y="16105"/>
                    <a:pt x="17832" y="16176"/>
                    <a:pt x="18015" y="16176"/>
                  </a:cubicBezTo>
                  <a:cubicBezTo>
                    <a:pt x="18036" y="16176"/>
                    <a:pt x="18058" y="16175"/>
                    <a:pt x="18080" y="16173"/>
                  </a:cubicBezTo>
                  <a:cubicBezTo>
                    <a:pt x="18151" y="16165"/>
                    <a:pt x="18215" y="16115"/>
                    <a:pt x="18282" y="16115"/>
                  </a:cubicBezTo>
                  <a:cubicBezTo>
                    <a:pt x="18297" y="16115"/>
                    <a:pt x="18312" y="16117"/>
                    <a:pt x="18328" y="16123"/>
                  </a:cubicBezTo>
                  <a:cubicBezTo>
                    <a:pt x="18354" y="16134"/>
                    <a:pt x="18379" y="16138"/>
                    <a:pt x="18404" y="16138"/>
                  </a:cubicBezTo>
                  <a:cubicBezTo>
                    <a:pt x="18491" y="16138"/>
                    <a:pt x="18574" y="16088"/>
                    <a:pt x="18661" y="16088"/>
                  </a:cubicBezTo>
                  <a:cubicBezTo>
                    <a:pt x="18683" y="16088"/>
                    <a:pt x="18705" y="16091"/>
                    <a:pt x="18727" y="16099"/>
                  </a:cubicBezTo>
                  <a:cubicBezTo>
                    <a:pt x="18728" y="16099"/>
                    <a:pt x="18728" y="16099"/>
                    <a:pt x="18729" y="16099"/>
                  </a:cubicBezTo>
                  <a:cubicBezTo>
                    <a:pt x="18742" y="16099"/>
                    <a:pt x="18765" y="16070"/>
                    <a:pt x="18786" y="16055"/>
                  </a:cubicBezTo>
                  <a:cubicBezTo>
                    <a:pt x="18797" y="16046"/>
                    <a:pt x="18809" y="16035"/>
                    <a:pt x="18823" y="16035"/>
                  </a:cubicBezTo>
                  <a:cubicBezTo>
                    <a:pt x="18828" y="16035"/>
                    <a:pt x="18833" y="16037"/>
                    <a:pt x="18839" y="16040"/>
                  </a:cubicBezTo>
                  <a:cubicBezTo>
                    <a:pt x="18872" y="16056"/>
                    <a:pt x="18907" y="16063"/>
                    <a:pt x="18940" y="16063"/>
                  </a:cubicBezTo>
                  <a:cubicBezTo>
                    <a:pt x="19034" y="16063"/>
                    <a:pt x="19121" y="16011"/>
                    <a:pt x="19167" y="15975"/>
                  </a:cubicBezTo>
                  <a:cubicBezTo>
                    <a:pt x="19312" y="15854"/>
                    <a:pt x="19495" y="15814"/>
                    <a:pt x="19647" y="15699"/>
                  </a:cubicBezTo>
                  <a:cubicBezTo>
                    <a:pt x="19811" y="15573"/>
                    <a:pt x="19984" y="15473"/>
                    <a:pt x="20126" y="15306"/>
                  </a:cubicBezTo>
                  <a:cubicBezTo>
                    <a:pt x="20266" y="15145"/>
                    <a:pt x="20414" y="14991"/>
                    <a:pt x="20526" y="14805"/>
                  </a:cubicBezTo>
                  <a:cubicBezTo>
                    <a:pt x="20615" y="14656"/>
                    <a:pt x="20659" y="14477"/>
                    <a:pt x="20798" y="14359"/>
                  </a:cubicBezTo>
                  <a:cubicBezTo>
                    <a:pt x="20820" y="14341"/>
                    <a:pt x="20838" y="14300"/>
                    <a:pt x="20838" y="14269"/>
                  </a:cubicBezTo>
                  <a:cubicBezTo>
                    <a:pt x="20835" y="14118"/>
                    <a:pt x="20916" y="14003"/>
                    <a:pt x="20999" y="13882"/>
                  </a:cubicBezTo>
                  <a:cubicBezTo>
                    <a:pt x="21064" y="13790"/>
                    <a:pt x="21123" y="13681"/>
                    <a:pt x="21092" y="13554"/>
                  </a:cubicBezTo>
                  <a:cubicBezTo>
                    <a:pt x="21080" y="13505"/>
                    <a:pt x="21114" y="13471"/>
                    <a:pt x="21126" y="13427"/>
                  </a:cubicBezTo>
                  <a:cubicBezTo>
                    <a:pt x="21160" y="13316"/>
                    <a:pt x="21287" y="13232"/>
                    <a:pt x="21262" y="13109"/>
                  </a:cubicBezTo>
                  <a:cubicBezTo>
                    <a:pt x="21238" y="12991"/>
                    <a:pt x="21278" y="12901"/>
                    <a:pt x="21333" y="12811"/>
                  </a:cubicBezTo>
                  <a:cubicBezTo>
                    <a:pt x="21361" y="12762"/>
                    <a:pt x="21383" y="12716"/>
                    <a:pt x="21392" y="12663"/>
                  </a:cubicBezTo>
                  <a:cubicBezTo>
                    <a:pt x="21426" y="12443"/>
                    <a:pt x="21460" y="12226"/>
                    <a:pt x="21494" y="12007"/>
                  </a:cubicBezTo>
                  <a:cubicBezTo>
                    <a:pt x="21504" y="11929"/>
                    <a:pt x="21572" y="11864"/>
                    <a:pt x="21550" y="11775"/>
                  </a:cubicBezTo>
                  <a:cubicBezTo>
                    <a:pt x="21516" y="11660"/>
                    <a:pt x="21550" y="11552"/>
                    <a:pt x="21590" y="11443"/>
                  </a:cubicBezTo>
                  <a:cubicBezTo>
                    <a:pt x="21637" y="11326"/>
                    <a:pt x="21671" y="11196"/>
                    <a:pt x="21643" y="11081"/>
                  </a:cubicBezTo>
                  <a:cubicBezTo>
                    <a:pt x="21609" y="10933"/>
                    <a:pt x="21655" y="10809"/>
                    <a:pt x="21699" y="10679"/>
                  </a:cubicBezTo>
                  <a:cubicBezTo>
                    <a:pt x="21714" y="10639"/>
                    <a:pt x="21739" y="10601"/>
                    <a:pt x="21717" y="10561"/>
                  </a:cubicBezTo>
                  <a:cubicBezTo>
                    <a:pt x="21677" y="10475"/>
                    <a:pt x="21705" y="10388"/>
                    <a:pt x="21727" y="10307"/>
                  </a:cubicBezTo>
                  <a:cubicBezTo>
                    <a:pt x="21751" y="10214"/>
                    <a:pt x="21792" y="10134"/>
                    <a:pt x="21720" y="10041"/>
                  </a:cubicBezTo>
                  <a:cubicBezTo>
                    <a:pt x="21696" y="10010"/>
                    <a:pt x="21730" y="9973"/>
                    <a:pt x="21748" y="9942"/>
                  </a:cubicBezTo>
                  <a:cubicBezTo>
                    <a:pt x="21761" y="9911"/>
                    <a:pt x="21795" y="9880"/>
                    <a:pt x="21792" y="9855"/>
                  </a:cubicBezTo>
                  <a:cubicBezTo>
                    <a:pt x="21773" y="9694"/>
                    <a:pt x="21788" y="9540"/>
                    <a:pt x="21813" y="9382"/>
                  </a:cubicBezTo>
                  <a:cubicBezTo>
                    <a:pt x="21835" y="9221"/>
                    <a:pt x="21807" y="9057"/>
                    <a:pt x="21829" y="8896"/>
                  </a:cubicBezTo>
                  <a:cubicBezTo>
                    <a:pt x="21847" y="8772"/>
                    <a:pt x="21869" y="8651"/>
                    <a:pt x="21804" y="8537"/>
                  </a:cubicBezTo>
                  <a:cubicBezTo>
                    <a:pt x="21788" y="8512"/>
                    <a:pt x="21788" y="8478"/>
                    <a:pt x="21807" y="8453"/>
                  </a:cubicBezTo>
                  <a:cubicBezTo>
                    <a:pt x="21906" y="8323"/>
                    <a:pt x="21841" y="8165"/>
                    <a:pt x="21826" y="8042"/>
                  </a:cubicBezTo>
                  <a:cubicBezTo>
                    <a:pt x="21798" y="7816"/>
                    <a:pt x="21767" y="7593"/>
                    <a:pt x="21782" y="7361"/>
                  </a:cubicBezTo>
                  <a:cubicBezTo>
                    <a:pt x="21785" y="7280"/>
                    <a:pt x="21823" y="7234"/>
                    <a:pt x="21875" y="7187"/>
                  </a:cubicBezTo>
                  <a:cubicBezTo>
                    <a:pt x="21959" y="7116"/>
                    <a:pt x="22070" y="7088"/>
                    <a:pt x="22138" y="6992"/>
                  </a:cubicBezTo>
                  <a:cubicBezTo>
                    <a:pt x="22222" y="6875"/>
                    <a:pt x="22336" y="6785"/>
                    <a:pt x="22457" y="6701"/>
                  </a:cubicBezTo>
                  <a:cubicBezTo>
                    <a:pt x="22504" y="6670"/>
                    <a:pt x="22556" y="6642"/>
                    <a:pt x="22575" y="6584"/>
                  </a:cubicBezTo>
                  <a:cubicBezTo>
                    <a:pt x="22621" y="6457"/>
                    <a:pt x="22699" y="6342"/>
                    <a:pt x="22801" y="6268"/>
                  </a:cubicBezTo>
                  <a:cubicBezTo>
                    <a:pt x="22965" y="6157"/>
                    <a:pt x="22928" y="5924"/>
                    <a:pt x="23092" y="5822"/>
                  </a:cubicBezTo>
                  <a:cubicBezTo>
                    <a:pt x="23098" y="5819"/>
                    <a:pt x="23098" y="5807"/>
                    <a:pt x="23095" y="5801"/>
                  </a:cubicBezTo>
                  <a:cubicBezTo>
                    <a:pt x="23067" y="5723"/>
                    <a:pt x="23113" y="5689"/>
                    <a:pt x="23169" y="5652"/>
                  </a:cubicBezTo>
                  <a:cubicBezTo>
                    <a:pt x="23197" y="5630"/>
                    <a:pt x="23231" y="5596"/>
                    <a:pt x="23234" y="5565"/>
                  </a:cubicBezTo>
                  <a:cubicBezTo>
                    <a:pt x="23246" y="5411"/>
                    <a:pt x="23355" y="5290"/>
                    <a:pt x="23386" y="5157"/>
                  </a:cubicBezTo>
                  <a:cubicBezTo>
                    <a:pt x="23438" y="4943"/>
                    <a:pt x="23540" y="4742"/>
                    <a:pt x="23525" y="4507"/>
                  </a:cubicBezTo>
                  <a:cubicBezTo>
                    <a:pt x="23513" y="4312"/>
                    <a:pt x="23553" y="4114"/>
                    <a:pt x="23618" y="3925"/>
                  </a:cubicBezTo>
                  <a:cubicBezTo>
                    <a:pt x="23627" y="3900"/>
                    <a:pt x="23633" y="3860"/>
                    <a:pt x="23621" y="3841"/>
                  </a:cubicBezTo>
                  <a:cubicBezTo>
                    <a:pt x="23553" y="3736"/>
                    <a:pt x="23568" y="3615"/>
                    <a:pt x="23556" y="3507"/>
                  </a:cubicBezTo>
                  <a:cubicBezTo>
                    <a:pt x="23531" y="3269"/>
                    <a:pt x="23395" y="3074"/>
                    <a:pt x="23342" y="2851"/>
                  </a:cubicBezTo>
                  <a:cubicBezTo>
                    <a:pt x="23321" y="2758"/>
                    <a:pt x="23203" y="2749"/>
                    <a:pt x="23157" y="2677"/>
                  </a:cubicBezTo>
                  <a:cubicBezTo>
                    <a:pt x="23070" y="2550"/>
                    <a:pt x="22977" y="2445"/>
                    <a:pt x="22813" y="2405"/>
                  </a:cubicBezTo>
                  <a:cubicBezTo>
                    <a:pt x="22611" y="2350"/>
                    <a:pt x="22441" y="2182"/>
                    <a:pt x="22224" y="2182"/>
                  </a:cubicBezTo>
                  <a:cubicBezTo>
                    <a:pt x="22208" y="2182"/>
                    <a:pt x="22192" y="2183"/>
                    <a:pt x="22175" y="2185"/>
                  </a:cubicBezTo>
                  <a:cubicBezTo>
                    <a:pt x="22167" y="2186"/>
                    <a:pt x="22158" y="2187"/>
                    <a:pt x="22149" y="2187"/>
                  </a:cubicBezTo>
                  <a:cubicBezTo>
                    <a:pt x="22084" y="2187"/>
                    <a:pt x="22015" y="2163"/>
                    <a:pt x="21957" y="2163"/>
                  </a:cubicBezTo>
                  <a:cubicBezTo>
                    <a:pt x="21928" y="2163"/>
                    <a:pt x="21903" y="2169"/>
                    <a:pt x="21881" y="2185"/>
                  </a:cubicBezTo>
                  <a:cubicBezTo>
                    <a:pt x="21723" y="2303"/>
                    <a:pt x="21528" y="2244"/>
                    <a:pt x="21355" y="2328"/>
                  </a:cubicBezTo>
                  <a:cubicBezTo>
                    <a:pt x="21445" y="2232"/>
                    <a:pt x="21451" y="2111"/>
                    <a:pt x="21488" y="1996"/>
                  </a:cubicBezTo>
                  <a:cubicBezTo>
                    <a:pt x="21547" y="1811"/>
                    <a:pt x="21634" y="1637"/>
                    <a:pt x="21578" y="1424"/>
                  </a:cubicBezTo>
                  <a:cubicBezTo>
                    <a:pt x="21510" y="1167"/>
                    <a:pt x="21575" y="863"/>
                    <a:pt x="21287" y="696"/>
                  </a:cubicBezTo>
                  <a:cubicBezTo>
                    <a:pt x="21278" y="693"/>
                    <a:pt x="21278" y="675"/>
                    <a:pt x="21268" y="665"/>
                  </a:cubicBezTo>
                  <a:cubicBezTo>
                    <a:pt x="21185" y="573"/>
                    <a:pt x="21120" y="456"/>
                    <a:pt x="20978" y="456"/>
                  </a:cubicBezTo>
                  <a:cubicBezTo>
                    <a:pt x="20968" y="456"/>
                    <a:pt x="20957" y="457"/>
                    <a:pt x="20947" y="458"/>
                  </a:cubicBezTo>
                  <a:cubicBezTo>
                    <a:pt x="20944" y="458"/>
                    <a:pt x="20942" y="458"/>
                    <a:pt x="20940" y="458"/>
                  </a:cubicBezTo>
                  <a:cubicBezTo>
                    <a:pt x="20911" y="458"/>
                    <a:pt x="20879" y="441"/>
                    <a:pt x="20854" y="427"/>
                  </a:cubicBezTo>
                  <a:cubicBezTo>
                    <a:pt x="20728" y="359"/>
                    <a:pt x="20600" y="328"/>
                    <a:pt x="20470" y="328"/>
                  </a:cubicBezTo>
                  <a:cubicBezTo>
                    <a:pt x="20358" y="328"/>
                    <a:pt x="20244" y="351"/>
                    <a:pt x="20129" y="393"/>
                  </a:cubicBezTo>
                  <a:cubicBezTo>
                    <a:pt x="20112" y="398"/>
                    <a:pt x="20088" y="411"/>
                    <a:pt x="20070" y="411"/>
                  </a:cubicBezTo>
                  <a:cubicBezTo>
                    <a:pt x="20066" y="411"/>
                    <a:pt x="20062" y="410"/>
                    <a:pt x="20058" y="408"/>
                  </a:cubicBezTo>
                  <a:cubicBezTo>
                    <a:pt x="20020" y="394"/>
                    <a:pt x="19983" y="388"/>
                    <a:pt x="19947" y="388"/>
                  </a:cubicBezTo>
                  <a:cubicBezTo>
                    <a:pt x="19817" y="388"/>
                    <a:pt x="19702" y="469"/>
                    <a:pt x="19600" y="520"/>
                  </a:cubicBezTo>
                  <a:cubicBezTo>
                    <a:pt x="19377" y="638"/>
                    <a:pt x="19139" y="718"/>
                    <a:pt x="18910" y="811"/>
                  </a:cubicBezTo>
                  <a:cubicBezTo>
                    <a:pt x="18702" y="898"/>
                    <a:pt x="18563" y="1102"/>
                    <a:pt x="18331" y="1124"/>
                  </a:cubicBezTo>
                  <a:cubicBezTo>
                    <a:pt x="18325" y="1127"/>
                    <a:pt x="18319" y="1136"/>
                    <a:pt x="18316" y="1142"/>
                  </a:cubicBezTo>
                  <a:cubicBezTo>
                    <a:pt x="18275" y="1235"/>
                    <a:pt x="18179" y="1260"/>
                    <a:pt x="18093" y="1322"/>
                  </a:cubicBezTo>
                  <a:cubicBezTo>
                    <a:pt x="18096" y="1210"/>
                    <a:pt x="18040" y="1127"/>
                    <a:pt x="18031" y="1028"/>
                  </a:cubicBezTo>
                  <a:cubicBezTo>
                    <a:pt x="18006" y="764"/>
                    <a:pt x="17916" y="526"/>
                    <a:pt x="17743" y="322"/>
                  </a:cubicBezTo>
                  <a:cubicBezTo>
                    <a:pt x="17669" y="232"/>
                    <a:pt x="17545" y="201"/>
                    <a:pt x="17477" y="105"/>
                  </a:cubicBezTo>
                  <a:cubicBezTo>
                    <a:pt x="17469" y="96"/>
                    <a:pt x="17453" y="93"/>
                    <a:pt x="17437" y="93"/>
                  </a:cubicBezTo>
                  <a:cubicBezTo>
                    <a:pt x="17426" y="93"/>
                    <a:pt x="17414" y="95"/>
                    <a:pt x="17405" y="96"/>
                  </a:cubicBezTo>
                  <a:cubicBezTo>
                    <a:pt x="17397" y="97"/>
                    <a:pt x="17389" y="97"/>
                    <a:pt x="17381" y="97"/>
                  </a:cubicBezTo>
                  <a:cubicBezTo>
                    <a:pt x="17338" y="97"/>
                    <a:pt x="17299" y="84"/>
                    <a:pt x="17260" y="71"/>
                  </a:cubicBezTo>
                  <a:cubicBezTo>
                    <a:pt x="17174" y="38"/>
                    <a:pt x="17090" y="0"/>
                    <a:pt x="170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46"/>
            <p:cNvSpPr/>
            <p:nvPr/>
          </p:nvSpPr>
          <p:spPr>
            <a:xfrm>
              <a:off x="1273769" y="4288510"/>
              <a:ext cx="23544" cy="25409"/>
            </a:xfrm>
            <a:custGeom>
              <a:rect b="b" l="l" r="r" t="t"/>
              <a:pathLst>
                <a:path extrusionOk="0" h="463" w="429">
                  <a:moveTo>
                    <a:pt x="231" y="1"/>
                  </a:moveTo>
                  <a:cubicBezTo>
                    <a:pt x="136" y="1"/>
                    <a:pt x="16" y="106"/>
                    <a:pt x="7" y="199"/>
                  </a:cubicBezTo>
                  <a:cubicBezTo>
                    <a:pt x="1" y="283"/>
                    <a:pt x="149" y="456"/>
                    <a:pt x="230" y="462"/>
                  </a:cubicBezTo>
                  <a:cubicBezTo>
                    <a:pt x="233" y="462"/>
                    <a:pt x="236" y="462"/>
                    <a:pt x="240" y="462"/>
                  </a:cubicBezTo>
                  <a:cubicBezTo>
                    <a:pt x="339" y="462"/>
                    <a:pt x="401" y="370"/>
                    <a:pt x="419" y="199"/>
                  </a:cubicBezTo>
                  <a:cubicBezTo>
                    <a:pt x="428" y="106"/>
                    <a:pt x="341" y="10"/>
                    <a:pt x="239" y="1"/>
                  </a:cubicBezTo>
                  <a:cubicBezTo>
                    <a:pt x="237" y="1"/>
                    <a:pt x="234" y="1"/>
                    <a:pt x="23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46"/>
            <p:cNvSpPr/>
            <p:nvPr/>
          </p:nvSpPr>
          <p:spPr>
            <a:xfrm>
              <a:off x="2534903" y="3788992"/>
              <a:ext cx="205635" cy="591661"/>
            </a:xfrm>
            <a:custGeom>
              <a:rect b="b" l="l" r="r" t="t"/>
              <a:pathLst>
                <a:path extrusionOk="0" h="10781" w="3747">
                  <a:moveTo>
                    <a:pt x="3505" y="1"/>
                  </a:moveTo>
                  <a:cubicBezTo>
                    <a:pt x="3344" y="1"/>
                    <a:pt x="3180" y="139"/>
                    <a:pt x="3183" y="315"/>
                  </a:cubicBezTo>
                  <a:cubicBezTo>
                    <a:pt x="3183" y="414"/>
                    <a:pt x="3164" y="501"/>
                    <a:pt x="3096" y="578"/>
                  </a:cubicBezTo>
                  <a:cubicBezTo>
                    <a:pt x="3071" y="606"/>
                    <a:pt x="3065" y="640"/>
                    <a:pt x="3059" y="677"/>
                  </a:cubicBezTo>
                  <a:cubicBezTo>
                    <a:pt x="3025" y="851"/>
                    <a:pt x="2991" y="1024"/>
                    <a:pt x="2944" y="1191"/>
                  </a:cubicBezTo>
                  <a:cubicBezTo>
                    <a:pt x="2879" y="1433"/>
                    <a:pt x="2762" y="1659"/>
                    <a:pt x="2709" y="1903"/>
                  </a:cubicBezTo>
                  <a:cubicBezTo>
                    <a:pt x="2706" y="1931"/>
                    <a:pt x="2694" y="1950"/>
                    <a:pt x="2672" y="1965"/>
                  </a:cubicBezTo>
                  <a:cubicBezTo>
                    <a:pt x="2607" y="2008"/>
                    <a:pt x="2607" y="2073"/>
                    <a:pt x="2613" y="2151"/>
                  </a:cubicBezTo>
                  <a:cubicBezTo>
                    <a:pt x="2629" y="2188"/>
                    <a:pt x="2629" y="2231"/>
                    <a:pt x="2598" y="2272"/>
                  </a:cubicBezTo>
                  <a:cubicBezTo>
                    <a:pt x="2514" y="2380"/>
                    <a:pt x="2483" y="2510"/>
                    <a:pt x="2465" y="2643"/>
                  </a:cubicBezTo>
                  <a:cubicBezTo>
                    <a:pt x="2443" y="2801"/>
                    <a:pt x="2344" y="2925"/>
                    <a:pt x="2288" y="3067"/>
                  </a:cubicBezTo>
                  <a:cubicBezTo>
                    <a:pt x="2205" y="3281"/>
                    <a:pt x="2232" y="3528"/>
                    <a:pt x="2096" y="3729"/>
                  </a:cubicBezTo>
                  <a:cubicBezTo>
                    <a:pt x="2084" y="3745"/>
                    <a:pt x="2093" y="3776"/>
                    <a:pt x="2090" y="3801"/>
                  </a:cubicBezTo>
                  <a:cubicBezTo>
                    <a:pt x="2062" y="3986"/>
                    <a:pt x="2044" y="4178"/>
                    <a:pt x="1942" y="4339"/>
                  </a:cubicBezTo>
                  <a:cubicBezTo>
                    <a:pt x="1867" y="4457"/>
                    <a:pt x="1842" y="4587"/>
                    <a:pt x="1790" y="4708"/>
                  </a:cubicBezTo>
                  <a:cubicBezTo>
                    <a:pt x="1740" y="4816"/>
                    <a:pt x="1781" y="4949"/>
                    <a:pt x="1719" y="5036"/>
                  </a:cubicBezTo>
                  <a:cubicBezTo>
                    <a:pt x="1589" y="5215"/>
                    <a:pt x="1638" y="5450"/>
                    <a:pt x="1505" y="5624"/>
                  </a:cubicBezTo>
                  <a:cubicBezTo>
                    <a:pt x="1493" y="5636"/>
                    <a:pt x="1486" y="5667"/>
                    <a:pt x="1493" y="5683"/>
                  </a:cubicBezTo>
                  <a:cubicBezTo>
                    <a:pt x="1542" y="5766"/>
                    <a:pt x="1486" y="5828"/>
                    <a:pt x="1452" y="5896"/>
                  </a:cubicBezTo>
                  <a:cubicBezTo>
                    <a:pt x="1421" y="5955"/>
                    <a:pt x="1384" y="6011"/>
                    <a:pt x="1366" y="6073"/>
                  </a:cubicBezTo>
                  <a:cubicBezTo>
                    <a:pt x="1298" y="6314"/>
                    <a:pt x="1248" y="6559"/>
                    <a:pt x="1171" y="6797"/>
                  </a:cubicBezTo>
                  <a:cubicBezTo>
                    <a:pt x="1103" y="7017"/>
                    <a:pt x="1053" y="7246"/>
                    <a:pt x="979" y="7466"/>
                  </a:cubicBezTo>
                  <a:cubicBezTo>
                    <a:pt x="883" y="7750"/>
                    <a:pt x="747" y="8023"/>
                    <a:pt x="700" y="8323"/>
                  </a:cubicBezTo>
                  <a:cubicBezTo>
                    <a:pt x="694" y="8348"/>
                    <a:pt x="669" y="8369"/>
                    <a:pt x="654" y="8394"/>
                  </a:cubicBezTo>
                  <a:cubicBezTo>
                    <a:pt x="635" y="8425"/>
                    <a:pt x="604" y="8456"/>
                    <a:pt x="598" y="8487"/>
                  </a:cubicBezTo>
                  <a:cubicBezTo>
                    <a:pt x="496" y="8942"/>
                    <a:pt x="326" y="9372"/>
                    <a:pt x="227" y="9827"/>
                  </a:cubicBezTo>
                  <a:cubicBezTo>
                    <a:pt x="190" y="10004"/>
                    <a:pt x="66" y="10155"/>
                    <a:pt x="72" y="10350"/>
                  </a:cubicBezTo>
                  <a:cubicBezTo>
                    <a:pt x="72" y="10400"/>
                    <a:pt x="60" y="10453"/>
                    <a:pt x="29" y="10502"/>
                  </a:cubicBezTo>
                  <a:cubicBezTo>
                    <a:pt x="1" y="10552"/>
                    <a:pt x="16" y="10607"/>
                    <a:pt x="41" y="10657"/>
                  </a:cubicBezTo>
                  <a:cubicBezTo>
                    <a:pt x="81" y="10731"/>
                    <a:pt x="165" y="10734"/>
                    <a:pt x="230" y="10762"/>
                  </a:cubicBezTo>
                  <a:cubicBezTo>
                    <a:pt x="255" y="10775"/>
                    <a:pt x="282" y="10781"/>
                    <a:pt x="307" y="10781"/>
                  </a:cubicBezTo>
                  <a:cubicBezTo>
                    <a:pt x="376" y="10781"/>
                    <a:pt x="437" y="10738"/>
                    <a:pt x="443" y="10666"/>
                  </a:cubicBezTo>
                  <a:cubicBezTo>
                    <a:pt x="453" y="10542"/>
                    <a:pt x="555" y="10449"/>
                    <a:pt x="533" y="10316"/>
                  </a:cubicBezTo>
                  <a:cubicBezTo>
                    <a:pt x="527" y="10270"/>
                    <a:pt x="552" y="10214"/>
                    <a:pt x="592" y="10171"/>
                  </a:cubicBezTo>
                  <a:cubicBezTo>
                    <a:pt x="623" y="10137"/>
                    <a:pt x="654" y="10093"/>
                    <a:pt x="645" y="10047"/>
                  </a:cubicBezTo>
                  <a:cubicBezTo>
                    <a:pt x="611" y="9846"/>
                    <a:pt x="737" y="9682"/>
                    <a:pt x="781" y="9499"/>
                  </a:cubicBezTo>
                  <a:cubicBezTo>
                    <a:pt x="824" y="9323"/>
                    <a:pt x="886" y="9156"/>
                    <a:pt x="939" y="8985"/>
                  </a:cubicBezTo>
                  <a:cubicBezTo>
                    <a:pt x="997" y="8797"/>
                    <a:pt x="1059" y="8614"/>
                    <a:pt x="1115" y="8425"/>
                  </a:cubicBezTo>
                  <a:cubicBezTo>
                    <a:pt x="1165" y="8258"/>
                    <a:pt x="1226" y="8094"/>
                    <a:pt x="1279" y="7930"/>
                  </a:cubicBezTo>
                  <a:cubicBezTo>
                    <a:pt x="1322" y="7794"/>
                    <a:pt x="1307" y="7633"/>
                    <a:pt x="1406" y="7524"/>
                  </a:cubicBezTo>
                  <a:cubicBezTo>
                    <a:pt x="1514" y="7401"/>
                    <a:pt x="1517" y="7236"/>
                    <a:pt x="1548" y="7097"/>
                  </a:cubicBezTo>
                  <a:cubicBezTo>
                    <a:pt x="1589" y="6921"/>
                    <a:pt x="1651" y="6747"/>
                    <a:pt x="1678" y="6565"/>
                  </a:cubicBezTo>
                  <a:cubicBezTo>
                    <a:pt x="1691" y="6494"/>
                    <a:pt x="1784" y="6432"/>
                    <a:pt x="1787" y="6364"/>
                  </a:cubicBezTo>
                  <a:cubicBezTo>
                    <a:pt x="1799" y="6178"/>
                    <a:pt x="1948" y="6039"/>
                    <a:pt x="1932" y="5844"/>
                  </a:cubicBezTo>
                  <a:cubicBezTo>
                    <a:pt x="1926" y="5788"/>
                    <a:pt x="1942" y="5707"/>
                    <a:pt x="1966" y="5642"/>
                  </a:cubicBezTo>
                  <a:cubicBezTo>
                    <a:pt x="2034" y="5454"/>
                    <a:pt x="2112" y="5265"/>
                    <a:pt x="2164" y="5067"/>
                  </a:cubicBezTo>
                  <a:cubicBezTo>
                    <a:pt x="2195" y="4958"/>
                    <a:pt x="2189" y="4835"/>
                    <a:pt x="2267" y="4742"/>
                  </a:cubicBezTo>
                  <a:cubicBezTo>
                    <a:pt x="2372" y="4618"/>
                    <a:pt x="2403" y="4466"/>
                    <a:pt x="2424" y="4314"/>
                  </a:cubicBezTo>
                  <a:cubicBezTo>
                    <a:pt x="2443" y="4197"/>
                    <a:pt x="2449" y="4076"/>
                    <a:pt x="2527" y="3980"/>
                  </a:cubicBezTo>
                  <a:cubicBezTo>
                    <a:pt x="2557" y="3943"/>
                    <a:pt x="2576" y="3906"/>
                    <a:pt x="2564" y="3856"/>
                  </a:cubicBezTo>
                  <a:cubicBezTo>
                    <a:pt x="2548" y="3791"/>
                    <a:pt x="2567" y="3736"/>
                    <a:pt x="2592" y="3677"/>
                  </a:cubicBezTo>
                  <a:cubicBezTo>
                    <a:pt x="2666" y="3482"/>
                    <a:pt x="2762" y="3293"/>
                    <a:pt x="2777" y="3086"/>
                  </a:cubicBezTo>
                  <a:cubicBezTo>
                    <a:pt x="2787" y="2956"/>
                    <a:pt x="2845" y="2847"/>
                    <a:pt x="2904" y="2745"/>
                  </a:cubicBezTo>
                  <a:cubicBezTo>
                    <a:pt x="2982" y="2603"/>
                    <a:pt x="3028" y="2457"/>
                    <a:pt x="3047" y="2303"/>
                  </a:cubicBezTo>
                  <a:cubicBezTo>
                    <a:pt x="3059" y="2173"/>
                    <a:pt x="3142" y="2061"/>
                    <a:pt x="3149" y="1928"/>
                  </a:cubicBezTo>
                  <a:cubicBezTo>
                    <a:pt x="3152" y="1829"/>
                    <a:pt x="3263" y="1761"/>
                    <a:pt x="3260" y="1668"/>
                  </a:cubicBezTo>
                  <a:cubicBezTo>
                    <a:pt x="3260" y="1563"/>
                    <a:pt x="3297" y="1479"/>
                    <a:pt x="3334" y="1389"/>
                  </a:cubicBezTo>
                  <a:cubicBezTo>
                    <a:pt x="3365" y="1312"/>
                    <a:pt x="3424" y="1244"/>
                    <a:pt x="3421" y="1154"/>
                  </a:cubicBezTo>
                  <a:cubicBezTo>
                    <a:pt x="3412" y="941"/>
                    <a:pt x="3477" y="752"/>
                    <a:pt x="3591" y="575"/>
                  </a:cubicBezTo>
                  <a:cubicBezTo>
                    <a:pt x="3616" y="538"/>
                    <a:pt x="3638" y="492"/>
                    <a:pt x="3635" y="452"/>
                  </a:cubicBezTo>
                  <a:cubicBezTo>
                    <a:pt x="3628" y="368"/>
                    <a:pt x="3650" y="303"/>
                    <a:pt x="3697" y="235"/>
                  </a:cubicBezTo>
                  <a:cubicBezTo>
                    <a:pt x="3746" y="161"/>
                    <a:pt x="3712" y="80"/>
                    <a:pt x="3644" y="40"/>
                  </a:cubicBezTo>
                  <a:cubicBezTo>
                    <a:pt x="3601" y="13"/>
                    <a:pt x="3553" y="1"/>
                    <a:pt x="35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46"/>
            <p:cNvSpPr/>
            <p:nvPr/>
          </p:nvSpPr>
          <p:spPr>
            <a:xfrm>
              <a:off x="2721603" y="3746295"/>
              <a:ext cx="25355" cy="23159"/>
            </a:xfrm>
            <a:custGeom>
              <a:rect b="b" l="l" r="r" t="t"/>
              <a:pathLst>
                <a:path extrusionOk="0" h="422" w="462">
                  <a:moveTo>
                    <a:pt x="196" y="1"/>
                  </a:moveTo>
                  <a:cubicBezTo>
                    <a:pt x="121" y="1"/>
                    <a:pt x="1" y="124"/>
                    <a:pt x="4" y="199"/>
                  </a:cubicBezTo>
                  <a:cubicBezTo>
                    <a:pt x="10" y="315"/>
                    <a:pt x="103" y="422"/>
                    <a:pt x="201" y="422"/>
                  </a:cubicBezTo>
                  <a:cubicBezTo>
                    <a:pt x="202" y="422"/>
                    <a:pt x="203" y="422"/>
                    <a:pt x="205" y="422"/>
                  </a:cubicBezTo>
                  <a:cubicBezTo>
                    <a:pt x="304" y="422"/>
                    <a:pt x="462" y="273"/>
                    <a:pt x="462" y="183"/>
                  </a:cubicBezTo>
                  <a:cubicBezTo>
                    <a:pt x="462" y="81"/>
                    <a:pt x="347" y="4"/>
                    <a:pt x="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46"/>
            <p:cNvSpPr/>
            <p:nvPr/>
          </p:nvSpPr>
          <p:spPr>
            <a:xfrm>
              <a:off x="2396990" y="4466706"/>
              <a:ext cx="25025" cy="22830"/>
            </a:xfrm>
            <a:custGeom>
              <a:rect b="b" l="l" r="r" t="t"/>
              <a:pathLst>
                <a:path extrusionOk="0" h="416" w="456">
                  <a:moveTo>
                    <a:pt x="301" y="1"/>
                  </a:moveTo>
                  <a:cubicBezTo>
                    <a:pt x="99" y="4"/>
                    <a:pt x="3" y="78"/>
                    <a:pt x="3" y="224"/>
                  </a:cubicBezTo>
                  <a:cubicBezTo>
                    <a:pt x="0" y="317"/>
                    <a:pt x="115" y="416"/>
                    <a:pt x="220" y="416"/>
                  </a:cubicBezTo>
                  <a:cubicBezTo>
                    <a:pt x="319" y="416"/>
                    <a:pt x="455" y="258"/>
                    <a:pt x="443" y="140"/>
                  </a:cubicBezTo>
                  <a:cubicBezTo>
                    <a:pt x="434" y="63"/>
                    <a:pt x="384" y="1"/>
                    <a:pt x="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46"/>
            <p:cNvSpPr/>
            <p:nvPr/>
          </p:nvSpPr>
          <p:spPr>
            <a:xfrm>
              <a:off x="1806156" y="2852902"/>
              <a:ext cx="95217" cy="64319"/>
            </a:xfrm>
            <a:custGeom>
              <a:rect b="b" l="l" r="r" t="t"/>
              <a:pathLst>
                <a:path extrusionOk="0" h="1172" w="1735">
                  <a:moveTo>
                    <a:pt x="230" y="1"/>
                  </a:moveTo>
                  <a:cubicBezTo>
                    <a:pt x="206" y="1"/>
                    <a:pt x="180" y="4"/>
                    <a:pt x="152" y="11"/>
                  </a:cubicBezTo>
                  <a:cubicBezTo>
                    <a:pt x="50" y="35"/>
                    <a:pt x="1" y="122"/>
                    <a:pt x="16" y="237"/>
                  </a:cubicBezTo>
                  <a:cubicBezTo>
                    <a:pt x="35" y="357"/>
                    <a:pt x="44" y="481"/>
                    <a:pt x="59" y="602"/>
                  </a:cubicBezTo>
                  <a:cubicBezTo>
                    <a:pt x="53" y="648"/>
                    <a:pt x="38" y="701"/>
                    <a:pt x="72" y="732"/>
                  </a:cubicBezTo>
                  <a:cubicBezTo>
                    <a:pt x="174" y="815"/>
                    <a:pt x="217" y="939"/>
                    <a:pt x="332" y="1026"/>
                  </a:cubicBezTo>
                  <a:cubicBezTo>
                    <a:pt x="515" y="1171"/>
                    <a:pt x="700" y="1159"/>
                    <a:pt x="901" y="1171"/>
                  </a:cubicBezTo>
                  <a:cubicBezTo>
                    <a:pt x="908" y="1172"/>
                    <a:pt x="914" y="1172"/>
                    <a:pt x="920" y="1172"/>
                  </a:cubicBezTo>
                  <a:cubicBezTo>
                    <a:pt x="1072" y="1172"/>
                    <a:pt x="1147" y="1066"/>
                    <a:pt x="1236" y="986"/>
                  </a:cubicBezTo>
                  <a:cubicBezTo>
                    <a:pt x="1341" y="899"/>
                    <a:pt x="1477" y="849"/>
                    <a:pt x="1545" y="713"/>
                  </a:cubicBezTo>
                  <a:cubicBezTo>
                    <a:pt x="1604" y="593"/>
                    <a:pt x="1610" y="453"/>
                    <a:pt x="1706" y="348"/>
                  </a:cubicBezTo>
                  <a:cubicBezTo>
                    <a:pt x="1734" y="314"/>
                    <a:pt x="1725" y="215"/>
                    <a:pt x="1663" y="168"/>
                  </a:cubicBezTo>
                  <a:cubicBezTo>
                    <a:pt x="1592" y="115"/>
                    <a:pt x="1535" y="90"/>
                    <a:pt x="1477" y="90"/>
                  </a:cubicBezTo>
                  <a:cubicBezTo>
                    <a:pt x="1413" y="90"/>
                    <a:pt x="1349" y="121"/>
                    <a:pt x="1267" y="181"/>
                  </a:cubicBezTo>
                  <a:cubicBezTo>
                    <a:pt x="1202" y="227"/>
                    <a:pt x="1180" y="286"/>
                    <a:pt x="1171" y="357"/>
                  </a:cubicBezTo>
                  <a:cubicBezTo>
                    <a:pt x="1158" y="428"/>
                    <a:pt x="1146" y="497"/>
                    <a:pt x="1090" y="546"/>
                  </a:cubicBezTo>
                  <a:cubicBezTo>
                    <a:pt x="1031" y="599"/>
                    <a:pt x="957" y="667"/>
                    <a:pt x="895" y="679"/>
                  </a:cubicBezTo>
                  <a:cubicBezTo>
                    <a:pt x="847" y="690"/>
                    <a:pt x="785" y="723"/>
                    <a:pt x="727" y="723"/>
                  </a:cubicBezTo>
                  <a:cubicBezTo>
                    <a:pt x="687" y="723"/>
                    <a:pt x="650" y="708"/>
                    <a:pt x="620" y="661"/>
                  </a:cubicBezTo>
                  <a:cubicBezTo>
                    <a:pt x="573" y="593"/>
                    <a:pt x="527" y="524"/>
                    <a:pt x="496" y="441"/>
                  </a:cubicBezTo>
                  <a:cubicBezTo>
                    <a:pt x="459" y="339"/>
                    <a:pt x="446" y="233"/>
                    <a:pt x="412" y="134"/>
                  </a:cubicBezTo>
                  <a:cubicBezTo>
                    <a:pt x="381" y="45"/>
                    <a:pt x="317" y="1"/>
                    <a:pt x="2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46"/>
            <p:cNvSpPr/>
            <p:nvPr/>
          </p:nvSpPr>
          <p:spPr>
            <a:xfrm>
              <a:off x="1414590" y="2610168"/>
              <a:ext cx="76667" cy="67832"/>
            </a:xfrm>
            <a:custGeom>
              <a:rect b="b" l="l" r="r" t="t"/>
              <a:pathLst>
                <a:path extrusionOk="0" h="1236" w="1397">
                  <a:moveTo>
                    <a:pt x="273" y="1"/>
                  </a:moveTo>
                  <a:cubicBezTo>
                    <a:pt x="219" y="1"/>
                    <a:pt x="163" y="13"/>
                    <a:pt x="109" y="23"/>
                  </a:cubicBezTo>
                  <a:cubicBezTo>
                    <a:pt x="35" y="38"/>
                    <a:pt x="1" y="125"/>
                    <a:pt x="26" y="181"/>
                  </a:cubicBezTo>
                  <a:cubicBezTo>
                    <a:pt x="69" y="280"/>
                    <a:pt x="125" y="413"/>
                    <a:pt x="208" y="447"/>
                  </a:cubicBezTo>
                  <a:cubicBezTo>
                    <a:pt x="335" y="496"/>
                    <a:pt x="409" y="595"/>
                    <a:pt x="502" y="673"/>
                  </a:cubicBezTo>
                  <a:cubicBezTo>
                    <a:pt x="614" y="769"/>
                    <a:pt x="731" y="862"/>
                    <a:pt x="821" y="976"/>
                  </a:cubicBezTo>
                  <a:cubicBezTo>
                    <a:pt x="920" y="1106"/>
                    <a:pt x="1053" y="1168"/>
                    <a:pt x="1190" y="1227"/>
                  </a:cubicBezTo>
                  <a:cubicBezTo>
                    <a:pt x="1205" y="1233"/>
                    <a:pt x="1219" y="1235"/>
                    <a:pt x="1232" y="1235"/>
                  </a:cubicBezTo>
                  <a:cubicBezTo>
                    <a:pt x="1276" y="1235"/>
                    <a:pt x="1311" y="1207"/>
                    <a:pt x="1344" y="1174"/>
                  </a:cubicBezTo>
                  <a:cubicBezTo>
                    <a:pt x="1385" y="1134"/>
                    <a:pt x="1397" y="1084"/>
                    <a:pt x="1363" y="1032"/>
                  </a:cubicBezTo>
                  <a:cubicBezTo>
                    <a:pt x="1338" y="995"/>
                    <a:pt x="1338" y="954"/>
                    <a:pt x="1341" y="911"/>
                  </a:cubicBezTo>
                  <a:cubicBezTo>
                    <a:pt x="1360" y="793"/>
                    <a:pt x="1282" y="744"/>
                    <a:pt x="1193" y="701"/>
                  </a:cubicBezTo>
                  <a:cubicBezTo>
                    <a:pt x="1174" y="691"/>
                    <a:pt x="1140" y="701"/>
                    <a:pt x="1131" y="670"/>
                  </a:cubicBezTo>
                  <a:cubicBezTo>
                    <a:pt x="1094" y="537"/>
                    <a:pt x="930" y="515"/>
                    <a:pt x="883" y="385"/>
                  </a:cubicBezTo>
                  <a:cubicBezTo>
                    <a:pt x="858" y="317"/>
                    <a:pt x="769" y="348"/>
                    <a:pt x="719" y="295"/>
                  </a:cubicBezTo>
                  <a:cubicBezTo>
                    <a:pt x="632" y="202"/>
                    <a:pt x="527" y="128"/>
                    <a:pt x="425" y="51"/>
                  </a:cubicBezTo>
                  <a:cubicBezTo>
                    <a:pt x="378" y="13"/>
                    <a:pt x="326" y="1"/>
                    <a:pt x="2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46"/>
            <p:cNvSpPr/>
            <p:nvPr/>
          </p:nvSpPr>
          <p:spPr>
            <a:xfrm>
              <a:off x="1768289" y="2762899"/>
              <a:ext cx="32324" cy="32544"/>
            </a:xfrm>
            <a:custGeom>
              <a:rect b="b" l="l" r="r" t="t"/>
              <a:pathLst>
                <a:path extrusionOk="0" h="593" w="589">
                  <a:moveTo>
                    <a:pt x="218" y="1"/>
                  </a:moveTo>
                  <a:cubicBezTo>
                    <a:pt x="216" y="1"/>
                    <a:pt x="215" y="1"/>
                    <a:pt x="214" y="1"/>
                  </a:cubicBezTo>
                  <a:cubicBezTo>
                    <a:pt x="124" y="1"/>
                    <a:pt x="4" y="128"/>
                    <a:pt x="4" y="227"/>
                  </a:cubicBezTo>
                  <a:cubicBezTo>
                    <a:pt x="0" y="448"/>
                    <a:pt x="107" y="592"/>
                    <a:pt x="278" y="592"/>
                  </a:cubicBezTo>
                  <a:cubicBezTo>
                    <a:pt x="281" y="592"/>
                    <a:pt x="285" y="592"/>
                    <a:pt x="288" y="592"/>
                  </a:cubicBezTo>
                  <a:cubicBezTo>
                    <a:pt x="400" y="589"/>
                    <a:pt x="582" y="450"/>
                    <a:pt x="582" y="363"/>
                  </a:cubicBezTo>
                  <a:cubicBezTo>
                    <a:pt x="588" y="206"/>
                    <a:pt x="381" y="1"/>
                    <a:pt x="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46"/>
            <p:cNvSpPr/>
            <p:nvPr/>
          </p:nvSpPr>
          <p:spPr>
            <a:xfrm>
              <a:off x="1910153" y="2777058"/>
              <a:ext cx="32160" cy="31172"/>
            </a:xfrm>
            <a:custGeom>
              <a:rect b="b" l="l" r="r" t="t"/>
              <a:pathLst>
                <a:path extrusionOk="0" h="568" w="586">
                  <a:moveTo>
                    <a:pt x="202" y="1"/>
                  </a:moveTo>
                  <a:cubicBezTo>
                    <a:pt x="188" y="1"/>
                    <a:pt x="175" y="1"/>
                    <a:pt x="161" y="3"/>
                  </a:cubicBezTo>
                  <a:cubicBezTo>
                    <a:pt x="50" y="12"/>
                    <a:pt x="0" y="83"/>
                    <a:pt x="12" y="223"/>
                  </a:cubicBezTo>
                  <a:cubicBezTo>
                    <a:pt x="30" y="465"/>
                    <a:pt x="92" y="567"/>
                    <a:pt x="227" y="567"/>
                  </a:cubicBezTo>
                  <a:cubicBezTo>
                    <a:pt x="234" y="567"/>
                    <a:pt x="242" y="567"/>
                    <a:pt x="251" y="566"/>
                  </a:cubicBezTo>
                  <a:cubicBezTo>
                    <a:pt x="418" y="551"/>
                    <a:pt x="585" y="328"/>
                    <a:pt x="576" y="232"/>
                  </a:cubicBezTo>
                  <a:cubicBezTo>
                    <a:pt x="564" y="111"/>
                    <a:pt x="382" y="1"/>
                    <a:pt x="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46"/>
            <p:cNvSpPr/>
            <p:nvPr/>
          </p:nvSpPr>
          <p:spPr>
            <a:xfrm>
              <a:off x="1639871" y="3057111"/>
              <a:ext cx="24696" cy="22995"/>
            </a:xfrm>
            <a:custGeom>
              <a:rect b="b" l="l" r="r" t="t"/>
              <a:pathLst>
                <a:path extrusionOk="0" h="419" w="450">
                  <a:moveTo>
                    <a:pt x="272" y="1"/>
                  </a:moveTo>
                  <a:cubicBezTo>
                    <a:pt x="123" y="1"/>
                    <a:pt x="0" y="96"/>
                    <a:pt x="3" y="211"/>
                  </a:cubicBezTo>
                  <a:cubicBezTo>
                    <a:pt x="3" y="276"/>
                    <a:pt x="182" y="419"/>
                    <a:pt x="261" y="419"/>
                  </a:cubicBezTo>
                  <a:cubicBezTo>
                    <a:pt x="262" y="419"/>
                    <a:pt x="263" y="419"/>
                    <a:pt x="263" y="419"/>
                  </a:cubicBezTo>
                  <a:cubicBezTo>
                    <a:pt x="369" y="413"/>
                    <a:pt x="449" y="320"/>
                    <a:pt x="449" y="202"/>
                  </a:cubicBezTo>
                  <a:cubicBezTo>
                    <a:pt x="449" y="94"/>
                    <a:pt x="372" y="1"/>
                    <a:pt x="279" y="1"/>
                  </a:cubicBezTo>
                  <a:cubicBezTo>
                    <a:pt x="277" y="1"/>
                    <a:pt x="274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0" name="Google Shape;510;p46"/>
          <p:cNvSpPr/>
          <p:nvPr/>
        </p:nvSpPr>
        <p:spPr>
          <a:xfrm>
            <a:off x="7642470" y="3135319"/>
            <a:ext cx="367529" cy="387831"/>
          </a:xfrm>
          <a:custGeom>
            <a:rect b="b" l="l" r="r" t="t"/>
            <a:pathLst>
              <a:path extrusionOk="0" h="13697" w="12980">
                <a:moveTo>
                  <a:pt x="8150" y="1"/>
                </a:moveTo>
                <a:cubicBezTo>
                  <a:pt x="7925" y="1"/>
                  <a:pt x="7696" y="98"/>
                  <a:pt x="7502" y="330"/>
                </a:cubicBezTo>
                <a:cubicBezTo>
                  <a:pt x="4971" y="3289"/>
                  <a:pt x="2630" y="6403"/>
                  <a:pt x="491" y="9647"/>
                </a:cubicBezTo>
                <a:cubicBezTo>
                  <a:pt x="0" y="10387"/>
                  <a:pt x="688" y="11096"/>
                  <a:pt x="1385" y="11096"/>
                </a:cubicBezTo>
                <a:cubicBezTo>
                  <a:pt x="1650" y="11096"/>
                  <a:pt x="1916" y="10994"/>
                  <a:pt x="2119" y="10752"/>
                </a:cubicBezTo>
                <a:cubicBezTo>
                  <a:pt x="3105" y="11049"/>
                  <a:pt x="3949" y="11560"/>
                  <a:pt x="4674" y="12320"/>
                </a:cubicBezTo>
                <a:cubicBezTo>
                  <a:pt x="4697" y="12356"/>
                  <a:pt x="4733" y="12380"/>
                  <a:pt x="4757" y="12404"/>
                </a:cubicBezTo>
                <a:cubicBezTo>
                  <a:pt x="4430" y="13081"/>
                  <a:pt x="5073" y="13696"/>
                  <a:pt x="5731" y="13696"/>
                </a:cubicBezTo>
                <a:cubicBezTo>
                  <a:pt x="6032" y="13696"/>
                  <a:pt x="6335" y="13568"/>
                  <a:pt x="6551" y="13259"/>
                </a:cubicBezTo>
                <a:cubicBezTo>
                  <a:pt x="8238" y="10847"/>
                  <a:pt x="9807" y="8375"/>
                  <a:pt x="11269" y="5844"/>
                </a:cubicBezTo>
                <a:cubicBezTo>
                  <a:pt x="11744" y="5131"/>
                  <a:pt x="12219" y="4406"/>
                  <a:pt x="12706" y="3693"/>
                </a:cubicBezTo>
                <a:cubicBezTo>
                  <a:pt x="12980" y="3277"/>
                  <a:pt x="12885" y="2873"/>
                  <a:pt x="12623" y="2600"/>
                </a:cubicBezTo>
                <a:cubicBezTo>
                  <a:pt x="12445" y="2244"/>
                  <a:pt x="12059" y="2003"/>
                  <a:pt x="11669" y="2003"/>
                </a:cubicBezTo>
                <a:cubicBezTo>
                  <a:pt x="11642" y="2003"/>
                  <a:pt x="11616" y="2004"/>
                  <a:pt x="11589" y="2006"/>
                </a:cubicBezTo>
                <a:cubicBezTo>
                  <a:pt x="11566" y="1816"/>
                  <a:pt x="11471" y="1638"/>
                  <a:pt x="11328" y="1507"/>
                </a:cubicBezTo>
                <a:cubicBezTo>
                  <a:pt x="11304" y="1459"/>
                  <a:pt x="11269" y="1424"/>
                  <a:pt x="11233" y="1388"/>
                </a:cubicBezTo>
                <a:cubicBezTo>
                  <a:pt x="11102" y="1281"/>
                  <a:pt x="10960" y="1186"/>
                  <a:pt x="10793" y="1138"/>
                </a:cubicBezTo>
                <a:cubicBezTo>
                  <a:pt x="10686" y="936"/>
                  <a:pt x="10508" y="770"/>
                  <a:pt x="10282" y="675"/>
                </a:cubicBezTo>
                <a:cubicBezTo>
                  <a:pt x="10107" y="340"/>
                  <a:pt x="9772" y="98"/>
                  <a:pt x="9428" y="98"/>
                </a:cubicBezTo>
                <a:cubicBezTo>
                  <a:pt x="9235" y="98"/>
                  <a:pt x="9039" y="175"/>
                  <a:pt x="8868" y="354"/>
                </a:cubicBezTo>
                <a:cubicBezTo>
                  <a:pt x="8680" y="140"/>
                  <a:pt x="8418" y="1"/>
                  <a:pt x="81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46"/>
          <p:cNvSpPr/>
          <p:nvPr/>
        </p:nvSpPr>
        <p:spPr>
          <a:xfrm>
            <a:off x="7616307" y="3560186"/>
            <a:ext cx="64643" cy="64332"/>
          </a:xfrm>
          <a:custGeom>
            <a:rect b="b" l="l" r="r" t="t"/>
            <a:pathLst>
              <a:path extrusionOk="0" h="2272" w="2283">
                <a:moveTo>
                  <a:pt x="1317" y="0"/>
                </a:moveTo>
                <a:cubicBezTo>
                  <a:pt x="1306" y="0"/>
                  <a:pt x="1295" y="0"/>
                  <a:pt x="1284" y="1"/>
                </a:cubicBezTo>
                <a:cubicBezTo>
                  <a:pt x="1023" y="13"/>
                  <a:pt x="773" y="108"/>
                  <a:pt x="583" y="298"/>
                </a:cubicBezTo>
                <a:lnTo>
                  <a:pt x="298" y="583"/>
                </a:lnTo>
                <a:cubicBezTo>
                  <a:pt x="203" y="678"/>
                  <a:pt x="131" y="785"/>
                  <a:pt x="96" y="904"/>
                </a:cubicBezTo>
                <a:cubicBezTo>
                  <a:pt x="24" y="1023"/>
                  <a:pt x="1" y="1154"/>
                  <a:pt x="1" y="1284"/>
                </a:cubicBezTo>
                <a:cubicBezTo>
                  <a:pt x="1" y="1427"/>
                  <a:pt x="24" y="1546"/>
                  <a:pt x="96" y="1665"/>
                </a:cubicBezTo>
                <a:cubicBezTo>
                  <a:pt x="131" y="1795"/>
                  <a:pt x="203" y="1890"/>
                  <a:pt x="298" y="1985"/>
                </a:cubicBezTo>
                <a:cubicBezTo>
                  <a:pt x="479" y="2155"/>
                  <a:pt x="715" y="2271"/>
                  <a:pt x="963" y="2271"/>
                </a:cubicBezTo>
                <a:cubicBezTo>
                  <a:pt x="975" y="2271"/>
                  <a:pt x="987" y="2271"/>
                  <a:pt x="999" y="2271"/>
                </a:cubicBezTo>
                <a:cubicBezTo>
                  <a:pt x="1260" y="2259"/>
                  <a:pt x="1510" y="2175"/>
                  <a:pt x="1700" y="1985"/>
                </a:cubicBezTo>
                <a:lnTo>
                  <a:pt x="1985" y="1700"/>
                </a:lnTo>
                <a:cubicBezTo>
                  <a:pt x="2080" y="1605"/>
                  <a:pt x="2152" y="1498"/>
                  <a:pt x="2187" y="1379"/>
                </a:cubicBezTo>
                <a:cubicBezTo>
                  <a:pt x="2258" y="1261"/>
                  <a:pt x="2282" y="1130"/>
                  <a:pt x="2270" y="999"/>
                </a:cubicBezTo>
                <a:cubicBezTo>
                  <a:pt x="2282" y="856"/>
                  <a:pt x="2258" y="726"/>
                  <a:pt x="2187" y="619"/>
                </a:cubicBezTo>
                <a:cubicBezTo>
                  <a:pt x="2152" y="488"/>
                  <a:pt x="2080" y="381"/>
                  <a:pt x="1985" y="298"/>
                </a:cubicBezTo>
                <a:cubicBezTo>
                  <a:pt x="1803" y="127"/>
                  <a:pt x="1566" y="0"/>
                  <a:pt x="131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46"/>
          <p:cNvSpPr/>
          <p:nvPr/>
        </p:nvSpPr>
        <p:spPr>
          <a:xfrm>
            <a:off x="4349888" y="2787696"/>
            <a:ext cx="897727" cy="957642"/>
          </a:xfrm>
          <a:custGeom>
            <a:rect b="b" l="l" r="r" t="t"/>
            <a:pathLst>
              <a:path extrusionOk="0" h="33821" w="31705">
                <a:moveTo>
                  <a:pt x="22194" y="751"/>
                </a:moveTo>
                <a:cubicBezTo>
                  <a:pt x="22319" y="751"/>
                  <a:pt x="22444" y="755"/>
                  <a:pt x="22567" y="760"/>
                </a:cubicBezTo>
                <a:cubicBezTo>
                  <a:pt x="22840" y="772"/>
                  <a:pt x="23137" y="760"/>
                  <a:pt x="23410" y="831"/>
                </a:cubicBezTo>
                <a:cubicBezTo>
                  <a:pt x="23672" y="903"/>
                  <a:pt x="23886" y="1093"/>
                  <a:pt x="24076" y="1295"/>
                </a:cubicBezTo>
                <a:cubicBezTo>
                  <a:pt x="24397" y="1663"/>
                  <a:pt x="24587" y="2150"/>
                  <a:pt x="24646" y="2626"/>
                </a:cubicBezTo>
                <a:cubicBezTo>
                  <a:pt x="24765" y="3624"/>
                  <a:pt x="24301" y="4563"/>
                  <a:pt x="23446" y="5074"/>
                </a:cubicBezTo>
                <a:cubicBezTo>
                  <a:pt x="23045" y="5310"/>
                  <a:pt x="22582" y="5440"/>
                  <a:pt x="22126" y="5440"/>
                </a:cubicBezTo>
                <a:cubicBezTo>
                  <a:pt x="22055" y="5440"/>
                  <a:pt x="21984" y="5437"/>
                  <a:pt x="21913" y="5430"/>
                </a:cubicBezTo>
                <a:cubicBezTo>
                  <a:pt x="21592" y="5395"/>
                  <a:pt x="21378" y="5288"/>
                  <a:pt x="21188" y="5038"/>
                </a:cubicBezTo>
                <a:cubicBezTo>
                  <a:pt x="21010" y="4800"/>
                  <a:pt x="20855" y="4551"/>
                  <a:pt x="20630" y="4361"/>
                </a:cubicBezTo>
                <a:lnTo>
                  <a:pt x="20618" y="4361"/>
                </a:lnTo>
                <a:cubicBezTo>
                  <a:pt x="20166" y="3683"/>
                  <a:pt x="19905" y="2887"/>
                  <a:pt x="20142" y="2079"/>
                </a:cubicBezTo>
                <a:cubicBezTo>
                  <a:pt x="20273" y="1639"/>
                  <a:pt x="20535" y="1247"/>
                  <a:pt x="20927" y="1022"/>
                </a:cubicBezTo>
                <a:cubicBezTo>
                  <a:pt x="21314" y="800"/>
                  <a:pt x="21758" y="751"/>
                  <a:pt x="22194" y="751"/>
                </a:cubicBezTo>
                <a:close/>
                <a:moveTo>
                  <a:pt x="5507" y="15699"/>
                </a:moveTo>
                <a:cubicBezTo>
                  <a:pt x="5596" y="15699"/>
                  <a:pt x="5687" y="15706"/>
                  <a:pt x="5776" y="15721"/>
                </a:cubicBezTo>
                <a:cubicBezTo>
                  <a:pt x="6560" y="15840"/>
                  <a:pt x="7119" y="16588"/>
                  <a:pt x="7202" y="17349"/>
                </a:cubicBezTo>
                <a:cubicBezTo>
                  <a:pt x="7285" y="18192"/>
                  <a:pt x="6810" y="18989"/>
                  <a:pt x="6061" y="19357"/>
                </a:cubicBezTo>
                <a:cubicBezTo>
                  <a:pt x="5821" y="19479"/>
                  <a:pt x="5561" y="19536"/>
                  <a:pt x="5301" y="19536"/>
                </a:cubicBezTo>
                <a:cubicBezTo>
                  <a:pt x="4749" y="19536"/>
                  <a:pt x="4198" y="19278"/>
                  <a:pt x="3851" y="18834"/>
                </a:cubicBezTo>
                <a:cubicBezTo>
                  <a:pt x="3292" y="18133"/>
                  <a:pt x="3471" y="17004"/>
                  <a:pt x="4219" y="16505"/>
                </a:cubicBezTo>
                <a:cubicBezTo>
                  <a:pt x="4374" y="16410"/>
                  <a:pt x="4409" y="16256"/>
                  <a:pt x="4386" y="16125"/>
                </a:cubicBezTo>
                <a:cubicBezTo>
                  <a:pt x="4688" y="15852"/>
                  <a:pt x="5095" y="15699"/>
                  <a:pt x="5507" y="15699"/>
                </a:cubicBezTo>
                <a:close/>
                <a:moveTo>
                  <a:pt x="21046" y="5905"/>
                </a:moveTo>
                <a:cubicBezTo>
                  <a:pt x="21188" y="6001"/>
                  <a:pt x="21343" y="6072"/>
                  <a:pt x="21521" y="6119"/>
                </a:cubicBezTo>
                <a:cubicBezTo>
                  <a:pt x="21712" y="6162"/>
                  <a:pt x="21909" y="6182"/>
                  <a:pt x="22107" y="6182"/>
                </a:cubicBezTo>
                <a:cubicBezTo>
                  <a:pt x="22401" y="6182"/>
                  <a:pt x="22698" y="6138"/>
                  <a:pt x="22982" y="6060"/>
                </a:cubicBezTo>
                <a:cubicBezTo>
                  <a:pt x="23042" y="6155"/>
                  <a:pt x="23137" y="6214"/>
                  <a:pt x="23280" y="6214"/>
                </a:cubicBezTo>
                <a:cubicBezTo>
                  <a:pt x="24373" y="6214"/>
                  <a:pt x="25442" y="6393"/>
                  <a:pt x="26476" y="6737"/>
                </a:cubicBezTo>
                <a:cubicBezTo>
                  <a:pt x="26488" y="6749"/>
                  <a:pt x="26512" y="6761"/>
                  <a:pt x="26535" y="6773"/>
                </a:cubicBezTo>
                <a:cubicBezTo>
                  <a:pt x="27652" y="7308"/>
                  <a:pt x="28128" y="8555"/>
                  <a:pt x="28508" y="9660"/>
                </a:cubicBezTo>
                <a:cubicBezTo>
                  <a:pt x="29067" y="11253"/>
                  <a:pt x="29613" y="12845"/>
                  <a:pt x="30160" y="14437"/>
                </a:cubicBezTo>
                <a:cubicBezTo>
                  <a:pt x="30421" y="15186"/>
                  <a:pt x="30730" y="15947"/>
                  <a:pt x="30837" y="16743"/>
                </a:cubicBezTo>
                <a:cubicBezTo>
                  <a:pt x="30908" y="17325"/>
                  <a:pt x="30896" y="18074"/>
                  <a:pt x="30421" y="18501"/>
                </a:cubicBezTo>
                <a:cubicBezTo>
                  <a:pt x="30283" y="18628"/>
                  <a:pt x="30139" y="18680"/>
                  <a:pt x="29997" y="18680"/>
                </a:cubicBezTo>
                <a:cubicBezTo>
                  <a:pt x="29700" y="18680"/>
                  <a:pt x="29414" y="18450"/>
                  <a:pt x="29221" y="18192"/>
                </a:cubicBezTo>
                <a:cubicBezTo>
                  <a:pt x="28793" y="17622"/>
                  <a:pt x="28556" y="16909"/>
                  <a:pt x="28258" y="16279"/>
                </a:cubicBezTo>
                <a:cubicBezTo>
                  <a:pt x="27462" y="14532"/>
                  <a:pt x="26666" y="12786"/>
                  <a:pt x="25870" y="11027"/>
                </a:cubicBezTo>
                <a:cubicBezTo>
                  <a:pt x="25815" y="10909"/>
                  <a:pt x="25682" y="10848"/>
                  <a:pt x="25553" y="10848"/>
                </a:cubicBezTo>
                <a:cubicBezTo>
                  <a:pt x="25488" y="10848"/>
                  <a:pt x="25423" y="10864"/>
                  <a:pt x="25371" y="10896"/>
                </a:cubicBezTo>
                <a:cubicBezTo>
                  <a:pt x="25288" y="10944"/>
                  <a:pt x="25240" y="11015"/>
                  <a:pt x="25216" y="11086"/>
                </a:cubicBezTo>
                <a:cubicBezTo>
                  <a:pt x="25133" y="11146"/>
                  <a:pt x="25086" y="11241"/>
                  <a:pt x="25086" y="11360"/>
                </a:cubicBezTo>
                <a:cubicBezTo>
                  <a:pt x="25050" y="13629"/>
                  <a:pt x="25264" y="15899"/>
                  <a:pt x="25395" y="18157"/>
                </a:cubicBezTo>
                <a:cubicBezTo>
                  <a:pt x="25525" y="20438"/>
                  <a:pt x="25668" y="22720"/>
                  <a:pt x="25799" y="24989"/>
                </a:cubicBezTo>
                <a:cubicBezTo>
                  <a:pt x="25822" y="25548"/>
                  <a:pt x="25858" y="26095"/>
                  <a:pt x="25894" y="26641"/>
                </a:cubicBezTo>
                <a:cubicBezTo>
                  <a:pt x="25918" y="27140"/>
                  <a:pt x="25953" y="27639"/>
                  <a:pt x="25882" y="28138"/>
                </a:cubicBezTo>
                <a:cubicBezTo>
                  <a:pt x="25775" y="28923"/>
                  <a:pt x="25371" y="29683"/>
                  <a:pt x="24539" y="29873"/>
                </a:cubicBezTo>
                <a:cubicBezTo>
                  <a:pt x="24455" y="29892"/>
                  <a:pt x="24375" y="29901"/>
                  <a:pt x="24301" y="29901"/>
                </a:cubicBezTo>
                <a:cubicBezTo>
                  <a:pt x="23611" y="29901"/>
                  <a:pt x="23339" y="29152"/>
                  <a:pt x="23232" y="28519"/>
                </a:cubicBezTo>
                <a:cubicBezTo>
                  <a:pt x="23030" y="27437"/>
                  <a:pt x="22887" y="26332"/>
                  <a:pt x="22757" y="25239"/>
                </a:cubicBezTo>
                <a:cubicBezTo>
                  <a:pt x="22436" y="22732"/>
                  <a:pt x="22234" y="20213"/>
                  <a:pt x="22139" y="17693"/>
                </a:cubicBezTo>
                <a:cubicBezTo>
                  <a:pt x="22132" y="17454"/>
                  <a:pt x="21944" y="17337"/>
                  <a:pt x="21759" y="17337"/>
                </a:cubicBezTo>
                <a:cubicBezTo>
                  <a:pt x="21622" y="17337"/>
                  <a:pt x="21486" y="17401"/>
                  <a:pt x="21426" y="17527"/>
                </a:cubicBezTo>
                <a:cubicBezTo>
                  <a:pt x="21378" y="17575"/>
                  <a:pt x="21343" y="17634"/>
                  <a:pt x="21331" y="17705"/>
                </a:cubicBezTo>
                <a:cubicBezTo>
                  <a:pt x="20725" y="19856"/>
                  <a:pt x="20119" y="22007"/>
                  <a:pt x="19513" y="24158"/>
                </a:cubicBezTo>
                <a:cubicBezTo>
                  <a:pt x="19216" y="25227"/>
                  <a:pt x="18918" y="26285"/>
                  <a:pt x="18621" y="27342"/>
                </a:cubicBezTo>
                <a:cubicBezTo>
                  <a:pt x="18479" y="27853"/>
                  <a:pt x="18348" y="28364"/>
                  <a:pt x="18182" y="28875"/>
                </a:cubicBezTo>
                <a:cubicBezTo>
                  <a:pt x="18087" y="29196"/>
                  <a:pt x="17908" y="29790"/>
                  <a:pt x="17540" y="29933"/>
                </a:cubicBezTo>
                <a:cubicBezTo>
                  <a:pt x="17512" y="29944"/>
                  <a:pt x="17484" y="29949"/>
                  <a:pt x="17455" y="29949"/>
                </a:cubicBezTo>
                <a:cubicBezTo>
                  <a:pt x="17172" y="29949"/>
                  <a:pt x="16889" y="29449"/>
                  <a:pt x="16791" y="29244"/>
                </a:cubicBezTo>
                <a:cubicBezTo>
                  <a:pt x="16637" y="28911"/>
                  <a:pt x="16566" y="28531"/>
                  <a:pt x="16542" y="28150"/>
                </a:cubicBezTo>
                <a:cubicBezTo>
                  <a:pt x="16494" y="27200"/>
                  <a:pt x="16637" y="26225"/>
                  <a:pt x="16732" y="25287"/>
                </a:cubicBezTo>
                <a:cubicBezTo>
                  <a:pt x="16946" y="23088"/>
                  <a:pt x="17207" y="20914"/>
                  <a:pt x="17540" y="18739"/>
                </a:cubicBezTo>
                <a:cubicBezTo>
                  <a:pt x="17897" y="16303"/>
                  <a:pt x="18324" y="13879"/>
                  <a:pt x="18823" y="11467"/>
                </a:cubicBezTo>
                <a:cubicBezTo>
                  <a:pt x="18881" y="11190"/>
                  <a:pt x="18638" y="11005"/>
                  <a:pt x="18418" y="11005"/>
                </a:cubicBezTo>
                <a:cubicBezTo>
                  <a:pt x="18364" y="11005"/>
                  <a:pt x="18311" y="11016"/>
                  <a:pt x="18265" y="11039"/>
                </a:cubicBezTo>
                <a:cubicBezTo>
                  <a:pt x="18223" y="11022"/>
                  <a:pt x="18178" y="11012"/>
                  <a:pt x="18132" y="11012"/>
                </a:cubicBezTo>
                <a:cubicBezTo>
                  <a:pt x="18020" y="11012"/>
                  <a:pt x="17904" y="11067"/>
                  <a:pt x="17837" y="11193"/>
                </a:cubicBezTo>
                <a:cubicBezTo>
                  <a:pt x="16875" y="12905"/>
                  <a:pt x="15924" y="14616"/>
                  <a:pt x="14973" y="16327"/>
                </a:cubicBezTo>
                <a:cubicBezTo>
                  <a:pt x="14605" y="16969"/>
                  <a:pt x="14284" y="17765"/>
                  <a:pt x="13678" y="18228"/>
                </a:cubicBezTo>
                <a:cubicBezTo>
                  <a:pt x="13495" y="18370"/>
                  <a:pt x="13303" y="18435"/>
                  <a:pt x="13120" y="18435"/>
                </a:cubicBezTo>
                <a:cubicBezTo>
                  <a:pt x="12782" y="18435"/>
                  <a:pt x="12478" y="18210"/>
                  <a:pt x="12323" y="17824"/>
                </a:cubicBezTo>
                <a:cubicBezTo>
                  <a:pt x="12026" y="17064"/>
                  <a:pt x="12478" y="16256"/>
                  <a:pt x="12822" y="15590"/>
                </a:cubicBezTo>
                <a:cubicBezTo>
                  <a:pt x="13286" y="14723"/>
                  <a:pt x="13749" y="13843"/>
                  <a:pt x="14213" y="12976"/>
                </a:cubicBezTo>
                <a:cubicBezTo>
                  <a:pt x="15116" y="11277"/>
                  <a:pt x="15995" y="9565"/>
                  <a:pt x="16922" y="7890"/>
                </a:cubicBezTo>
                <a:cubicBezTo>
                  <a:pt x="17136" y="7510"/>
                  <a:pt x="17362" y="7177"/>
                  <a:pt x="17754" y="6975"/>
                </a:cubicBezTo>
                <a:cubicBezTo>
                  <a:pt x="18075" y="6809"/>
                  <a:pt x="18455" y="6737"/>
                  <a:pt x="18812" y="6678"/>
                </a:cubicBezTo>
                <a:cubicBezTo>
                  <a:pt x="19596" y="6547"/>
                  <a:pt x="20368" y="6440"/>
                  <a:pt x="21010" y="5941"/>
                </a:cubicBezTo>
                <a:cubicBezTo>
                  <a:pt x="21022" y="5929"/>
                  <a:pt x="21034" y="5917"/>
                  <a:pt x="21046" y="5905"/>
                </a:cubicBezTo>
                <a:close/>
                <a:moveTo>
                  <a:pt x="12169" y="18834"/>
                </a:moveTo>
                <a:cubicBezTo>
                  <a:pt x="12264" y="18917"/>
                  <a:pt x="12359" y="18989"/>
                  <a:pt x="12466" y="19036"/>
                </a:cubicBezTo>
                <a:cubicBezTo>
                  <a:pt x="12454" y="19072"/>
                  <a:pt x="12442" y="19119"/>
                  <a:pt x="12442" y="19155"/>
                </a:cubicBezTo>
                <a:cubicBezTo>
                  <a:pt x="12466" y="20058"/>
                  <a:pt x="12086" y="20926"/>
                  <a:pt x="11420" y="21520"/>
                </a:cubicBezTo>
                <a:cubicBezTo>
                  <a:pt x="10884" y="21999"/>
                  <a:pt x="10151" y="22270"/>
                  <a:pt x="9421" y="22270"/>
                </a:cubicBezTo>
                <a:cubicBezTo>
                  <a:pt x="9390" y="22270"/>
                  <a:pt x="9359" y="22269"/>
                  <a:pt x="9329" y="22268"/>
                </a:cubicBezTo>
                <a:cubicBezTo>
                  <a:pt x="9256" y="22210"/>
                  <a:pt x="9170" y="22174"/>
                  <a:pt x="9079" y="22174"/>
                </a:cubicBezTo>
                <a:cubicBezTo>
                  <a:pt x="9021" y="22174"/>
                  <a:pt x="8961" y="22189"/>
                  <a:pt x="8901" y="22221"/>
                </a:cubicBezTo>
                <a:cubicBezTo>
                  <a:pt x="8889" y="22221"/>
                  <a:pt x="8877" y="22233"/>
                  <a:pt x="8877" y="22245"/>
                </a:cubicBezTo>
                <a:cubicBezTo>
                  <a:pt x="8711" y="22245"/>
                  <a:pt x="8568" y="22328"/>
                  <a:pt x="8521" y="22506"/>
                </a:cubicBezTo>
                <a:cubicBezTo>
                  <a:pt x="8473" y="22672"/>
                  <a:pt x="8580" y="22934"/>
                  <a:pt x="8782" y="22958"/>
                </a:cubicBezTo>
                <a:cubicBezTo>
                  <a:pt x="8830" y="22969"/>
                  <a:pt x="8889" y="22969"/>
                  <a:pt x="8937" y="22969"/>
                </a:cubicBezTo>
                <a:cubicBezTo>
                  <a:pt x="9757" y="24110"/>
                  <a:pt x="10517" y="25287"/>
                  <a:pt x="11218" y="26499"/>
                </a:cubicBezTo>
                <a:cubicBezTo>
                  <a:pt x="11848" y="27592"/>
                  <a:pt x="12644" y="28792"/>
                  <a:pt x="12727" y="30087"/>
                </a:cubicBezTo>
                <a:cubicBezTo>
                  <a:pt x="11801" y="29873"/>
                  <a:pt x="11028" y="29137"/>
                  <a:pt x="10339" y="28531"/>
                </a:cubicBezTo>
                <a:cubicBezTo>
                  <a:pt x="9483" y="27794"/>
                  <a:pt x="8628" y="27021"/>
                  <a:pt x="7950" y="26106"/>
                </a:cubicBezTo>
                <a:cubicBezTo>
                  <a:pt x="7927" y="25976"/>
                  <a:pt x="7844" y="25845"/>
                  <a:pt x="7689" y="25809"/>
                </a:cubicBezTo>
                <a:cubicBezTo>
                  <a:pt x="7656" y="25798"/>
                  <a:pt x="7622" y="25793"/>
                  <a:pt x="7587" y="25793"/>
                </a:cubicBezTo>
                <a:cubicBezTo>
                  <a:pt x="7511" y="25793"/>
                  <a:pt x="7434" y="25820"/>
                  <a:pt x="7368" y="25869"/>
                </a:cubicBezTo>
                <a:cubicBezTo>
                  <a:pt x="7202" y="25940"/>
                  <a:pt x="7083" y="26118"/>
                  <a:pt x="7190" y="26320"/>
                </a:cubicBezTo>
                <a:cubicBezTo>
                  <a:pt x="7047" y="27093"/>
                  <a:pt x="6881" y="27853"/>
                  <a:pt x="6679" y="28614"/>
                </a:cubicBezTo>
                <a:cubicBezTo>
                  <a:pt x="6465" y="29386"/>
                  <a:pt x="6239" y="30159"/>
                  <a:pt x="5907" y="30883"/>
                </a:cubicBezTo>
                <a:cubicBezTo>
                  <a:pt x="5434" y="31933"/>
                  <a:pt x="4501" y="33073"/>
                  <a:pt x="3294" y="33073"/>
                </a:cubicBezTo>
                <a:cubicBezTo>
                  <a:pt x="3258" y="33073"/>
                  <a:pt x="3222" y="33072"/>
                  <a:pt x="3185" y="33070"/>
                </a:cubicBezTo>
                <a:cubicBezTo>
                  <a:pt x="4457" y="30812"/>
                  <a:pt x="5241" y="28305"/>
                  <a:pt x="5479" y="25726"/>
                </a:cubicBezTo>
                <a:cubicBezTo>
                  <a:pt x="5514" y="25655"/>
                  <a:pt x="5514" y="25572"/>
                  <a:pt x="5491" y="25500"/>
                </a:cubicBezTo>
                <a:cubicBezTo>
                  <a:pt x="5515" y="25264"/>
                  <a:pt x="5342" y="25145"/>
                  <a:pt x="5156" y="25145"/>
                </a:cubicBezTo>
                <a:cubicBezTo>
                  <a:pt x="4978" y="25145"/>
                  <a:pt x="4789" y="25255"/>
                  <a:pt x="4754" y="25477"/>
                </a:cubicBezTo>
                <a:cubicBezTo>
                  <a:pt x="4190" y="26301"/>
                  <a:pt x="3194" y="26773"/>
                  <a:pt x="2198" y="26773"/>
                </a:cubicBezTo>
                <a:cubicBezTo>
                  <a:pt x="1873" y="26773"/>
                  <a:pt x="1547" y="26723"/>
                  <a:pt x="1237" y="26617"/>
                </a:cubicBezTo>
                <a:cubicBezTo>
                  <a:pt x="1153" y="26594"/>
                  <a:pt x="928" y="26534"/>
                  <a:pt x="880" y="26463"/>
                </a:cubicBezTo>
                <a:cubicBezTo>
                  <a:pt x="880" y="26451"/>
                  <a:pt x="880" y="26439"/>
                  <a:pt x="880" y="26439"/>
                </a:cubicBezTo>
                <a:cubicBezTo>
                  <a:pt x="880" y="26404"/>
                  <a:pt x="928" y="26356"/>
                  <a:pt x="940" y="26332"/>
                </a:cubicBezTo>
                <a:cubicBezTo>
                  <a:pt x="1023" y="26237"/>
                  <a:pt x="1118" y="26166"/>
                  <a:pt x="1201" y="26083"/>
                </a:cubicBezTo>
                <a:cubicBezTo>
                  <a:pt x="1522" y="25798"/>
                  <a:pt x="1819" y="25489"/>
                  <a:pt x="2116" y="25180"/>
                </a:cubicBezTo>
                <a:cubicBezTo>
                  <a:pt x="2698" y="24526"/>
                  <a:pt x="3233" y="23837"/>
                  <a:pt x="3696" y="23100"/>
                </a:cubicBezTo>
                <a:cubicBezTo>
                  <a:pt x="4219" y="22256"/>
                  <a:pt x="4659" y="21377"/>
                  <a:pt x="5003" y="20450"/>
                </a:cubicBezTo>
                <a:cubicBezTo>
                  <a:pt x="5027" y="20379"/>
                  <a:pt x="5039" y="20319"/>
                  <a:pt x="5027" y="20260"/>
                </a:cubicBezTo>
                <a:lnTo>
                  <a:pt x="5027" y="20260"/>
                </a:lnTo>
                <a:cubicBezTo>
                  <a:pt x="5119" y="20272"/>
                  <a:pt x="5210" y="20277"/>
                  <a:pt x="5302" y="20277"/>
                </a:cubicBezTo>
                <a:cubicBezTo>
                  <a:pt x="5495" y="20277"/>
                  <a:pt x="5689" y="20253"/>
                  <a:pt x="5883" y="20213"/>
                </a:cubicBezTo>
                <a:cubicBezTo>
                  <a:pt x="6168" y="20141"/>
                  <a:pt x="6441" y="20022"/>
                  <a:pt x="6679" y="19856"/>
                </a:cubicBezTo>
                <a:cubicBezTo>
                  <a:pt x="6715" y="19892"/>
                  <a:pt x="6750" y="19927"/>
                  <a:pt x="6810" y="19963"/>
                </a:cubicBezTo>
                <a:cubicBezTo>
                  <a:pt x="7414" y="20271"/>
                  <a:pt x="8074" y="20418"/>
                  <a:pt x="8732" y="20418"/>
                </a:cubicBezTo>
                <a:cubicBezTo>
                  <a:pt x="10028" y="20418"/>
                  <a:pt x="11318" y="19851"/>
                  <a:pt x="12169" y="18834"/>
                </a:cubicBezTo>
                <a:close/>
                <a:moveTo>
                  <a:pt x="22388" y="1"/>
                </a:moveTo>
                <a:cubicBezTo>
                  <a:pt x="21279" y="1"/>
                  <a:pt x="20174" y="291"/>
                  <a:pt x="19631" y="1366"/>
                </a:cubicBezTo>
                <a:cubicBezTo>
                  <a:pt x="19037" y="2531"/>
                  <a:pt x="19346" y="3778"/>
                  <a:pt x="20024" y="4788"/>
                </a:cubicBezTo>
                <a:cubicBezTo>
                  <a:pt x="20035" y="4812"/>
                  <a:pt x="20047" y="4824"/>
                  <a:pt x="20059" y="4836"/>
                </a:cubicBezTo>
                <a:cubicBezTo>
                  <a:pt x="20202" y="5038"/>
                  <a:pt x="20344" y="5216"/>
                  <a:pt x="20511" y="5395"/>
                </a:cubicBezTo>
                <a:cubicBezTo>
                  <a:pt x="20499" y="5406"/>
                  <a:pt x="20499" y="5406"/>
                  <a:pt x="20487" y="5406"/>
                </a:cubicBezTo>
                <a:cubicBezTo>
                  <a:pt x="19929" y="5858"/>
                  <a:pt x="19109" y="5870"/>
                  <a:pt x="18431" y="6001"/>
                </a:cubicBezTo>
                <a:cubicBezTo>
                  <a:pt x="17623" y="6155"/>
                  <a:pt x="16934" y="6488"/>
                  <a:pt x="16471" y="7201"/>
                </a:cubicBezTo>
                <a:cubicBezTo>
                  <a:pt x="16209" y="7605"/>
                  <a:pt x="16007" y="8044"/>
                  <a:pt x="15781" y="8460"/>
                </a:cubicBezTo>
                <a:cubicBezTo>
                  <a:pt x="15532" y="8924"/>
                  <a:pt x="15282" y="9399"/>
                  <a:pt x="15033" y="9862"/>
                </a:cubicBezTo>
                <a:cubicBezTo>
                  <a:pt x="14534" y="10801"/>
                  <a:pt x="14035" y="11740"/>
                  <a:pt x="13535" y="12691"/>
                </a:cubicBezTo>
                <a:cubicBezTo>
                  <a:pt x="13036" y="13606"/>
                  <a:pt x="12537" y="14521"/>
                  <a:pt x="12062" y="15447"/>
                </a:cubicBezTo>
                <a:cubicBezTo>
                  <a:pt x="11670" y="16220"/>
                  <a:pt x="11290" y="17123"/>
                  <a:pt x="11599" y="17990"/>
                </a:cubicBezTo>
                <a:cubicBezTo>
                  <a:pt x="11622" y="18074"/>
                  <a:pt x="11670" y="18157"/>
                  <a:pt x="11705" y="18240"/>
                </a:cubicBezTo>
                <a:cubicBezTo>
                  <a:pt x="11694" y="18252"/>
                  <a:pt x="11694" y="18264"/>
                  <a:pt x="11682" y="18276"/>
                </a:cubicBezTo>
                <a:cubicBezTo>
                  <a:pt x="11005" y="19180"/>
                  <a:pt x="9870" y="19683"/>
                  <a:pt x="8749" y="19683"/>
                </a:cubicBezTo>
                <a:cubicBezTo>
                  <a:pt x="8235" y="19683"/>
                  <a:pt x="7724" y="19577"/>
                  <a:pt x="7261" y="19357"/>
                </a:cubicBezTo>
                <a:cubicBezTo>
                  <a:pt x="7653" y="18905"/>
                  <a:pt x="7903" y="18335"/>
                  <a:pt x="7950" y="17741"/>
                </a:cubicBezTo>
                <a:cubicBezTo>
                  <a:pt x="8022" y="16636"/>
                  <a:pt x="7368" y="15507"/>
                  <a:pt x="6322" y="15103"/>
                </a:cubicBezTo>
                <a:cubicBezTo>
                  <a:pt x="6067" y="15003"/>
                  <a:pt x="5793" y="14956"/>
                  <a:pt x="5518" y="14956"/>
                </a:cubicBezTo>
                <a:cubicBezTo>
                  <a:pt x="4615" y="14956"/>
                  <a:pt x="3695" y="15465"/>
                  <a:pt x="3340" y="16303"/>
                </a:cubicBezTo>
                <a:cubicBezTo>
                  <a:pt x="3340" y="16315"/>
                  <a:pt x="3340" y="16315"/>
                  <a:pt x="3340" y="16327"/>
                </a:cubicBezTo>
                <a:cubicBezTo>
                  <a:pt x="2769" y="17016"/>
                  <a:pt x="2615" y="18002"/>
                  <a:pt x="2983" y="18834"/>
                </a:cubicBezTo>
                <a:cubicBezTo>
                  <a:pt x="3257" y="19440"/>
                  <a:pt x="3780" y="19880"/>
                  <a:pt x="4386" y="20106"/>
                </a:cubicBezTo>
                <a:cubicBezTo>
                  <a:pt x="4350" y="20141"/>
                  <a:pt x="4314" y="20189"/>
                  <a:pt x="4291" y="20260"/>
                </a:cubicBezTo>
                <a:cubicBezTo>
                  <a:pt x="3589" y="22090"/>
                  <a:pt x="2496" y="23777"/>
                  <a:pt x="1094" y="25156"/>
                </a:cubicBezTo>
                <a:cubicBezTo>
                  <a:pt x="785" y="25477"/>
                  <a:pt x="298" y="25786"/>
                  <a:pt x="167" y="26237"/>
                </a:cubicBezTo>
                <a:cubicBezTo>
                  <a:pt x="1" y="26772"/>
                  <a:pt x="417" y="27081"/>
                  <a:pt x="844" y="27259"/>
                </a:cubicBezTo>
                <a:cubicBezTo>
                  <a:pt x="1277" y="27435"/>
                  <a:pt x="1740" y="27518"/>
                  <a:pt x="2201" y="27518"/>
                </a:cubicBezTo>
                <a:cubicBezTo>
                  <a:pt x="2551" y="27518"/>
                  <a:pt x="2900" y="27470"/>
                  <a:pt x="3233" y="27378"/>
                </a:cubicBezTo>
                <a:cubicBezTo>
                  <a:pt x="3744" y="27235"/>
                  <a:pt x="4207" y="26998"/>
                  <a:pt x="4611" y="26689"/>
                </a:cubicBezTo>
                <a:lnTo>
                  <a:pt x="4611" y="26689"/>
                </a:lnTo>
                <a:cubicBezTo>
                  <a:pt x="4279" y="28970"/>
                  <a:pt x="3471" y="31169"/>
                  <a:pt x="2282" y="33153"/>
                </a:cubicBezTo>
                <a:cubicBezTo>
                  <a:pt x="2152" y="33367"/>
                  <a:pt x="2270" y="33628"/>
                  <a:pt x="2496" y="33700"/>
                </a:cubicBezTo>
                <a:cubicBezTo>
                  <a:pt x="2761" y="33782"/>
                  <a:pt x="3022" y="33821"/>
                  <a:pt x="3277" y="33821"/>
                </a:cubicBezTo>
                <a:cubicBezTo>
                  <a:pt x="4633" y="33821"/>
                  <a:pt x="5805" y="32741"/>
                  <a:pt x="6406" y="31561"/>
                </a:cubicBezTo>
                <a:cubicBezTo>
                  <a:pt x="6810" y="30776"/>
                  <a:pt x="7071" y="29921"/>
                  <a:pt x="7321" y="29077"/>
                </a:cubicBezTo>
                <a:cubicBezTo>
                  <a:pt x="7511" y="28424"/>
                  <a:pt x="7665" y="27770"/>
                  <a:pt x="7796" y="27105"/>
                </a:cubicBezTo>
                <a:cubicBezTo>
                  <a:pt x="8450" y="27853"/>
                  <a:pt x="9186" y="28519"/>
                  <a:pt x="9947" y="29172"/>
                </a:cubicBezTo>
                <a:cubicBezTo>
                  <a:pt x="10862" y="29968"/>
                  <a:pt x="11824" y="30812"/>
                  <a:pt x="13096" y="30883"/>
                </a:cubicBezTo>
                <a:cubicBezTo>
                  <a:pt x="13102" y="30884"/>
                  <a:pt x="13108" y="30884"/>
                  <a:pt x="13115" y="30884"/>
                </a:cubicBezTo>
                <a:cubicBezTo>
                  <a:pt x="13318" y="30884"/>
                  <a:pt x="13453" y="30700"/>
                  <a:pt x="13464" y="30515"/>
                </a:cubicBezTo>
                <a:cubicBezTo>
                  <a:pt x="13571" y="28982"/>
                  <a:pt x="12680" y="27568"/>
                  <a:pt x="11955" y="26285"/>
                </a:cubicBezTo>
                <a:cubicBezTo>
                  <a:pt x="11301" y="25156"/>
                  <a:pt x="10588" y="24051"/>
                  <a:pt x="9840" y="22969"/>
                </a:cubicBezTo>
                <a:cubicBezTo>
                  <a:pt x="10588" y="22886"/>
                  <a:pt x="11313" y="22589"/>
                  <a:pt x="11896" y="22090"/>
                </a:cubicBezTo>
                <a:cubicBezTo>
                  <a:pt x="12727" y="21377"/>
                  <a:pt x="13203" y="20272"/>
                  <a:pt x="13191" y="19191"/>
                </a:cubicBezTo>
                <a:cubicBezTo>
                  <a:pt x="13215" y="19191"/>
                  <a:pt x="13250" y="19191"/>
                  <a:pt x="13274" y="19179"/>
                </a:cubicBezTo>
                <a:cubicBezTo>
                  <a:pt x="14082" y="19084"/>
                  <a:pt x="14641" y="18383"/>
                  <a:pt x="15033" y="17729"/>
                </a:cubicBezTo>
                <a:cubicBezTo>
                  <a:pt x="15627" y="16743"/>
                  <a:pt x="16162" y="15721"/>
                  <a:pt x="16720" y="14723"/>
                </a:cubicBezTo>
                <a:cubicBezTo>
                  <a:pt x="17077" y="14069"/>
                  <a:pt x="17445" y="13415"/>
                  <a:pt x="17813" y="12762"/>
                </a:cubicBezTo>
                <a:lnTo>
                  <a:pt x="17813" y="12762"/>
                </a:lnTo>
                <a:cubicBezTo>
                  <a:pt x="17017" y="16873"/>
                  <a:pt x="16411" y="21021"/>
                  <a:pt x="15995" y="25180"/>
                </a:cubicBezTo>
                <a:cubicBezTo>
                  <a:pt x="15900" y="26190"/>
                  <a:pt x="15734" y="27223"/>
                  <a:pt x="15805" y="28234"/>
                </a:cubicBezTo>
                <a:cubicBezTo>
                  <a:pt x="15876" y="29077"/>
                  <a:pt x="16162" y="30064"/>
                  <a:pt x="16934" y="30527"/>
                </a:cubicBezTo>
                <a:cubicBezTo>
                  <a:pt x="17126" y="30645"/>
                  <a:pt x="17307" y="30696"/>
                  <a:pt x="17475" y="30696"/>
                </a:cubicBezTo>
                <a:cubicBezTo>
                  <a:pt x="18219" y="30696"/>
                  <a:pt x="18715" y="29689"/>
                  <a:pt x="18918" y="29030"/>
                </a:cubicBezTo>
                <a:cubicBezTo>
                  <a:pt x="19263" y="27913"/>
                  <a:pt x="19548" y="26772"/>
                  <a:pt x="19869" y="25643"/>
                </a:cubicBezTo>
                <a:cubicBezTo>
                  <a:pt x="20416" y="23694"/>
                  <a:pt x="20962" y="21757"/>
                  <a:pt x="21509" y="19809"/>
                </a:cubicBezTo>
                <a:cubicBezTo>
                  <a:pt x="21616" y="21496"/>
                  <a:pt x="21758" y="23171"/>
                  <a:pt x="21960" y="24847"/>
                </a:cubicBezTo>
                <a:cubicBezTo>
                  <a:pt x="22103" y="26035"/>
                  <a:pt x="22269" y="27223"/>
                  <a:pt x="22460" y="28400"/>
                </a:cubicBezTo>
                <a:cubicBezTo>
                  <a:pt x="22602" y="29291"/>
                  <a:pt x="22875" y="30325"/>
                  <a:pt x="23862" y="30586"/>
                </a:cubicBezTo>
                <a:cubicBezTo>
                  <a:pt x="24005" y="30623"/>
                  <a:pt x="24151" y="30640"/>
                  <a:pt x="24295" y="30640"/>
                </a:cubicBezTo>
                <a:cubicBezTo>
                  <a:pt x="24998" y="30640"/>
                  <a:pt x="25682" y="30233"/>
                  <a:pt x="26096" y="29671"/>
                </a:cubicBezTo>
                <a:cubicBezTo>
                  <a:pt x="26690" y="28851"/>
                  <a:pt x="26690" y="27746"/>
                  <a:pt x="26642" y="26772"/>
                </a:cubicBezTo>
                <a:cubicBezTo>
                  <a:pt x="26512" y="24360"/>
                  <a:pt x="26357" y="21947"/>
                  <a:pt x="26226" y="19535"/>
                </a:cubicBezTo>
                <a:lnTo>
                  <a:pt x="25989" y="15459"/>
                </a:lnTo>
                <a:cubicBezTo>
                  <a:pt x="25929" y="14556"/>
                  <a:pt x="25870" y="13653"/>
                  <a:pt x="25846" y="12750"/>
                </a:cubicBezTo>
                <a:lnTo>
                  <a:pt x="25846" y="12750"/>
                </a:lnTo>
                <a:cubicBezTo>
                  <a:pt x="26417" y="14010"/>
                  <a:pt x="26987" y="15257"/>
                  <a:pt x="27557" y="16517"/>
                </a:cubicBezTo>
                <a:cubicBezTo>
                  <a:pt x="27996" y="17470"/>
                  <a:pt x="28638" y="19445"/>
                  <a:pt x="29933" y="19445"/>
                </a:cubicBezTo>
                <a:cubicBezTo>
                  <a:pt x="30076" y="19445"/>
                  <a:pt x="30226" y="19421"/>
                  <a:pt x="30386" y="19369"/>
                </a:cubicBezTo>
                <a:cubicBezTo>
                  <a:pt x="31039" y="19155"/>
                  <a:pt x="31431" y="18501"/>
                  <a:pt x="31550" y="17860"/>
                </a:cubicBezTo>
                <a:cubicBezTo>
                  <a:pt x="31705" y="17004"/>
                  <a:pt x="31503" y="16137"/>
                  <a:pt x="31253" y="15329"/>
                </a:cubicBezTo>
                <a:cubicBezTo>
                  <a:pt x="30683" y="13558"/>
                  <a:pt x="30041" y="11823"/>
                  <a:pt x="29435" y="10065"/>
                </a:cubicBezTo>
                <a:cubicBezTo>
                  <a:pt x="28983" y="8757"/>
                  <a:pt x="28520" y="7224"/>
                  <a:pt x="27343" y="6393"/>
                </a:cubicBezTo>
                <a:cubicBezTo>
                  <a:pt x="27296" y="6298"/>
                  <a:pt x="27213" y="6214"/>
                  <a:pt x="27106" y="6179"/>
                </a:cubicBezTo>
                <a:cubicBezTo>
                  <a:pt x="26143" y="5810"/>
                  <a:pt x="25133" y="5585"/>
                  <a:pt x="24111" y="5513"/>
                </a:cubicBezTo>
                <a:cubicBezTo>
                  <a:pt x="24919" y="4907"/>
                  <a:pt x="25418" y="3957"/>
                  <a:pt x="25407" y="2923"/>
                </a:cubicBezTo>
                <a:cubicBezTo>
                  <a:pt x="25395" y="1628"/>
                  <a:pt x="24599" y="202"/>
                  <a:pt x="23208" y="47"/>
                </a:cubicBezTo>
                <a:cubicBezTo>
                  <a:pt x="22940" y="19"/>
                  <a:pt x="22664" y="1"/>
                  <a:pt x="2238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3" name="Google Shape;513;p46"/>
          <p:cNvGrpSpPr/>
          <p:nvPr/>
        </p:nvGrpSpPr>
        <p:grpSpPr>
          <a:xfrm>
            <a:off x="5297761" y="2077103"/>
            <a:ext cx="688054" cy="800522"/>
            <a:chOff x="1828211" y="2576053"/>
            <a:chExt cx="688054" cy="800522"/>
          </a:xfrm>
        </p:grpSpPr>
        <p:sp>
          <p:nvSpPr>
            <p:cNvPr id="514" name="Google Shape;514;p46"/>
            <p:cNvSpPr/>
            <p:nvPr/>
          </p:nvSpPr>
          <p:spPr>
            <a:xfrm>
              <a:off x="2075146" y="2997748"/>
              <a:ext cx="128210" cy="127729"/>
            </a:xfrm>
            <a:custGeom>
              <a:rect b="b" l="l" r="r" t="t"/>
              <a:pathLst>
                <a:path extrusionOk="0" h="4511" w="4528">
                  <a:moveTo>
                    <a:pt x="1002" y="0"/>
                  </a:moveTo>
                  <a:cubicBezTo>
                    <a:pt x="673" y="0"/>
                    <a:pt x="361" y="144"/>
                    <a:pt x="167" y="470"/>
                  </a:cubicBezTo>
                  <a:cubicBezTo>
                    <a:pt x="12" y="732"/>
                    <a:pt x="0" y="1100"/>
                    <a:pt x="119" y="1397"/>
                  </a:cubicBezTo>
                  <a:cubicBezTo>
                    <a:pt x="36" y="1694"/>
                    <a:pt x="36" y="2003"/>
                    <a:pt x="95" y="2372"/>
                  </a:cubicBezTo>
                  <a:cubicBezTo>
                    <a:pt x="119" y="2562"/>
                    <a:pt x="226" y="2716"/>
                    <a:pt x="369" y="2835"/>
                  </a:cubicBezTo>
                  <a:cubicBezTo>
                    <a:pt x="380" y="3061"/>
                    <a:pt x="404" y="3275"/>
                    <a:pt x="416" y="3501"/>
                  </a:cubicBezTo>
                  <a:cubicBezTo>
                    <a:pt x="452" y="4026"/>
                    <a:pt x="910" y="4510"/>
                    <a:pt x="1421" y="4510"/>
                  </a:cubicBezTo>
                  <a:cubicBezTo>
                    <a:pt x="1579" y="4510"/>
                    <a:pt x="1743" y="4463"/>
                    <a:pt x="1901" y="4356"/>
                  </a:cubicBezTo>
                  <a:cubicBezTo>
                    <a:pt x="2555" y="3917"/>
                    <a:pt x="3209" y="3465"/>
                    <a:pt x="3862" y="3025"/>
                  </a:cubicBezTo>
                  <a:cubicBezTo>
                    <a:pt x="4456" y="2609"/>
                    <a:pt x="4528" y="1718"/>
                    <a:pt x="3862" y="1314"/>
                  </a:cubicBezTo>
                  <a:cubicBezTo>
                    <a:pt x="3102" y="875"/>
                    <a:pt x="2329" y="470"/>
                    <a:pt x="1521" y="114"/>
                  </a:cubicBezTo>
                  <a:cubicBezTo>
                    <a:pt x="1353" y="40"/>
                    <a:pt x="1175" y="0"/>
                    <a:pt x="10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46"/>
            <p:cNvSpPr/>
            <p:nvPr/>
          </p:nvSpPr>
          <p:spPr>
            <a:xfrm>
              <a:off x="1828211" y="2576053"/>
              <a:ext cx="688054" cy="800522"/>
            </a:xfrm>
            <a:custGeom>
              <a:rect b="b" l="l" r="r" t="t"/>
              <a:pathLst>
                <a:path extrusionOk="0" h="28272" w="24300">
                  <a:moveTo>
                    <a:pt x="19986" y="3718"/>
                  </a:moveTo>
                  <a:cubicBezTo>
                    <a:pt x="19974" y="3778"/>
                    <a:pt x="19986" y="3849"/>
                    <a:pt x="20034" y="3920"/>
                  </a:cubicBezTo>
                  <a:cubicBezTo>
                    <a:pt x="20046" y="3932"/>
                    <a:pt x="20046" y="3944"/>
                    <a:pt x="20058" y="3968"/>
                  </a:cubicBezTo>
                  <a:cubicBezTo>
                    <a:pt x="19939" y="3896"/>
                    <a:pt x="19820" y="3837"/>
                    <a:pt x="19689" y="3778"/>
                  </a:cubicBezTo>
                  <a:cubicBezTo>
                    <a:pt x="19634" y="3753"/>
                    <a:pt x="19576" y="3741"/>
                    <a:pt x="19520" y="3741"/>
                  </a:cubicBezTo>
                  <a:cubicBezTo>
                    <a:pt x="19333" y="3741"/>
                    <a:pt x="19158" y="3866"/>
                    <a:pt x="19131" y="4039"/>
                  </a:cubicBezTo>
                  <a:cubicBezTo>
                    <a:pt x="19024" y="3944"/>
                    <a:pt x="18905" y="3849"/>
                    <a:pt x="18798" y="3754"/>
                  </a:cubicBezTo>
                  <a:cubicBezTo>
                    <a:pt x="19036" y="3742"/>
                    <a:pt x="19273" y="3730"/>
                    <a:pt x="19511" y="3730"/>
                  </a:cubicBezTo>
                  <a:cubicBezTo>
                    <a:pt x="19665" y="3718"/>
                    <a:pt x="19820" y="3718"/>
                    <a:pt x="19986" y="3718"/>
                  </a:cubicBezTo>
                  <a:close/>
                  <a:moveTo>
                    <a:pt x="18180" y="3790"/>
                  </a:moveTo>
                  <a:cubicBezTo>
                    <a:pt x="18133" y="3861"/>
                    <a:pt x="18109" y="3968"/>
                    <a:pt x="18133" y="4075"/>
                  </a:cubicBezTo>
                  <a:cubicBezTo>
                    <a:pt x="18144" y="4134"/>
                    <a:pt x="18156" y="4194"/>
                    <a:pt x="18168" y="4253"/>
                  </a:cubicBezTo>
                  <a:cubicBezTo>
                    <a:pt x="18037" y="4134"/>
                    <a:pt x="17895" y="4003"/>
                    <a:pt x="17764" y="3885"/>
                  </a:cubicBezTo>
                  <a:cubicBezTo>
                    <a:pt x="17717" y="3849"/>
                    <a:pt x="17681" y="3825"/>
                    <a:pt x="17633" y="3813"/>
                  </a:cubicBezTo>
                  <a:cubicBezTo>
                    <a:pt x="17824" y="3801"/>
                    <a:pt x="18002" y="3790"/>
                    <a:pt x="18180" y="3790"/>
                  </a:cubicBezTo>
                  <a:close/>
                  <a:moveTo>
                    <a:pt x="13154" y="4170"/>
                  </a:moveTo>
                  <a:lnTo>
                    <a:pt x="13154" y="4170"/>
                  </a:lnTo>
                  <a:cubicBezTo>
                    <a:pt x="13070" y="4277"/>
                    <a:pt x="13035" y="4431"/>
                    <a:pt x="13094" y="4586"/>
                  </a:cubicBezTo>
                  <a:cubicBezTo>
                    <a:pt x="13106" y="4586"/>
                    <a:pt x="13106" y="4598"/>
                    <a:pt x="13106" y="4598"/>
                  </a:cubicBezTo>
                  <a:cubicBezTo>
                    <a:pt x="13070" y="4574"/>
                    <a:pt x="13047" y="4550"/>
                    <a:pt x="13011" y="4526"/>
                  </a:cubicBezTo>
                  <a:cubicBezTo>
                    <a:pt x="13011" y="4526"/>
                    <a:pt x="13011" y="4514"/>
                    <a:pt x="13011" y="4514"/>
                  </a:cubicBezTo>
                  <a:cubicBezTo>
                    <a:pt x="13011" y="4384"/>
                    <a:pt x="12940" y="4265"/>
                    <a:pt x="12833" y="4205"/>
                  </a:cubicBezTo>
                  <a:cubicBezTo>
                    <a:pt x="12940" y="4194"/>
                    <a:pt x="13047" y="4182"/>
                    <a:pt x="13154" y="4170"/>
                  </a:cubicBezTo>
                  <a:close/>
                  <a:moveTo>
                    <a:pt x="11240" y="4384"/>
                  </a:moveTo>
                  <a:lnTo>
                    <a:pt x="11240" y="4384"/>
                  </a:lnTo>
                  <a:cubicBezTo>
                    <a:pt x="11217" y="4431"/>
                    <a:pt x="11217" y="4467"/>
                    <a:pt x="11217" y="4514"/>
                  </a:cubicBezTo>
                  <a:cubicBezTo>
                    <a:pt x="11217" y="4586"/>
                    <a:pt x="11240" y="4645"/>
                    <a:pt x="11264" y="4704"/>
                  </a:cubicBezTo>
                  <a:cubicBezTo>
                    <a:pt x="11264" y="4728"/>
                    <a:pt x="11264" y="4764"/>
                    <a:pt x="11264" y="4800"/>
                  </a:cubicBezTo>
                  <a:cubicBezTo>
                    <a:pt x="11133" y="4681"/>
                    <a:pt x="11003" y="4562"/>
                    <a:pt x="10884" y="4431"/>
                  </a:cubicBezTo>
                  <a:cubicBezTo>
                    <a:pt x="11003" y="4419"/>
                    <a:pt x="11122" y="4407"/>
                    <a:pt x="11240" y="4384"/>
                  </a:cubicBezTo>
                  <a:close/>
                  <a:moveTo>
                    <a:pt x="19202" y="736"/>
                  </a:moveTo>
                  <a:cubicBezTo>
                    <a:pt x="20652" y="736"/>
                    <a:pt x="22113" y="771"/>
                    <a:pt x="23563" y="843"/>
                  </a:cubicBezTo>
                  <a:cubicBezTo>
                    <a:pt x="23563" y="1544"/>
                    <a:pt x="23563" y="2245"/>
                    <a:pt x="23551" y="2946"/>
                  </a:cubicBezTo>
                  <a:cubicBezTo>
                    <a:pt x="23198" y="2942"/>
                    <a:pt x="22845" y="2940"/>
                    <a:pt x="22491" y="2940"/>
                  </a:cubicBezTo>
                  <a:cubicBezTo>
                    <a:pt x="17758" y="2940"/>
                    <a:pt x="13018" y="3310"/>
                    <a:pt x="8341" y="4051"/>
                  </a:cubicBezTo>
                  <a:cubicBezTo>
                    <a:pt x="6927" y="4277"/>
                    <a:pt x="5501" y="4538"/>
                    <a:pt x="4099" y="4835"/>
                  </a:cubicBezTo>
                  <a:cubicBezTo>
                    <a:pt x="3897" y="3980"/>
                    <a:pt x="3671" y="3148"/>
                    <a:pt x="3421" y="2316"/>
                  </a:cubicBezTo>
                  <a:cubicBezTo>
                    <a:pt x="8614" y="1282"/>
                    <a:pt x="13902" y="759"/>
                    <a:pt x="19202" y="736"/>
                  </a:cubicBezTo>
                  <a:close/>
                  <a:moveTo>
                    <a:pt x="7794" y="4895"/>
                  </a:moveTo>
                  <a:cubicBezTo>
                    <a:pt x="7771" y="4954"/>
                    <a:pt x="7747" y="5025"/>
                    <a:pt x="7735" y="5085"/>
                  </a:cubicBezTo>
                  <a:cubicBezTo>
                    <a:pt x="7664" y="5037"/>
                    <a:pt x="7580" y="4990"/>
                    <a:pt x="7497" y="4942"/>
                  </a:cubicBezTo>
                  <a:cubicBezTo>
                    <a:pt x="7604" y="4930"/>
                    <a:pt x="7699" y="4906"/>
                    <a:pt x="7794" y="4895"/>
                  </a:cubicBezTo>
                  <a:close/>
                  <a:moveTo>
                    <a:pt x="6737" y="5073"/>
                  </a:moveTo>
                  <a:cubicBezTo>
                    <a:pt x="6737" y="5097"/>
                    <a:pt x="6725" y="5109"/>
                    <a:pt x="6725" y="5132"/>
                  </a:cubicBezTo>
                  <a:cubicBezTo>
                    <a:pt x="6713" y="5109"/>
                    <a:pt x="6701" y="5097"/>
                    <a:pt x="6689" y="5085"/>
                  </a:cubicBezTo>
                  <a:cubicBezTo>
                    <a:pt x="6713" y="5085"/>
                    <a:pt x="6725" y="5085"/>
                    <a:pt x="6737" y="5073"/>
                  </a:cubicBezTo>
                  <a:close/>
                  <a:moveTo>
                    <a:pt x="22191" y="3686"/>
                  </a:moveTo>
                  <a:cubicBezTo>
                    <a:pt x="22645" y="3686"/>
                    <a:pt x="23100" y="3688"/>
                    <a:pt x="23551" y="3694"/>
                  </a:cubicBezTo>
                  <a:cubicBezTo>
                    <a:pt x="23551" y="4253"/>
                    <a:pt x="23551" y="4811"/>
                    <a:pt x="23551" y="5370"/>
                  </a:cubicBezTo>
                  <a:cubicBezTo>
                    <a:pt x="23100" y="5382"/>
                    <a:pt x="22648" y="5394"/>
                    <a:pt x="22197" y="5406"/>
                  </a:cubicBezTo>
                  <a:cubicBezTo>
                    <a:pt x="22232" y="5299"/>
                    <a:pt x="22208" y="5180"/>
                    <a:pt x="22113" y="5073"/>
                  </a:cubicBezTo>
                  <a:cubicBezTo>
                    <a:pt x="21686" y="4609"/>
                    <a:pt x="21258" y="4158"/>
                    <a:pt x="20830" y="3694"/>
                  </a:cubicBezTo>
                  <a:cubicBezTo>
                    <a:pt x="21282" y="3688"/>
                    <a:pt x="21736" y="3686"/>
                    <a:pt x="22191" y="3686"/>
                  </a:cubicBezTo>
                  <a:close/>
                  <a:moveTo>
                    <a:pt x="6083" y="5192"/>
                  </a:moveTo>
                  <a:cubicBezTo>
                    <a:pt x="6071" y="5239"/>
                    <a:pt x="6059" y="5287"/>
                    <a:pt x="6059" y="5334"/>
                  </a:cubicBezTo>
                  <a:lnTo>
                    <a:pt x="6059" y="5417"/>
                  </a:lnTo>
                  <a:cubicBezTo>
                    <a:pt x="6000" y="5358"/>
                    <a:pt x="5941" y="5299"/>
                    <a:pt x="5881" y="5227"/>
                  </a:cubicBezTo>
                  <a:cubicBezTo>
                    <a:pt x="5952" y="5215"/>
                    <a:pt x="6012" y="5204"/>
                    <a:pt x="6083" y="5192"/>
                  </a:cubicBezTo>
                  <a:close/>
                  <a:moveTo>
                    <a:pt x="21293" y="5287"/>
                  </a:moveTo>
                  <a:cubicBezTo>
                    <a:pt x="21341" y="5334"/>
                    <a:pt x="21388" y="5382"/>
                    <a:pt x="21436" y="5429"/>
                  </a:cubicBezTo>
                  <a:cubicBezTo>
                    <a:pt x="21377" y="5441"/>
                    <a:pt x="21317" y="5441"/>
                    <a:pt x="21258" y="5441"/>
                  </a:cubicBezTo>
                  <a:cubicBezTo>
                    <a:pt x="21282" y="5394"/>
                    <a:pt x="21293" y="5346"/>
                    <a:pt x="21293" y="5287"/>
                  </a:cubicBezTo>
                  <a:close/>
                  <a:moveTo>
                    <a:pt x="20402" y="5192"/>
                  </a:moveTo>
                  <a:cubicBezTo>
                    <a:pt x="20473" y="5275"/>
                    <a:pt x="20545" y="5370"/>
                    <a:pt x="20616" y="5465"/>
                  </a:cubicBezTo>
                  <a:cubicBezTo>
                    <a:pt x="20545" y="5465"/>
                    <a:pt x="20473" y="5477"/>
                    <a:pt x="20402" y="5477"/>
                  </a:cubicBezTo>
                  <a:cubicBezTo>
                    <a:pt x="20438" y="5406"/>
                    <a:pt x="20438" y="5322"/>
                    <a:pt x="20414" y="5227"/>
                  </a:cubicBezTo>
                  <a:cubicBezTo>
                    <a:pt x="20402" y="5215"/>
                    <a:pt x="20402" y="5204"/>
                    <a:pt x="20402" y="5192"/>
                  </a:cubicBezTo>
                  <a:close/>
                  <a:moveTo>
                    <a:pt x="19071" y="4966"/>
                  </a:moveTo>
                  <a:lnTo>
                    <a:pt x="19689" y="5501"/>
                  </a:lnTo>
                  <a:cubicBezTo>
                    <a:pt x="19606" y="5513"/>
                    <a:pt x="19511" y="5513"/>
                    <a:pt x="19428" y="5513"/>
                  </a:cubicBezTo>
                  <a:cubicBezTo>
                    <a:pt x="19404" y="5489"/>
                    <a:pt x="19392" y="5465"/>
                    <a:pt x="19368" y="5441"/>
                  </a:cubicBezTo>
                  <a:cubicBezTo>
                    <a:pt x="19285" y="5346"/>
                    <a:pt x="19202" y="5251"/>
                    <a:pt x="19107" y="5168"/>
                  </a:cubicBezTo>
                  <a:cubicBezTo>
                    <a:pt x="19095" y="5097"/>
                    <a:pt x="19083" y="5037"/>
                    <a:pt x="19071" y="4966"/>
                  </a:cubicBezTo>
                  <a:close/>
                  <a:moveTo>
                    <a:pt x="16493" y="3885"/>
                  </a:moveTo>
                  <a:cubicBezTo>
                    <a:pt x="16505" y="4003"/>
                    <a:pt x="16564" y="4110"/>
                    <a:pt x="16671" y="4182"/>
                  </a:cubicBezTo>
                  <a:cubicBezTo>
                    <a:pt x="16873" y="4300"/>
                    <a:pt x="17075" y="4431"/>
                    <a:pt x="17265" y="4562"/>
                  </a:cubicBezTo>
                  <a:cubicBezTo>
                    <a:pt x="17479" y="4716"/>
                    <a:pt x="17610" y="4811"/>
                    <a:pt x="17812" y="4978"/>
                  </a:cubicBezTo>
                  <a:cubicBezTo>
                    <a:pt x="18037" y="5156"/>
                    <a:pt x="18251" y="5358"/>
                    <a:pt x="18453" y="5560"/>
                  </a:cubicBezTo>
                  <a:cubicBezTo>
                    <a:pt x="17586" y="5608"/>
                    <a:pt x="16718" y="5655"/>
                    <a:pt x="15851" y="5703"/>
                  </a:cubicBezTo>
                  <a:cubicBezTo>
                    <a:pt x="15887" y="5619"/>
                    <a:pt x="15887" y="5524"/>
                    <a:pt x="15815" y="5417"/>
                  </a:cubicBezTo>
                  <a:cubicBezTo>
                    <a:pt x="15495" y="4930"/>
                    <a:pt x="15114" y="4502"/>
                    <a:pt x="14663" y="4146"/>
                  </a:cubicBezTo>
                  <a:cubicBezTo>
                    <a:pt x="14584" y="4081"/>
                    <a:pt x="14488" y="4051"/>
                    <a:pt x="14395" y="4051"/>
                  </a:cubicBezTo>
                  <a:cubicBezTo>
                    <a:pt x="14182" y="4051"/>
                    <a:pt x="13983" y="4210"/>
                    <a:pt x="14033" y="4467"/>
                  </a:cubicBezTo>
                  <a:cubicBezTo>
                    <a:pt x="13914" y="4360"/>
                    <a:pt x="13795" y="4253"/>
                    <a:pt x="13688" y="4134"/>
                  </a:cubicBezTo>
                  <a:cubicBezTo>
                    <a:pt x="13676" y="4134"/>
                    <a:pt x="13665" y="4122"/>
                    <a:pt x="13653" y="4110"/>
                  </a:cubicBezTo>
                  <a:cubicBezTo>
                    <a:pt x="14591" y="4015"/>
                    <a:pt x="15542" y="3944"/>
                    <a:pt x="16493" y="3885"/>
                  </a:cubicBezTo>
                  <a:close/>
                  <a:moveTo>
                    <a:pt x="15126" y="5726"/>
                  </a:moveTo>
                  <a:cubicBezTo>
                    <a:pt x="15138" y="5738"/>
                    <a:pt x="15138" y="5738"/>
                    <a:pt x="15150" y="5750"/>
                  </a:cubicBezTo>
                  <a:lnTo>
                    <a:pt x="15126" y="5750"/>
                  </a:lnTo>
                  <a:cubicBezTo>
                    <a:pt x="15126" y="5750"/>
                    <a:pt x="15126" y="5738"/>
                    <a:pt x="15126" y="5726"/>
                  </a:cubicBezTo>
                  <a:close/>
                  <a:moveTo>
                    <a:pt x="14354" y="5774"/>
                  </a:moveTo>
                  <a:cubicBezTo>
                    <a:pt x="14366" y="5786"/>
                    <a:pt x="14378" y="5786"/>
                    <a:pt x="14389" y="5798"/>
                  </a:cubicBezTo>
                  <a:lnTo>
                    <a:pt x="14354" y="5798"/>
                  </a:lnTo>
                  <a:cubicBezTo>
                    <a:pt x="14354" y="5798"/>
                    <a:pt x="14354" y="5786"/>
                    <a:pt x="14354" y="5774"/>
                  </a:cubicBezTo>
                  <a:close/>
                  <a:moveTo>
                    <a:pt x="13367" y="5715"/>
                  </a:moveTo>
                  <a:lnTo>
                    <a:pt x="13367" y="5715"/>
                  </a:lnTo>
                  <a:cubicBezTo>
                    <a:pt x="13439" y="5762"/>
                    <a:pt x="13498" y="5810"/>
                    <a:pt x="13558" y="5857"/>
                  </a:cubicBezTo>
                  <a:lnTo>
                    <a:pt x="13391" y="5869"/>
                  </a:lnTo>
                  <a:cubicBezTo>
                    <a:pt x="13391" y="5821"/>
                    <a:pt x="13391" y="5774"/>
                    <a:pt x="13367" y="5715"/>
                  </a:cubicBezTo>
                  <a:close/>
                  <a:moveTo>
                    <a:pt x="12262" y="5667"/>
                  </a:moveTo>
                  <a:cubicBezTo>
                    <a:pt x="12357" y="5750"/>
                    <a:pt x="12464" y="5833"/>
                    <a:pt x="12571" y="5928"/>
                  </a:cubicBezTo>
                  <a:cubicBezTo>
                    <a:pt x="12452" y="5940"/>
                    <a:pt x="12346" y="5952"/>
                    <a:pt x="12239" y="5952"/>
                  </a:cubicBezTo>
                  <a:cubicBezTo>
                    <a:pt x="12274" y="5881"/>
                    <a:pt x="12286" y="5786"/>
                    <a:pt x="12262" y="5703"/>
                  </a:cubicBezTo>
                  <a:cubicBezTo>
                    <a:pt x="12262" y="5691"/>
                    <a:pt x="12262" y="5679"/>
                    <a:pt x="12262" y="5667"/>
                  </a:cubicBezTo>
                  <a:close/>
                  <a:moveTo>
                    <a:pt x="10195" y="4526"/>
                  </a:moveTo>
                  <a:lnTo>
                    <a:pt x="10195" y="4526"/>
                  </a:lnTo>
                  <a:cubicBezTo>
                    <a:pt x="10159" y="4645"/>
                    <a:pt x="10171" y="4776"/>
                    <a:pt x="10290" y="4895"/>
                  </a:cubicBezTo>
                  <a:cubicBezTo>
                    <a:pt x="10682" y="5299"/>
                    <a:pt x="11110" y="5667"/>
                    <a:pt x="11573" y="6012"/>
                  </a:cubicBezTo>
                  <a:cubicBezTo>
                    <a:pt x="10896" y="6059"/>
                    <a:pt x="10218" y="6119"/>
                    <a:pt x="9529" y="6178"/>
                  </a:cubicBezTo>
                  <a:cubicBezTo>
                    <a:pt x="9541" y="6071"/>
                    <a:pt x="9505" y="5952"/>
                    <a:pt x="9434" y="5869"/>
                  </a:cubicBezTo>
                  <a:cubicBezTo>
                    <a:pt x="9113" y="5501"/>
                    <a:pt x="8793" y="5144"/>
                    <a:pt x="8472" y="4788"/>
                  </a:cubicBezTo>
                  <a:cubicBezTo>
                    <a:pt x="9042" y="4693"/>
                    <a:pt x="9624" y="4609"/>
                    <a:pt x="10195" y="4526"/>
                  </a:cubicBezTo>
                  <a:close/>
                  <a:moveTo>
                    <a:pt x="8507" y="5940"/>
                  </a:moveTo>
                  <a:lnTo>
                    <a:pt x="8507" y="5940"/>
                  </a:lnTo>
                  <a:cubicBezTo>
                    <a:pt x="8590" y="6047"/>
                    <a:pt x="8686" y="6142"/>
                    <a:pt x="8781" y="6249"/>
                  </a:cubicBezTo>
                  <a:cubicBezTo>
                    <a:pt x="8614" y="6261"/>
                    <a:pt x="8460" y="6273"/>
                    <a:pt x="8305" y="6285"/>
                  </a:cubicBezTo>
                  <a:cubicBezTo>
                    <a:pt x="8424" y="6214"/>
                    <a:pt x="8519" y="6083"/>
                    <a:pt x="8507" y="5940"/>
                  </a:cubicBezTo>
                  <a:close/>
                  <a:moveTo>
                    <a:pt x="7711" y="6047"/>
                  </a:moveTo>
                  <a:lnTo>
                    <a:pt x="7711" y="6047"/>
                  </a:lnTo>
                  <a:cubicBezTo>
                    <a:pt x="7759" y="6107"/>
                    <a:pt x="7818" y="6166"/>
                    <a:pt x="7866" y="6226"/>
                  </a:cubicBezTo>
                  <a:cubicBezTo>
                    <a:pt x="7901" y="6273"/>
                    <a:pt x="7937" y="6297"/>
                    <a:pt x="7984" y="6321"/>
                  </a:cubicBezTo>
                  <a:cubicBezTo>
                    <a:pt x="7889" y="6332"/>
                    <a:pt x="7794" y="6332"/>
                    <a:pt x="7699" y="6344"/>
                  </a:cubicBezTo>
                  <a:cubicBezTo>
                    <a:pt x="7735" y="6273"/>
                    <a:pt x="7747" y="6190"/>
                    <a:pt x="7723" y="6095"/>
                  </a:cubicBezTo>
                  <a:cubicBezTo>
                    <a:pt x="7711" y="6083"/>
                    <a:pt x="7711" y="6059"/>
                    <a:pt x="7711" y="6047"/>
                  </a:cubicBezTo>
                  <a:close/>
                  <a:moveTo>
                    <a:pt x="6796" y="6261"/>
                  </a:moveTo>
                  <a:cubicBezTo>
                    <a:pt x="6867" y="6321"/>
                    <a:pt x="6939" y="6368"/>
                    <a:pt x="7010" y="6416"/>
                  </a:cubicBezTo>
                  <a:cubicBezTo>
                    <a:pt x="6927" y="6416"/>
                    <a:pt x="6856" y="6428"/>
                    <a:pt x="6772" y="6439"/>
                  </a:cubicBezTo>
                  <a:cubicBezTo>
                    <a:pt x="6784" y="6404"/>
                    <a:pt x="6796" y="6368"/>
                    <a:pt x="6796" y="6332"/>
                  </a:cubicBezTo>
                  <a:lnTo>
                    <a:pt x="6796" y="6261"/>
                  </a:lnTo>
                  <a:close/>
                  <a:moveTo>
                    <a:pt x="5168" y="5370"/>
                  </a:moveTo>
                  <a:lnTo>
                    <a:pt x="5168" y="5370"/>
                  </a:lnTo>
                  <a:cubicBezTo>
                    <a:pt x="5156" y="5477"/>
                    <a:pt x="5180" y="5584"/>
                    <a:pt x="5275" y="5679"/>
                  </a:cubicBezTo>
                  <a:cubicBezTo>
                    <a:pt x="5537" y="5952"/>
                    <a:pt x="5810" y="6226"/>
                    <a:pt x="6071" y="6511"/>
                  </a:cubicBezTo>
                  <a:cubicBezTo>
                    <a:pt x="5667" y="6546"/>
                    <a:pt x="5263" y="6594"/>
                    <a:pt x="4847" y="6630"/>
                  </a:cubicBezTo>
                  <a:cubicBezTo>
                    <a:pt x="4693" y="6653"/>
                    <a:pt x="4562" y="6725"/>
                    <a:pt x="4503" y="6867"/>
                  </a:cubicBezTo>
                  <a:cubicBezTo>
                    <a:pt x="4431" y="6428"/>
                    <a:pt x="4348" y="5988"/>
                    <a:pt x="4253" y="5560"/>
                  </a:cubicBezTo>
                  <a:cubicBezTo>
                    <a:pt x="4562" y="5489"/>
                    <a:pt x="4871" y="5429"/>
                    <a:pt x="5168" y="5370"/>
                  </a:cubicBezTo>
                  <a:close/>
                  <a:moveTo>
                    <a:pt x="6570" y="8460"/>
                  </a:moveTo>
                  <a:lnTo>
                    <a:pt x="6570" y="8460"/>
                  </a:lnTo>
                  <a:cubicBezTo>
                    <a:pt x="6701" y="8495"/>
                    <a:pt x="6832" y="8531"/>
                    <a:pt x="6963" y="8578"/>
                  </a:cubicBezTo>
                  <a:cubicBezTo>
                    <a:pt x="6939" y="8578"/>
                    <a:pt x="6915" y="8590"/>
                    <a:pt x="6891" y="8602"/>
                  </a:cubicBezTo>
                  <a:cubicBezTo>
                    <a:pt x="6725" y="8673"/>
                    <a:pt x="6547" y="8745"/>
                    <a:pt x="6368" y="8816"/>
                  </a:cubicBezTo>
                  <a:cubicBezTo>
                    <a:pt x="6368" y="8804"/>
                    <a:pt x="6380" y="8804"/>
                    <a:pt x="6392" y="8792"/>
                  </a:cubicBezTo>
                  <a:cubicBezTo>
                    <a:pt x="6547" y="8721"/>
                    <a:pt x="6594" y="8590"/>
                    <a:pt x="6570" y="8460"/>
                  </a:cubicBezTo>
                  <a:close/>
                  <a:moveTo>
                    <a:pt x="4087" y="7699"/>
                  </a:moveTo>
                  <a:lnTo>
                    <a:pt x="4087" y="7699"/>
                  </a:lnTo>
                  <a:cubicBezTo>
                    <a:pt x="4657" y="7865"/>
                    <a:pt x="5216" y="8044"/>
                    <a:pt x="5786" y="8222"/>
                  </a:cubicBezTo>
                  <a:cubicBezTo>
                    <a:pt x="5109" y="8424"/>
                    <a:pt x="4443" y="8662"/>
                    <a:pt x="3790" y="8935"/>
                  </a:cubicBezTo>
                  <a:cubicBezTo>
                    <a:pt x="3885" y="8590"/>
                    <a:pt x="3980" y="8246"/>
                    <a:pt x="4087" y="7889"/>
                  </a:cubicBezTo>
                  <a:cubicBezTo>
                    <a:pt x="4099" y="7818"/>
                    <a:pt x="4099" y="7758"/>
                    <a:pt x="4087" y="7699"/>
                  </a:cubicBezTo>
                  <a:close/>
                  <a:moveTo>
                    <a:pt x="7378" y="8697"/>
                  </a:moveTo>
                  <a:cubicBezTo>
                    <a:pt x="7533" y="8745"/>
                    <a:pt x="7687" y="8792"/>
                    <a:pt x="7854" y="8840"/>
                  </a:cubicBezTo>
                  <a:cubicBezTo>
                    <a:pt x="7711" y="8923"/>
                    <a:pt x="7557" y="9006"/>
                    <a:pt x="7414" y="9077"/>
                  </a:cubicBezTo>
                  <a:cubicBezTo>
                    <a:pt x="7462" y="8970"/>
                    <a:pt x="7462" y="8840"/>
                    <a:pt x="7402" y="8733"/>
                  </a:cubicBezTo>
                  <a:cubicBezTo>
                    <a:pt x="7402" y="8721"/>
                    <a:pt x="7390" y="8709"/>
                    <a:pt x="7378" y="8697"/>
                  </a:cubicBezTo>
                  <a:close/>
                  <a:moveTo>
                    <a:pt x="4182" y="9577"/>
                  </a:moveTo>
                  <a:cubicBezTo>
                    <a:pt x="4170" y="9588"/>
                    <a:pt x="4158" y="9600"/>
                    <a:pt x="4158" y="9612"/>
                  </a:cubicBezTo>
                  <a:cubicBezTo>
                    <a:pt x="4134" y="9612"/>
                    <a:pt x="4122" y="9600"/>
                    <a:pt x="4111" y="9600"/>
                  </a:cubicBezTo>
                  <a:cubicBezTo>
                    <a:pt x="4134" y="9588"/>
                    <a:pt x="4158" y="9577"/>
                    <a:pt x="4182" y="9577"/>
                  </a:cubicBezTo>
                  <a:close/>
                  <a:moveTo>
                    <a:pt x="5537" y="9885"/>
                  </a:moveTo>
                  <a:cubicBezTo>
                    <a:pt x="5525" y="9897"/>
                    <a:pt x="5513" y="9921"/>
                    <a:pt x="5501" y="9945"/>
                  </a:cubicBezTo>
                  <a:cubicBezTo>
                    <a:pt x="5477" y="9969"/>
                    <a:pt x="5477" y="9992"/>
                    <a:pt x="5465" y="10016"/>
                  </a:cubicBezTo>
                  <a:cubicBezTo>
                    <a:pt x="5406" y="10004"/>
                    <a:pt x="5346" y="9981"/>
                    <a:pt x="5287" y="9969"/>
                  </a:cubicBezTo>
                  <a:cubicBezTo>
                    <a:pt x="5370" y="9933"/>
                    <a:pt x="5453" y="9909"/>
                    <a:pt x="5537" y="9885"/>
                  </a:cubicBezTo>
                  <a:close/>
                  <a:moveTo>
                    <a:pt x="11692" y="10064"/>
                  </a:moveTo>
                  <a:cubicBezTo>
                    <a:pt x="11751" y="10087"/>
                    <a:pt x="11811" y="10099"/>
                    <a:pt x="11870" y="10123"/>
                  </a:cubicBezTo>
                  <a:cubicBezTo>
                    <a:pt x="11716" y="10218"/>
                    <a:pt x="11561" y="10313"/>
                    <a:pt x="11407" y="10396"/>
                  </a:cubicBezTo>
                  <a:cubicBezTo>
                    <a:pt x="11490" y="10313"/>
                    <a:pt x="11561" y="10230"/>
                    <a:pt x="11644" y="10135"/>
                  </a:cubicBezTo>
                  <a:cubicBezTo>
                    <a:pt x="11668" y="10111"/>
                    <a:pt x="11680" y="10087"/>
                    <a:pt x="11692" y="10064"/>
                  </a:cubicBezTo>
                  <a:close/>
                  <a:moveTo>
                    <a:pt x="8721" y="9125"/>
                  </a:moveTo>
                  <a:cubicBezTo>
                    <a:pt x="9410" y="9339"/>
                    <a:pt x="10100" y="9553"/>
                    <a:pt x="10789" y="9779"/>
                  </a:cubicBezTo>
                  <a:lnTo>
                    <a:pt x="8793" y="10860"/>
                  </a:lnTo>
                  <a:cubicBezTo>
                    <a:pt x="8721" y="10896"/>
                    <a:pt x="8674" y="10955"/>
                    <a:pt x="8638" y="11014"/>
                  </a:cubicBezTo>
                  <a:lnTo>
                    <a:pt x="7889" y="10777"/>
                  </a:lnTo>
                  <a:cubicBezTo>
                    <a:pt x="7402" y="10622"/>
                    <a:pt x="6915" y="10468"/>
                    <a:pt x="6428" y="10325"/>
                  </a:cubicBezTo>
                  <a:cubicBezTo>
                    <a:pt x="7176" y="10052"/>
                    <a:pt x="7901" y="9707"/>
                    <a:pt x="8579" y="9279"/>
                  </a:cubicBezTo>
                  <a:cubicBezTo>
                    <a:pt x="8650" y="9232"/>
                    <a:pt x="8697" y="9184"/>
                    <a:pt x="8721" y="9125"/>
                  </a:cubicBezTo>
                  <a:close/>
                  <a:moveTo>
                    <a:pt x="9898" y="11098"/>
                  </a:moveTo>
                  <a:lnTo>
                    <a:pt x="9898" y="11098"/>
                  </a:lnTo>
                  <a:cubicBezTo>
                    <a:pt x="9838" y="11181"/>
                    <a:pt x="9779" y="11264"/>
                    <a:pt x="9719" y="11347"/>
                  </a:cubicBezTo>
                  <a:lnTo>
                    <a:pt x="9553" y="11300"/>
                  </a:lnTo>
                  <a:cubicBezTo>
                    <a:pt x="9672" y="11228"/>
                    <a:pt x="9791" y="11169"/>
                    <a:pt x="9898" y="11098"/>
                  </a:cubicBezTo>
                  <a:close/>
                  <a:moveTo>
                    <a:pt x="10718" y="11632"/>
                  </a:moveTo>
                  <a:cubicBezTo>
                    <a:pt x="10718" y="11632"/>
                    <a:pt x="10718" y="11644"/>
                    <a:pt x="10718" y="11656"/>
                  </a:cubicBezTo>
                  <a:cubicBezTo>
                    <a:pt x="10706" y="11656"/>
                    <a:pt x="10694" y="11644"/>
                    <a:pt x="10682" y="11644"/>
                  </a:cubicBezTo>
                  <a:cubicBezTo>
                    <a:pt x="10694" y="11644"/>
                    <a:pt x="10706" y="11632"/>
                    <a:pt x="10718" y="11632"/>
                  </a:cubicBezTo>
                  <a:close/>
                  <a:moveTo>
                    <a:pt x="17075" y="11846"/>
                  </a:moveTo>
                  <a:cubicBezTo>
                    <a:pt x="17158" y="11870"/>
                    <a:pt x="17253" y="11906"/>
                    <a:pt x="17336" y="11941"/>
                  </a:cubicBezTo>
                  <a:cubicBezTo>
                    <a:pt x="17301" y="11941"/>
                    <a:pt x="17253" y="11953"/>
                    <a:pt x="17218" y="11977"/>
                  </a:cubicBezTo>
                  <a:cubicBezTo>
                    <a:pt x="17075" y="12048"/>
                    <a:pt x="16920" y="12119"/>
                    <a:pt x="16778" y="12191"/>
                  </a:cubicBezTo>
                  <a:cubicBezTo>
                    <a:pt x="16861" y="12108"/>
                    <a:pt x="16932" y="12024"/>
                    <a:pt x="17016" y="11941"/>
                  </a:cubicBezTo>
                  <a:cubicBezTo>
                    <a:pt x="17039" y="11906"/>
                    <a:pt x="17051" y="11882"/>
                    <a:pt x="17075" y="11846"/>
                  </a:cubicBezTo>
                  <a:close/>
                  <a:moveTo>
                    <a:pt x="17681" y="12048"/>
                  </a:moveTo>
                  <a:cubicBezTo>
                    <a:pt x="17847" y="12108"/>
                    <a:pt x="18014" y="12167"/>
                    <a:pt x="18180" y="12226"/>
                  </a:cubicBezTo>
                  <a:cubicBezTo>
                    <a:pt x="18037" y="12321"/>
                    <a:pt x="17883" y="12405"/>
                    <a:pt x="17729" y="12488"/>
                  </a:cubicBezTo>
                  <a:cubicBezTo>
                    <a:pt x="17812" y="12357"/>
                    <a:pt x="17776" y="12167"/>
                    <a:pt x="17681" y="12048"/>
                  </a:cubicBezTo>
                  <a:close/>
                  <a:moveTo>
                    <a:pt x="13605" y="10682"/>
                  </a:moveTo>
                  <a:cubicBezTo>
                    <a:pt x="14473" y="10967"/>
                    <a:pt x="15340" y="11264"/>
                    <a:pt x="16207" y="11549"/>
                  </a:cubicBezTo>
                  <a:cubicBezTo>
                    <a:pt x="15625" y="11882"/>
                    <a:pt x="15031" y="12215"/>
                    <a:pt x="14449" y="12535"/>
                  </a:cubicBezTo>
                  <a:cubicBezTo>
                    <a:pt x="14342" y="12595"/>
                    <a:pt x="14294" y="12678"/>
                    <a:pt x="14271" y="12761"/>
                  </a:cubicBezTo>
                  <a:cubicBezTo>
                    <a:pt x="13332" y="12476"/>
                    <a:pt x="12393" y="12179"/>
                    <a:pt x="11442" y="11882"/>
                  </a:cubicBezTo>
                  <a:lnTo>
                    <a:pt x="13451" y="10836"/>
                  </a:lnTo>
                  <a:cubicBezTo>
                    <a:pt x="13522" y="10800"/>
                    <a:pt x="13569" y="10741"/>
                    <a:pt x="13605" y="10682"/>
                  </a:cubicBezTo>
                  <a:close/>
                  <a:moveTo>
                    <a:pt x="15471" y="12821"/>
                  </a:moveTo>
                  <a:cubicBezTo>
                    <a:pt x="15471" y="12927"/>
                    <a:pt x="15506" y="13046"/>
                    <a:pt x="15601" y="13153"/>
                  </a:cubicBezTo>
                  <a:cubicBezTo>
                    <a:pt x="15613" y="13165"/>
                    <a:pt x="15625" y="13177"/>
                    <a:pt x="15637" y="13189"/>
                  </a:cubicBezTo>
                  <a:lnTo>
                    <a:pt x="15102" y="13023"/>
                  </a:lnTo>
                  <a:cubicBezTo>
                    <a:pt x="15221" y="12951"/>
                    <a:pt x="15352" y="12880"/>
                    <a:pt x="15471" y="12821"/>
                  </a:cubicBezTo>
                  <a:close/>
                  <a:moveTo>
                    <a:pt x="16409" y="13201"/>
                  </a:moveTo>
                  <a:cubicBezTo>
                    <a:pt x="16421" y="13272"/>
                    <a:pt x="16445" y="13343"/>
                    <a:pt x="16481" y="13391"/>
                  </a:cubicBezTo>
                  <a:cubicBezTo>
                    <a:pt x="16540" y="13450"/>
                    <a:pt x="16588" y="13486"/>
                    <a:pt x="16659" y="13510"/>
                  </a:cubicBezTo>
                  <a:cubicBezTo>
                    <a:pt x="16457" y="13450"/>
                    <a:pt x="16255" y="13379"/>
                    <a:pt x="16053" y="13320"/>
                  </a:cubicBezTo>
                  <a:cubicBezTo>
                    <a:pt x="16172" y="13308"/>
                    <a:pt x="16291" y="13260"/>
                    <a:pt x="16409" y="13201"/>
                  </a:cubicBezTo>
                  <a:close/>
                  <a:moveTo>
                    <a:pt x="17170" y="13462"/>
                  </a:moveTo>
                  <a:lnTo>
                    <a:pt x="17170" y="13462"/>
                  </a:lnTo>
                  <a:cubicBezTo>
                    <a:pt x="17146" y="13522"/>
                    <a:pt x="17146" y="13593"/>
                    <a:pt x="17158" y="13664"/>
                  </a:cubicBezTo>
                  <a:cubicBezTo>
                    <a:pt x="17001" y="13619"/>
                    <a:pt x="16845" y="13564"/>
                    <a:pt x="16688" y="13518"/>
                  </a:cubicBezTo>
                  <a:lnTo>
                    <a:pt x="16688" y="13518"/>
                  </a:lnTo>
                  <a:cubicBezTo>
                    <a:pt x="16720" y="13526"/>
                    <a:pt x="16752" y="13529"/>
                    <a:pt x="16784" y="13529"/>
                  </a:cubicBezTo>
                  <a:cubicBezTo>
                    <a:pt x="16814" y="13529"/>
                    <a:pt x="16843" y="13527"/>
                    <a:pt x="16873" y="13522"/>
                  </a:cubicBezTo>
                  <a:cubicBezTo>
                    <a:pt x="16980" y="13510"/>
                    <a:pt x="17075" y="13486"/>
                    <a:pt x="17170" y="13462"/>
                  </a:cubicBezTo>
                  <a:close/>
                  <a:moveTo>
                    <a:pt x="22470" y="13724"/>
                  </a:moveTo>
                  <a:cubicBezTo>
                    <a:pt x="22470" y="13724"/>
                    <a:pt x="22470" y="13736"/>
                    <a:pt x="22470" y="13736"/>
                  </a:cubicBezTo>
                  <a:cubicBezTo>
                    <a:pt x="22470" y="13736"/>
                    <a:pt x="22470" y="13724"/>
                    <a:pt x="22458" y="13724"/>
                  </a:cubicBezTo>
                  <a:close/>
                  <a:moveTo>
                    <a:pt x="19452" y="12666"/>
                  </a:moveTo>
                  <a:cubicBezTo>
                    <a:pt x="20224" y="12927"/>
                    <a:pt x="20984" y="13201"/>
                    <a:pt x="21745" y="13474"/>
                  </a:cubicBezTo>
                  <a:cubicBezTo>
                    <a:pt x="21353" y="13736"/>
                    <a:pt x="21008" y="14056"/>
                    <a:pt x="20711" y="14425"/>
                  </a:cubicBezTo>
                  <a:cubicBezTo>
                    <a:pt x="20652" y="14508"/>
                    <a:pt x="20604" y="14579"/>
                    <a:pt x="20604" y="14686"/>
                  </a:cubicBezTo>
                  <a:cubicBezTo>
                    <a:pt x="20604" y="14710"/>
                    <a:pt x="20604" y="14722"/>
                    <a:pt x="20604" y="14746"/>
                  </a:cubicBezTo>
                  <a:cubicBezTo>
                    <a:pt x="19749" y="14472"/>
                    <a:pt x="18893" y="14211"/>
                    <a:pt x="18037" y="13938"/>
                  </a:cubicBezTo>
                  <a:cubicBezTo>
                    <a:pt x="18477" y="13569"/>
                    <a:pt x="18917" y="13189"/>
                    <a:pt x="19368" y="12821"/>
                  </a:cubicBezTo>
                  <a:cubicBezTo>
                    <a:pt x="19416" y="12773"/>
                    <a:pt x="19440" y="12725"/>
                    <a:pt x="19452" y="12666"/>
                  </a:cubicBezTo>
                  <a:close/>
                  <a:moveTo>
                    <a:pt x="22256" y="14484"/>
                  </a:moveTo>
                  <a:cubicBezTo>
                    <a:pt x="22185" y="14722"/>
                    <a:pt x="22113" y="14959"/>
                    <a:pt x="22042" y="15185"/>
                  </a:cubicBezTo>
                  <a:lnTo>
                    <a:pt x="21697" y="15078"/>
                  </a:lnTo>
                  <a:cubicBezTo>
                    <a:pt x="21899" y="14900"/>
                    <a:pt x="22090" y="14698"/>
                    <a:pt x="22256" y="14484"/>
                  </a:cubicBezTo>
                  <a:close/>
                  <a:moveTo>
                    <a:pt x="3469" y="10099"/>
                  </a:moveTo>
                  <a:cubicBezTo>
                    <a:pt x="3516" y="10159"/>
                    <a:pt x="3576" y="10206"/>
                    <a:pt x="3671" y="10242"/>
                  </a:cubicBezTo>
                  <a:cubicBezTo>
                    <a:pt x="8412" y="11715"/>
                    <a:pt x="13154" y="13201"/>
                    <a:pt x="17907" y="14674"/>
                  </a:cubicBezTo>
                  <a:cubicBezTo>
                    <a:pt x="19214" y="15078"/>
                    <a:pt x="20533" y="15494"/>
                    <a:pt x="21840" y="15898"/>
                  </a:cubicBezTo>
                  <a:cubicBezTo>
                    <a:pt x="21020" y="18714"/>
                    <a:pt x="20153" y="21519"/>
                    <a:pt x="19250" y="24311"/>
                  </a:cubicBezTo>
                  <a:cubicBezTo>
                    <a:pt x="18929" y="25298"/>
                    <a:pt x="18608" y="26284"/>
                    <a:pt x="18275" y="27270"/>
                  </a:cubicBezTo>
                  <a:cubicBezTo>
                    <a:pt x="18251" y="27353"/>
                    <a:pt x="18251" y="27413"/>
                    <a:pt x="18263" y="27472"/>
                  </a:cubicBezTo>
                  <a:cubicBezTo>
                    <a:pt x="15982" y="26617"/>
                    <a:pt x="13700" y="25761"/>
                    <a:pt x="11407" y="24894"/>
                  </a:cubicBezTo>
                  <a:cubicBezTo>
                    <a:pt x="9149" y="24050"/>
                    <a:pt x="6879" y="23206"/>
                    <a:pt x="4562" y="22470"/>
                  </a:cubicBezTo>
                  <a:cubicBezTo>
                    <a:pt x="3338" y="22089"/>
                    <a:pt x="2102" y="21733"/>
                    <a:pt x="867" y="21436"/>
                  </a:cubicBezTo>
                  <a:cubicBezTo>
                    <a:pt x="1532" y="17918"/>
                    <a:pt x="2316" y="14425"/>
                    <a:pt x="3231" y="10967"/>
                  </a:cubicBezTo>
                  <a:cubicBezTo>
                    <a:pt x="3314" y="10682"/>
                    <a:pt x="3386" y="10385"/>
                    <a:pt x="3469" y="10099"/>
                  </a:cubicBezTo>
                  <a:close/>
                  <a:moveTo>
                    <a:pt x="19539" y="1"/>
                  </a:moveTo>
                  <a:cubicBezTo>
                    <a:pt x="15501" y="1"/>
                    <a:pt x="11464" y="292"/>
                    <a:pt x="7473" y="866"/>
                  </a:cubicBezTo>
                  <a:cubicBezTo>
                    <a:pt x="5941" y="1092"/>
                    <a:pt x="4420" y="1353"/>
                    <a:pt x="2910" y="1662"/>
                  </a:cubicBezTo>
                  <a:cubicBezTo>
                    <a:pt x="2613" y="1722"/>
                    <a:pt x="2578" y="2019"/>
                    <a:pt x="2720" y="2221"/>
                  </a:cubicBezTo>
                  <a:cubicBezTo>
                    <a:pt x="2673" y="2292"/>
                    <a:pt x="2661" y="2375"/>
                    <a:pt x="2697" y="2482"/>
                  </a:cubicBezTo>
                  <a:cubicBezTo>
                    <a:pt x="3148" y="3980"/>
                    <a:pt x="3516" y="5513"/>
                    <a:pt x="3790" y="7045"/>
                  </a:cubicBezTo>
                  <a:cubicBezTo>
                    <a:pt x="3707" y="7152"/>
                    <a:pt x="3671" y="7307"/>
                    <a:pt x="3718" y="7438"/>
                  </a:cubicBezTo>
                  <a:cubicBezTo>
                    <a:pt x="3564" y="7438"/>
                    <a:pt x="3421" y="7509"/>
                    <a:pt x="3362" y="7699"/>
                  </a:cubicBezTo>
                  <a:cubicBezTo>
                    <a:pt x="2340" y="11288"/>
                    <a:pt x="1437" y="14924"/>
                    <a:pt x="676" y="18584"/>
                  </a:cubicBezTo>
                  <a:cubicBezTo>
                    <a:pt x="451" y="19629"/>
                    <a:pt x="249" y="20675"/>
                    <a:pt x="47" y="21721"/>
                  </a:cubicBezTo>
                  <a:cubicBezTo>
                    <a:pt x="0" y="21999"/>
                    <a:pt x="236" y="22183"/>
                    <a:pt x="449" y="22183"/>
                  </a:cubicBezTo>
                  <a:cubicBezTo>
                    <a:pt x="509" y="22183"/>
                    <a:pt x="567" y="22168"/>
                    <a:pt x="617" y="22137"/>
                  </a:cubicBezTo>
                  <a:cubicBezTo>
                    <a:pt x="5287" y="23278"/>
                    <a:pt x="9767" y="25072"/>
                    <a:pt x="14247" y="26759"/>
                  </a:cubicBezTo>
                  <a:cubicBezTo>
                    <a:pt x="15566" y="27258"/>
                    <a:pt x="16897" y="27746"/>
                    <a:pt x="18216" y="28245"/>
                  </a:cubicBezTo>
                  <a:cubicBezTo>
                    <a:pt x="18264" y="28263"/>
                    <a:pt x="18309" y="28271"/>
                    <a:pt x="18351" y="28271"/>
                  </a:cubicBezTo>
                  <a:cubicBezTo>
                    <a:pt x="18607" y="28271"/>
                    <a:pt x="18734" y="27957"/>
                    <a:pt x="18632" y="27722"/>
                  </a:cubicBezTo>
                  <a:lnTo>
                    <a:pt x="18632" y="27722"/>
                  </a:lnTo>
                  <a:cubicBezTo>
                    <a:pt x="18641" y="27723"/>
                    <a:pt x="18649" y="27723"/>
                    <a:pt x="18658" y="27723"/>
                  </a:cubicBezTo>
                  <a:cubicBezTo>
                    <a:pt x="18793" y="27723"/>
                    <a:pt x="18932" y="27639"/>
                    <a:pt x="18988" y="27472"/>
                  </a:cubicBezTo>
                  <a:cubicBezTo>
                    <a:pt x="20165" y="23991"/>
                    <a:pt x="21270" y="20497"/>
                    <a:pt x="22303" y="16980"/>
                  </a:cubicBezTo>
                  <a:cubicBezTo>
                    <a:pt x="22601" y="15981"/>
                    <a:pt x="22886" y="14983"/>
                    <a:pt x="23171" y="13985"/>
                  </a:cubicBezTo>
                  <a:cubicBezTo>
                    <a:pt x="23207" y="13842"/>
                    <a:pt x="23159" y="13724"/>
                    <a:pt x="23088" y="13640"/>
                  </a:cubicBezTo>
                  <a:cubicBezTo>
                    <a:pt x="23183" y="13450"/>
                    <a:pt x="23135" y="13177"/>
                    <a:pt x="22874" y="13082"/>
                  </a:cubicBezTo>
                  <a:cubicBezTo>
                    <a:pt x="18061" y="11359"/>
                    <a:pt x="13213" y="9731"/>
                    <a:pt x="8329" y="8222"/>
                  </a:cubicBezTo>
                  <a:cubicBezTo>
                    <a:pt x="7355" y="7913"/>
                    <a:pt x="6368" y="7616"/>
                    <a:pt x="5394" y="7319"/>
                  </a:cubicBezTo>
                  <a:cubicBezTo>
                    <a:pt x="10135" y="6820"/>
                    <a:pt x="14877" y="6463"/>
                    <a:pt x="19642" y="6249"/>
                  </a:cubicBezTo>
                  <a:cubicBezTo>
                    <a:pt x="21044" y="6190"/>
                    <a:pt x="22458" y="6130"/>
                    <a:pt x="23860" y="6095"/>
                  </a:cubicBezTo>
                  <a:cubicBezTo>
                    <a:pt x="24062" y="6095"/>
                    <a:pt x="24181" y="5952"/>
                    <a:pt x="24205" y="5798"/>
                  </a:cubicBezTo>
                  <a:cubicBezTo>
                    <a:pt x="24264" y="5750"/>
                    <a:pt x="24288" y="5667"/>
                    <a:pt x="24288" y="5572"/>
                  </a:cubicBezTo>
                  <a:cubicBezTo>
                    <a:pt x="24300" y="3896"/>
                    <a:pt x="24300" y="2221"/>
                    <a:pt x="24300" y="557"/>
                  </a:cubicBezTo>
                  <a:cubicBezTo>
                    <a:pt x="24300" y="320"/>
                    <a:pt x="24133" y="201"/>
                    <a:pt x="23955" y="201"/>
                  </a:cubicBezTo>
                  <a:cubicBezTo>
                    <a:pt x="23896" y="141"/>
                    <a:pt x="23824" y="106"/>
                    <a:pt x="23729" y="106"/>
                  </a:cubicBezTo>
                  <a:cubicBezTo>
                    <a:pt x="22334" y="36"/>
                    <a:pt x="20936" y="1"/>
                    <a:pt x="19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46"/>
            <p:cNvSpPr/>
            <p:nvPr/>
          </p:nvSpPr>
          <p:spPr>
            <a:xfrm>
              <a:off x="2104169" y="2983392"/>
              <a:ext cx="153694" cy="172778"/>
            </a:xfrm>
            <a:custGeom>
              <a:rect b="b" l="l" r="r" t="t"/>
              <a:pathLst>
                <a:path extrusionOk="0" h="6102" w="5428">
                  <a:moveTo>
                    <a:pt x="1245" y="1049"/>
                  </a:moveTo>
                  <a:cubicBezTo>
                    <a:pt x="2195" y="1988"/>
                    <a:pt x="3253" y="2807"/>
                    <a:pt x="4370" y="3532"/>
                  </a:cubicBezTo>
                  <a:cubicBezTo>
                    <a:pt x="3170" y="4067"/>
                    <a:pt x="1970" y="4614"/>
                    <a:pt x="770" y="5160"/>
                  </a:cubicBezTo>
                  <a:cubicBezTo>
                    <a:pt x="829" y="3782"/>
                    <a:pt x="983" y="2403"/>
                    <a:pt x="1245" y="1049"/>
                  </a:cubicBezTo>
                  <a:close/>
                  <a:moveTo>
                    <a:pt x="1117" y="0"/>
                  </a:moveTo>
                  <a:cubicBezTo>
                    <a:pt x="1034" y="0"/>
                    <a:pt x="954" y="33"/>
                    <a:pt x="888" y="86"/>
                  </a:cubicBezTo>
                  <a:cubicBezTo>
                    <a:pt x="770" y="110"/>
                    <a:pt x="663" y="181"/>
                    <a:pt x="627" y="348"/>
                  </a:cubicBezTo>
                  <a:cubicBezTo>
                    <a:pt x="259" y="2118"/>
                    <a:pt x="45" y="3924"/>
                    <a:pt x="9" y="5743"/>
                  </a:cubicBezTo>
                  <a:cubicBezTo>
                    <a:pt x="0" y="5977"/>
                    <a:pt x="182" y="6102"/>
                    <a:pt x="380" y="6102"/>
                  </a:cubicBezTo>
                  <a:cubicBezTo>
                    <a:pt x="443" y="6102"/>
                    <a:pt x="507" y="6089"/>
                    <a:pt x="568" y="6063"/>
                  </a:cubicBezTo>
                  <a:cubicBezTo>
                    <a:pt x="2112" y="5362"/>
                    <a:pt x="3669" y="4661"/>
                    <a:pt x="5214" y="3960"/>
                  </a:cubicBezTo>
                  <a:cubicBezTo>
                    <a:pt x="5380" y="3877"/>
                    <a:pt x="5428" y="3651"/>
                    <a:pt x="5356" y="3485"/>
                  </a:cubicBezTo>
                  <a:cubicBezTo>
                    <a:pt x="5368" y="3366"/>
                    <a:pt x="5321" y="3235"/>
                    <a:pt x="5190" y="3152"/>
                  </a:cubicBezTo>
                  <a:cubicBezTo>
                    <a:pt x="3776" y="2320"/>
                    <a:pt x="2493" y="1298"/>
                    <a:pt x="1364" y="110"/>
                  </a:cubicBezTo>
                  <a:cubicBezTo>
                    <a:pt x="1286" y="33"/>
                    <a:pt x="1200" y="0"/>
                    <a:pt x="1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46"/>
            <p:cNvSpPr/>
            <p:nvPr/>
          </p:nvSpPr>
          <p:spPr>
            <a:xfrm>
              <a:off x="2027351" y="2936673"/>
              <a:ext cx="304046" cy="299828"/>
            </a:xfrm>
            <a:custGeom>
              <a:rect b="b" l="l" r="r" t="t"/>
              <a:pathLst>
                <a:path extrusionOk="0" h="10589" w="10738">
                  <a:moveTo>
                    <a:pt x="3800" y="0"/>
                  </a:moveTo>
                  <a:cubicBezTo>
                    <a:pt x="3790" y="0"/>
                    <a:pt x="3779" y="1"/>
                    <a:pt x="3768" y="1"/>
                  </a:cubicBezTo>
                  <a:cubicBezTo>
                    <a:pt x="2282" y="85"/>
                    <a:pt x="1189" y="1273"/>
                    <a:pt x="643" y="2580"/>
                  </a:cubicBezTo>
                  <a:cubicBezTo>
                    <a:pt x="60" y="3970"/>
                    <a:pt x="1" y="5598"/>
                    <a:pt x="547" y="7000"/>
                  </a:cubicBezTo>
                  <a:cubicBezTo>
                    <a:pt x="1365" y="9125"/>
                    <a:pt x="3508" y="10588"/>
                    <a:pt x="5732" y="10588"/>
                  </a:cubicBezTo>
                  <a:cubicBezTo>
                    <a:pt x="6319" y="10588"/>
                    <a:pt x="6912" y="10487"/>
                    <a:pt x="7487" y="10268"/>
                  </a:cubicBezTo>
                  <a:cubicBezTo>
                    <a:pt x="8937" y="9710"/>
                    <a:pt x="10113" y="8569"/>
                    <a:pt x="10636" y="7095"/>
                  </a:cubicBezTo>
                  <a:cubicBezTo>
                    <a:pt x="10737" y="6822"/>
                    <a:pt x="10510" y="6639"/>
                    <a:pt x="10281" y="6639"/>
                  </a:cubicBezTo>
                  <a:cubicBezTo>
                    <a:pt x="10133" y="6639"/>
                    <a:pt x="9984" y="6716"/>
                    <a:pt x="9923" y="6893"/>
                  </a:cubicBezTo>
                  <a:cubicBezTo>
                    <a:pt x="9531" y="7999"/>
                    <a:pt x="8675" y="8890"/>
                    <a:pt x="7618" y="9401"/>
                  </a:cubicBezTo>
                  <a:cubicBezTo>
                    <a:pt x="7019" y="9697"/>
                    <a:pt x="6372" y="9840"/>
                    <a:pt x="5721" y="9840"/>
                  </a:cubicBezTo>
                  <a:cubicBezTo>
                    <a:pt x="5196" y="9840"/>
                    <a:pt x="4669" y="9747"/>
                    <a:pt x="4160" y="9567"/>
                  </a:cubicBezTo>
                  <a:cubicBezTo>
                    <a:pt x="3031" y="9175"/>
                    <a:pt x="2057" y="8355"/>
                    <a:pt x="1498" y="7298"/>
                  </a:cubicBezTo>
                  <a:cubicBezTo>
                    <a:pt x="880" y="6145"/>
                    <a:pt x="761" y="4743"/>
                    <a:pt x="1106" y="3495"/>
                  </a:cubicBezTo>
                  <a:cubicBezTo>
                    <a:pt x="1439" y="2271"/>
                    <a:pt x="2366" y="833"/>
                    <a:pt x="3768" y="738"/>
                  </a:cubicBezTo>
                  <a:cubicBezTo>
                    <a:pt x="4232" y="715"/>
                    <a:pt x="4243" y="0"/>
                    <a:pt x="3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46"/>
            <p:cNvSpPr/>
            <p:nvPr/>
          </p:nvSpPr>
          <p:spPr>
            <a:xfrm>
              <a:off x="2305630" y="3037106"/>
              <a:ext cx="31656" cy="50882"/>
            </a:xfrm>
            <a:custGeom>
              <a:rect b="b" l="l" r="r" t="t"/>
              <a:pathLst>
                <a:path extrusionOk="0" h="1797" w="1118">
                  <a:moveTo>
                    <a:pt x="425" y="1"/>
                  </a:moveTo>
                  <a:cubicBezTo>
                    <a:pt x="390" y="1"/>
                    <a:pt x="355" y="6"/>
                    <a:pt x="321" y="19"/>
                  </a:cubicBezTo>
                  <a:cubicBezTo>
                    <a:pt x="131" y="79"/>
                    <a:pt x="0" y="269"/>
                    <a:pt x="59" y="471"/>
                  </a:cubicBezTo>
                  <a:cubicBezTo>
                    <a:pt x="155" y="827"/>
                    <a:pt x="250" y="1172"/>
                    <a:pt x="345" y="1528"/>
                  </a:cubicBezTo>
                  <a:cubicBezTo>
                    <a:pt x="384" y="1675"/>
                    <a:pt x="534" y="1797"/>
                    <a:pt x="692" y="1797"/>
                  </a:cubicBezTo>
                  <a:cubicBezTo>
                    <a:pt x="727" y="1797"/>
                    <a:pt x="762" y="1791"/>
                    <a:pt x="796" y="1778"/>
                  </a:cubicBezTo>
                  <a:cubicBezTo>
                    <a:pt x="986" y="1719"/>
                    <a:pt x="1117" y="1528"/>
                    <a:pt x="1058" y="1326"/>
                  </a:cubicBezTo>
                  <a:cubicBezTo>
                    <a:pt x="963" y="970"/>
                    <a:pt x="868" y="625"/>
                    <a:pt x="772" y="269"/>
                  </a:cubicBezTo>
                  <a:cubicBezTo>
                    <a:pt x="733" y="123"/>
                    <a:pt x="583" y="1"/>
                    <a:pt x="4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9" name="Google Shape;519;p46"/>
          <p:cNvGrpSpPr/>
          <p:nvPr/>
        </p:nvGrpSpPr>
        <p:grpSpPr>
          <a:xfrm>
            <a:off x="4502987" y="1991875"/>
            <a:ext cx="676672" cy="627262"/>
            <a:chOff x="1033437" y="2490825"/>
            <a:chExt cx="676672" cy="627262"/>
          </a:xfrm>
        </p:grpSpPr>
        <p:sp>
          <p:nvSpPr>
            <p:cNvPr id="520" name="Google Shape;520;p46"/>
            <p:cNvSpPr/>
            <p:nvPr/>
          </p:nvSpPr>
          <p:spPr>
            <a:xfrm>
              <a:off x="1284110" y="2718619"/>
              <a:ext cx="280970" cy="226180"/>
            </a:xfrm>
            <a:custGeom>
              <a:rect b="b" l="l" r="r" t="t"/>
              <a:pathLst>
                <a:path extrusionOk="0" h="7988" w="9923">
                  <a:moveTo>
                    <a:pt x="4429" y="1"/>
                  </a:moveTo>
                  <a:cubicBezTo>
                    <a:pt x="3477" y="1"/>
                    <a:pt x="2528" y="349"/>
                    <a:pt x="1818" y="1107"/>
                  </a:cubicBezTo>
                  <a:cubicBezTo>
                    <a:pt x="0" y="3032"/>
                    <a:pt x="583" y="6419"/>
                    <a:pt x="2900" y="7393"/>
                  </a:cubicBezTo>
                  <a:cubicBezTo>
                    <a:pt x="3502" y="7764"/>
                    <a:pt x="4229" y="7988"/>
                    <a:pt x="5036" y="7988"/>
                  </a:cubicBezTo>
                  <a:cubicBezTo>
                    <a:pt x="5056" y="7988"/>
                    <a:pt x="5077" y="7988"/>
                    <a:pt x="5098" y="7988"/>
                  </a:cubicBezTo>
                  <a:cubicBezTo>
                    <a:pt x="7617" y="7964"/>
                    <a:pt x="9923" y="4803"/>
                    <a:pt x="8140" y="2640"/>
                  </a:cubicBezTo>
                  <a:cubicBezTo>
                    <a:pt x="7634" y="980"/>
                    <a:pt x="6027" y="1"/>
                    <a:pt x="44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46"/>
            <p:cNvSpPr/>
            <p:nvPr/>
          </p:nvSpPr>
          <p:spPr>
            <a:xfrm>
              <a:off x="1283091" y="2744555"/>
              <a:ext cx="257440" cy="221622"/>
            </a:xfrm>
            <a:custGeom>
              <a:rect b="b" l="l" r="r" t="t"/>
              <a:pathLst>
                <a:path extrusionOk="0" h="7827" w="9092">
                  <a:moveTo>
                    <a:pt x="4406" y="736"/>
                  </a:moveTo>
                  <a:cubicBezTo>
                    <a:pt x="5330" y="736"/>
                    <a:pt x="6245" y="1022"/>
                    <a:pt x="6917" y="1665"/>
                  </a:cubicBezTo>
                  <a:cubicBezTo>
                    <a:pt x="7867" y="2556"/>
                    <a:pt x="8295" y="4113"/>
                    <a:pt x="7701" y="5313"/>
                  </a:cubicBezTo>
                  <a:cubicBezTo>
                    <a:pt x="7059" y="6596"/>
                    <a:pt x="5574" y="7083"/>
                    <a:pt x="4231" y="7083"/>
                  </a:cubicBezTo>
                  <a:cubicBezTo>
                    <a:pt x="4189" y="7084"/>
                    <a:pt x="4147" y="7084"/>
                    <a:pt x="4105" y="7084"/>
                  </a:cubicBezTo>
                  <a:cubicBezTo>
                    <a:pt x="3320" y="7084"/>
                    <a:pt x="2379" y="6973"/>
                    <a:pt x="1759" y="6466"/>
                  </a:cubicBezTo>
                  <a:cubicBezTo>
                    <a:pt x="1439" y="6192"/>
                    <a:pt x="1213" y="5836"/>
                    <a:pt x="1046" y="5444"/>
                  </a:cubicBezTo>
                  <a:cubicBezTo>
                    <a:pt x="1094" y="5349"/>
                    <a:pt x="1082" y="5242"/>
                    <a:pt x="1011" y="5135"/>
                  </a:cubicBezTo>
                  <a:cubicBezTo>
                    <a:pt x="785" y="4790"/>
                    <a:pt x="821" y="4338"/>
                    <a:pt x="821" y="3946"/>
                  </a:cubicBezTo>
                  <a:cubicBezTo>
                    <a:pt x="821" y="3519"/>
                    <a:pt x="832" y="3091"/>
                    <a:pt x="951" y="2687"/>
                  </a:cubicBezTo>
                  <a:cubicBezTo>
                    <a:pt x="1189" y="1902"/>
                    <a:pt x="1914" y="1403"/>
                    <a:pt x="2627" y="1094"/>
                  </a:cubicBezTo>
                  <a:cubicBezTo>
                    <a:pt x="3177" y="862"/>
                    <a:pt x="3793" y="736"/>
                    <a:pt x="4406" y="736"/>
                  </a:cubicBezTo>
                  <a:close/>
                  <a:moveTo>
                    <a:pt x="4379" y="1"/>
                  </a:moveTo>
                  <a:cubicBezTo>
                    <a:pt x="3847" y="1"/>
                    <a:pt x="3316" y="82"/>
                    <a:pt x="2817" y="239"/>
                  </a:cubicBezTo>
                  <a:cubicBezTo>
                    <a:pt x="1807" y="560"/>
                    <a:pt x="761" y="1201"/>
                    <a:pt x="333" y="2211"/>
                  </a:cubicBezTo>
                  <a:cubicBezTo>
                    <a:pt x="120" y="2734"/>
                    <a:pt x="72" y="3305"/>
                    <a:pt x="72" y="3863"/>
                  </a:cubicBezTo>
                  <a:cubicBezTo>
                    <a:pt x="72" y="3923"/>
                    <a:pt x="72" y="3982"/>
                    <a:pt x="72" y="4041"/>
                  </a:cubicBezTo>
                  <a:cubicBezTo>
                    <a:pt x="24" y="4101"/>
                    <a:pt x="1" y="4172"/>
                    <a:pt x="13" y="4255"/>
                  </a:cubicBezTo>
                  <a:cubicBezTo>
                    <a:pt x="120" y="5147"/>
                    <a:pt x="381" y="6050"/>
                    <a:pt x="987" y="6739"/>
                  </a:cubicBezTo>
                  <a:cubicBezTo>
                    <a:pt x="1641" y="7476"/>
                    <a:pt x="2627" y="7713"/>
                    <a:pt x="3566" y="7796"/>
                  </a:cubicBezTo>
                  <a:cubicBezTo>
                    <a:pt x="3775" y="7816"/>
                    <a:pt x="3987" y="7826"/>
                    <a:pt x="4200" y="7826"/>
                  </a:cubicBezTo>
                  <a:cubicBezTo>
                    <a:pt x="5659" y="7826"/>
                    <a:pt x="7166" y="7347"/>
                    <a:pt x="8057" y="6145"/>
                  </a:cubicBezTo>
                  <a:cubicBezTo>
                    <a:pt x="9091" y="4754"/>
                    <a:pt x="8818" y="2782"/>
                    <a:pt x="7760" y="1487"/>
                  </a:cubicBezTo>
                  <a:cubicBezTo>
                    <a:pt x="6938" y="471"/>
                    <a:pt x="5658" y="1"/>
                    <a:pt x="43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46"/>
            <p:cNvSpPr/>
            <p:nvPr/>
          </p:nvSpPr>
          <p:spPr>
            <a:xfrm>
              <a:off x="1168019" y="2702309"/>
              <a:ext cx="114761" cy="74950"/>
            </a:xfrm>
            <a:custGeom>
              <a:rect b="b" l="l" r="r" t="t"/>
              <a:pathLst>
                <a:path extrusionOk="0" h="2647" w="4053">
                  <a:moveTo>
                    <a:pt x="416" y="1"/>
                  </a:moveTo>
                  <a:cubicBezTo>
                    <a:pt x="289" y="1"/>
                    <a:pt x="166" y="56"/>
                    <a:pt x="96" y="174"/>
                  </a:cubicBezTo>
                  <a:cubicBezTo>
                    <a:pt x="1" y="341"/>
                    <a:pt x="48" y="602"/>
                    <a:pt x="226" y="685"/>
                  </a:cubicBezTo>
                  <a:cubicBezTo>
                    <a:pt x="1343" y="1244"/>
                    <a:pt x="2425" y="1873"/>
                    <a:pt x="3435" y="2598"/>
                  </a:cubicBezTo>
                  <a:cubicBezTo>
                    <a:pt x="3486" y="2631"/>
                    <a:pt x="3545" y="2646"/>
                    <a:pt x="3605" y="2646"/>
                  </a:cubicBezTo>
                  <a:cubicBezTo>
                    <a:pt x="3740" y="2646"/>
                    <a:pt x="3880" y="2571"/>
                    <a:pt x="3946" y="2456"/>
                  </a:cubicBezTo>
                  <a:cubicBezTo>
                    <a:pt x="4053" y="2277"/>
                    <a:pt x="3981" y="2064"/>
                    <a:pt x="3815" y="1957"/>
                  </a:cubicBezTo>
                  <a:cubicBezTo>
                    <a:pt x="2793" y="1232"/>
                    <a:pt x="1724" y="602"/>
                    <a:pt x="607" y="43"/>
                  </a:cubicBezTo>
                  <a:cubicBezTo>
                    <a:pt x="546" y="15"/>
                    <a:pt x="481" y="1"/>
                    <a:pt x="4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46"/>
            <p:cNvSpPr/>
            <p:nvPr/>
          </p:nvSpPr>
          <p:spPr>
            <a:xfrm>
              <a:off x="1283091" y="2633815"/>
              <a:ext cx="68947" cy="109891"/>
            </a:xfrm>
            <a:custGeom>
              <a:rect b="b" l="l" r="r" t="t"/>
              <a:pathLst>
                <a:path extrusionOk="0" h="3881" w="2435">
                  <a:moveTo>
                    <a:pt x="436" y="0"/>
                  </a:moveTo>
                  <a:cubicBezTo>
                    <a:pt x="403" y="0"/>
                    <a:pt x="369" y="5"/>
                    <a:pt x="333" y="15"/>
                  </a:cubicBezTo>
                  <a:cubicBezTo>
                    <a:pt x="155" y="62"/>
                    <a:pt x="1" y="288"/>
                    <a:pt x="72" y="478"/>
                  </a:cubicBezTo>
                  <a:cubicBezTo>
                    <a:pt x="524" y="1583"/>
                    <a:pt x="1034" y="2664"/>
                    <a:pt x="1629" y="3698"/>
                  </a:cubicBezTo>
                  <a:cubicBezTo>
                    <a:pt x="1702" y="3827"/>
                    <a:pt x="1814" y="3881"/>
                    <a:pt x="1927" y="3881"/>
                  </a:cubicBezTo>
                  <a:cubicBezTo>
                    <a:pt x="2179" y="3881"/>
                    <a:pt x="2434" y="3613"/>
                    <a:pt x="2270" y="3318"/>
                  </a:cubicBezTo>
                  <a:cubicBezTo>
                    <a:pt x="1712" y="2344"/>
                    <a:pt x="1213" y="1322"/>
                    <a:pt x="797" y="276"/>
                  </a:cubicBezTo>
                  <a:cubicBezTo>
                    <a:pt x="727" y="117"/>
                    <a:pt x="600" y="0"/>
                    <a:pt x="4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46"/>
            <p:cNvSpPr/>
            <p:nvPr/>
          </p:nvSpPr>
          <p:spPr>
            <a:xfrm>
              <a:off x="1390093" y="2596185"/>
              <a:ext cx="30637" cy="125549"/>
            </a:xfrm>
            <a:custGeom>
              <a:rect b="b" l="l" r="r" t="t"/>
              <a:pathLst>
                <a:path extrusionOk="0" h="4434" w="1082">
                  <a:moveTo>
                    <a:pt x="690" y="1"/>
                  </a:moveTo>
                  <a:cubicBezTo>
                    <a:pt x="476" y="1"/>
                    <a:pt x="333" y="167"/>
                    <a:pt x="321" y="369"/>
                  </a:cubicBezTo>
                  <a:cubicBezTo>
                    <a:pt x="226" y="1605"/>
                    <a:pt x="119" y="2841"/>
                    <a:pt x="24" y="4065"/>
                  </a:cubicBezTo>
                  <a:cubicBezTo>
                    <a:pt x="0" y="4267"/>
                    <a:pt x="202" y="4433"/>
                    <a:pt x="393" y="4433"/>
                  </a:cubicBezTo>
                  <a:cubicBezTo>
                    <a:pt x="606" y="4433"/>
                    <a:pt x="749" y="4267"/>
                    <a:pt x="761" y="4065"/>
                  </a:cubicBezTo>
                  <a:cubicBezTo>
                    <a:pt x="868" y="2841"/>
                    <a:pt x="963" y="1605"/>
                    <a:pt x="1058" y="369"/>
                  </a:cubicBezTo>
                  <a:cubicBezTo>
                    <a:pt x="1082" y="167"/>
                    <a:pt x="880" y="1"/>
                    <a:pt x="6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46"/>
            <p:cNvSpPr/>
            <p:nvPr/>
          </p:nvSpPr>
          <p:spPr>
            <a:xfrm>
              <a:off x="1473283" y="2628832"/>
              <a:ext cx="84067" cy="107824"/>
            </a:xfrm>
            <a:custGeom>
              <a:rect b="b" l="l" r="r" t="t"/>
              <a:pathLst>
                <a:path extrusionOk="0" h="3808" w="2969">
                  <a:moveTo>
                    <a:pt x="2536" y="0"/>
                  </a:moveTo>
                  <a:cubicBezTo>
                    <a:pt x="2440" y="0"/>
                    <a:pt x="2348" y="33"/>
                    <a:pt x="2291" y="107"/>
                  </a:cubicBezTo>
                  <a:cubicBezTo>
                    <a:pt x="1495" y="1094"/>
                    <a:pt x="782" y="2139"/>
                    <a:pt x="164" y="3256"/>
                  </a:cubicBezTo>
                  <a:cubicBezTo>
                    <a:pt x="0" y="3543"/>
                    <a:pt x="254" y="3807"/>
                    <a:pt x="506" y="3807"/>
                  </a:cubicBezTo>
                  <a:cubicBezTo>
                    <a:pt x="619" y="3807"/>
                    <a:pt x="732" y="3754"/>
                    <a:pt x="806" y="3625"/>
                  </a:cubicBezTo>
                  <a:cubicBezTo>
                    <a:pt x="1388" y="2579"/>
                    <a:pt x="2053" y="1569"/>
                    <a:pt x="2814" y="630"/>
                  </a:cubicBezTo>
                  <a:cubicBezTo>
                    <a:pt x="2945" y="476"/>
                    <a:pt x="2968" y="262"/>
                    <a:pt x="2814" y="107"/>
                  </a:cubicBezTo>
                  <a:cubicBezTo>
                    <a:pt x="2746" y="39"/>
                    <a:pt x="2639" y="0"/>
                    <a:pt x="2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46"/>
            <p:cNvSpPr/>
            <p:nvPr/>
          </p:nvSpPr>
          <p:spPr>
            <a:xfrm>
              <a:off x="1116542" y="2795494"/>
              <a:ext cx="142679" cy="42869"/>
            </a:xfrm>
            <a:custGeom>
              <a:rect b="b" l="l" r="r" t="t"/>
              <a:pathLst>
                <a:path extrusionOk="0" h="1514" w="5039">
                  <a:moveTo>
                    <a:pt x="414" y="0"/>
                  </a:moveTo>
                  <a:cubicBezTo>
                    <a:pt x="250" y="0"/>
                    <a:pt x="89" y="88"/>
                    <a:pt x="48" y="270"/>
                  </a:cubicBezTo>
                  <a:cubicBezTo>
                    <a:pt x="1" y="448"/>
                    <a:pt x="108" y="686"/>
                    <a:pt x="310" y="721"/>
                  </a:cubicBezTo>
                  <a:cubicBezTo>
                    <a:pt x="1712" y="983"/>
                    <a:pt x="3126" y="1244"/>
                    <a:pt x="4528" y="1506"/>
                  </a:cubicBezTo>
                  <a:cubicBezTo>
                    <a:pt x="4556" y="1511"/>
                    <a:pt x="4584" y="1513"/>
                    <a:pt x="4611" y="1513"/>
                  </a:cubicBezTo>
                  <a:cubicBezTo>
                    <a:pt x="4783" y="1513"/>
                    <a:pt x="4940" y="1418"/>
                    <a:pt x="4991" y="1244"/>
                  </a:cubicBezTo>
                  <a:cubicBezTo>
                    <a:pt x="5039" y="1066"/>
                    <a:pt x="4932" y="828"/>
                    <a:pt x="4730" y="793"/>
                  </a:cubicBezTo>
                  <a:cubicBezTo>
                    <a:pt x="3316" y="531"/>
                    <a:pt x="1914" y="270"/>
                    <a:pt x="500" y="8"/>
                  </a:cubicBezTo>
                  <a:cubicBezTo>
                    <a:pt x="471" y="3"/>
                    <a:pt x="443" y="0"/>
                    <a:pt x="4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46"/>
            <p:cNvSpPr/>
            <p:nvPr/>
          </p:nvSpPr>
          <p:spPr>
            <a:xfrm>
              <a:off x="1146160" y="2921326"/>
              <a:ext cx="124841" cy="92448"/>
            </a:xfrm>
            <a:custGeom>
              <a:rect b="b" l="l" r="r" t="t"/>
              <a:pathLst>
                <a:path extrusionOk="0" h="3265" w="4409">
                  <a:moveTo>
                    <a:pt x="3980" y="0"/>
                  </a:moveTo>
                  <a:cubicBezTo>
                    <a:pt x="3919" y="0"/>
                    <a:pt x="3857" y="18"/>
                    <a:pt x="3803" y="56"/>
                  </a:cubicBezTo>
                  <a:cubicBezTo>
                    <a:pt x="2615" y="888"/>
                    <a:pt x="1426" y="1732"/>
                    <a:pt x="238" y="2575"/>
                  </a:cubicBezTo>
                  <a:cubicBezTo>
                    <a:pt x="72" y="2682"/>
                    <a:pt x="0" y="2896"/>
                    <a:pt x="107" y="3074"/>
                  </a:cubicBezTo>
                  <a:cubicBezTo>
                    <a:pt x="173" y="3190"/>
                    <a:pt x="313" y="3265"/>
                    <a:pt x="448" y="3265"/>
                  </a:cubicBezTo>
                  <a:cubicBezTo>
                    <a:pt x="508" y="3265"/>
                    <a:pt x="567" y="3250"/>
                    <a:pt x="618" y="3217"/>
                  </a:cubicBezTo>
                  <a:cubicBezTo>
                    <a:pt x="1807" y="2373"/>
                    <a:pt x="2983" y="1530"/>
                    <a:pt x="4171" y="698"/>
                  </a:cubicBezTo>
                  <a:cubicBezTo>
                    <a:pt x="4338" y="579"/>
                    <a:pt x="4409" y="377"/>
                    <a:pt x="4302" y="187"/>
                  </a:cubicBezTo>
                  <a:cubicBezTo>
                    <a:pt x="4238" y="75"/>
                    <a:pt x="4109" y="0"/>
                    <a:pt x="39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46"/>
            <p:cNvSpPr/>
            <p:nvPr/>
          </p:nvSpPr>
          <p:spPr>
            <a:xfrm>
              <a:off x="1219835" y="2965384"/>
              <a:ext cx="70221" cy="107682"/>
            </a:xfrm>
            <a:custGeom>
              <a:rect b="b" l="l" r="r" t="t"/>
              <a:pathLst>
                <a:path extrusionOk="0" h="3803" w="2480">
                  <a:moveTo>
                    <a:pt x="1966" y="1"/>
                  </a:moveTo>
                  <a:cubicBezTo>
                    <a:pt x="1853" y="1"/>
                    <a:pt x="1740" y="52"/>
                    <a:pt x="1664" y="176"/>
                  </a:cubicBezTo>
                  <a:cubicBezTo>
                    <a:pt x="1046" y="1186"/>
                    <a:pt x="524" y="2243"/>
                    <a:pt x="84" y="3337"/>
                  </a:cubicBezTo>
                  <a:cubicBezTo>
                    <a:pt x="1" y="3515"/>
                    <a:pt x="167" y="3741"/>
                    <a:pt x="345" y="3788"/>
                  </a:cubicBezTo>
                  <a:cubicBezTo>
                    <a:pt x="381" y="3798"/>
                    <a:pt x="415" y="3803"/>
                    <a:pt x="447" y="3803"/>
                  </a:cubicBezTo>
                  <a:cubicBezTo>
                    <a:pt x="612" y="3803"/>
                    <a:pt x="737" y="3685"/>
                    <a:pt x="797" y="3527"/>
                  </a:cubicBezTo>
                  <a:cubicBezTo>
                    <a:pt x="1213" y="2493"/>
                    <a:pt x="1724" y="1507"/>
                    <a:pt x="2306" y="556"/>
                  </a:cubicBezTo>
                  <a:cubicBezTo>
                    <a:pt x="2479" y="267"/>
                    <a:pt x="2223" y="1"/>
                    <a:pt x="19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46"/>
            <p:cNvSpPr/>
            <p:nvPr/>
          </p:nvSpPr>
          <p:spPr>
            <a:xfrm>
              <a:off x="1302798" y="2999928"/>
              <a:ext cx="46097" cy="117847"/>
            </a:xfrm>
            <a:custGeom>
              <a:rect b="b" l="l" r="r" t="t"/>
              <a:pathLst>
                <a:path extrusionOk="0" h="4162" w="1628">
                  <a:moveTo>
                    <a:pt x="1165" y="0"/>
                  </a:moveTo>
                  <a:cubicBezTo>
                    <a:pt x="1019" y="0"/>
                    <a:pt x="880" y="79"/>
                    <a:pt x="838" y="263"/>
                  </a:cubicBezTo>
                  <a:cubicBezTo>
                    <a:pt x="576" y="1415"/>
                    <a:pt x="327" y="2556"/>
                    <a:pt x="65" y="3697"/>
                  </a:cubicBezTo>
                  <a:cubicBezTo>
                    <a:pt x="1" y="3977"/>
                    <a:pt x="235" y="4162"/>
                    <a:pt x="455" y="4162"/>
                  </a:cubicBezTo>
                  <a:cubicBezTo>
                    <a:pt x="599" y="4162"/>
                    <a:pt x="736" y="4082"/>
                    <a:pt x="778" y="3899"/>
                  </a:cubicBezTo>
                  <a:cubicBezTo>
                    <a:pt x="1040" y="2758"/>
                    <a:pt x="1301" y="1606"/>
                    <a:pt x="1562" y="465"/>
                  </a:cubicBezTo>
                  <a:cubicBezTo>
                    <a:pt x="1627" y="185"/>
                    <a:pt x="1388" y="0"/>
                    <a:pt x="11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46"/>
            <p:cNvSpPr/>
            <p:nvPr/>
          </p:nvSpPr>
          <p:spPr>
            <a:xfrm>
              <a:off x="1402212" y="3003666"/>
              <a:ext cx="25937" cy="114421"/>
            </a:xfrm>
            <a:custGeom>
              <a:rect b="b" l="l" r="r" t="t"/>
              <a:pathLst>
                <a:path extrusionOk="0" h="4041" w="916">
                  <a:moveTo>
                    <a:pt x="381" y="0"/>
                  </a:moveTo>
                  <a:cubicBezTo>
                    <a:pt x="190" y="0"/>
                    <a:pt x="0" y="166"/>
                    <a:pt x="12" y="368"/>
                  </a:cubicBezTo>
                  <a:lnTo>
                    <a:pt x="155" y="3672"/>
                  </a:lnTo>
                  <a:cubicBezTo>
                    <a:pt x="167" y="3874"/>
                    <a:pt x="321" y="4040"/>
                    <a:pt x="523" y="4040"/>
                  </a:cubicBezTo>
                  <a:cubicBezTo>
                    <a:pt x="725" y="4040"/>
                    <a:pt x="915" y="3874"/>
                    <a:pt x="903" y="3672"/>
                  </a:cubicBezTo>
                  <a:lnTo>
                    <a:pt x="749" y="368"/>
                  </a:lnTo>
                  <a:cubicBezTo>
                    <a:pt x="737" y="166"/>
                    <a:pt x="583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46"/>
            <p:cNvSpPr/>
            <p:nvPr/>
          </p:nvSpPr>
          <p:spPr>
            <a:xfrm>
              <a:off x="1487667" y="2973511"/>
              <a:ext cx="59915" cy="106889"/>
            </a:xfrm>
            <a:custGeom>
              <a:rect b="b" l="l" r="r" t="t"/>
              <a:pathLst>
                <a:path extrusionOk="0" h="3775" w="2116">
                  <a:moveTo>
                    <a:pt x="397" y="1"/>
                  </a:moveTo>
                  <a:cubicBezTo>
                    <a:pt x="331" y="1"/>
                    <a:pt x="266" y="15"/>
                    <a:pt x="214" y="43"/>
                  </a:cubicBezTo>
                  <a:cubicBezTo>
                    <a:pt x="24" y="162"/>
                    <a:pt x="1" y="376"/>
                    <a:pt x="84" y="554"/>
                  </a:cubicBezTo>
                  <a:cubicBezTo>
                    <a:pt x="523" y="1564"/>
                    <a:pt x="963" y="2586"/>
                    <a:pt x="1391" y="3596"/>
                  </a:cubicBezTo>
                  <a:cubicBezTo>
                    <a:pt x="1446" y="3714"/>
                    <a:pt x="1584" y="3775"/>
                    <a:pt x="1716" y="3775"/>
                  </a:cubicBezTo>
                  <a:cubicBezTo>
                    <a:pt x="1784" y="3775"/>
                    <a:pt x="1850" y="3759"/>
                    <a:pt x="1902" y="3727"/>
                  </a:cubicBezTo>
                  <a:cubicBezTo>
                    <a:pt x="2092" y="3620"/>
                    <a:pt x="2116" y="3406"/>
                    <a:pt x="2033" y="3216"/>
                  </a:cubicBezTo>
                  <a:lnTo>
                    <a:pt x="725" y="186"/>
                  </a:lnTo>
                  <a:cubicBezTo>
                    <a:pt x="670" y="59"/>
                    <a:pt x="530" y="1"/>
                    <a:pt x="3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46"/>
            <p:cNvSpPr/>
            <p:nvPr/>
          </p:nvSpPr>
          <p:spPr>
            <a:xfrm>
              <a:off x="1520399" y="2921439"/>
              <a:ext cx="119942" cy="73959"/>
            </a:xfrm>
            <a:custGeom>
              <a:rect b="b" l="l" r="r" t="t"/>
              <a:pathLst>
                <a:path extrusionOk="0" h="2612" w="4236">
                  <a:moveTo>
                    <a:pt x="538" y="0"/>
                  </a:moveTo>
                  <a:cubicBezTo>
                    <a:pt x="212" y="0"/>
                    <a:pt x="1" y="492"/>
                    <a:pt x="354" y="694"/>
                  </a:cubicBezTo>
                  <a:cubicBezTo>
                    <a:pt x="1399" y="1312"/>
                    <a:pt x="2457" y="1930"/>
                    <a:pt x="3515" y="2559"/>
                  </a:cubicBezTo>
                  <a:cubicBezTo>
                    <a:pt x="3576" y="2596"/>
                    <a:pt x="3637" y="2611"/>
                    <a:pt x="3694" y="2611"/>
                  </a:cubicBezTo>
                  <a:cubicBezTo>
                    <a:pt x="4016" y="2611"/>
                    <a:pt x="4236" y="2119"/>
                    <a:pt x="3883" y="1918"/>
                  </a:cubicBezTo>
                  <a:cubicBezTo>
                    <a:pt x="2837" y="1288"/>
                    <a:pt x="1780" y="670"/>
                    <a:pt x="722" y="52"/>
                  </a:cubicBezTo>
                  <a:cubicBezTo>
                    <a:pt x="659" y="16"/>
                    <a:pt x="597" y="0"/>
                    <a:pt x="5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46"/>
            <p:cNvSpPr/>
            <p:nvPr/>
          </p:nvSpPr>
          <p:spPr>
            <a:xfrm>
              <a:off x="1537133" y="2849746"/>
              <a:ext cx="172976" cy="24068"/>
            </a:xfrm>
            <a:custGeom>
              <a:rect b="b" l="l" r="r" t="t"/>
              <a:pathLst>
                <a:path extrusionOk="0" h="850" w="6109">
                  <a:moveTo>
                    <a:pt x="2458" y="0"/>
                  </a:moveTo>
                  <a:cubicBezTo>
                    <a:pt x="1798" y="0"/>
                    <a:pt x="1138" y="14"/>
                    <a:pt x="476" y="41"/>
                  </a:cubicBezTo>
                  <a:cubicBezTo>
                    <a:pt x="8" y="53"/>
                    <a:pt x="0" y="779"/>
                    <a:pt x="454" y="779"/>
                  </a:cubicBezTo>
                  <a:cubicBezTo>
                    <a:pt x="461" y="779"/>
                    <a:pt x="468" y="778"/>
                    <a:pt x="476" y="778"/>
                  </a:cubicBezTo>
                  <a:cubicBezTo>
                    <a:pt x="1122" y="751"/>
                    <a:pt x="1766" y="738"/>
                    <a:pt x="2410" y="738"/>
                  </a:cubicBezTo>
                  <a:cubicBezTo>
                    <a:pt x="3484" y="738"/>
                    <a:pt x="4556" y="775"/>
                    <a:pt x="5633" y="849"/>
                  </a:cubicBezTo>
                  <a:cubicBezTo>
                    <a:pt x="5640" y="850"/>
                    <a:pt x="5648" y="850"/>
                    <a:pt x="5655" y="850"/>
                  </a:cubicBezTo>
                  <a:cubicBezTo>
                    <a:pt x="6108" y="850"/>
                    <a:pt x="6101" y="136"/>
                    <a:pt x="5633" y="101"/>
                  </a:cubicBezTo>
                  <a:cubicBezTo>
                    <a:pt x="4572" y="35"/>
                    <a:pt x="3515" y="0"/>
                    <a:pt x="24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46"/>
            <p:cNvSpPr/>
            <p:nvPr/>
          </p:nvSpPr>
          <p:spPr>
            <a:xfrm>
              <a:off x="1546873" y="2757410"/>
              <a:ext cx="156610" cy="70476"/>
            </a:xfrm>
            <a:custGeom>
              <a:rect b="b" l="l" r="r" t="t"/>
              <a:pathLst>
                <a:path extrusionOk="0" h="2489" w="5531">
                  <a:moveTo>
                    <a:pt x="5056" y="1"/>
                  </a:moveTo>
                  <a:cubicBezTo>
                    <a:pt x="5017" y="1"/>
                    <a:pt x="4976" y="8"/>
                    <a:pt x="4932" y="23"/>
                  </a:cubicBezTo>
                  <a:cubicBezTo>
                    <a:pt x="3376" y="581"/>
                    <a:pt x="1843" y="1151"/>
                    <a:pt x="310" y="1746"/>
                  </a:cubicBezTo>
                  <a:cubicBezTo>
                    <a:pt x="120" y="1829"/>
                    <a:pt x="1" y="1995"/>
                    <a:pt x="48" y="2209"/>
                  </a:cubicBezTo>
                  <a:cubicBezTo>
                    <a:pt x="88" y="2357"/>
                    <a:pt x="250" y="2488"/>
                    <a:pt x="412" y="2488"/>
                  </a:cubicBezTo>
                  <a:cubicBezTo>
                    <a:pt x="446" y="2488"/>
                    <a:pt x="479" y="2483"/>
                    <a:pt x="512" y="2470"/>
                  </a:cubicBezTo>
                  <a:cubicBezTo>
                    <a:pt x="2045" y="1864"/>
                    <a:pt x="3578" y="1294"/>
                    <a:pt x="5122" y="747"/>
                  </a:cubicBezTo>
                  <a:cubicBezTo>
                    <a:pt x="5530" y="597"/>
                    <a:pt x="5415" y="1"/>
                    <a:pt x="50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46"/>
            <p:cNvSpPr/>
            <p:nvPr/>
          </p:nvSpPr>
          <p:spPr>
            <a:xfrm>
              <a:off x="1509526" y="2713947"/>
              <a:ext cx="94912" cy="65209"/>
            </a:xfrm>
            <a:custGeom>
              <a:rect b="b" l="l" r="r" t="t"/>
              <a:pathLst>
                <a:path extrusionOk="0" h="2303" w="3352">
                  <a:moveTo>
                    <a:pt x="2937" y="0"/>
                  </a:moveTo>
                  <a:cubicBezTo>
                    <a:pt x="2872" y="0"/>
                    <a:pt x="2806" y="16"/>
                    <a:pt x="2746" y="48"/>
                  </a:cubicBezTo>
                  <a:cubicBezTo>
                    <a:pt x="1878" y="512"/>
                    <a:pt x="1035" y="1035"/>
                    <a:pt x="239" y="1605"/>
                  </a:cubicBezTo>
                  <a:cubicBezTo>
                    <a:pt x="72" y="1724"/>
                    <a:pt x="1" y="1938"/>
                    <a:pt x="108" y="2116"/>
                  </a:cubicBezTo>
                  <a:cubicBezTo>
                    <a:pt x="172" y="2228"/>
                    <a:pt x="306" y="2303"/>
                    <a:pt x="438" y="2303"/>
                  </a:cubicBezTo>
                  <a:cubicBezTo>
                    <a:pt x="502" y="2303"/>
                    <a:pt x="565" y="2285"/>
                    <a:pt x="619" y="2247"/>
                  </a:cubicBezTo>
                  <a:cubicBezTo>
                    <a:pt x="1415" y="1676"/>
                    <a:pt x="2247" y="1153"/>
                    <a:pt x="3126" y="690"/>
                  </a:cubicBezTo>
                  <a:cubicBezTo>
                    <a:pt x="3304" y="595"/>
                    <a:pt x="3352" y="345"/>
                    <a:pt x="3257" y="179"/>
                  </a:cubicBezTo>
                  <a:cubicBezTo>
                    <a:pt x="3186" y="61"/>
                    <a:pt x="3063" y="0"/>
                    <a:pt x="29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46"/>
            <p:cNvSpPr/>
            <p:nvPr/>
          </p:nvSpPr>
          <p:spPr>
            <a:xfrm>
              <a:off x="1436190" y="2530579"/>
              <a:ext cx="191523" cy="88343"/>
            </a:xfrm>
            <a:custGeom>
              <a:rect b="b" l="l" r="r" t="t"/>
              <a:pathLst>
                <a:path extrusionOk="0" h="3120" w="6764">
                  <a:moveTo>
                    <a:pt x="453" y="0"/>
                  </a:moveTo>
                  <a:cubicBezTo>
                    <a:pt x="1" y="0"/>
                    <a:pt x="8" y="714"/>
                    <a:pt x="476" y="749"/>
                  </a:cubicBezTo>
                  <a:cubicBezTo>
                    <a:pt x="2496" y="880"/>
                    <a:pt x="4445" y="1688"/>
                    <a:pt x="5954" y="3019"/>
                  </a:cubicBezTo>
                  <a:cubicBezTo>
                    <a:pt x="6032" y="3090"/>
                    <a:pt x="6119" y="3119"/>
                    <a:pt x="6204" y="3119"/>
                  </a:cubicBezTo>
                  <a:cubicBezTo>
                    <a:pt x="6502" y="3119"/>
                    <a:pt x="6764" y="2746"/>
                    <a:pt x="6477" y="2496"/>
                  </a:cubicBezTo>
                  <a:cubicBezTo>
                    <a:pt x="4813" y="1023"/>
                    <a:pt x="2698" y="155"/>
                    <a:pt x="476" y="1"/>
                  </a:cubicBezTo>
                  <a:cubicBezTo>
                    <a:pt x="468" y="0"/>
                    <a:pt x="461" y="0"/>
                    <a:pt x="4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46"/>
            <p:cNvSpPr/>
            <p:nvPr/>
          </p:nvSpPr>
          <p:spPr>
            <a:xfrm>
              <a:off x="1517624" y="2490825"/>
              <a:ext cx="104312" cy="55611"/>
            </a:xfrm>
            <a:custGeom>
              <a:rect b="b" l="l" r="r" t="t"/>
              <a:pathLst>
                <a:path extrusionOk="0" h="1964" w="3684">
                  <a:moveTo>
                    <a:pt x="349" y="1"/>
                  </a:moveTo>
                  <a:cubicBezTo>
                    <a:pt x="160" y="1"/>
                    <a:pt x="0" y="202"/>
                    <a:pt x="0" y="371"/>
                  </a:cubicBezTo>
                  <a:cubicBezTo>
                    <a:pt x="0" y="597"/>
                    <a:pt x="178" y="715"/>
                    <a:pt x="380" y="739"/>
                  </a:cubicBezTo>
                  <a:cubicBezTo>
                    <a:pt x="1319" y="846"/>
                    <a:pt x="2258" y="1250"/>
                    <a:pt x="3007" y="1856"/>
                  </a:cubicBezTo>
                  <a:cubicBezTo>
                    <a:pt x="3087" y="1924"/>
                    <a:pt x="3183" y="1963"/>
                    <a:pt x="3279" y="1963"/>
                  </a:cubicBezTo>
                  <a:cubicBezTo>
                    <a:pt x="3368" y="1963"/>
                    <a:pt x="3455" y="1930"/>
                    <a:pt x="3529" y="1856"/>
                  </a:cubicBezTo>
                  <a:cubicBezTo>
                    <a:pt x="3660" y="1725"/>
                    <a:pt x="3684" y="1464"/>
                    <a:pt x="3529" y="1333"/>
                  </a:cubicBezTo>
                  <a:cubicBezTo>
                    <a:pt x="2626" y="585"/>
                    <a:pt x="1545" y="133"/>
                    <a:pt x="380" y="2"/>
                  </a:cubicBezTo>
                  <a:cubicBezTo>
                    <a:pt x="370" y="1"/>
                    <a:pt x="360" y="1"/>
                    <a:pt x="3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46"/>
            <p:cNvSpPr/>
            <p:nvPr/>
          </p:nvSpPr>
          <p:spPr>
            <a:xfrm>
              <a:off x="1085254" y="2619743"/>
              <a:ext cx="81802" cy="98027"/>
            </a:xfrm>
            <a:custGeom>
              <a:rect b="b" l="l" r="r" t="t"/>
              <a:pathLst>
                <a:path extrusionOk="0" h="3462" w="2889">
                  <a:moveTo>
                    <a:pt x="2484" y="0"/>
                  </a:moveTo>
                  <a:cubicBezTo>
                    <a:pt x="2388" y="0"/>
                    <a:pt x="2291" y="40"/>
                    <a:pt x="2211" y="108"/>
                  </a:cubicBezTo>
                  <a:cubicBezTo>
                    <a:pt x="1260" y="880"/>
                    <a:pt x="547" y="1878"/>
                    <a:pt x="84" y="2995"/>
                  </a:cubicBezTo>
                  <a:cubicBezTo>
                    <a:pt x="0" y="3185"/>
                    <a:pt x="167" y="3399"/>
                    <a:pt x="333" y="3447"/>
                  </a:cubicBezTo>
                  <a:cubicBezTo>
                    <a:pt x="369" y="3457"/>
                    <a:pt x="403" y="3461"/>
                    <a:pt x="436" y="3461"/>
                  </a:cubicBezTo>
                  <a:cubicBezTo>
                    <a:pt x="600" y="3461"/>
                    <a:pt x="727" y="3346"/>
                    <a:pt x="797" y="3197"/>
                  </a:cubicBezTo>
                  <a:cubicBezTo>
                    <a:pt x="1201" y="2211"/>
                    <a:pt x="1890" y="1320"/>
                    <a:pt x="2734" y="630"/>
                  </a:cubicBezTo>
                  <a:cubicBezTo>
                    <a:pt x="2888" y="512"/>
                    <a:pt x="2864" y="238"/>
                    <a:pt x="2734" y="108"/>
                  </a:cubicBezTo>
                  <a:cubicBezTo>
                    <a:pt x="2660" y="34"/>
                    <a:pt x="2572" y="0"/>
                    <a:pt x="2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46"/>
            <p:cNvSpPr/>
            <p:nvPr/>
          </p:nvSpPr>
          <p:spPr>
            <a:xfrm>
              <a:off x="1033437" y="2610654"/>
              <a:ext cx="60594" cy="84492"/>
            </a:xfrm>
            <a:custGeom>
              <a:rect b="b" l="l" r="r" t="t"/>
              <a:pathLst>
                <a:path extrusionOk="0" h="2984" w="2140">
                  <a:moveTo>
                    <a:pt x="1723" y="0"/>
                  </a:moveTo>
                  <a:cubicBezTo>
                    <a:pt x="1596" y="0"/>
                    <a:pt x="1473" y="61"/>
                    <a:pt x="1403" y="179"/>
                  </a:cubicBezTo>
                  <a:cubicBezTo>
                    <a:pt x="975" y="928"/>
                    <a:pt x="535" y="1676"/>
                    <a:pt x="96" y="2437"/>
                  </a:cubicBezTo>
                  <a:cubicBezTo>
                    <a:pt x="1" y="2603"/>
                    <a:pt x="60" y="2853"/>
                    <a:pt x="238" y="2936"/>
                  </a:cubicBezTo>
                  <a:cubicBezTo>
                    <a:pt x="298" y="2968"/>
                    <a:pt x="364" y="2984"/>
                    <a:pt x="428" y="2984"/>
                  </a:cubicBezTo>
                  <a:cubicBezTo>
                    <a:pt x="554" y="2984"/>
                    <a:pt x="674" y="2923"/>
                    <a:pt x="737" y="2805"/>
                  </a:cubicBezTo>
                  <a:cubicBezTo>
                    <a:pt x="1177" y="2057"/>
                    <a:pt x="1617" y="1308"/>
                    <a:pt x="2044" y="547"/>
                  </a:cubicBezTo>
                  <a:cubicBezTo>
                    <a:pt x="2139" y="381"/>
                    <a:pt x="2092" y="143"/>
                    <a:pt x="1914" y="48"/>
                  </a:cubicBezTo>
                  <a:cubicBezTo>
                    <a:pt x="1853" y="16"/>
                    <a:pt x="1788" y="0"/>
                    <a:pt x="17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0" name="Google Shape;540;p46"/>
          <p:cNvGrpSpPr/>
          <p:nvPr/>
        </p:nvGrpSpPr>
        <p:grpSpPr>
          <a:xfrm>
            <a:off x="5353910" y="2930177"/>
            <a:ext cx="543421" cy="505225"/>
            <a:chOff x="1884360" y="3429127"/>
            <a:chExt cx="543421" cy="505225"/>
          </a:xfrm>
        </p:grpSpPr>
        <p:sp>
          <p:nvSpPr>
            <p:cNvPr id="541" name="Google Shape;541;p46"/>
            <p:cNvSpPr/>
            <p:nvPr/>
          </p:nvSpPr>
          <p:spPr>
            <a:xfrm>
              <a:off x="1884360" y="3429127"/>
              <a:ext cx="492624" cy="502648"/>
            </a:xfrm>
            <a:custGeom>
              <a:rect b="b" l="l" r="r" t="t"/>
              <a:pathLst>
                <a:path extrusionOk="0" h="17752" w="17398">
                  <a:moveTo>
                    <a:pt x="6881" y="12685"/>
                  </a:moveTo>
                  <a:cubicBezTo>
                    <a:pt x="6905" y="12697"/>
                    <a:pt x="6916" y="12721"/>
                    <a:pt x="6928" y="12733"/>
                  </a:cubicBezTo>
                  <a:cubicBezTo>
                    <a:pt x="6928" y="12745"/>
                    <a:pt x="6928" y="12745"/>
                    <a:pt x="6928" y="12745"/>
                  </a:cubicBezTo>
                  <a:cubicBezTo>
                    <a:pt x="6916" y="12792"/>
                    <a:pt x="6916" y="12840"/>
                    <a:pt x="6905" y="12875"/>
                  </a:cubicBezTo>
                  <a:cubicBezTo>
                    <a:pt x="6881" y="12828"/>
                    <a:pt x="6857" y="12792"/>
                    <a:pt x="6833" y="12745"/>
                  </a:cubicBezTo>
                  <a:cubicBezTo>
                    <a:pt x="6845" y="12721"/>
                    <a:pt x="6869" y="12709"/>
                    <a:pt x="6881" y="12685"/>
                  </a:cubicBezTo>
                  <a:close/>
                  <a:moveTo>
                    <a:pt x="10077" y="1"/>
                  </a:moveTo>
                  <a:cubicBezTo>
                    <a:pt x="9008" y="1"/>
                    <a:pt x="7891" y="508"/>
                    <a:pt x="6905" y="1123"/>
                  </a:cubicBezTo>
                  <a:cubicBezTo>
                    <a:pt x="5788" y="1468"/>
                    <a:pt x="4754" y="1990"/>
                    <a:pt x="3815" y="2703"/>
                  </a:cubicBezTo>
                  <a:cubicBezTo>
                    <a:pt x="3744" y="2751"/>
                    <a:pt x="3661" y="2799"/>
                    <a:pt x="3589" y="2846"/>
                  </a:cubicBezTo>
                  <a:cubicBezTo>
                    <a:pt x="2544" y="3452"/>
                    <a:pt x="1391" y="4201"/>
                    <a:pt x="1474" y="5413"/>
                  </a:cubicBezTo>
                  <a:cubicBezTo>
                    <a:pt x="1379" y="5591"/>
                    <a:pt x="1296" y="5781"/>
                    <a:pt x="1213" y="5971"/>
                  </a:cubicBezTo>
                  <a:cubicBezTo>
                    <a:pt x="345" y="7991"/>
                    <a:pt x="1" y="10249"/>
                    <a:pt x="868" y="12341"/>
                  </a:cubicBezTo>
                  <a:cubicBezTo>
                    <a:pt x="1415" y="13660"/>
                    <a:pt x="2377" y="14717"/>
                    <a:pt x="3577" y="15347"/>
                  </a:cubicBezTo>
                  <a:cubicBezTo>
                    <a:pt x="4718" y="16725"/>
                    <a:pt x="6263" y="17676"/>
                    <a:pt x="8093" y="17747"/>
                  </a:cubicBezTo>
                  <a:cubicBezTo>
                    <a:pt x="8162" y="17750"/>
                    <a:pt x="8231" y="17751"/>
                    <a:pt x="8300" y="17751"/>
                  </a:cubicBezTo>
                  <a:cubicBezTo>
                    <a:pt x="9180" y="17751"/>
                    <a:pt x="9979" y="17541"/>
                    <a:pt x="10695" y="17177"/>
                  </a:cubicBezTo>
                  <a:cubicBezTo>
                    <a:pt x="10778" y="17141"/>
                    <a:pt x="10862" y="17106"/>
                    <a:pt x="10957" y="17070"/>
                  </a:cubicBezTo>
                  <a:cubicBezTo>
                    <a:pt x="11836" y="16927"/>
                    <a:pt x="12715" y="16511"/>
                    <a:pt x="13381" y="15894"/>
                  </a:cubicBezTo>
                  <a:cubicBezTo>
                    <a:pt x="13809" y="15680"/>
                    <a:pt x="14213" y="15418"/>
                    <a:pt x="14593" y="15097"/>
                  </a:cubicBezTo>
                  <a:cubicBezTo>
                    <a:pt x="15044" y="14729"/>
                    <a:pt x="14997" y="14242"/>
                    <a:pt x="14724" y="13897"/>
                  </a:cubicBezTo>
                  <a:cubicBezTo>
                    <a:pt x="14890" y="13897"/>
                    <a:pt x="15056" y="13850"/>
                    <a:pt x="15199" y="13755"/>
                  </a:cubicBezTo>
                  <a:cubicBezTo>
                    <a:pt x="15389" y="13612"/>
                    <a:pt x="15579" y="13458"/>
                    <a:pt x="15769" y="13303"/>
                  </a:cubicBezTo>
                  <a:cubicBezTo>
                    <a:pt x="15924" y="13184"/>
                    <a:pt x="16019" y="12958"/>
                    <a:pt x="16054" y="12756"/>
                  </a:cubicBezTo>
                  <a:cubicBezTo>
                    <a:pt x="16078" y="12709"/>
                    <a:pt x="16102" y="12638"/>
                    <a:pt x="16114" y="12578"/>
                  </a:cubicBezTo>
                  <a:cubicBezTo>
                    <a:pt x="16126" y="12566"/>
                    <a:pt x="16126" y="12554"/>
                    <a:pt x="16138" y="12543"/>
                  </a:cubicBezTo>
                  <a:cubicBezTo>
                    <a:pt x="16245" y="12364"/>
                    <a:pt x="16280" y="12150"/>
                    <a:pt x="16256" y="11937"/>
                  </a:cubicBezTo>
                  <a:cubicBezTo>
                    <a:pt x="16352" y="11437"/>
                    <a:pt x="16399" y="10903"/>
                    <a:pt x="16411" y="10356"/>
                  </a:cubicBezTo>
                  <a:cubicBezTo>
                    <a:pt x="16696" y="10261"/>
                    <a:pt x="16946" y="10059"/>
                    <a:pt x="17065" y="9750"/>
                  </a:cubicBezTo>
                  <a:cubicBezTo>
                    <a:pt x="17302" y="9477"/>
                    <a:pt x="17397" y="9085"/>
                    <a:pt x="17171" y="8752"/>
                  </a:cubicBezTo>
                  <a:cubicBezTo>
                    <a:pt x="17195" y="7457"/>
                    <a:pt x="16898" y="6209"/>
                    <a:pt x="16363" y="5104"/>
                  </a:cubicBezTo>
                  <a:cubicBezTo>
                    <a:pt x="16340" y="5056"/>
                    <a:pt x="16328" y="5009"/>
                    <a:pt x="16304" y="4949"/>
                  </a:cubicBezTo>
                  <a:cubicBezTo>
                    <a:pt x="16316" y="4783"/>
                    <a:pt x="16280" y="4593"/>
                    <a:pt x="16185" y="4403"/>
                  </a:cubicBezTo>
                  <a:cubicBezTo>
                    <a:pt x="15722" y="3500"/>
                    <a:pt x="15044" y="2727"/>
                    <a:pt x="14224" y="2157"/>
                  </a:cubicBezTo>
                  <a:cubicBezTo>
                    <a:pt x="13797" y="1824"/>
                    <a:pt x="13321" y="1527"/>
                    <a:pt x="12787" y="1301"/>
                  </a:cubicBezTo>
                  <a:cubicBezTo>
                    <a:pt x="12680" y="1254"/>
                    <a:pt x="12573" y="1230"/>
                    <a:pt x="12466" y="1218"/>
                  </a:cubicBezTo>
                  <a:cubicBezTo>
                    <a:pt x="12430" y="1171"/>
                    <a:pt x="12395" y="1111"/>
                    <a:pt x="12347" y="1052"/>
                  </a:cubicBezTo>
                  <a:cubicBezTo>
                    <a:pt x="11670" y="293"/>
                    <a:pt x="10887" y="1"/>
                    <a:pt x="100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46"/>
            <p:cNvSpPr/>
            <p:nvPr/>
          </p:nvSpPr>
          <p:spPr>
            <a:xfrm>
              <a:off x="1898149" y="3429694"/>
              <a:ext cx="529632" cy="504658"/>
            </a:xfrm>
            <a:custGeom>
              <a:rect b="b" l="l" r="r" t="t"/>
              <a:pathLst>
                <a:path extrusionOk="0" h="17823" w="18705">
                  <a:moveTo>
                    <a:pt x="14248" y="2410"/>
                  </a:moveTo>
                  <a:lnTo>
                    <a:pt x="14248" y="2410"/>
                  </a:lnTo>
                  <a:cubicBezTo>
                    <a:pt x="15484" y="3432"/>
                    <a:pt x="16411" y="4834"/>
                    <a:pt x="16875" y="6367"/>
                  </a:cubicBezTo>
                  <a:cubicBezTo>
                    <a:pt x="16803" y="6391"/>
                    <a:pt x="16744" y="6438"/>
                    <a:pt x="16708" y="6522"/>
                  </a:cubicBezTo>
                  <a:cubicBezTo>
                    <a:pt x="16280" y="7258"/>
                    <a:pt x="15686" y="7853"/>
                    <a:pt x="15009" y="8375"/>
                  </a:cubicBezTo>
                  <a:cubicBezTo>
                    <a:pt x="14712" y="7924"/>
                    <a:pt x="14474" y="7413"/>
                    <a:pt x="14308" y="6926"/>
                  </a:cubicBezTo>
                  <a:cubicBezTo>
                    <a:pt x="13809" y="5464"/>
                    <a:pt x="13797" y="3884"/>
                    <a:pt x="14248" y="2410"/>
                  </a:cubicBezTo>
                  <a:close/>
                  <a:moveTo>
                    <a:pt x="17088" y="7294"/>
                  </a:moveTo>
                  <a:cubicBezTo>
                    <a:pt x="17231" y="8090"/>
                    <a:pt x="17243" y="8910"/>
                    <a:pt x="17112" y="9718"/>
                  </a:cubicBezTo>
                  <a:cubicBezTo>
                    <a:pt x="17100" y="9778"/>
                    <a:pt x="17088" y="9837"/>
                    <a:pt x="17077" y="9896"/>
                  </a:cubicBezTo>
                  <a:cubicBezTo>
                    <a:pt x="16435" y="9766"/>
                    <a:pt x="15900" y="9409"/>
                    <a:pt x="15461" y="8934"/>
                  </a:cubicBezTo>
                  <a:cubicBezTo>
                    <a:pt x="16078" y="8470"/>
                    <a:pt x="16649" y="7936"/>
                    <a:pt x="17088" y="7294"/>
                  </a:cubicBezTo>
                  <a:close/>
                  <a:moveTo>
                    <a:pt x="9451" y="731"/>
                  </a:moveTo>
                  <a:cubicBezTo>
                    <a:pt x="10677" y="731"/>
                    <a:pt x="11899" y="1007"/>
                    <a:pt x="12989" y="1578"/>
                  </a:cubicBezTo>
                  <a:cubicBezTo>
                    <a:pt x="13215" y="1685"/>
                    <a:pt x="13417" y="1816"/>
                    <a:pt x="13619" y="1947"/>
                  </a:cubicBezTo>
                  <a:cubicBezTo>
                    <a:pt x="13155" y="3278"/>
                    <a:pt x="13060" y="4715"/>
                    <a:pt x="13322" y="6106"/>
                  </a:cubicBezTo>
                  <a:cubicBezTo>
                    <a:pt x="13500" y="7044"/>
                    <a:pt x="13856" y="7995"/>
                    <a:pt x="14403" y="8803"/>
                  </a:cubicBezTo>
                  <a:cubicBezTo>
                    <a:pt x="13690" y="9267"/>
                    <a:pt x="12929" y="9671"/>
                    <a:pt x="12193" y="10039"/>
                  </a:cubicBezTo>
                  <a:cubicBezTo>
                    <a:pt x="11824" y="7484"/>
                    <a:pt x="10981" y="5036"/>
                    <a:pt x="9329" y="2945"/>
                  </a:cubicBezTo>
                  <a:cubicBezTo>
                    <a:pt x="8759" y="2208"/>
                    <a:pt x="8081" y="1555"/>
                    <a:pt x="7333" y="1008"/>
                  </a:cubicBezTo>
                  <a:cubicBezTo>
                    <a:pt x="8023" y="824"/>
                    <a:pt x="8738" y="731"/>
                    <a:pt x="9451" y="731"/>
                  </a:cubicBezTo>
                  <a:close/>
                  <a:moveTo>
                    <a:pt x="6441" y="1293"/>
                  </a:moveTo>
                  <a:cubicBezTo>
                    <a:pt x="9543" y="3301"/>
                    <a:pt x="11016" y="6831"/>
                    <a:pt x="11503" y="10395"/>
                  </a:cubicBezTo>
                  <a:cubicBezTo>
                    <a:pt x="10505" y="10883"/>
                    <a:pt x="9483" y="11310"/>
                    <a:pt x="8426" y="11631"/>
                  </a:cubicBezTo>
                  <a:cubicBezTo>
                    <a:pt x="8438" y="10550"/>
                    <a:pt x="8224" y="9469"/>
                    <a:pt x="7760" y="8494"/>
                  </a:cubicBezTo>
                  <a:cubicBezTo>
                    <a:pt x="7297" y="7520"/>
                    <a:pt x="6548" y="6712"/>
                    <a:pt x="5681" y="6082"/>
                  </a:cubicBezTo>
                  <a:cubicBezTo>
                    <a:pt x="4730" y="5405"/>
                    <a:pt x="3637" y="4941"/>
                    <a:pt x="2532" y="4608"/>
                  </a:cubicBezTo>
                  <a:cubicBezTo>
                    <a:pt x="2888" y="3991"/>
                    <a:pt x="3316" y="3420"/>
                    <a:pt x="3827" y="2933"/>
                  </a:cubicBezTo>
                  <a:cubicBezTo>
                    <a:pt x="4576" y="2208"/>
                    <a:pt x="5467" y="1662"/>
                    <a:pt x="6441" y="1293"/>
                  </a:cubicBezTo>
                  <a:close/>
                  <a:moveTo>
                    <a:pt x="2187" y="5274"/>
                  </a:moveTo>
                  <a:cubicBezTo>
                    <a:pt x="3993" y="5809"/>
                    <a:pt x="5847" y="6712"/>
                    <a:pt x="6857" y="8387"/>
                  </a:cubicBezTo>
                  <a:cubicBezTo>
                    <a:pt x="7475" y="9397"/>
                    <a:pt x="7737" y="10621"/>
                    <a:pt x="7677" y="11821"/>
                  </a:cubicBezTo>
                  <a:cubicBezTo>
                    <a:pt x="7012" y="11988"/>
                    <a:pt x="6323" y="12095"/>
                    <a:pt x="5621" y="12130"/>
                  </a:cubicBezTo>
                  <a:cubicBezTo>
                    <a:pt x="5419" y="12142"/>
                    <a:pt x="5216" y="12148"/>
                    <a:pt x="5014" y="12148"/>
                  </a:cubicBezTo>
                  <a:cubicBezTo>
                    <a:pt x="3971" y="12148"/>
                    <a:pt x="2935" y="11990"/>
                    <a:pt x="1950" y="11631"/>
                  </a:cubicBezTo>
                  <a:cubicBezTo>
                    <a:pt x="1938" y="11619"/>
                    <a:pt x="1926" y="11619"/>
                    <a:pt x="1914" y="11619"/>
                  </a:cubicBezTo>
                  <a:cubicBezTo>
                    <a:pt x="1153" y="9587"/>
                    <a:pt x="1284" y="7246"/>
                    <a:pt x="2187" y="5274"/>
                  </a:cubicBezTo>
                  <a:close/>
                  <a:moveTo>
                    <a:pt x="2163" y="12487"/>
                  </a:moveTo>
                  <a:lnTo>
                    <a:pt x="2163" y="12487"/>
                  </a:lnTo>
                  <a:cubicBezTo>
                    <a:pt x="3083" y="12766"/>
                    <a:pt x="4038" y="12890"/>
                    <a:pt x="4995" y="12890"/>
                  </a:cubicBezTo>
                  <a:cubicBezTo>
                    <a:pt x="5869" y="12890"/>
                    <a:pt x="6743" y="12787"/>
                    <a:pt x="7594" y="12606"/>
                  </a:cubicBezTo>
                  <a:lnTo>
                    <a:pt x="7594" y="12606"/>
                  </a:lnTo>
                  <a:cubicBezTo>
                    <a:pt x="7523" y="13093"/>
                    <a:pt x="7380" y="13568"/>
                    <a:pt x="7202" y="14020"/>
                  </a:cubicBezTo>
                  <a:cubicBezTo>
                    <a:pt x="6833" y="14875"/>
                    <a:pt x="6227" y="15695"/>
                    <a:pt x="5360" y="16087"/>
                  </a:cubicBezTo>
                  <a:cubicBezTo>
                    <a:pt x="3993" y="15291"/>
                    <a:pt x="2865" y="14067"/>
                    <a:pt x="2223" y="12606"/>
                  </a:cubicBezTo>
                  <a:cubicBezTo>
                    <a:pt x="2199" y="12570"/>
                    <a:pt x="2187" y="12523"/>
                    <a:pt x="2163" y="12487"/>
                  </a:cubicBezTo>
                  <a:close/>
                  <a:moveTo>
                    <a:pt x="14854" y="9374"/>
                  </a:moveTo>
                  <a:cubicBezTo>
                    <a:pt x="14938" y="9457"/>
                    <a:pt x="15021" y="9552"/>
                    <a:pt x="15104" y="9647"/>
                  </a:cubicBezTo>
                  <a:cubicBezTo>
                    <a:pt x="15615" y="10122"/>
                    <a:pt x="16221" y="10491"/>
                    <a:pt x="16910" y="10621"/>
                  </a:cubicBezTo>
                  <a:cubicBezTo>
                    <a:pt x="16245" y="13010"/>
                    <a:pt x="14522" y="15113"/>
                    <a:pt x="12323" y="16230"/>
                  </a:cubicBezTo>
                  <a:cubicBezTo>
                    <a:pt x="12454" y="14448"/>
                    <a:pt x="12478" y="12618"/>
                    <a:pt x="12288" y="10823"/>
                  </a:cubicBezTo>
                  <a:cubicBezTo>
                    <a:pt x="13167" y="10384"/>
                    <a:pt x="14035" y="9908"/>
                    <a:pt x="14854" y="9374"/>
                  </a:cubicBezTo>
                  <a:close/>
                  <a:moveTo>
                    <a:pt x="11587" y="11168"/>
                  </a:moveTo>
                  <a:cubicBezTo>
                    <a:pt x="11634" y="11596"/>
                    <a:pt x="11658" y="12012"/>
                    <a:pt x="11670" y="12427"/>
                  </a:cubicBezTo>
                  <a:cubicBezTo>
                    <a:pt x="11729" y="13806"/>
                    <a:pt x="11658" y="15196"/>
                    <a:pt x="11551" y="16575"/>
                  </a:cubicBezTo>
                  <a:cubicBezTo>
                    <a:pt x="11088" y="16753"/>
                    <a:pt x="10612" y="16884"/>
                    <a:pt x="10125" y="16979"/>
                  </a:cubicBezTo>
                  <a:cubicBezTo>
                    <a:pt x="9746" y="17045"/>
                    <a:pt x="9365" y="17077"/>
                    <a:pt x="8986" y="17077"/>
                  </a:cubicBezTo>
                  <a:cubicBezTo>
                    <a:pt x="8010" y="17077"/>
                    <a:pt x="7046" y="16865"/>
                    <a:pt x="6156" y="16480"/>
                  </a:cubicBezTo>
                  <a:cubicBezTo>
                    <a:pt x="7487" y="15612"/>
                    <a:pt x="8176" y="13996"/>
                    <a:pt x="8366" y="12416"/>
                  </a:cubicBezTo>
                  <a:cubicBezTo>
                    <a:pt x="8473" y="12392"/>
                    <a:pt x="8568" y="12356"/>
                    <a:pt x="8675" y="12332"/>
                  </a:cubicBezTo>
                  <a:cubicBezTo>
                    <a:pt x="9674" y="12023"/>
                    <a:pt x="10648" y="11631"/>
                    <a:pt x="11587" y="11168"/>
                  </a:cubicBezTo>
                  <a:close/>
                  <a:moveTo>
                    <a:pt x="9420" y="0"/>
                  </a:moveTo>
                  <a:cubicBezTo>
                    <a:pt x="8398" y="0"/>
                    <a:pt x="7373" y="172"/>
                    <a:pt x="6406" y="509"/>
                  </a:cubicBezTo>
                  <a:cubicBezTo>
                    <a:pt x="6394" y="509"/>
                    <a:pt x="6370" y="521"/>
                    <a:pt x="6358" y="533"/>
                  </a:cubicBezTo>
                  <a:cubicBezTo>
                    <a:pt x="5633" y="782"/>
                    <a:pt x="4956" y="1127"/>
                    <a:pt x="4326" y="1566"/>
                  </a:cubicBezTo>
                  <a:cubicBezTo>
                    <a:pt x="1308" y="3682"/>
                    <a:pt x="1" y="7734"/>
                    <a:pt x="1011" y="11251"/>
                  </a:cubicBezTo>
                  <a:cubicBezTo>
                    <a:pt x="1046" y="11370"/>
                    <a:pt x="1082" y="11489"/>
                    <a:pt x="1118" y="11608"/>
                  </a:cubicBezTo>
                  <a:cubicBezTo>
                    <a:pt x="1118" y="11631"/>
                    <a:pt x="1130" y="11667"/>
                    <a:pt x="1130" y="11691"/>
                  </a:cubicBezTo>
                  <a:cubicBezTo>
                    <a:pt x="1652" y="13830"/>
                    <a:pt x="3126" y="15648"/>
                    <a:pt x="5015" y="16741"/>
                  </a:cubicBezTo>
                  <a:cubicBezTo>
                    <a:pt x="5075" y="16836"/>
                    <a:pt x="5158" y="16884"/>
                    <a:pt x="5277" y="16884"/>
                  </a:cubicBezTo>
                  <a:cubicBezTo>
                    <a:pt x="6382" y="17478"/>
                    <a:pt x="7630" y="17822"/>
                    <a:pt x="8901" y="17822"/>
                  </a:cubicBezTo>
                  <a:cubicBezTo>
                    <a:pt x="12763" y="17822"/>
                    <a:pt x="16162" y="14947"/>
                    <a:pt x="17433" y="11417"/>
                  </a:cubicBezTo>
                  <a:cubicBezTo>
                    <a:pt x="18705" y="7900"/>
                    <a:pt x="17409" y="3860"/>
                    <a:pt x="14439" y="1626"/>
                  </a:cubicBezTo>
                  <a:cubicBezTo>
                    <a:pt x="12993" y="529"/>
                    <a:pt x="11211" y="0"/>
                    <a:pt x="94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3" name="Google Shape;543;p46"/>
          <p:cNvSpPr/>
          <p:nvPr/>
        </p:nvSpPr>
        <p:spPr>
          <a:xfrm>
            <a:off x="7779826" y="1929299"/>
            <a:ext cx="92590" cy="232608"/>
          </a:xfrm>
          <a:custGeom>
            <a:rect b="b" l="l" r="r" t="t"/>
            <a:pathLst>
              <a:path extrusionOk="0" h="8215" w="3270">
                <a:moveTo>
                  <a:pt x="1829" y="0"/>
                </a:moveTo>
                <a:cubicBezTo>
                  <a:pt x="1680" y="0"/>
                  <a:pt x="1531" y="79"/>
                  <a:pt x="1474" y="264"/>
                </a:cubicBezTo>
                <a:cubicBezTo>
                  <a:pt x="1035" y="1630"/>
                  <a:pt x="571" y="2997"/>
                  <a:pt x="60" y="4363"/>
                </a:cubicBezTo>
                <a:cubicBezTo>
                  <a:pt x="1" y="4542"/>
                  <a:pt x="143" y="4767"/>
                  <a:pt x="322" y="4815"/>
                </a:cubicBezTo>
                <a:cubicBezTo>
                  <a:pt x="678" y="4910"/>
                  <a:pt x="1045" y="4957"/>
                  <a:pt x="1412" y="4957"/>
                </a:cubicBezTo>
                <a:cubicBezTo>
                  <a:pt x="1596" y="4957"/>
                  <a:pt x="1779" y="4946"/>
                  <a:pt x="1962" y="4922"/>
                </a:cubicBezTo>
                <a:lnTo>
                  <a:pt x="1962" y="4922"/>
                </a:lnTo>
                <a:cubicBezTo>
                  <a:pt x="1451" y="5801"/>
                  <a:pt x="1047" y="6764"/>
                  <a:pt x="785" y="7750"/>
                </a:cubicBezTo>
                <a:cubicBezTo>
                  <a:pt x="706" y="8030"/>
                  <a:pt x="940" y="8215"/>
                  <a:pt x="1163" y="8215"/>
                </a:cubicBezTo>
                <a:cubicBezTo>
                  <a:pt x="1309" y="8215"/>
                  <a:pt x="1451" y="8135"/>
                  <a:pt x="1498" y="7952"/>
                </a:cubicBezTo>
                <a:cubicBezTo>
                  <a:pt x="1831" y="6716"/>
                  <a:pt x="2377" y="5552"/>
                  <a:pt x="3114" y="4494"/>
                </a:cubicBezTo>
                <a:cubicBezTo>
                  <a:pt x="3270" y="4276"/>
                  <a:pt x="3064" y="3923"/>
                  <a:pt x="2811" y="3923"/>
                </a:cubicBezTo>
                <a:cubicBezTo>
                  <a:pt x="2774" y="3923"/>
                  <a:pt x="2736" y="3931"/>
                  <a:pt x="2698" y="3947"/>
                </a:cubicBezTo>
                <a:cubicBezTo>
                  <a:pt x="2283" y="4120"/>
                  <a:pt x="1848" y="4212"/>
                  <a:pt x="1409" y="4212"/>
                </a:cubicBezTo>
                <a:cubicBezTo>
                  <a:pt x="1245" y="4212"/>
                  <a:pt x="1080" y="4199"/>
                  <a:pt x="916" y="4173"/>
                </a:cubicBezTo>
                <a:cubicBezTo>
                  <a:pt x="1367" y="2949"/>
                  <a:pt x="1795" y="1701"/>
                  <a:pt x="2187" y="454"/>
                </a:cubicBezTo>
                <a:cubicBezTo>
                  <a:pt x="2280" y="182"/>
                  <a:pt x="2054" y="0"/>
                  <a:pt x="18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4" name="Google Shape;544;p46"/>
          <p:cNvGrpSpPr/>
          <p:nvPr/>
        </p:nvGrpSpPr>
        <p:grpSpPr>
          <a:xfrm>
            <a:off x="6877427" y="1988222"/>
            <a:ext cx="925646" cy="463262"/>
            <a:chOff x="3407877" y="2487172"/>
            <a:chExt cx="925646" cy="463262"/>
          </a:xfrm>
        </p:grpSpPr>
        <p:sp>
          <p:nvSpPr>
            <p:cNvPr id="545" name="Google Shape;545;p46"/>
            <p:cNvSpPr/>
            <p:nvPr/>
          </p:nvSpPr>
          <p:spPr>
            <a:xfrm>
              <a:off x="3835320" y="2603405"/>
              <a:ext cx="229238" cy="100348"/>
            </a:xfrm>
            <a:custGeom>
              <a:rect b="b" l="l" r="r" t="t"/>
              <a:pathLst>
                <a:path extrusionOk="0" h="3544" w="8096">
                  <a:moveTo>
                    <a:pt x="3464" y="0"/>
                  </a:moveTo>
                  <a:cubicBezTo>
                    <a:pt x="2615" y="0"/>
                    <a:pt x="1759" y="195"/>
                    <a:pt x="970" y="590"/>
                  </a:cubicBezTo>
                  <a:cubicBezTo>
                    <a:pt x="0" y="1090"/>
                    <a:pt x="601" y="2416"/>
                    <a:pt x="1514" y="2416"/>
                  </a:cubicBezTo>
                  <a:cubicBezTo>
                    <a:pt x="1663" y="2416"/>
                    <a:pt x="1820" y="2381"/>
                    <a:pt x="1981" y="2301"/>
                  </a:cubicBezTo>
                  <a:cubicBezTo>
                    <a:pt x="2445" y="2067"/>
                    <a:pt x="2935" y="1957"/>
                    <a:pt x="3421" y="1957"/>
                  </a:cubicBezTo>
                  <a:cubicBezTo>
                    <a:pt x="4416" y="1957"/>
                    <a:pt x="5390" y="2417"/>
                    <a:pt x="6068" y="3216"/>
                  </a:cubicBezTo>
                  <a:cubicBezTo>
                    <a:pt x="6266" y="3447"/>
                    <a:pt x="6495" y="3544"/>
                    <a:pt x="6718" y="3544"/>
                  </a:cubicBezTo>
                  <a:cubicBezTo>
                    <a:pt x="7436" y="3544"/>
                    <a:pt x="8096" y="2547"/>
                    <a:pt x="7470" y="1813"/>
                  </a:cubicBezTo>
                  <a:cubicBezTo>
                    <a:pt x="6445" y="613"/>
                    <a:pt x="4967" y="0"/>
                    <a:pt x="3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46"/>
            <p:cNvSpPr/>
            <p:nvPr/>
          </p:nvSpPr>
          <p:spPr>
            <a:xfrm>
              <a:off x="4088201" y="2628124"/>
              <a:ext cx="170286" cy="300819"/>
            </a:xfrm>
            <a:custGeom>
              <a:rect b="b" l="l" r="r" t="t"/>
              <a:pathLst>
                <a:path extrusionOk="0" h="10624" w="6014">
                  <a:moveTo>
                    <a:pt x="3423" y="8593"/>
                  </a:moveTo>
                  <a:cubicBezTo>
                    <a:pt x="3423" y="8619"/>
                    <a:pt x="3421" y="8629"/>
                    <a:pt x="3420" y="8629"/>
                  </a:cubicBezTo>
                  <a:cubicBezTo>
                    <a:pt x="3418" y="8629"/>
                    <a:pt x="3417" y="8613"/>
                    <a:pt x="3423" y="8593"/>
                  </a:cubicBezTo>
                  <a:close/>
                  <a:moveTo>
                    <a:pt x="3691" y="0"/>
                  </a:moveTo>
                  <a:cubicBezTo>
                    <a:pt x="2848" y="0"/>
                    <a:pt x="2289" y="1298"/>
                    <a:pt x="3198" y="1867"/>
                  </a:cubicBezTo>
                  <a:cubicBezTo>
                    <a:pt x="3625" y="2129"/>
                    <a:pt x="3768" y="2818"/>
                    <a:pt x="3423" y="3210"/>
                  </a:cubicBezTo>
                  <a:cubicBezTo>
                    <a:pt x="3103" y="3567"/>
                    <a:pt x="3103" y="3994"/>
                    <a:pt x="3281" y="4339"/>
                  </a:cubicBezTo>
                  <a:cubicBezTo>
                    <a:pt x="2936" y="4458"/>
                    <a:pt x="2663" y="4755"/>
                    <a:pt x="2675" y="5230"/>
                  </a:cubicBezTo>
                  <a:cubicBezTo>
                    <a:pt x="2687" y="5456"/>
                    <a:pt x="2639" y="5610"/>
                    <a:pt x="2413" y="5682"/>
                  </a:cubicBezTo>
                  <a:cubicBezTo>
                    <a:pt x="1356" y="6026"/>
                    <a:pt x="1534" y="7607"/>
                    <a:pt x="2675" y="7631"/>
                  </a:cubicBezTo>
                  <a:cubicBezTo>
                    <a:pt x="3162" y="7642"/>
                    <a:pt x="3411" y="8106"/>
                    <a:pt x="3423" y="8534"/>
                  </a:cubicBezTo>
                  <a:cubicBezTo>
                    <a:pt x="3423" y="8546"/>
                    <a:pt x="3423" y="8546"/>
                    <a:pt x="3423" y="8557"/>
                  </a:cubicBezTo>
                  <a:cubicBezTo>
                    <a:pt x="3316" y="8605"/>
                    <a:pt x="3162" y="8629"/>
                    <a:pt x="3043" y="8652"/>
                  </a:cubicBezTo>
                  <a:cubicBezTo>
                    <a:pt x="2966" y="8664"/>
                    <a:pt x="2890" y="8670"/>
                    <a:pt x="2815" y="8670"/>
                  </a:cubicBezTo>
                  <a:cubicBezTo>
                    <a:pt x="2516" y="8670"/>
                    <a:pt x="2227" y="8581"/>
                    <a:pt x="1962" y="8439"/>
                  </a:cubicBezTo>
                  <a:cubicBezTo>
                    <a:pt x="1796" y="8350"/>
                    <a:pt x="1633" y="8311"/>
                    <a:pt x="1480" y="8311"/>
                  </a:cubicBezTo>
                  <a:cubicBezTo>
                    <a:pt x="586" y="8311"/>
                    <a:pt x="0" y="9633"/>
                    <a:pt x="964" y="10150"/>
                  </a:cubicBezTo>
                  <a:cubicBezTo>
                    <a:pt x="1513" y="10445"/>
                    <a:pt x="2227" y="10623"/>
                    <a:pt x="2921" y="10623"/>
                  </a:cubicBezTo>
                  <a:cubicBezTo>
                    <a:pt x="4074" y="10623"/>
                    <a:pt x="5172" y="10130"/>
                    <a:pt x="5372" y="8854"/>
                  </a:cubicBezTo>
                  <a:cubicBezTo>
                    <a:pt x="5527" y="7892"/>
                    <a:pt x="5123" y="6953"/>
                    <a:pt x="4422" y="6347"/>
                  </a:cubicBezTo>
                  <a:cubicBezTo>
                    <a:pt x="4588" y="6014"/>
                    <a:pt x="4671" y="5634"/>
                    <a:pt x="4659" y="5230"/>
                  </a:cubicBezTo>
                  <a:cubicBezTo>
                    <a:pt x="4659" y="5076"/>
                    <a:pt x="4624" y="4933"/>
                    <a:pt x="4564" y="4826"/>
                  </a:cubicBezTo>
                  <a:cubicBezTo>
                    <a:pt x="4659" y="4767"/>
                    <a:pt x="4742" y="4695"/>
                    <a:pt x="4826" y="4612"/>
                  </a:cubicBezTo>
                  <a:cubicBezTo>
                    <a:pt x="6014" y="3258"/>
                    <a:pt x="5752" y="1119"/>
                    <a:pt x="4196" y="156"/>
                  </a:cubicBezTo>
                  <a:cubicBezTo>
                    <a:pt x="4023" y="48"/>
                    <a:pt x="3852" y="0"/>
                    <a:pt x="36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46"/>
            <p:cNvSpPr/>
            <p:nvPr/>
          </p:nvSpPr>
          <p:spPr>
            <a:xfrm>
              <a:off x="3527338" y="2823441"/>
              <a:ext cx="137668" cy="101000"/>
            </a:xfrm>
            <a:custGeom>
              <a:rect b="b" l="l" r="r" t="t"/>
              <a:pathLst>
                <a:path extrusionOk="0" h="3567" w="4862">
                  <a:moveTo>
                    <a:pt x="1170" y="1"/>
                  </a:moveTo>
                  <a:cubicBezTo>
                    <a:pt x="742" y="1"/>
                    <a:pt x="260" y="281"/>
                    <a:pt x="190" y="721"/>
                  </a:cubicBezTo>
                  <a:cubicBezTo>
                    <a:pt x="0" y="1945"/>
                    <a:pt x="618" y="3169"/>
                    <a:pt x="1866" y="3501"/>
                  </a:cubicBezTo>
                  <a:cubicBezTo>
                    <a:pt x="2039" y="3545"/>
                    <a:pt x="2212" y="3566"/>
                    <a:pt x="2383" y="3566"/>
                  </a:cubicBezTo>
                  <a:cubicBezTo>
                    <a:pt x="3412" y="3566"/>
                    <a:pt x="4361" y="2812"/>
                    <a:pt x="4646" y="1814"/>
                  </a:cubicBezTo>
                  <a:cubicBezTo>
                    <a:pt x="4861" y="1077"/>
                    <a:pt x="4252" y="594"/>
                    <a:pt x="3656" y="594"/>
                  </a:cubicBezTo>
                  <a:cubicBezTo>
                    <a:pt x="3263" y="594"/>
                    <a:pt x="2875" y="804"/>
                    <a:pt x="2733" y="1291"/>
                  </a:cubicBezTo>
                  <a:cubicBezTo>
                    <a:pt x="2686" y="1462"/>
                    <a:pt x="2513" y="1554"/>
                    <a:pt x="2360" y="1554"/>
                  </a:cubicBezTo>
                  <a:cubicBezTo>
                    <a:pt x="2204" y="1554"/>
                    <a:pt x="2068" y="1459"/>
                    <a:pt x="2103" y="1255"/>
                  </a:cubicBezTo>
                  <a:cubicBezTo>
                    <a:pt x="2187" y="721"/>
                    <a:pt x="1961" y="186"/>
                    <a:pt x="1402" y="31"/>
                  </a:cubicBezTo>
                  <a:cubicBezTo>
                    <a:pt x="1329" y="11"/>
                    <a:pt x="1250" y="1"/>
                    <a:pt x="1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46"/>
            <p:cNvSpPr/>
            <p:nvPr/>
          </p:nvSpPr>
          <p:spPr>
            <a:xfrm>
              <a:off x="3639720" y="2699761"/>
              <a:ext cx="107002" cy="97517"/>
            </a:xfrm>
            <a:custGeom>
              <a:rect b="b" l="l" r="r" t="t"/>
              <a:pathLst>
                <a:path extrusionOk="0" h="3444" w="3779">
                  <a:moveTo>
                    <a:pt x="1096" y="0"/>
                  </a:moveTo>
                  <a:cubicBezTo>
                    <a:pt x="1060" y="0"/>
                    <a:pt x="1023" y="1"/>
                    <a:pt x="986" y="3"/>
                  </a:cubicBezTo>
                  <a:cubicBezTo>
                    <a:pt x="452" y="27"/>
                    <a:pt x="0" y="442"/>
                    <a:pt x="0" y="989"/>
                  </a:cubicBezTo>
                  <a:cubicBezTo>
                    <a:pt x="0" y="1500"/>
                    <a:pt x="431" y="1988"/>
                    <a:pt x="950" y="1988"/>
                  </a:cubicBezTo>
                  <a:cubicBezTo>
                    <a:pt x="962" y="1988"/>
                    <a:pt x="974" y="1988"/>
                    <a:pt x="986" y="1987"/>
                  </a:cubicBezTo>
                  <a:cubicBezTo>
                    <a:pt x="1002" y="1987"/>
                    <a:pt x="1087" y="1993"/>
                    <a:pt x="1134" y="1993"/>
                  </a:cubicBezTo>
                  <a:cubicBezTo>
                    <a:pt x="1158" y="1993"/>
                    <a:pt x="1173" y="1991"/>
                    <a:pt x="1165" y="1987"/>
                  </a:cubicBezTo>
                  <a:cubicBezTo>
                    <a:pt x="1212" y="1987"/>
                    <a:pt x="1260" y="1999"/>
                    <a:pt x="1295" y="2011"/>
                  </a:cubicBezTo>
                  <a:cubicBezTo>
                    <a:pt x="1319" y="2023"/>
                    <a:pt x="1331" y="2023"/>
                    <a:pt x="1343" y="2023"/>
                  </a:cubicBezTo>
                  <a:cubicBezTo>
                    <a:pt x="1355" y="2035"/>
                    <a:pt x="1378" y="2047"/>
                    <a:pt x="1414" y="2070"/>
                  </a:cubicBezTo>
                  <a:cubicBezTo>
                    <a:pt x="1438" y="2094"/>
                    <a:pt x="1462" y="2106"/>
                    <a:pt x="1497" y="2118"/>
                  </a:cubicBezTo>
                  <a:cubicBezTo>
                    <a:pt x="1545" y="2165"/>
                    <a:pt x="1580" y="2213"/>
                    <a:pt x="1628" y="2261"/>
                  </a:cubicBezTo>
                  <a:cubicBezTo>
                    <a:pt x="1640" y="2272"/>
                    <a:pt x="1687" y="2332"/>
                    <a:pt x="1699" y="2367"/>
                  </a:cubicBezTo>
                  <a:cubicBezTo>
                    <a:pt x="1717" y="2394"/>
                    <a:pt x="1722" y="2408"/>
                    <a:pt x="1723" y="2408"/>
                  </a:cubicBezTo>
                  <a:cubicBezTo>
                    <a:pt x="1723" y="2408"/>
                    <a:pt x="1723" y="2406"/>
                    <a:pt x="1723" y="2403"/>
                  </a:cubicBezTo>
                  <a:cubicBezTo>
                    <a:pt x="1723" y="2415"/>
                    <a:pt x="1735" y="2427"/>
                    <a:pt x="1735" y="2439"/>
                  </a:cubicBezTo>
                  <a:cubicBezTo>
                    <a:pt x="1759" y="2534"/>
                    <a:pt x="1783" y="2629"/>
                    <a:pt x="1794" y="2724"/>
                  </a:cubicBezTo>
                  <a:cubicBezTo>
                    <a:pt x="1854" y="3164"/>
                    <a:pt x="2343" y="3444"/>
                    <a:pt x="2780" y="3444"/>
                  </a:cubicBezTo>
                  <a:cubicBezTo>
                    <a:pt x="2862" y="3444"/>
                    <a:pt x="2943" y="3434"/>
                    <a:pt x="3018" y="3413"/>
                  </a:cubicBezTo>
                  <a:cubicBezTo>
                    <a:pt x="3589" y="3259"/>
                    <a:pt x="3779" y="2724"/>
                    <a:pt x="3708" y="2189"/>
                  </a:cubicBezTo>
                  <a:cubicBezTo>
                    <a:pt x="3534" y="955"/>
                    <a:pt x="2320" y="0"/>
                    <a:pt x="10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46"/>
            <p:cNvSpPr/>
            <p:nvPr/>
          </p:nvSpPr>
          <p:spPr>
            <a:xfrm>
              <a:off x="3842597" y="2716637"/>
              <a:ext cx="78093" cy="72713"/>
            </a:xfrm>
            <a:custGeom>
              <a:rect b="b" l="l" r="r" t="t"/>
              <a:pathLst>
                <a:path extrusionOk="0" h="2568" w="2758">
                  <a:moveTo>
                    <a:pt x="1094" y="1"/>
                  </a:moveTo>
                  <a:cubicBezTo>
                    <a:pt x="844" y="1"/>
                    <a:pt x="559" y="108"/>
                    <a:pt x="393" y="298"/>
                  </a:cubicBezTo>
                  <a:cubicBezTo>
                    <a:pt x="24" y="690"/>
                    <a:pt x="0" y="1296"/>
                    <a:pt x="393" y="1688"/>
                  </a:cubicBezTo>
                  <a:cubicBezTo>
                    <a:pt x="583" y="1890"/>
                    <a:pt x="773" y="2080"/>
                    <a:pt x="975" y="2271"/>
                  </a:cubicBezTo>
                  <a:cubicBezTo>
                    <a:pt x="1153" y="2449"/>
                    <a:pt x="1415" y="2568"/>
                    <a:pt x="1676" y="2568"/>
                  </a:cubicBezTo>
                  <a:cubicBezTo>
                    <a:pt x="1914" y="2568"/>
                    <a:pt x="2199" y="2461"/>
                    <a:pt x="2377" y="2271"/>
                  </a:cubicBezTo>
                  <a:cubicBezTo>
                    <a:pt x="2734" y="1878"/>
                    <a:pt x="2757" y="1261"/>
                    <a:pt x="2377" y="868"/>
                  </a:cubicBezTo>
                  <a:cubicBezTo>
                    <a:pt x="2175" y="678"/>
                    <a:pt x="1985" y="488"/>
                    <a:pt x="1795" y="298"/>
                  </a:cubicBezTo>
                  <a:cubicBezTo>
                    <a:pt x="1605" y="108"/>
                    <a:pt x="1343" y="1"/>
                    <a:pt x="10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46"/>
            <p:cNvSpPr/>
            <p:nvPr/>
          </p:nvSpPr>
          <p:spPr>
            <a:xfrm>
              <a:off x="3407877" y="2487172"/>
              <a:ext cx="925646" cy="463262"/>
            </a:xfrm>
            <a:custGeom>
              <a:rect b="b" l="l" r="r" t="t"/>
              <a:pathLst>
                <a:path extrusionOk="0" h="16361" w="32691">
                  <a:moveTo>
                    <a:pt x="15883" y="741"/>
                  </a:moveTo>
                  <a:cubicBezTo>
                    <a:pt x="16185" y="741"/>
                    <a:pt x="16482" y="803"/>
                    <a:pt x="16756" y="951"/>
                  </a:cubicBezTo>
                  <a:cubicBezTo>
                    <a:pt x="17469" y="1332"/>
                    <a:pt x="17671" y="2163"/>
                    <a:pt x="17766" y="2900"/>
                  </a:cubicBezTo>
                  <a:cubicBezTo>
                    <a:pt x="17778" y="3007"/>
                    <a:pt x="17849" y="3078"/>
                    <a:pt x="17944" y="3126"/>
                  </a:cubicBezTo>
                  <a:cubicBezTo>
                    <a:pt x="17994" y="3289"/>
                    <a:pt x="18162" y="3410"/>
                    <a:pt x="18325" y="3410"/>
                  </a:cubicBezTo>
                  <a:cubicBezTo>
                    <a:pt x="18435" y="3410"/>
                    <a:pt x="18542" y="3355"/>
                    <a:pt x="18609" y="3221"/>
                  </a:cubicBezTo>
                  <a:cubicBezTo>
                    <a:pt x="19046" y="2306"/>
                    <a:pt x="19910" y="1519"/>
                    <a:pt x="20939" y="1519"/>
                  </a:cubicBezTo>
                  <a:cubicBezTo>
                    <a:pt x="21086" y="1519"/>
                    <a:pt x="21237" y="1535"/>
                    <a:pt x="21390" y="1569"/>
                  </a:cubicBezTo>
                  <a:cubicBezTo>
                    <a:pt x="21913" y="1676"/>
                    <a:pt x="22400" y="1997"/>
                    <a:pt x="22626" y="2508"/>
                  </a:cubicBezTo>
                  <a:cubicBezTo>
                    <a:pt x="22828" y="2971"/>
                    <a:pt x="22804" y="3589"/>
                    <a:pt x="22471" y="3993"/>
                  </a:cubicBezTo>
                  <a:cubicBezTo>
                    <a:pt x="22400" y="4065"/>
                    <a:pt x="22364" y="4160"/>
                    <a:pt x="22364" y="4255"/>
                  </a:cubicBezTo>
                  <a:cubicBezTo>
                    <a:pt x="22353" y="4255"/>
                    <a:pt x="22353" y="4267"/>
                    <a:pt x="22353" y="4267"/>
                  </a:cubicBezTo>
                  <a:cubicBezTo>
                    <a:pt x="22063" y="4509"/>
                    <a:pt x="22324" y="4884"/>
                    <a:pt x="22627" y="4884"/>
                  </a:cubicBezTo>
                  <a:cubicBezTo>
                    <a:pt x="22710" y="4884"/>
                    <a:pt x="22796" y="4856"/>
                    <a:pt x="22875" y="4790"/>
                  </a:cubicBezTo>
                  <a:cubicBezTo>
                    <a:pt x="23672" y="4100"/>
                    <a:pt x="24587" y="3328"/>
                    <a:pt x="25704" y="3328"/>
                  </a:cubicBezTo>
                  <a:cubicBezTo>
                    <a:pt x="26167" y="3328"/>
                    <a:pt x="26630" y="3494"/>
                    <a:pt x="26928" y="3875"/>
                  </a:cubicBezTo>
                  <a:cubicBezTo>
                    <a:pt x="27189" y="4195"/>
                    <a:pt x="27284" y="4611"/>
                    <a:pt x="27130" y="5003"/>
                  </a:cubicBezTo>
                  <a:cubicBezTo>
                    <a:pt x="27034" y="5241"/>
                    <a:pt x="27201" y="5407"/>
                    <a:pt x="27403" y="5443"/>
                  </a:cubicBezTo>
                  <a:cubicBezTo>
                    <a:pt x="27468" y="5532"/>
                    <a:pt x="27576" y="5599"/>
                    <a:pt x="27699" y="5599"/>
                  </a:cubicBezTo>
                  <a:cubicBezTo>
                    <a:pt x="27757" y="5599"/>
                    <a:pt x="27817" y="5584"/>
                    <a:pt x="27878" y="5550"/>
                  </a:cubicBezTo>
                  <a:cubicBezTo>
                    <a:pt x="28151" y="5384"/>
                    <a:pt x="28437" y="5217"/>
                    <a:pt x="28722" y="5063"/>
                  </a:cubicBezTo>
                  <a:cubicBezTo>
                    <a:pt x="28960" y="4908"/>
                    <a:pt x="29209" y="4754"/>
                    <a:pt x="29494" y="4671"/>
                  </a:cubicBezTo>
                  <a:cubicBezTo>
                    <a:pt x="29569" y="4650"/>
                    <a:pt x="29646" y="4641"/>
                    <a:pt x="29724" y="4641"/>
                  </a:cubicBezTo>
                  <a:cubicBezTo>
                    <a:pt x="30140" y="4641"/>
                    <a:pt x="30584" y="4910"/>
                    <a:pt x="30885" y="5170"/>
                  </a:cubicBezTo>
                  <a:cubicBezTo>
                    <a:pt x="31289" y="5538"/>
                    <a:pt x="31407" y="6002"/>
                    <a:pt x="31241" y="6524"/>
                  </a:cubicBezTo>
                  <a:cubicBezTo>
                    <a:pt x="31063" y="7059"/>
                    <a:pt x="30635" y="7463"/>
                    <a:pt x="30243" y="7855"/>
                  </a:cubicBezTo>
                  <a:cubicBezTo>
                    <a:pt x="30183" y="7915"/>
                    <a:pt x="30160" y="7986"/>
                    <a:pt x="30148" y="8045"/>
                  </a:cubicBezTo>
                  <a:lnTo>
                    <a:pt x="30136" y="8045"/>
                  </a:lnTo>
                  <a:cubicBezTo>
                    <a:pt x="30125" y="8045"/>
                    <a:pt x="30114" y="8044"/>
                    <a:pt x="30103" y="8044"/>
                  </a:cubicBezTo>
                  <a:cubicBezTo>
                    <a:pt x="29661" y="8044"/>
                    <a:pt x="29672" y="8747"/>
                    <a:pt x="30136" y="8782"/>
                  </a:cubicBezTo>
                  <a:cubicBezTo>
                    <a:pt x="30576" y="8830"/>
                    <a:pt x="31063" y="8865"/>
                    <a:pt x="31455" y="9115"/>
                  </a:cubicBezTo>
                  <a:cubicBezTo>
                    <a:pt x="31835" y="9353"/>
                    <a:pt x="31954" y="9792"/>
                    <a:pt x="31942" y="10232"/>
                  </a:cubicBezTo>
                  <a:cubicBezTo>
                    <a:pt x="31942" y="11004"/>
                    <a:pt x="31586" y="12181"/>
                    <a:pt x="30718" y="12311"/>
                  </a:cubicBezTo>
                  <a:cubicBezTo>
                    <a:pt x="30528" y="11967"/>
                    <a:pt x="30279" y="11646"/>
                    <a:pt x="29970" y="11373"/>
                  </a:cubicBezTo>
                  <a:cubicBezTo>
                    <a:pt x="29893" y="11307"/>
                    <a:pt x="29809" y="11279"/>
                    <a:pt x="29728" y="11279"/>
                  </a:cubicBezTo>
                  <a:cubicBezTo>
                    <a:pt x="29429" y="11279"/>
                    <a:pt x="29167" y="11655"/>
                    <a:pt x="29447" y="11907"/>
                  </a:cubicBezTo>
                  <a:cubicBezTo>
                    <a:pt x="29696" y="12121"/>
                    <a:pt x="29898" y="12383"/>
                    <a:pt x="30065" y="12656"/>
                  </a:cubicBezTo>
                  <a:cubicBezTo>
                    <a:pt x="30065" y="12668"/>
                    <a:pt x="30065" y="12680"/>
                    <a:pt x="30065" y="12692"/>
                  </a:cubicBezTo>
                  <a:cubicBezTo>
                    <a:pt x="30065" y="12822"/>
                    <a:pt x="30124" y="12929"/>
                    <a:pt x="30219" y="12989"/>
                  </a:cubicBezTo>
                  <a:cubicBezTo>
                    <a:pt x="30326" y="13262"/>
                    <a:pt x="30385" y="13559"/>
                    <a:pt x="30374" y="13856"/>
                  </a:cubicBezTo>
                  <a:cubicBezTo>
                    <a:pt x="30338" y="14581"/>
                    <a:pt x="29886" y="15187"/>
                    <a:pt x="29209" y="15437"/>
                  </a:cubicBezTo>
                  <a:cubicBezTo>
                    <a:pt x="28884" y="15561"/>
                    <a:pt x="28528" y="15621"/>
                    <a:pt x="28166" y="15621"/>
                  </a:cubicBezTo>
                  <a:cubicBezTo>
                    <a:pt x="27140" y="15621"/>
                    <a:pt x="26074" y="15136"/>
                    <a:pt x="25573" y="14248"/>
                  </a:cubicBezTo>
                  <a:cubicBezTo>
                    <a:pt x="25668" y="14070"/>
                    <a:pt x="25751" y="13880"/>
                    <a:pt x="25811" y="13690"/>
                  </a:cubicBezTo>
                  <a:cubicBezTo>
                    <a:pt x="25904" y="13411"/>
                    <a:pt x="25677" y="13230"/>
                    <a:pt x="25451" y="13230"/>
                  </a:cubicBezTo>
                  <a:cubicBezTo>
                    <a:pt x="25303" y="13230"/>
                    <a:pt x="25154" y="13309"/>
                    <a:pt x="25098" y="13488"/>
                  </a:cubicBezTo>
                  <a:cubicBezTo>
                    <a:pt x="24789" y="14474"/>
                    <a:pt x="23885" y="15211"/>
                    <a:pt x="22875" y="15389"/>
                  </a:cubicBezTo>
                  <a:cubicBezTo>
                    <a:pt x="22737" y="15413"/>
                    <a:pt x="22598" y="15424"/>
                    <a:pt x="22460" y="15424"/>
                  </a:cubicBezTo>
                  <a:cubicBezTo>
                    <a:pt x="21489" y="15424"/>
                    <a:pt x="20565" y="14860"/>
                    <a:pt x="20024" y="14058"/>
                  </a:cubicBezTo>
                  <a:cubicBezTo>
                    <a:pt x="20016" y="13860"/>
                    <a:pt x="19828" y="13735"/>
                    <a:pt x="19643" y="13735"/>
                  </a:cubicBezTo>
                  <a:cubicBezTo>
                    <a:pt x="19528" y="13735"/>
                    <a:pt x="19414" y="13783"/>
                    <a:pt x="19346" y="13892"/>
                  </a:cubicBezTo>
                  <a:cubicBezTo>
                    <a:pt x="19287" y="13963"/>
                    <a:pt x="19239" y="14046"/>
                    <a:pt x="19251" y="14141"/>
                  </a:cubicBezTo>
                  <a:cubicBezTo>
                    <a:pt x="18954" y="14926"/>
                    <a:pt x="18182" y="15544"/>
                    <a:pt x="17338" y="15591"/>
                  </a:cubicBezTo>
                  <a:cubicBezTo>
                    <a:pt x="17302" y="15593"/>
                    <a:pt x="17266" y="15594"/>
                    <a:pt x="17230" y="15594"/>
                  </a:cubicBezTo>
                  <a:cubicBezTo>
                    <a:pt x="16311" y="15594"/>
                    <a:pt x="15494" y="15013"/>
                    <a:pt x="15140" y="14189"/>
                  </a:cubicBezTo>
                  <a:cubicBezTo>
                    <a:pt x="15128" y="14165"/>
                    <a:pt x="15116" y="14153"/>
                    <a:pt x="15116" y="14141"/>
                  </a:cubicBezTo>
                  <a:cubicBezTo>
                    <a:pt x="15061" y="13995"/>
                    <a:pt x="14903" y="13908"/>
                    <a:pt x="14745" y="13908"/>
                  </a:cubicBezTo>
                  <a:cubicBezTo>
                    <a:pt x="14597" y="13908"/>
                    <a:pt x="14449" y="13986"/>
                    <a:pt x="14391" y="14165"/>
                  </a:cubicBezTo>
                  <a:cubicBezTo>
                    <a:pt x="14116" y="14969"/>
                    <a:pt x="13253" y="15450"/>
                    <a:pt x="12434" y="15450"/>
                  </a:cubicBezTo>
                  <a:cubicBezTo>
                    <a:pt x="12405" y="15450"/>
                    <a:pt x="12376" y="15450"/>
                    <a:pt x="12347" y="15449"/>
                  </a:cubicBezTo>
                  <a:cubicBezTo>
                    <a:pt x="11503" y="15413"/>
                    <a:pt x="10743" y="14914"/>
                    <a:pt x="10220" y="14260"/>
                  </a:cubicBezTo>
                  <a:cubicBezTo>
                    <a:pt x="10376" y="14004"/>
                    <a:pt x="10144" y="13692"/>
                    <a:pt x="9888" y="13692"/>
                  </a:cubicBezTo>
                  <a:cubicBezTo>
                    <a:pt x="9811" y="13692"/>
                    <a:pt x="9733" y="13719"/>
                    <a:pt x="9662" y="13785"/>
                  </a:cubicBezTo>
                  <a:cubicBezTo>
                    <a:pt x="9448" y="13797"/>
                    <a:pt x="9246" y="13975"/>
                    <a:pt x="9293" y="14189"/>
                  </a:cubicBezTo>
                  <a:cubicBezTo>
                    <a:pt x="8694" y="14818"/>
                    <a:pt x="7985" y="15423"/>
                    <a:pt x="7132" y="15423"/>
                  </a:cubicBezTo>
                  <a:cubicBezTo>
                    <a:pt x="6970" y="15423"/>
                    <a:pt x="6804" y="15401"/>
                    <a:pt x="6631" y="15354"/>
                  </a:cubicBezTo>
                  <a:cubicBezTo>
                    <a:pt x="5360" y="15009"/>
                    <a:pt x="4718" y="13749"/>
                    <a:pt x="4421" y="12573"/>
                  </a:cubicBezTo>
                  <a:cubicBezTo>
                    <a:pt x="4620" y="12311"/>
                    <a:pt x="4379" y="11973"/>
                    <a:pt x="4111" y="11973"/>
                  </a:cubicBezTo>
                  <a:cubicBezTo>
                    <a:pt x="4026" y="11973"/>
                    <a:pt x="3939" y="12006"/>
                    <a:pt x="3863" y="12086"/>
                  </a:cubicBezTo>
                  <a:cubicBezTo>
                    <a:pt x="3516" y="12425"/>
                    <a:pt x="3037" y="12603"/>
                    <a:pt x="2558" y="12603"/>
                  </a:cubicBezTo>
                  <a:cubicBezTo>
                    <a:pt x="2216" y="12603"/>
                    <a:pt x="1874" y="12512"/>
                    <a:pt x="1581" y="12323"/>
                  </a:cubicBezTo>
                  <a:cubicBezTo>
                    <a:pt x="916" y="11884"/>
                    <a:pt x="619" y="10933"/>
                    <a:pt x="904" y="10196"/>
                  </a:cubicBezTo>
                  <a:cubicBezTo>
                    <a:pt x="1031" y="9856"/>
                    <a:pt x="1377" y="9479"/>
                    <a:pt x="1772" y="9479"/>
                  </a:cubicBezTo>
                  <a:cubicBezTo>
                    <a:pt x="1818" y="9479"/>
                    <a:pt x="1866" y="9484"/>
                    <a:pt x="1914" y="9495"/>
                  </a:cubicBezTo>
                  <a:cubicBezTo>
                    <a:pt x="1950" y="9504"/>
                    <a:pt x="1985" y="9509"/>
                    <a:pt x="2018" y="9509"/>
                  </a:cubicBezTo>
                  <a:cubicBezTo>
                    <a:pt x="2156" y="9509"/>
                    <a:pt x="2260" y="9432"/>
                    <a:pt x="2318" y="9317"/>
                  </a:cubicBezTo>
                  <a:cubicBezTo>
                    <a:pt x="2579" y="9269"/>
                    <a:pt x="2781" y="8937"/>
                    <a:pt x="2520" y="8711"/>
                  </a:cubicBezTo>
                  <a:cubicBezTo>
                    <a:pt x="1688" y="7998"/>
                    <a:pt x="2092" y="6750"/>
                    <a:pt x="2900" y="6216"/>
                  </a:cubicBezTo>
                  <a:cubicBezTo>
                    <a:pt x="3489" y="5819"/>
                    <a:pt x="4162" y="5691"/>
                    <a:pt x="4849" y="5691"/>
                  </a:cubicBezTo>
                  <a:cubicBezTo>
                    <a:pt x="5480" y="5691"/>
                    <a:pt x="6124" y="5799"/>
                    <a:pt x="6726" y="5907"/>
                  </a:cubicBezTo>
                  <a:cubicBezTo>
                    <a:pt x="6747" y="5909"/>
                    <a:pt x="6767" y="5911"/>
                    <a:pt x="6787" y="5911"/>
                  </a:cubicBezTo>
                  <a:cubicBezTo>
                    <a:pt x="7029" y="5911"/>
                    <a:pt x="7266" y="5717"/>
                    <a:pt x="7178" y="5443"/>
                  </a:cubicBezTo>
                  <a:cubicBezTo>
                    <a:pt x="6988" y="4790"/>
                    <a:pt x="6798" y="4053"/>
                    <a:pt x="7059" y="3387"/>
                  </a:cubicBezTo>
                  <a:cubicBezTo>
                    <a:pt x="7243" y="2923"/>
                    <a:pt x="7647" y="2656"/>
                    <a:pt x="8112" y="2656"/>
                  </a:cubicBezTo>
                  <a:cubicBezTo>
                    <a:pt x="8218" y="2656"/>
                    <a:pt x="8327" y="2669"/>
                    <a:pt x="8438" y="2698"/>
                  </a:cubicBezTo>
                  <a:cubicBezTo>
                    <a:pt x="9056" y="2841"/>
                    <a:pt x="9519" y="3328"/>
                    <a:pt x="9875" y="3827"/>
                  </a:cubicBezTo>
                  <a:cubicBezTo>
                    <a:pt x="10303" y="4421"/>
                    <a:pt x="10636" y="5075"/>
                    <a:pt x="10874" y="5764"/>
                  </a:cubicBezTo>
                  <a:cubicBezTo>
                    <a:pt x="10935" y="5943"/>
                    <a:pt x="11084" y="6021"/>
                    <a:pt x="11233" y="6021"/>
                  </a:cubicBezTo>
                  <a:cubicBezTo>
                    <a:pt x="11458" y="6021"/>
                    <a:pt x="11680" y="5841"/>
                    <a:pt x="11587" y="5562"/>
                  </a:cubicBezTo>
                  <a:cubicBezTo>
                    <a:pt x="11468" y="5217"/>
                    <a:pt x="11325" y="4861"/>
                    <a:pt x="11159" y="4528"/>
                  </a:cubicBezTo>
                  <a:cubicBezTo>
                    <a:pt x="11159" y="4516"/>
                    <a:pt x="11171" y="4504"/>
                    <a:pt x="11183" y="4492"/>
                  </a:cubicBezTo>
                  <a:cubicBezTo>
                    <a:pt x="11907" y="3055"/>
                    <a:pt x="13072" y="1819"/>
                    <a:pt x="14510" y="1094"/>
                  </a:cubicBezTo>
                  <a:cubicBezTo>
                    <a:pt x="14930" y="891"/>
                    <a:pt x="15412" y="741"/>
                    <a:pt x="15883" y="741"/>
                  </a:cubicBezTo>
                  <a:close/>
                  <a:moveTo>
                    <a:pt x="15864" y="0"/>
                  </a:moveTo>
                  <a:cubicBezTo>
                    <a:pt x="15848" y="0"/>
                    <a:pt x="15833" y="0"/>
                    <a:pt x="15817" y="1"/>
                  </a:cubicBezTo>
                  <a:cubicBezTo>
                    <a:pt x="14332" y="25"/>
                    <a:pt x="12929" y="1070"/>
                    <a:pt x="11955" y="2104"/>
                  </a:cubicBezTo>
                  <a:cubicBezTo>
                    <a:pt x="11480" y="2615"/>
                    <a:pt x="11064" y="3173"/>
                    <a:pt x="10731" y="3768"/>
                  </a:cubicBezTo>
                  <a:cubicBezTo>
                    <a:pt x="10600" y="3566"/>
                    <a:pt x="10458" y="3375"/>
                    <a:pt x="10315" y="3185"/>
                  </a:cubicBezTo>
                  <a:cubicBezTo>
                    <a:pt x="9804" y="2544"/>
                    <a:pt x="9151" y="2021"/>
                    <a:pt x="8307" y="1926"/>
                  </a:cubicBezTo>
                  <a:cubicBezTo>
                    <a:pt x="8233" y="1917"/>
                    <a:pt x="8160" y="1913"/>
                    <a:pt x="8087" y="1913"/>
                  </a:cubicBezTo>
                  <a:cubicBezTo>
                    <a:pt x="7376" y="1913"/>
                    <a:pt x="6731" y="2327"/>
                    <a:pt x="6429" y="2995"/>
                  </a:cubicBezTo>
                  <a:cubicBezTo>
                    <a:pt x="6109" y="3661"/>
                    <a:pt x="6168" y="4386"/>
                    <a:pt x="6322" y="5087"/>
                  </a:cubicBezTo>
                  <a:cubicBezTo>
                    <a:pt x="5836" y="5012"/>
                    <a:pt x="5340" y="4958"/>
                    <a:pt x="4851" y="4958"/>
                  </a:cubicBezTo>
                  <a:cubicBezTo>
                    <a:pt x="3929" y="4958"/>
                    <a:pt x="3031" y="5151"/>
                    <a:pt x="2270" y="5764"/>
                  </a:cubicBezTo>
                  <a:cubicBezTo>
                    <a:pt x="1403" y="6453"/>
                    <a:pt x="1035" y="7796"/>
                    <a:pt x="1593" y="8758"/>
                  </a:cubicBezTo>
                  <a:cubicBezTo>
                    <a:pt x="1130" y="8818"/>
                    <a:pt x="726" y="9115"/>
                    <a:pt x="440" y="9507"/>
                  </a:cubicBezTo>
                  <a:cubicBezTo>
                    <a:pt x="84" y="10006"/>
                    <a:pt x="1" y="10648"/>
                    <a:pt x="96" y="11242"/>
                  </a:cubicBezTo>
                  <a:cubicBezTo>
                    <a:pt x="298" y="12454"/>
                    <a:pt x="1332" y="13345"/>
                    <a:pt x="2556" y="13345"/>
                  </a:cubicBezTo>
                  <a:cubicBezTo>
                    <a:pt x="2983" y="13345"/>
                    <a:pt x="3411" y="13238"/>
                    <a:pt x="3779" y="13048"/>
                  </a:cubicBezTo>
                  <a:cubicBezTo>
                    <a:pt x="4183" y="14391"/>
                    <a:pt x="5003" y="15686"/>
                    <a:pt x="6429" y="16078"/>
                  </a:cubicBezTo>
                  <a:cubicBezTo>
                    <a:pt x="6664" y="16141"/>
                    <a:pt x="6891" y="16170"/>
                    <a:pt x="7110" y="16170"/>
                  </a:cubicBezTo>
                  <a:cubicBezTo>
                    <a:pt x="8132" y="16170"/>
                    <a:pt x="8985" y="15543"/>
                    <a:pt x="9709" y="14819"/>
                  </a:cubicBezTo>
                  <a:cubicBezTo>
                    <a:pt x="10398" y="15603"/>
                    <a:pt x="11349" y="16185"/>
                    <a:pt x="12418" y="16197"/>
                  </a:cubicBezTo>
                  <a:cubicBezTo>
                    <a:pt x="13333" y="16197"/>
                    <a:pt x="14225" y="15758"/>
                    <a:pt x="14759" y="15033"/>
                  </a:cubicBezTo>
                  <a:cubicBezTo>
                    <a:pt x="15298" y="15813"/>
                    <a:pt x="16222" y="16339"/>
                    <a:pt x="17175" y="16339"/>
                  </a:cubicBezTo>
                  <a:cubicBezTo>
                    <a:pt x="17253" y="16339"/>
                    <a:pt x="17331" y="16335"/>
                    <a:pt x="17409" y="16328"/>
                  </a:cubicBezTo>
                  <a:cubicBezTo>
                    <a:pt x="18372" y="16245"/>
                    <a:pt x="19227" y="15674"/>
                    <a:pt x="19715" y="14866"/>
                  </a:cubicBezTo>
                  <a:cubicBezTo>
                    <a:pt x="20418" y="15651"/>
                    <a:pt x="21419" y="16157"/>
                    <a:pt x="22477" y="16157"/>
                  </a:cubicBezTo>
                  <a:cubicBezTo>
                    <a:pt x="22652" y="16157"/>
                    <a:pt x="22829" y="16143"/>
                    <a:pt x="23006" y="16114"/>
                  </a:cubicBezTo>
                  <a:cubicBezTo>
                    <a:pt x="23826" y="15983"/>
                    <a:pt x="24587" y="15544"/>
                    <a:pt x="25121" y="14914"/>
                  </a:cubicBezTo>
                  <a:cubicBezTo>
                    <a:pt x="25805" y="15863"/>
                    <a:pt x="27032" y="16361"/>
                    <a:pt x="28183" y="16361"/>
                  </a:cubicBezTo>
                  <a:cubicBezTo>
                    <a:pt x="28272" y="16361"/>
                    <a:pt x="28361" y="16358"/>
                    <a:pt x="28449" y="16352"/>
                  </a:cubicBezTo>
                  <a:cubicBezTo>
                    <a:pt x="29150" y="16304"/>
                    <a:pt x="29851" y="16078"/>
                    <a:pt x="30362" y="15579"/>
                  </a:cubicBezTo>
                  <a:cubicBezTo>
                    <a:pt x="30896" y="15080"/>
                    <a:pt x="31158" y="14320"/>
                    <a:pt x="31110" y="13595"/>
                  </a:cubicBezTo>
                  <a:cubicBezTo>
                    <a:pt x="31098" y="13405"/>
                    <a:pt x="31063" y="13215"/>
                    <a:pt x="31015" y="13024"/>
                  </a:cubicBezTo>
                  <a:cubicBezTo>
                    <a:pt x="32132" y="12751"/>
                    <a:pt x="32679" y="11301"/>
                    <a:pt x="32691" y="10232"/>
                  </a:cubicBezTo>
                  <a:cubicBezTo>
                    <a:pt x="32691" y="9578"/>
                    <a:pt x="32477" y="8949"/>
                    <a:pt x="31954" y="8556"/>
                  </a:cubicBezTo>
                  <a:cubicBezTo>
                    <a:pt x="31669" y="8343"/>
                    <a:pt x="31336" y="8224"/>
                    <a:pt x="30992" y="8152"/>
                  </a:cubicBezTo>
                  <a:cubicBezTo>
                    <a:pt x="31431" y="7701"/>
                    <a:pt x="31835" y="7202"/>
                    <a:pt x="31990" y="6596"/>
                  </a:cubicBezTo>
                  <a:cubicBezTo>
                    <a:pt x="32180" y="5883"/>
                    <a:pt x="31990" y="5182"/>
                    <a:pt x="31455" y="4683"/>
                  </a:cubicBezTo>
                  <a:cubicBezTo>
                    <a:pt x="31016" y="4276"/>
                    <a:pt x="30363" y="3890"/>
                    <a:pt x="29742" y="3890"/>
                  </a:cubicBezTo>
                  <a:cubicBezTo>
                    <a:pt x="29691" y="3890"/>
                    <a:pt x="29640" y="3893"/>
                    <a:pt x="29589" y="3898"/>
                  </a:cubicBezTo>
                  <a:cubicBezTo>
                    <a:pt x="29209" y="3946"/>
                    <a:pt x="28864" y="4112"/>
                    <a:pt x="28532" y="4302"/>
                  </a:cubicBezTo>
                  <a:cubicBezTo>
                    <a:pt x="28330" y="4421"/>
                    <a:pt x="28140" y="4540"/>
                    <a:pt x="27949" y="4647"/>
                  </a:cubicBezTo>
                  <a:cubicBezTo>
                    <a:pt x="27949" y="4255"/>
                    <a:pt x="27819" y="3851"/>
                    <a:pt x="27593" y="3530"/>
                  </a:cubicBezTo>
                  <a:cubicBezTo>
                    <a:pt x="27225" y="3007"/>
                    <a:pt x="26666" y="2698"/>
                    <a:pt x="26036" y="2615"/>
                  </a:cubicBezTo>
                  <a:cubicBezTo>
                    <a:pt x="25907" y="2597"/>
                    <a:pt x="25780" y="2589"/>
                    <a:pt x="25655" y="2589"/>
                  </a:cubicBezTo>
                  <a:cubicBezTo>
                    <a:pt x="24848" y="2589"/>
                    <a:pt x="24128" y="2935"/>
                    <a:pt x="23470" y="3387"/>
                  </a:cubicBezTo>
                  <a:cubicBezTo>
                    <a:pt x="23553" y="2639"/>
                    <a:pt x="23279" y="1866"/>
                    <a:pt x="22673" y="1379"/>
                  </a:cubicBezTo>
                  <a:cubicBezTo>
                    <a:pt x="22180" y="977"/>
                    <a:pt x="21575" y="788"/>
                    <a:pt x="20966" y="788"/>
                  </a:cubicBezTo>
                  <a:cubicBezTo>
                    <a:pt x="20386" y="788"/>
                    <a:pt x="19803" y="960"/>
                    <a:pt x="19311" y="1284"/>
                  </a:cubicBezTo>
                  <a:cubicBezTo>
                    <a:pt x="18954" y="1522"/>
                    <a:pt x="18645" y="1819"/>
                    <a:pt x="18384" y="2163"/>
                  </a:cubicBezTo>
                  <a:cubicBezTo>
                    <a:pt x="18265" y="1652"/>
                    <a:pt x="18063" y="1153"/>
                    <a:pt x="17706" y="761"/>
                  </a:cubicBezTo>
                  <a:cubicBezTo>
                    <a:pt x="17253" y="250"/>
                    <a:pt x="16539" y="0"/>
                    <a:pt x="158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46"/>
            <p:cNvSpPr/>
            <p:nvPr/>
          </p:nvSpPr>
          <p:spPr>
            <a:xfrm>
              <a:off x="3953280" y="2640639"/>
              <a:ext cx="120169" cy="74355"/>
            </a:xfrm>
            <a:custGeom>
              <a:rect b="b" l="l" r="r" t="t"/>
              <a:pathLst>
                <a:path extrusionOk="0" h="2626" w="4244">
                  <a:moveTo>
                    <a:pt x="2076" y="1"/>
                  </a:moveTo>
                  <a:cubicBezTo>
                    <a:pt x="1848" y="1"/>
                    <a:pt x="1619" y="36"/>
                    <a:pt x="1403" y="106"/>
                  </a:cubicBezTo>
                  <a:cubicBezTo>
                    <a:pt x="928" y="273"/>
                    <a:pt x="536" y="594"/>
                    <a:pt x="155" y="914"/>
                  </a:cubicBezTo>
                  <a:cubicBezTo>
                    <a:pt x="1" y="1045"/>
                    <a:pt x="25" y="1306"/>
                    <a:pt x="155" y="1437"/>
                  </a:cubicBezTo>
                  <a:cubicBezTo>
                    <a:pt x="230" y="1511"/>
                    <a:pt x="317" y="1544"/>
                    <a:pt x="405" y="1544"/>
                  </a:cubicBezTo>
                  <a:cubicBezTo>
                    <a:pt x="501" y="1544"/>
                    <a:pt x="598" y="1505"/>
                    <a:pt x="678" y="1437"/>
                  </a:cubicBezTo>
                  <a:cubicBezTo>
                    <a:pt x="952" y="1211"/>
                    <a:pt x="1237" y="962"/>
                    <a:pt x="1581" y="831"/>
                  </a:cubicBezTo>
                  <a:cubicBezTo>
                    <a:pt x="1734" y="776"/>
                    <a:pt x="1897" y="749"/>
                    <a:pt x="2060" y="749"/>
                  </a:cubicBezTo>
                  <a:cubicBezTo>
                    <a:pt x="2215" y="749"/>
                    <a:pt x="2370" y="773"/>
                    <a:pt x="2520" y="819"/>
                  </a:cubicBezTo>
                  <a:cubicBezTo>
                    <a:pt x="3126" y="1009"/>
                    <a:pt x="3483" y="1627"/>
                    <a:pt x="3435" y="2257"/>
                  </a:cubicBezTo>
                  <a:cubicBezTo>
                    <a:pt x="3423" y="2459"/>
                    <a:pt x="3625" y="2625"/>
                    <a:pt x="3815" y="2625"/>
                  </a:cubicBezTo>
                  <a:cubicBezTo>
                    <a:pt x="4017" y="2625"/>
                    <a:pt x="4172" y="2459"/>
                    <a:pt x="4184" y="2257"/>
                  </a:cubicBezTo>
                  <a:cubicBezTo>
                    <a:pt x="4243" y="1306"/>
                    <a:pt x="3649" y="427"/>
                    <a:pt x="2758" y="118"/>
                  </a:cubicBezTo>
                  <a:cubicBezTo>
                    <a:pt x="2546" y="39"/>
                    <a:pt x="2312" y="1"/>
                    <a:pt x="2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2" name="Google Shape;552;p46"/>
          <p:cNvGrpSpPr/>
          <p:nvPr/>
        </p:nvGrpSpPr>
        <p:grpSpPr>
          <a:xfrm>
            <a:off x="7031857" y="2551832"/>
            <a:ext cx="420619" cy="695898"/>
            <a:chOff x="3562307" y="3050782"/>
            <a:chExt cx="420619" cy="695898"/>
          </a:xfrm>
        </p:grpSpPr>
        <p:sp>
          <p:nvSpPr>
            <p:cNvPr id="553" name="Google Shape;553;p46"/>
            <p:cNvSpPr/>
            <p:nvPr/>
          </p:nvSpPr>
          <p:spPr>
            <a:xfrm>
              <a:off x="3565025" y="3078418"/>
              <a:ext cx="112071" cy="111108"/>
            </a:xfrm>
            <a:custGeom>
              <a:rect b="b" l="l" r="r" t="t"/>
              <a:pathLst>
                <a:path extrusionOk="0" h="3924" w="3958">
                  <a:moveTo>
                    <a:pt x="1656" y="0"/>
                  </a:moveTo>
                  <a:cubicBezTo>
                    <a:pt x="1432" y="0"/>
                    <a:pt x="1203" y="84"/>
                    <a:pt x="998" y="283"/>
                  </a:cubicBezTo>
                  <a:cubicBezTo>
                    <a:pt x="83" y="1175"/>
                    <a:pt x="0" y="2826"/>
                    <a:pt x="1165" y="3551"/>
                  </a:cubicBezTo>
                  <a:cubicBezTo>
                    <a:pt x="1367" y="3682"/>
                    <a:pt x="1592" y="3765"/>
                    <a:pt x="1818" y="3813"/>
                  </a:cubicBezTo>
                  <a:cubicBezTo>
                    <a:pt x="1913" y="3848"/>
                    <a:pt x="2008" y="3872"/>
                    <a:pt x="2103" y="3896"/>
                  </a:cubicBezTo>
                  <a:cubicBezTo>
                    <a:pt x="2186" y="3914"/>
                    <a:pt x="2269" y="3924"/>
                    <a:pt x="2351" y="3924"/>
                  </a:cubicBezTo>
                  <a:cubicBezTo>
                    <a:pt x="2632" y="3924"/>
                    <a:pt x="2896" y="3816"/>
                    <a:pt x="3090" y="3622"/>
                  </a:cubicBezTo>
                  <a:cubicBezTo>
                    <a:pt x="3577" y="3361"/>
                    <a:pt x="3921" y="2886"/>
                    <a:pt x="3945" y="2244"/>
                  </a:cubicBezTo>
                  <a:cubicBezTo>
                    <a:pt x="3957" y="1341"/>
                    <a:pt x="3304" y="604"/>
                    <a:pt x="2531" y="485"/>
                  </a:cubicBezTo>
                  <a:cubicBezTo>
                    <a:pt x="2336" y="203"/>
                    <a:pt x="2004" y="0"/>
                    <a:pt x="16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46"/>
            <p:cNvSpPr/>
            <p:nvPr/>
          </p:nvSpPr>
          <p:spPr>
            <a:xfrm>
              <a:off x="3576776" y="3160248"/>
              <a:ext cx="369369" cy="520939"/>
            </a:xfrm>
            <a:custGeom>
              <a:rect b="b" l="l" r="r" t="t"/>
              <a:pathLst>
                <a:path extrusionOk="0" h="18398" w="13045">
                  <a:moveTo>
                    <a:pt x="5969" y="0"/>
                  </a:moveTo>
                  <a:cubicBezTo>
                    <a:pt x="5520" y="0"/>
                    <a:pt x="5103" y="323"/>
                    <a:pt x="4968" y="721"/>
                  </a:cubicBezTo>
                  <a:cubicBezTo>
                    <a:pt x="4872" y="691"/>
                    <a:pt x="4769" y="676"/>
                    <a:pt x="4664" y="676"/>
                  </a:cubicBezTo>
                  <a:cubicBezTo>
                    <a:pt x="4433" y="676"/>
                    <a:pt x="4194" y="748"/>
                    <a:pt x="4006" y="887"/>
                  </a:cubicBezTo>
                  <a:cubicBezTo>
                    <a:pt x="3949" y="884"/>
                    <a:pt x="3892" y="883"/>
                    <a:pt x="3836" y="883"/>
                  </a:cubicBezTo>
                  <a:cubicBezTo>
                    <a:pt x="2425" y="883"/>
                    <a:pt x="1240" y="1738"/>
                    <a:pt x="726" y="3121"/>
                  </a:cubicBezTo>
                  <a:cubicBezTo>
                    <a:pt x="1" y="5070"/>
                    <a:pt x="868" y="7078"/>
                    <a:pt x="738" y="9062"/>
                  </a:cubicBezTo>
                  <a:cubicBezTo>
                    <a:pt x="696" y="9697"/>
                    <a:pt x="1169" y="10012"/>
                    <a:pt x="1664" y="10012"/>
                  </a:cubicBezTo>
                  <a:cubicBezTo>
                    <a:pt x="2161" y="10012"/>
                    <a:pt x="2680" y="9694"/>
                    <a:pt x="2722" y="9062"/>
                  </a:cubicBezTo>
                  <a:cubicBezTo>
                    <a:pt x="2805" y="7791"/>
                    <a:pt x="2473" y="6579"/>
                    <a:pt x="2413" y="5307"/>
                  </a:cubicBezTo>
                  <a:cubicBezTo>
                    <a:pt x="2401" y="5189"/>
                    <a:pt x="2401" y="5046"/>
                    <a:pt x="2413" y="4891"/>
                  </a:cubicBezTo>
                  <a:cubicBezTo>
                    <a:pt x="2627" y="5723"/>
                    <a:pt x="2782" y="6579"/>
                    <a:pt x="3114" y="7363"/>
                  </a:cubicBezTo>
                  <a:cubicBezTo>
                    <a:pt x="3126" y="7399"/>
                    <a:pt x="3138" y="7434"/>
                    <a:pt x="3162" y="7458"/>
                  </a:cubicBezTo>
                  <a:cubicBezTo>
                    <a:pt x="3637" y="9348"/>
                    <a:pt x="4208" y="11213"/>
                    <a:pt x="4873" y="13055"/>
                  </a:cubicBezTo>
                  <a:cubicBezTo>
                    <a:pt x="5229" y="14029"/>
                    <a:pt x="5610" y="14992"/>
                    <a:pt x="6014" y="15943"/>
                  </a:cubicBezTo>
                  <a:cubicBezTo>
                    <a:pt x="6311" y="16632"/>
                    <a:pt x="6608" y="17951"/>
                    <a:pt x="7357" y="18284"/>
                  </a:cubicBezTo>
                  <a:cubicBezTo>
                    <a:pt x="7525" y="18357"/>
                    <a:pt x="7704" y="18397"/>
                    <a:pt x="7879" y="18397"/>
                  </a:cubicBezTo>
                  <a:cubicBezTo>
                    <a:pt x="8210" y="18397"/>
                    <a:pt x="8524" y="18254"/>
                    <a:pt x="8711" y="17927"/>
                  </a:cubicBezTo>
                  <a:lnTo>
                    <a:pt x="8771" y="17832"/>
                  </a:lnTo>
                  <a:cubicBezTo>
                    <a:pt x="9056" y="17345"/>
                    <a:pt x="8854" y="16786"/>
                    <a:pt x="8414" y="16477"/>
                  </a:cubicBezTo>
                  <a:lnTo>
                    <a:pt x="8402" y="16477"/>
                  </a:lnTo>
                  <a:cubicBezTo>
                    <a:pt x="8390" y="16454"/>
                    <a:pt x="8378" y="16442"/>
                    <a:pt x="8378" y="16418"/>
                  </a:cubicBezTo>
                  <a:cubicBezTo>
                    <a:pt x="8271" y="16192"/>
                    <a:pt x="8165" y="15966"/>
                    <a:pt x="8069" y="15741"/>
                  </a:cubicBezTo>
                  <a:cubicBezTo>
                    <a:pt x="7856" y="15253"/>
                    <a:pt x="7642" y="14766"/>
                    <a:pt x="7452" y="14267"/>
                  </a:cubicBezTo>
                  <a:cubicBezTo>
                    <a:pt x="7095" y="13400"/>
                    <a:pt x="6774" y="12532"/>
                    <a:pt x="6465" y="11641"/>
                  </a:cubicBezTo>
                  <a:cubicBezTo>
                    <a:pt x="5835" y="9823"/>
                    <a:pt x="5313" y="7969"/>
                    <a:pt x="4861" y="6103"/>
                  </a:cubicBezTo>
                  <a:cubicBezTo>
                    <a:pt x="4814" y="5901"/>
                    <a:pt x="4730" y="5747"/>
                    <a:pt x="4612" y="5640"/>
                  </a:cubicBezTo>
                  <a:cubicBezTo>
                    <a:pt x="4350" y="4701"/>
                    <a:pt x="4160" y="3727"/>
                    <a:pt x="3780" y="2824"/>
                  </a:cubicBezTo>
                  <a:lnTo>
                    <a:pt x="3863" y="2824"/>
                  </a:lnTo>
                  <a:cubicBezTo>
                    <a:pt x="5194" y="7838"/>
                    <a:pt x="7654" y="12473"/>
                    <a:pt x="11016" y="16442"/>
                  </a:cubicBezTo>
                  <a:cubicBezTo>
                    <a:pt x="11213" y="16670"/>
                    <a:pt x="11442" y="16765"/>
                    <a:pt x="11664" y="16765"/>
                  </a:cubicBezTo>
                  <a:cubicBezTo>
                    <a:pt x="12383" y="16765"/>
                    <a:pt x="13044" y="15774"/>
                    <a:pt x="12419" y="15039"/>
                  </a:cubicBezTo>
                  <a:cubicBezTo>
                    <a:pt x="9234" y="11284"/>
                    <a:pt x="6964" y="6876"/>
                    <a:pt x="5717" y="2123"/>
                  </a:cubicBezTo>
                  <a:lnTo>
                    <a:pt x="5717" y="2123"/>
                  </a:lnTo>
                  <a:cubicBezTo>
                    <a:pt x="7131" y="3454"/>
                    <a:pt x="8414" y="4903"/>
                    <a:pt x="9555" y="6472"/>
                  </a:cubicBezTo>
                  <a:cubicBezTo>
                    <a:pt x="9778" y="6776"/>
                    <a:pt x="10086" y="6902"/>
                    <a:pt x="10389" y="6902"/>
                  </a:cubicBezTo>
                  <a:cubicBezTo>
                    <a:pt x="11104" y="6902"/>
                    <a:pt x="11792" y="6200"/>
                    <a:pt x="11266" y="5474"/>
                  </a:cubicBezTo>
                  <a:cubicBezTo>
                    <a:pt x="9899" y="3584"/>
                    <a:pt x="8367" y="1838"/>
                    <a:pt x="6632" y="269"/>
                  </a:cubicBezTo>
                  <a:cubicBezTo>
                    <a:pt x="6423" y="80"/>
                    <a:pt x="6192" y="0"/>
                    <a:pt x="59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46"/>
            <p:cNvSpPr/>
            <p:nvPr/>
          </p:nvSpPr>
          <p:spPr>
            <a:xfrm>
              <a:off x="3562307" y="3050782"/>
              <a:ext cx="420619" cy="695898"/>
            </a:xfrm>
            <a:custGeom>
              <a:rect b="b" l="l" r="r" t="t"/>
              <a:pathLst>
                <a:path extrusionOk="0" h="24577" w="14855">
                  <a:moveTo>
                    <a:pt x="2582" y="730"/>
                  </a:moveTo>
                  <a:cubicBezTo>
                    <a:pt x="2780" y="730"/>
                    <a:pt x="2981" y="767"/>
                    <a:pt x="3174" y="843"/>
                  </a:cubicBezTo>
                  <a:cubicBezTo>
                    <a:pt x="3946" y="1140"/>
                    <a:pt x="4433" y="1925"/>
                    <a:pt x="4445" y="2745"/>
                  </a:cubicBezTo>
                  <a:cubicBezTo>
                    <a:pt x="4445" y="3517"/>
                    <a:pt x="3970" y="4206"/>
                    <a:pt x="3221" y="4444"/>
                  </a:cubicBezTo>
                  <a:cubicBezTo>
                    <a:pt x="3072" y="4488"/>
                    <a:pt x="2923" y="4509"/>
                    <a:pt x="2778" y="4509"/>
                  </a:cubicBezTo>
                  <a:cubicBezTo>
                    <a:pt x="2220" y="4509"/>
                    <a:pt x="1712" y="4200"/>
                    <a:pt x="1391" y="3719"/>
                  </a:cubicBezTo>
                  <a:cubicBezTo>
                    <a:pt x="1047" y="3208"/>
                    <a:pt x="821" y="2412"/>
                    <a:pt x="999" y="1770"/>
                  </a:cubicBezTo>
                  <a:cubicBezTo>
                    <a:pt x="1106" y="1746"/>
                    <a:pt x="1189" y="1687"/>
                    <a:pt x="1225" y="1592"/>
                  </a:cubicBezTo>
                  <a:cubicBezTo>
                    <a:pt x="1472" y="1037"/>
                    <a:pt x="2013" y="730"/>
                    <a:pt x="2582" y="730"/>
                  </a:cubicBezTo>
                  <a:close/>
                  <a:moveTo>
                    <a:pt x="6497" y="4725"/>
                  </a:moveTo>
                  <a:cubicBezTo>
                    <a:pt x="7516" y="4725"/>
                    <a:pt x="8419" y="5138"/>
                    <a:pt x="9198" y="5810"/>
                  </a:cubicBezTo>
                  <a:cubicBezTo>
                    <a:pt x="10125" y="6618"/>
                    <a:pt x="10886" y="7617"/>
                    <a:pt x="11682" y="8544"/>
                  </a:cubicBezTo>
                  <a:cubicBezTo>
                    <a:pt x="12050" y="8959"/>
                    <a:pt x="12692" y="9542"/>
                    <a:pt x="12633" y="10148"/>
                  </a:cubicBezTo>
                  <a:cubicBezTo>
                    <a:pt x="12609" y="10326"/>
                    <a:pt x="12514" y="10564"/>
                    <a:pt x="12336" y="10635"/>
                  </a:cubicBezTo>
                  <a:cubicBezTo>
                    <a:pt x="12294" y="10651"/>
                    <a:pt x="12250" y="10658"/>
                    <a:pt x="12206" y="10658"/>
                  </a:cubicBezTo>
                  <a:cubicBezTo>
                    <a:pt x="11949" y="10658"/>
                    <a:pt x="11662" y="10422"/>
                    <a:pt x="11480" y="10290"/>
                  </a:cubicBezTo>
                  <a:cubicBezTo>
                    <a:pt x="10232" y="9470"/>
                    <a:pt x="9056" y="8544"/>
                    <a:pt x="7963" y="7533"/>
                  </a:cubicBezTo>
                  <a:cubicBezTo>
                    <a:pt x="7884" y="7463"/>
                    <a:pt x="7798" y="7433"/>
                    <a:pt x="7714" y="7433"/>
                  </a:cubicBezTo>
                  <a:cubicBezTo>
                    <a:pt x="7418" y="7433"/>
                    <a:pt x="7162" y="7806"/>
                    <a:pt x="7440" y="8056"/>
                  </a:cubicBezTo>
                  <a:cubicBezTo>
                    <a:pt x="7559" y="8175"/>
                    <a:pt x="7677" y="8282"/>
                    <a:pt x="7808" y="8389"/>
                  </a:cubicBezTo>
                  <a:cubicBezTo>
                    <a:pt x="7808" y="8401"/>
                    <a:pt x="7820" y="8425"/>
                    <a:pt x="7820" y="8437"/>
                  </a:cubicBezTo>
                  <a:cubicBezTo>
                    <a:pt x="9448" y="12025"/>
                    <a:pt x="11219" y="15543"/>
                    <a:pt x="13120" y="19001"/>
                  </a:cubicBezTo>
                  <a:cubicBezTo>
                    <a:pt x="13524" y="19737"/>
                    <a:pt x="13987" y="20557"/>
                    <a:pt x="14011" y="21413"/>
                  </a:cubicBezTo>
                  <a:cubicBezTo>
                    <a:pt x="13607" y="21175"/>
                    <a:pt x="13298" y="20795"/>
                    <a:pt x="13025" y="20415"/>
                  </a:cubicBezTo>
                  <a:cubicBezTo>
                    <a:pt x="12573" y="19773"/>
                    <a:pt x="12145" y="19119"/>
                    <a:pt x="11718" y="18454"/>
                  </a:cubicBezTo>
                  <a:cubicBezTo>
                    <a:pt x="10826" y="17075"/>
                    <a:pt x="9983" y="15673"/>
                    <a:pt x="9187" y="14247"/>
                  </a:cubicBezTo>
                  <a:cubicBezTo>
                    <a:pt x="8735" y="13427"/>
                    <a:pt x="8295" y="12596"/>
                    <a:pt x="7868" y="11764"/>
                  </a:cubicBezTo>
                  <a:cubicBezTo>
                    <a:pt x="7805" y="11634"/>
                    <a:pt x="7699" y="11580"/>
                    <a:pt x="7590" y="11580"/>
                  </a:cubicBezTo>
                  <a:cubicBezTo>
                    <a:pt x="7429" y="11580"/>
                    <a:pt x="7259" y="11696"/>
                    <a:pt x="7202" y="11859"/>
                  </a:cubicBezTo>
                  <a:cubicBezTo>
                    <a:pt x="7143" y="11918"/>
                    <a:pt x="7107" y="12001"/>
                    <a:pt x="7119" y="12108"/>
                  </a:cubicBezTo>
                  <a:cubicBezTo>
                    <a:pt x="7226" y="13736"/>
                    <a:pt x="7475" y="15352"/>
                    <a:pt x="7868" y="16933"/>
                  </a:cubicBezTo>
                  <a:cubicBezTo>
                    <a:pt x="8272" y="18513"/>
                    <a:pt x="8854" y="20011"/>
                    <a:pt x="9460" y="21520"/>
                  </a:cubicBezTo>
                  <a:cubicBezTo>
                    <a:pt x="9757" y="22233"/>
                    <a:pt x="10018" y="23017"/>
                    <a:pt x="9935" y="23801"/>
                  </a:cubicBezTo>
                  <a:cubicBezTo>
                    <a:pt x="9662" y="23694"/>
                    <a:pt x="9472" y="23243"/>
                    <a:pt x="9377" y="23041"/>
                  </a:cubicBezTo>
                  <a:cubicBezTo>
                    <a:pt x="9139" y="22554"/>
                    <a:pt x="8913" y="22066"/>
                    <a:pt x="8711" y="21567"/>
                  </a:cubicBezTo>
                  <a:cubicBezTo>
                    <a:pt x="8295" y="20557"/>
                    <a:pt x="7927" y="19547"/>
                    <a:pt x="7570" y="18513"/>
                  </a:cubicBezTo>
                  <a:cubicBezTo>
                    <a:pt x="6869" y="16493"/>
                    <a:pt x="6228" y="14437"/>
                    <a:pt x="5431" y="12453"/>
                  </a:cubicBezTo>
                  <a:cubicBezTo>
                    <a:pt x="4980" y="11312"/>
                    <a:pt x="4469" y="10183"/>
                    <a:pt x="3887" y="9102"/>
                  </a:cubicBezTo>
                  <a:cubicBezTo>
                    <a:pt x="3811" y="8974"/>
                    <a:pt x="3703" y="8918"/>
                    <a:pt x="3591" y="8918"/>
                  </a:cubicBezTo>
                  <a:cubicBezTo>
                    <a:pt x="3526" y="8918"/>
                    <a:pt x="3460" y="8936"/>
                    <a:pt x="3400" y="8971"/>
                  </a:cubicBezTo>
                  <a:cubicBezTo>
                    <a:pt x="3197" y="8995"/>
                    <a:pt x="3007" y="9173"/>
                    <a:pt x="3067" y="9423"/>
                  </a:cubicBezTo>
                  <a:cubicBezTo>
                    <a:pt x="3352" y="10825"/>
                    <a:pt x="3637" y="12227"/>
                    <a:pt x="3922" y="13618"/>
                  </a:cubicBezTo>
                  <a:cubicBezTo>
                    <a:pt x="3968" y="13848"/>
                    <a:pt x="4562" y="16024"/>
                    <a:pt x="3893" y="16024"/>
                  </a:cubicBezTo>
                  <a:cubicBezTo>
                    <a:pt x="3872" y="16024"/>
                    <a:pt x="3850" y="16022"/>
                    <a:pt x="3827" y="16018"/>
                  </a:cubicBezTo>
                  <a:cubicBezTo>
                    <a:pt x="3637" y="15982"/>
                    <a:pt x="3495" y="15768"/>
                    <a:pt x="3411" y="15614"/>
                  </a:cubicBezTo>
                  <a:cubicBezTo>
                    <a:pt x="3257" y="15364"/>
                    <a:pt x="3162" y="15091"/>
                    <a:pt x="3055" y="14818"/>
                  </a:cubicBezTo>
                  <a:cubicBezTo>
                    <a:pt x="2805" y="14188"/>
                    <a:pt x="2580" y="13534"/>
                    <a:pt x="2366" y="12881"/>
                  </a:cubicBezTo>
                  <a:cubicBezTo>
                    <a:pt x="2176" y="12263"/>
                    <a:pt x="1997" y="11621"/>
                    <a:pt x="1855" y="10991"/>
                  </a:cubicBezTo>
                  <a:cubicBezTo>
                    <a:pt x="1700" y="10338"/>
                    <a:pt x="1522" y="9672"/>
                    <a:pt x="1486" y="8995"/>
                  </a:cubicBezTo>
                  <a:cubicBezTo>
                    <a:pt x="1451" y="8401"/>
                    <a:pt x="1546" y="7842"/>
                    <a:pt x="1867" y="7320"/>
                  </a:cubicBezTo>
                  <a:cubicBezTo>
                    <a:pt x="2164" y="6832"/>
                    <a:pt x="2603" y="6428"/>
                    <a:pt x="3055" y="6084"/>
                  </a:cubicBezTo>
                  <a:cubicBezTo>
                    <a:pt x="3934" y="5383"/>
                    <a:pt x="5016" y="4836"/>
                    <a:pt x="6144" y="4741"/>
                  </a:cubicBezTo>
                  <a:cubicBezTo>
                    <a:pt x="6263" y="4730"/>
                    <a:pt x="6381" y="4725"/>
                    <a:pt x="6497" y="4725"/>
                  </a:cubicBezTo>
                  <a:close/>
                  <a:moveTo>
                    <a:pt x="2578" y="0"/>
                  </a:moveTo>
                  <a:cubicBezTo>
                    <a:pt x="1985" y="0"/>
                    <a:pt x="1400" y="210"/>
                    <a:pt x="987" y="629"/>
                  </a:cubicBezTo>
                  <a:cubicBezTo>
                    <a:pt x="904" y="629"/>
                    <a:pt x="821" y="665"/>
                    <a:pt x="750" y="748"/>
                  </a:cubicBezTo>
                  <a:cubicBezTo>
                    <a:pt x="1" y="1592"/>
                    <a:pt x="96" y="2875"/>
                    <a:pt x="595" y="3826"/>
                  </a:cubicBezTo>
                  <a:cubicBezTo>
                    <a:pt x="1023" y="4658"/>
                    <a:pt x="1844" y="5246"/>
                    <a:pt x="2777" y="5246"/>
                  </a:cubicBezTo>
                  <a:cubicBezTo>
                    <a:pt x="2830" y="5246"/>
                    <a:pt x="2883" y="5244"/>
                    <a:pt x="2936" y="5240"/>
                  </a:cubicBezTo>
                  <a:lnTo>
                    <a:pt x="2936" y="5240"/>
                  </a:lnTo>
                  <a:cubicBezTo>
                    <a:pt x="1985" y="5894"/>
                    <a:pt x="1070" y="6785"/>
                    <a:pt x="821" y="7914"/>
                  </a:cubicBezTo>
                  <a:cubicBezTo>
                    <a:pt x="655" y="8662"/>
                    <a:pt x="761" y="9435"/>
                    <a:pt x="916" y="10183"/>
                  </a:cubicBezTo>
                  <a:cubicBezTo>
                    <a:pt x="1059" y="10920"/>
                    <a:pt x="1237" y="11645"/>
                    <a:pt x="1439" y="12358"/>
                  </a:cubicBezTo>
                  <a:cubicBezTo>
                    <a:pt x="1653" y="13107"/>
                    <a:pt x="1902" y="13855"/>
                    <a:pt x="2176" y="14580"/>
                  </a:cubicBezTo>
                  <a:cubicBezTo>
                    <a:pt x="2401" y="15186"/>
                    <a:pt x="2603" y="15911"/>
                    <a:pt x="3067" y="16398"/>
                  </a:cubicBezTo>
                  <a:cubicBezTo>
                    <a:pt x="3295" y="16626"/>
                    <a:pt x="3594" y="16750"/>
                    <a:pt x="3886" y="16750"/>
                  </a:cubicBezTo>
                  <a:cubicBezTo>
                    <a:pt x="4189" y="16750"/>
                    <a:pt x="4483" y="16617"/>
                    <a:pt x="4683" y="16327"/>
                  </a:cubicBezTo>
                  <a:cubicBezTo>
                    <a:pt x="5027" y="15852"/>
                    <a:pt x="4980" y="15174"/>
                    <a:pt x="4885" y="14628"/>
                  </a:cubicBezTo>
                  <a:cubicBezTo>
                    <a:pt x="4683" y="13606"/>
                    <a:pt x="4481" y="12584"/>
                    <a:pt x="4267" y="11574"/>
                  </a:cubicBezTo>
                  <a:lnTo>
                    <a:pt x="4267" y="11574"/>
                  </a:lnTo>
                  <a:cubicBezTo>
                    <a:pt x="5776" y="15008"/>
                    <a:pt x="6691" y="18715"/>
                    <a:pt x="8165" y="22173"/>
                  </a:cubicBezTo>
                  <a:cubicBezTo>
                    <a:pt x="8402" y="22732"/>
                    <a:pt x="8628" y="23350"/>
                    <a:pt x="8973" y="23849"/>
                  </a:cubicBezTo>
                  <a:cubicBezTo>
                    <a:pt x="9232" y="24238"/>
                    <a:pt x="9609" y="24577"/>
                    <a:pt x="10068" y="24577"/>
                  </a:cubicBezTo>
                  <a:cubicBezTo>
                    <a:pt x="10155" y="24577"/>
                    <a:pt x="10246" y="24565"/>
                    <a:pt x="10339" y="24538"/>
                  </a:cubicBezTo>
                  <a:cubicBezTo>
                    <a:pt x="10458" y="24502"/>
                    <a:pt x="10577" y="24395"/>
                    <a:pt x="10601" y="24277"/>
                  </a:cubicBezTo>
                  <a:cubicBezTo>
                    <a:pt x="10981" y="22637"/>
                    <a:pt x="10042" y="21104"/>
                    <a:pt x="9484" y="19630"/>
                  </a:cubicBezTo>
                  <a:cubicBezTo>
                    <a:pt x="8913" y="18097"/>
                    <a:pt x="8474" y="16505"/>
                    <a:pt x="8200" y="14889"/>
                  </a:cubicBezTo>
                  <a:cubicBezTo>
                    <a:pt x="8117" y="14473"/>
                    <a:pt x="8058" y="14045"/>
                    <a:pt x="8010" y="13629"/>
                  </a:cubicBezTo>
                  <a:lnTo>
                    <a:pt x="8010" y="13629"/>
                  </a:lnTo>
                  <a:cubicBezTo>
                    <a:pt x="8557" y="14651"/>
                    <a:pt x="9115" y="15650"/>
                    <a:pt x="9709" y="16648"/>
                  </a:cubicBezTo>
                  <a:cubicBezTo>
                    <a:pt x="10577" y="18086"/>
                    <a:pt x="11468" y="19523"/>
                    <a:pt x="12454" y="20878"/>
                  </a:cubicBezTo>
                  <a:cubicBezTo>
                    <a:pt x="12918" y="21520"/>
                    <a:pt x="13464" y="22114"/>
                    <a:pt x="14249" y="22316"/>
                  </a:cubicBezTo>
                  <a:cubicBezTo>
                    <a:pt x="14277" y="22323"/>
                    <a:pt x="14307" y="22327"/>
                    <a:pt x="14338" y="22327"/>
                  </a:cubicBezTo>
                  <a:cubicBezTo>
                    <a:pt x="14501" y="22327"/>
                    <a:pt x="14682" y="22224"/>
                    <a:pt x="14712" y="22054"/>
                  </a:cubicBezTo>
                  <a:cubicBezTo>
                    <a:pt x="14855" y="21092"/>
                    <a:pt x="14558" y="20189"/>
                    <a:pt x="14142" y="19333"/>
                  </a:cubicBezTo>
                  <a:cubicBezTo>
                    <a:pt x="13690" y="18430"/>
                    <a:pt x="13179" y="17551"/>
                    <a:pt x="12704" y="16660"/>
                  </a:cubicBezTo>
                  <a:cubicBezTo>
                    <a:pt x="11741" y="14865"/>
                    <a:pt x="10826" y="13047"/>
                    <a:pt x="9935" y="11217"/>
                  </a:cubicBezTo>
                  <a:cubicBezTo>
                    <a:pt x="9662" y="10647"/>
                    <a:pt x="9400" y="10076"/>
                    <a:pt x="9127" y="9506"/>
                  </a:cubicBezTo>
                  <a:lnTo>
                    <a:pt x="9127" y="9506"/>
                  </a:lnTo>
                  <a:cubicBezTo>
                    <a:pt x="9745" y="9993"/>
                    <a:pt x="10375" y="10457"/>
                    <a:pt x="11028" y="10884"/>
                  </a:cubicBezTo>
                  <a:cubicBezTo>
                    <a:pt x="11393" y="11133"/>
                    <a:pt x="11824" y="11387"/>
                    <a:pt x="12248" y="11387"/>
                  </a:cubicBezTo>
                  <a:cubicBezTo>
                    <a:pt x="12473" y="11387"/>
                    <a:pt x="12696" y="11315"/>
                    <a:pt x="12906" y="11134"/>
                  </a:cubicBezTo>
                  <a:cubicBezTo>
                    <a:pt x="13381" y="10730"/>
                    <a:pt x="13476" y="10041"/>
                    <a:pt x="13262" y="9482"/>
                  </a:cubicBezTo>
                  <a:cubicBezTo>
                    <a:pt x="13001" y="8805"/>
                    <a:pt x="12431" y="8270"/>
                    <a:pt x="11967" y="7735"/>
                  </a:cubicBezTo>
                  <a:cubicBezTo>
                    <a:pt x="11492" y="7177"/>
                    <a:pt x="11028" y="6607"/>
                    <a:pt x="10529" y="6072"/>
                  </a:cubicBezTo>
                  <a:cubicBezTo>
                    <a:pt x="9650" y="5121"/>
                    <a:pt x="8580" y="4242"/>
                    <a:pt x="7261" y="4040"/>
                  </a:cubicBezTo>
                  <a:cubicBezTo>
                    <a:pt x="7016" y="4001"/>
                    <a:pt x="6771" y="3983"/>
                    <a:pt x="6528" y="3983"/>
                  </a:cubicBezTo>
                  <a:cubicBezTo>
                    <a:pt x="5877" y="3983"/>
                    <a:pt x="5238" y="4115"/>
                    <a:pt x="4623" y="4349"/>
                  </a:cubicBezTo>
                  <a:cubicBezTo>
                    <a:pt x="4897" y="4004"/>
                    <a:pt x="5087" y="3576"/>
                    <a:pt x="5158" y="3125"/>
                  </a:cubicBezTo>
                  <a:cubicBezTo>
                    <a:pt x="5313" y="2020"/>
                    <a:pt x="4766" y="867"/>
                    <a:pt x="3780" y="309"/>
                  </a:cubicBezTo>
                  <a:cubicBezTo>
                    <a:pt x="3413" y="103"/>
                    <a:pt x="2993" y="0"/>
                    <a:pt x="25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6" name="Google Shape;556;p46"/>
          <p:cNvGrpSpPr/>
          <p:nvPr/>
        </p:nvGrpSpPr>
        <p:grpSpPr>
          <a:xfrm>
            <a:off x="7296007" y="2497297"/>
            <a:ext cx="228134" cy="228162"/>
            <a:chOff x="3826457" y="2996247"/>
            <a:chExt cx="228134" cy="228162"/>
          </a:xfrm>
        </p:grpSpPr>
        <p:sp>
          <p:nvSpPr>
            <p:cNvPr id="557" name="Google Shape;557;p46"/>
            <p:cNvSpPr/>
            <p:nvPr/>
          </p:nvSpPr>
          <p:spPr>
            <a:xfrm>
              <a:off x="3861766" y="3012727"/>
              <a:ext cx="68664" cy="80953"/>
            </a:xfrm>
            <a:custGeom>
              <a:rect b="b" l="l" r="r" t="t"/>
              <a:pathLst>
                <a:path extrusionOk="0" h="2859" w="2425">
                  <a:moveTo>
                    <a:pt x="433" y="1"/>
                  </a:moveTo>
                  <a:cubicBezTo>
                    <a:pt x="375" y="1"/>
                    <a:pt x="317" y="16"/>
                    <a:pt x="262" y="48"/>
                  </a:cubicBezTo>
                  <a:cubicBezTo>
                    <a:pt x="108" y="155"/>
                    <a:pt x="1" y="393"/>
                    <a:pt x="120" y="559"/>
                  </a:cubicBezTo>
                  <a:cubicBezTo>
                    <a:pt x="631" y="1261"/>
                    <a:pt x="1142" y="1973"/>
                    <a:pt x="1664" y="2675"/>
                  </a:cubicBezTo>
                  <a:cubicBezTo>
                    <a:pt x="1738" y="2781"/>
                    <a:pt x="1862" y="2859"/>
                    <a:pt x="1990" y="2859"/>
                  </a:cubicBezTo>
                  <a:cubicBezTo>
                    <a:pt x="2048" y="2859"/>
                    <a:pt x="2108" y="2843"/>
                    <a:pt x="2164" y="2805"/>
                  </a:cubicBezTo>
                  <a:cubicBezTo>
                    <a:pt x="2318" y="2710"/>
                    <a:pt x="2425" y="2473"/>
                    <a:pt x="2294" y="2306"/>
                  </a:cubicBezTo>
                  <a:cubicBezTo>
                    <a:pt x="1783" y="1593"/>
                    <a:pt x="1272" y="892"/>
                    <a:pt x="761" y="191"/>
                  </a:cubicBezTo>
                  <a:cubicBezTo>
                    <a:pt x="687" y="76"/>
                    <a:pt x="562" y="1"/>
                    <a:pt x="4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46"/>
            <p:cNvSpPr/>
            <p:nvPr/>
          </p:nvSpPr>
          <p:spPr>
            <a:xfrm>
              <a:off x="3953280" y="2996247"/>
              <a:ext cx="20896" cy="85511"/>
            </a:xfrm>
            <a:custGeom>
              <a:rect b="b" l="l" r="r" t="t"/>
              <a:pathLst>
                <a:path extrusionOk="0" h="3020" w="738">
                  <a:moveTo>
                    <a:pt x="387" y="0"/>
                  </a:moveTo>
                  <a:cubicBezTo>
                    <a:pt x="381" y="0"/>
                    <a:pt x="375" y="0"/>
                    <a:pt x="369" y="1"/>
                  </a:cubicBezTo>
                  <a:cubicBezTo>
                    <a:pt x="167" y="1"/>
                    <a:pt x="1" y="155"/>
                    <a:pt x="1" y="369"/>
                  </a:cubicBezTo>
                  <a:lnTo>
                    <a:pt x="1" y="2651"/>
                  </a:lnTo>
                  <a:cubicBezTo>
                    <a:pt x="1" y="2835"/>
                    <a:pt x="158" y="3019"/>
                    <a:pt x="351" y="3019"/>
                  </a:cubicBezTo>
                  <a:cubicBezTo>
                    <a:pt x="357" y="3019"/>
                    <a:pt x="363" y="3019"/>
                    <a:pt x="369" y="3019"/>
                  </a:cubicBezTo>
                  <a:cubicBezTo>
                    <a:pt x="571" y="3007"/>
                    <a:pt x="738" y="2853"/>
                    <a:pt x="738" y="2651"/>
                  </a:cubicBezTo>
                  <a:lnTo>
                    <a:pt x="738" y="369"/>
                  </a:lnTo>
                  <a:cubicBezTo>
                    <a:pt x="738" y="185"/>
                    <a:pt x="581" y="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46"/>
            <p:cNvSpPr/>
            <p:nvPr/>
          </p:nvSpPr>
          <p:spPr>
            <a:xfrm>
              <a:off x="3826457" y="3091612"/>
              <a:ext cx="78744" cy="31401"/>
            </a:xfrm>
            <a:custGeom>
              <a:rect b="b" l="l" r="r" t="t"/>
              <a:pathLst>
                <a:path extrusionOk="0" h="1109" w="2781">
                  <a:moveTo>
                    <a:pt x="415" y="0"/>
                  </a:moveTo>
                  <a:cubicBezTo>
                    <a:pt x="241" y="0"/>
                    <a:pt x="77" y="95"/>
                    <a:pt x="36" y="269"/>
                  </a:cubicBezTo>
                  <a:cubicBezTo>
                    <a:pt x="0" y="447"/>
                    <a:pt x="95" y="685"/>
                    <a:pt x="297" y="720"/>
                  </a:cubicBezTo>
                  <a:cubicBezTo>
                    <a:pt x="963" y="851"/>
                    <a:pt x="1616" y="982"/>
                    <a:pt x="2282" y="1101"/>
                  </a:cubicBezTo>
                  <a:cubicBezTo>
                    <a:pt x="2310" y="1106"/>
                    <a:pt x="2339" y="1109"/>
                    <a:pt x="2368" y="1109"/>
                  </a:cubicBezTo>
                  <a:cubicBezTo>
                    <a:pt x="2532" y="1109"/>
                    <a:pt x="2693" y="1023"/>
                    <a:pt x="2733" y="851"/>
                  </a:cubicBezTo>
                  <a:cubicBezTo>
                    <a:pt x="2781" y="661"/>
                    <a:pt x="2686" y="423"/>
                    <a:pt x="2472" y="388"/>
                  </a:cubicBezTo>
                  <a:cubicBezTo>
                    <a:pt x="1818" y="257"/>
                    <a:pt x="1153" y="138"/>
                    <a:pt x="499" y="7"/>
                  </a:cubicBezTo>
                  <a:cubicBezTo>
                    <a:pt x="471" y="2"/>
                    <a:pt x="443" y="0"/>
                    <a:pt x="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46"/>
            <p:cNvSpPr/>
            <p:nvPr/>
          </p:nvSpPr>
          <p:spPr>
            <a:xfrm>
              <a:off x="3860435" y="3134198"/>
              <a:ext cx="50146" cy="45446"/>
            </a:xfrm>
            <a:custGeom>
              <a:rect b="b" l="l" r="r" t="t"/>
              <a:pathLst>
                <a:path extrusionOk="0" h="1605" w="1771">
                  <a:moveTo>
                    <a:pt x="1402" y="1"/>
                  </a:moveTo>
                  <a:cubicBezTo>
                    <a:pt x="1296" y="13"/>
                    <a:pt x="1212" y="48"/>
                    <a:pt x="1129" y="119"/>
                  </a:cubicBezTo>
                  <a:cubicBezTo>
                    <a:pt x="796" y="405"/>
                    <a:pt x="452" y="678"/>
                    <a:pt x="107" y="963"/>
                  </a:cubicBezTo>
                  <a:cubicBezTo>
                    <a:pt x="48" y="1023"/>
                    <a:pt x="0" y="1141"/>
                    <a:pt x="0" y="1225"/>
                  </a:cubicBezTo>
                  <a:cubicBezTo>
                    <a:pt x="0" y="1320"/>
                    <a:pt x="48" y="1427"/>
                    <a:pt x="107" y="1498"/>
                  </a:cubicBezTo>
                  <a:cubicBezTo>
                    <a:pt x="179" y="1557"/>
                    <a:pt x="274" y="1605"/>
                    <a:pt x="381" y="1605"/>
                  </a:cubicBezTo>
                  <a:cubicBezTo>
                    <a:pt x="476" y="1593"/>
                    <a:pt x="559" y="1557"/>
                    <a:pt x="642" y="1498"/>
                  </a:cubicBezTo>
                  <a:cubicBezTo>
                    <a:pt x="975" y="1213"/>
                    <a:pt x="1319" y="928"/>
                    <a:pt x="1664" y="642"/>
                  </a:cubicBezTo>
                  <a:cubicBezTo>
                    <a:pt x="1735" y="583"/>
                    <a:pt x="1771" y="464"/>
                    <a:pt x="1771" y="381"/>
                  </a:cubicBezTo>
                  <a:cubicBezTo>
                    <a:pt x="1771" y="286"/>
                    <a:pt x="1723" y="179"/>
                    <a:pt x="1664" y="119"/>
                  </a:cubicBezTo>
                  <a:cubicBezTo>
                    <a:pt x="1593" y="48"/>
                    <a:pt x="1498" y="1"/>
                    <a:pt x="14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46"/>
            <p:cNvSpPr/>
            <p:nvPr/>
          </p:nvSpPr>
          <p:spPr>
            <a:xfrm>
              <a:off x="3901492" y="3161466"/>
              <a:ext cx="29957" cy="62944"/>
            </a:xfrm>
            <a:custGeom>
              <a:rect b="b" l="l" r="r" t="t"/>
              <a:pathLst>
                <a:path extrusionOk="0" h="2223" w="1058">
                  <a:moveTo>
                    <a:pt x="673" y="0"/>
                  </a:moveTo>
                  <a:cubicBezTo>
                    <a:pt x="508" y="0"/>
                    <a:pt x="339" y="96"/>
                    <a:pt x="309" y="273"/>
                  </a:cubicBezTo>
                  <a:lnTo>
                    <a:pt x="36" y="1759"/>
                  </a:lnTo>
                  <a:cubicBezTo>
                    <a:pt x="0" y="1949"/>
                    <a:pt x="83" y="2163"/>
                    <a:pt x="297" y="2210"/>
                  </a:cubicBezTo>
                  <a:cubicBezTo>
                    <a:pt x="327" y="2218"/>
                    <a:pt x="359" y="2222"/>
                    <a:pt x="391" y="2222"/>
                  </a:cubicBezTo>
                  <a:cubicBezTo>
                    <a:pt x="550" y="2222"/>
                    <a:pt x="719" y="2127"/>
                    <a:pt x="749" y="1949"/>
                  </a:cubicBezTo>
                  <a:cubicBezTo>
                    <a:pt x="844" y="1462"/>
                    <a:pt x="939" y="963"/>
                    <a:pt x="1022" y="464"/>
                  </a:cubicBezTo>
                  <a:cubicBezTo>
                    <a:pt x="1058" y="273"/>
                    <a:pt x="974" y="60"/>
                    <a:pt x="772" y="12"/>
                  </a:cubicBezTo>
                  <a:cubicBezTo>
                    <a:pt x="740" y="4"/>
                    <a:pt x="707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46"/>
            <p:cNvSpPr/>
            <p:nvPr/>
          </p:nvSpPr>
          <p:spPr>
            <a:xfrm>
              <a:off x="3957329" y="3142494"/>
              <a:ext cx="65634" cy="62859"/>
            </a:xfrm>
            <a:custGeom>
              <a:rect b="b" l="l" r="r" t="t"/>
              <a:pathLst>
                <a:path extrusionOk="0" h="2220" w="2318">
                  <a:moveTo>
                    <a:pt x="403" y="0"/>
                  </a:moveTo>
                  <a:cubicBezTo>
                    <a:pt x="309" y="0"/>
                    <a:pt x="213" y="36"/>
                    <a:pt x="143" y="112"/>
                  </a:cubicBezTo>
                  <a:cubicBezTo>
                    <a:pt x="12" y="254"/>
                    <a:pt x="1" y="492"/>
                    <a:pt x="143" y="635"/>
                  </a:cubicBezTo>
                  <a:cubicBezTo>
                    <a:pt x="642" y="1122"/>
                    <a:pt x="1141" y="1621"/>
                    <a:pt x="1640" y="2108"/>
                  </a:cubicBezTo>
                  <a:cubicBezTo>
                    <a:pt x="1713" y="2181"/>
                    <a:pt x="1814" y="2219"/>
                    <a:pt x="1912" y="2219"/>
                  </a:cubicBezTo>
                  <a:cubicBezTo>
                    <a:pt x="2007" y="2219"/>
                    <a:pt x="2099" y="2184"/>
                    <a:pt x="2163" y="2108"/>
                  </a:cubicBezTo>
                  <a:cubicBezTo>
                    <a:pt x="2306" y="1965"/>
                    <a:pt x="2318" y="1728"/>
                    <a:pt x="2163" y="1585"/>
                  </a:cubicBezTo>
                  <a:cubicBezTo>
                    <a:pt x="1664" y="1098"/>
                    <a:pt x="1165" y="599"/>
                    <a:pt x="666" y="112"/>
                  </a:cubicBezTo>
                  <a:cubicBezTo>
                    <a:pt x="599" y="39"/>
                    <a:pt x="502" y="0"/>
                    <a:pt x="4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46"/>
            <p:cNvSpPr/>
            <p:nvPr/>
          </p:nvSpPr>
          <p:spPr>
            <a:xfrm>
              <a:off x="3969788" y="3110923"/>
              <a:ext cx="74723" cy="27069"/>
            </a:xfrm>
            <a:custGeom>
              <a:rect b="b" l="l" r="r" t="t"/>
              <a:pathLst>
                <a:path extrusionOk="0" h="956" w="2639">
                  <a:moveTo>
                    <a:pt x="350" y="1"/>
                  </a:moveTo>
                  <a:cubicBezTo>
                    <a:pt x="170" y="1"/>
                    <a:pt x="1" y="191"/>
                    <a:pt x="12" y="371"/>
                  </a:cubicBezTo>
                  <a:cubicBezTo>
                    <a:pt x="24" y="585"/>
                    <a:pt x="179" y="716"/>
                    <a:pt x="381" y="739"/>
                  </a:cubicBezTo>
                  <a:cubicBezTo>
                    <a:pt x="1010" y="811"/>
                    <a:pt x="1640" y="882"/>
                    <a:pt x="2258" y="953"/>
                  </a:cubicBezTo>
                  <a:cubicBezTo>
                    <a:pt x="2269" y="955"/>
                    <a:pt x="2280" y="955"/>
                    <a:pt x="2291" y="955"/>
                  </a:cubicBezTo>
                  <a:cubicBezTo>
                    <a:pt x="2479" y="955"/>
                    <a:pt x="2638" y="765"/>
                    <a:pt x="2638" y="585"/>
                  </a:cubicBezTo>
                  <a:cubicBezTo>
                    <a:pt x="2626" y="371"/>
                    <a:pt x="2472" y="240"/>
                    <a:pt x="2258" y="217"/>
                  </a:cubicBezTo>
                  <a:cubicBezTo>
                    <a:pt x="1640" y="145"/>
                    <a:pt x="1010" y="74"/>
                    <a:pt x="381" y="3"/>
                  </a:cubicBezTo>
                  <a:cubicBezTo>
                    <a:pt x="370" y="1"/>
                    <a:pt x="360" y="1"/>
                    <a:pt x="3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46"/>
            <p:cNvSpPr/>
            <p:nvPr/>
          </p:nvSpPr>
          <p:spPr>
            <a:xfrm>
              <a:off x="3996687" y="3046620"/>
              <a:ext cx="57904" cy="41255"/>
            </a:xfrm>
            <a:custGeom>
              <a:rect b="b" l="l" r="r" t="t"/>
              <a:pathLst>
                <a:path extrusionOk="0" h="1457" w="2045">
                  <a:moveTo>
                    <a:pt x="1610" y="1"/>
                  </a:moveTo>
                  <a:cubicBezTo>
                    <a:pt x="1548" y="1"/>
                    <a:pt x="1485" y="17"/>
                    <a:pt x="1427" y="52"/>
                  </a:cubicBezTo>
                  <a:cubicBezTo>
                    <a:pt x="1035" y="289"/>
                    <a:pt x="643" y="527"/>
                    <a:pt x="250" y="765"/>
                  </a:cubicBezTo>
                  <a:cubicBezTo>
                    <a:pt x="84" y="860"/>
                    <a:pt x="1" y="1097"/>
                    <a:pt x="108" y="1276"/>
                  </a:cubicBezTo>
                  <a:cubicBezTo>
                    <a:pt x="188" y="1388"/>
                    <a:pt x="312" y="1457"/>
                    <a:pt x="438" y="1457"/>
                  </a:cubicBezTo>
                  <a:cubicBezTo>
                    <a:pt x="499" y="1457"/>
                    <a:pt x="561" y="1441"/>
                    <a:pt x="619" y="1406"/>
                  </a:cubicBezTo>
                  <a:cubicBezTo>
                    <a:pt x="1011" y="1169"/>
                    <a:pt x="1403" y="931"/>
                    <a:pt x="1795" y="693"/>
                  </a:cubicBezTo>
                  <a:cubicBezTo>
                    <a:pt x="1962" y="598"/>
                    <a:pt x="2045" y="361"/>
                    <a:pt x="1938" y="182"/>
                  </a:cubicBezTo>
                  <a:cubicBezTo>
                    <a:pt x="1866" y="70"/>
                    <a:pt x="1739" y="1"/>
                    <a:pt x="16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5" name="Google Shape;565;p46"/>
          <p:cNvSpPr/>
          <p:nvPr/>
        </p:nvSpPr>
        <p:spPr>
          <a:xfrm>
            <a:off x="7500895" y="2578505"/>
            <a:ext cx="411332" cy="387887"/>
          </a:xfrm>
          <a:custGeom>
            <a:rect b="b" l="l" r="r" t="t"/>
            <a:pathLst>
              <a:path extrusionOk="0" h="13699" w="14527">
                <a:moveTo>
                  <a:pt x="5863" y="4401"/>
                </a:moveTo>
                <a:cubicBezTo>
                  <a:pt x="6290" y="4401"/>
                  <a:pt x="6707" y="4565"/>
                  <a:pt x="6952" y="4940"/>
                </a:cubicBezTo>
                <a:cubicBezTo>
                  <a:pt x="7012" y="5047"/>
                  <a:pt x="7107" y="5094"/>
                  <a:pt x="7202" y="5118"/>
                </a:cubicBezTo>
                <a:cubicBezTo>
                  <a:pt x="7238" y="5379"/>
                  <a:pt x="7297" y="5629"/>
                  <a:pt x="7392" y="5879"/>
                </a:cubicBezTo>
                <a:cubicBezTo>
                  <a:pt x="7487" y="6128"/>
                  <a:pt x="7606" y="6354"/>
                  <a:pt x="7760" y="6568"/>
                </a:cubicBezTo>
                <a:cubicBezTo>
                  <a:pt x="7725" y="6603"/>
                  <a:pt x="7689" y="6651"/>
                  <a:pt x="7665" y="6722"/>
                </a:cubicBezTo>
                <a:cubicBezTo>
                  <a:pt x="7428" y="7459"/>
                  <a:pt x="7166" y="8315"/>
                  <a:pt x="6477" y="8754"/>
                </a:cubicBezTo>
                <a:cubicBezTo>
                  <a:pt x="6165" y="8951"/>
                  <a:pt x="5799" y="9054"/>
                  <a:pt x="5435" y="9054"/>
                </a:cubicBezTo>
                <a:cubicBezTo>
                  <a:pt x="5050" y="9054"/>
                  <a:pt x="4667" y="8939"/>
                  <a:pt x="4350" y="8695"/>
                </a:cubicBezTo>
                <a:cubicBezTo>
                  <a:pt x="3708" y="8208"/>
                  <a:pt x="3483" y="7400"/>
                  <a:pt x="3673" y="6639"/>
                </a:cubicBezTo>
                <a:cubicBezTo>
                  <a:pt x="3863" y="5879"/>
                  <a:pt x="4279" y="5070"/>
                  <a:pt x="4956" y="4655"/>
                </a:cubicBezTo>
                <a:cubicBezTo>
                  <a:pt x="5220" y="4492"/>
                  <a:pt x="5544" y="4401"/>
                  <a:pt x="5863" y="4401"/>
                </a:cubicBezTo>
                <a:close/>
                <a:moveTo>
                  <a:pt x="7008" y="1"/>
                </a:moveTo>
                <a:cubicBezTo>
                  <a:pt x="6712" y="1"/>
                  <a:pt x="6415" y="23"/>
                  <a:pt x="6121" y="68"/>
                </a:cubicBezTo>
                <a:cubicBezTo>
                  <a:pt x="2758" y="591"/>
                  <a:pt x="714" y="3716"/>
                  <a:pt x="250" y="6877"/>
                </a:cubicBezTo>
                <a:cubicBezTo>
                  <a:pt x="1" y="8588"/>
                  <a:pt x="96" y="10382"/>
                  <a:pt x="1249" y="11772"/>
                </a:cubicBezTo>
                <a:cubicBezTo>
                  <a:pt x="2211" y="12925"/>
                  <a:pt x="3708" y="13591"/>
                  <a:pt x="5194" y="13686"/>
                </a:cubicBezTo>
                <a:cubicBezTo>
                  <a:pt x="5333" y="13694"/>
                  <a:pt x="5472" y="13698"/>
                  <a:pt x="5609" y="13698"/>
                </a:cubicBezTo>
                <a:cubicBezTo>
                  <a:pt x="9060" y="13698"/>
                  <a:pt x="11779" y="11025"/>
                  <a:pt x="13631" y="8362"/>
                </a:cubicBezTo>
                <a:cubicBezTo>
                  <a:pt x="13880" y="8006"/>
                  <a:pt x="14118" y="7637"/>
                  <a:pt x="14344" y="7281"/>
                </a:cubicBezTo>
                <a:cubicBezTo>
                  <a:pt x="14526" y="6998"/>
                  <a:pt x="14268" y="6733"/>
                  <a:pt x="14010" y="6733"/>
                </a:cubicBezTo>
                <a:cubicBezTo>
                  <a:pt x="13900" y="6733"/>
                  <a:pt x="13789" y="6782"/>
                  <a:pt x="13714" y="6900"/>
                </a:cubicBezTo>
                <a:cubicBezTo>
                  <a:pt x="12062" y="9467"/>
                  <a:pt x="9971" y="12117"/>
                  <a:pt x="6834" y="12806"/>
                </a:cubicBezTo>
                <a:cubicBezTo>
                  <a:pt x="6423" y="12897"/>
                  <a:pt x="6006" y="12943"/>
                  <a:pt x="5591" y="12943"/>
                </a:cubicBezTo>
                <a:cubicBezTo>
                  <a:pt x="4648" y="12943"/>
                  <a:pt x="3714" y="12704"/>
                  <a:pt x="2888" y="12200"/>
                </a:cubicBezTo>
                <a:cubicBezTo>
                  <a:pt x="1653" y="11452"/>
                  <a:pt x="963" y="10216"/>
                  <a:pt x="880" y="8766"/>
                </a:cubicBezTo>
                <a:cubicBezTo>
                  <a:pt x="726" y="5962"/>
                  <a:pt x="1950" y="2718"/>
                  <a:pt x="4552" y="1363"/>
                </a:cubicBezTo>
                <a:cubicBezTo>
                  <a:pt x="5316" y="966"/>
                  <a:pt x="6177" y="741"/>
                  <a:pt x="7036" y="741"/>
                </a:cubicBezTo>
                <a:cubicBezTo>
                  <a:pt x="7514" y="741"/>
                  <a:pt x="7991" y="810"/>
                  <a:pt x="8450" y="959"/>
                </a:cubicBezTo>
                <a:cubicBezTo>
                  <a:pt x="9590" y="1339"/>
                  <a:pt x="10494" y="2278"/>
                  <a:pt x="10886" y="3419"/>
                </a:cubicBezTo>
                <a:cubicBezTo>
                  <a:pt x="11076" y="3965"/>
                  <a:pt x="11159" y="4559"/>
                  <a:pt x="11064" y="5142"/>
                </a:cubicBezTo>
                <a:cubicBezTo>
                  <a:pt x="10957" y="5712"/>
                  <a:pt x="10696" y="6378"/>
                  <a:pt x="10173" y="6698"/>
                </a:cubicBezTo>
                <a:cubicBezTo>
                  <a:pt x="9995" y="6806"/>
                  <a:pt x="9808" y="6853"/>
                  <a:pt x="9621" y="6853"/>
                </a:cubicBezTo>
                <a:cubicBezTo>
                  <a:pt x="9232" y="6853"/>
                  <a:pt x="8846" y="6651"/>
                  <a:pt x="8557" y="6378"/>
                </a:cubicBezTo>
                <a:cubicBezTo>
                  <a:pt x="8046" y="5867"/>
                  <a:pt x="7903" y="5118"/>
                  <a:pt x="7879" y="4405"/>
                </a:cubicBezTo>
                <a:cubicBezTo>
                  <a:pt x="7867" y="4025"/>
                  <a:pt x="7891" y="3633"/>
                  <a:pt x="7915" y="3252"/>
                </a:cubicBezTo>
                <a:cubicBezTo>
                  <a:pt x="7927" y="3009"/>
                  <a:pt x="7749" y="2887"/>
                  <a:pt x="7563" y="2887"/>
                </a:cubicBezTo>
                <a:cubicBezTo>
                  <a:pt x="7377" y="2887"/>
                  <a:pt x="7184" y="3009"/>
                  <a:pt x="7166" y="3252"/>
                </a:cubicBezTo>
                <a:cubicBezTo>
                  <a:pt x="7154" y="3526"/>
                  <a:pt x="7143" y="3799"/>
                  <a:pt x="7131" y="4084"/>
                </a:cubicBezTo>
                <a:cubicBezTo>
                  <a:pt x="6758" y="3799"/>
                  <a:pt x="6291" y="3656"/>
                  <a:pt x="5820" y="3656"/>
                </a:cubicBezTo>
                <a:cubicBezTo>
                  <a:pt x="5585" y="3656"/>
                  <a:pt x="5348" y="3692"/>
                  <a:pt x="5122" y="3763"/>
                </a:cubicBezTo>
                <a:cubicBezTo>
                  <a:pt x="4112" y="4096"/>
                  <a:pt x="3459" y="5023"/>
                  <a:pt x="3102" y="5974"/>
                </a:cubicBezTo>
                <a:cubicBezTo>
                  <a:pt x="2710" y="7019"/>
                  <a:pt x="2793" y="8113"/>
                  <a:pt x="3542" y="8956"/>
                </a:cubicBezTo>
                <a:cubicBezTo>
                  <a:pt x="4026" y="9508"/>
                  <a:pt x="4734" y="9799"/>
                  <a:pt x="5450" y="9799"/>
                </a:cubicBezTo>
                <a:cubicBezTo>
                  <a:pt x="5736" y="9799"/>
                  <a:pt x="6024" y="9752"/>
                  <a:pt x="6299" y="9657"/>
                </a:cubicBezTo>
                <a:cubicBezTo>
                  <a:pt x="7451" y="9253"/>
                  <a:pt x="7951" y="8208"/>
                  <a:pt x="8307" y="7126"/>
                </a:cubicBezTo>
                <a:cubicBezTo>
                  <a:pt x="8509" y="7269"/>
                  <a:pt x="8723" y="7400"/>
                  <a:pt x="8949" y="7483"/>
                </a:cubicBezTo>
                <a:cubicBezTo>
                  <a:pt x="9164" y="7562"/>
                  <a:pt x="9384" y="7601"/>
                  <a:pt x="9601" y="7601"/>
                </a:cubicBezTo>
                <a:cubicBezTo>
                  <a:pt x="10126" y="7601"/>
                  <a:pt x="10631" y="7376"/>
                  <a:pt x="10993" y="6972"/>
                </a:cubicBezTo>
                <a:cubicBezTo>
                  <a:pt x="11504" y="6413"/>
                  <a:pt x="11753" y="5676"/>
                  <a:pt x="11824" y="4952"/>
                </a:cubicBezTo>
                <a:cubicBezTo>
                  <a:pt x="11955" y="3585"/>
                  <a:pt x="11325" y="2159"/>
                  <a:pt x="10327" y="1232"/>
                </a:cubicBezTo>
                <a:cubicBezTo>
                  <a:pt x="9420" y="382"/>
                  <a:pt x="8221" y="1"/>
                  <a:pt x="700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46"/>
          <p:cNvSpPr/>
          <p:nvPr/>
        </p:nvSpPr>
        <p:spPr>
          <a:xfrm>
            <a:off x="7124730" y="3132063"/>
            <a:ext cx="958803" cy="506980"/>
          </a:xfrm>
          <a:custGeom>
            <a:rect b="b" l="l" r="r" t="t"/>
            <a:pathLst>
              <a:path extrusionOk="0" h="17905" w="33862">
                <a:moveTo>
                  <a:pt x="20606" y="10807"/>
                </a:moveTo>
                <a:cubicBezTo>
                  <a:pt x="22162" y="11425"/>
                  <a:pt x="23553" y="12412"/>
                  <a:pt x="24682" y="13659"/>
                </a:cubicBezTo>
                <a:cubicBezTo>
                  <a:pt x="24527" y="13814"/>
                  <a:pt x="24361" y="13956"/>
                  <a:pt x="24183" y="14075"/>
                </a:cubicBezTo>
                <a:cubicBezTo>
                  <a:pt x="23660" y="14444"/>
                  <a:pt x="23077" y="14741"/>
                  <a:pt x="22519" y="15038"/>
                </a:cubicBezTo>
                <a:cubicBezTo>
                  <a:pt x="22186" y="15216"/>
                  <a:pt x="21865" y="15382"/>
                  <a:pt x="21533" y="15561"/>
                </a:cubicBezTo>
                <a:cubicBezTo>
                  <a:pt x="21010" y="15204"/>
                  <a:pt x="20416" y="14931"/>
                  <a:pt x="19798" y="14764"/>
                </a:cubicBezTo>
                <a:cubicBezTo>
                  <a:pt x="19762" y="14753"/>
                  <a:pt x="19726" y="14753"/>
                  <a:pt x="19691" y="14753"/>
                </a:cubicBezTo>
                <a:cubicBezTo>
                  <a:pt x="19774" y="14420"/>
                  <a:pt x="19857" y="14075"/>
                  <a:pt x="19928" y="13731"/>
                </a:cubicBezTo>
                <a:cubicBezTo>
                  <a:pt x="20142" y="12756"/>
                  <a:pt x="20297" y="11758"/>
                  <a:pt x="20606" y="10807"/>
                </a:cubicBezTo>
                <a:close/>
                <a:moveTo>
                  <a:pt x="19513" y="15442"/>
                </a:moveTo>
                <a:cubicBezTo>
                  <a:pt x="19536" y="15454"/>
                  <a:pt x="19572" y="15477"/>
                  <a:pt x="19608" y="15477"/>
                </a:cubicBezTo>
                <a:cubicBezTo>
                  <a:pt x="19762" y="15525"/>
                  <a:pt x="19905" y="15572"/>
                  <a:pt x="20059" y="15620"/>
                </a:cubicBezTo>
                <a:cubicBezTo>
                  <a:pt x="20130" y="15644"/>
                  <a:pt x="20190" y="15679"/>
                  <a:pt x="20249" y="15703"/>
                </a:cubicBezTo>
                <a:lnTo>
                  <a:pt x="20273" y="15703"/>
                </a:lnTo>
                <a:cubicBezTo>
                  <a:pt x="20285" y="15715"/>
                  <a:pt x="20297" y="15715"/>
                  <a:pt x="20297" y="15715"/>
                </a:cubicBezTo>
                <a:cubicBezTo>
                  <a:pt x="20344" y="15739"/>
                  <a:pt x="20380" y="15751"/>
                  <a:pt x="20416" y="15774"/>
                </a:cubicBezTo>
                <a:cubicBezTo>
                  <a:pt x="20534" y="15834"/>
                  <a:pt x="20653" y="15893"/>
                  <a:pt x="20784" y="15965"/>
                </a:cubicBezTo>
                <a:cubicBezTo>
                  <a:pt x="20226" y="16262"/>
                  <a:pt x="19679" y="16547"/>
                  <a:pt x="19120" y="16844"/>
                </a:cubicBezTo>
                <a:cubicBezTo>
                  <a:pt x="19251" y="16381"/>
                  <a:pt x="19382" y="15905"/>
                  <a:pt x="19513" y="15442"/>
                </a:cubicBezTo>
                <a:close/>
                <a:moveTo>
                  <a:pt x="27372" y="0"/>
                </a:moveTo>
                <a:cubicBezTo>
                  <a:pt x="27289" y="0"/>
                  <a:pt x="27203" y="37"/>
                  <a:pt x="27130" y="125"/>
                </a:cubicBezTo>
                <a:cubicBezTo>
                  <a:pt x="25466" y="2109"/>
                  <a:pt x="23874" y="4165"/>
                  <a:pt x="22364" y="6280"/>
                </a:cubicBezTo>
                <a:cubicBezTo>
                  <a:pt x="21640" y="7278"/>
                  <a:pt x="20903" y="8288"/>
                  <a:pt x="20368" y="9405"/>
                </a:cubicBezTo>
                <a:cubicBezTo>
                  <a:pt x="19821" y="10534"/>
                  <a:pt x="19572" y="11758"/>
                  <a:pt x="19322" y="12994"/>
                </a:cubicBezTo>
                <a:cubicBezTo>
                  <a:pt x="19073" y="14230"/>
                  <a:pt x="18740" y="15454"/>
                  <a:pt x="18396" y="16678"/>
                </a:cubicBezTo>
                <a:cubicBezTo>
                  <a:pt x="16364" y="15858"/>
                  <a:pt x="14332" y="15050"/>
                  <a:pt x="12300" y="14242"/>
                </a:cubicBezTo>
                <a:cubicBezTo>
                  <a:pt x="12264" y="14227"/>
                  <a:pt x="12229" y="14220"/>
                  <a:pt x="12194" y="14220"/>
                </a:cubicBezTo>
                <a:cubicBezTo>
                  <a:pt x="12005" y="14220"/>
                  <a:pt x="11836" y="14418"/>
                  <a:pt x="11836" y="14598"/>
                </a:cubicBezTo>
                <a:cubicBezTo>
                  <a:pt x="11824" y="15168"/>
                  <a:pt x="11812" y="15739"/>
                  <a:pt x="11800" y="16321"/>
                </a:cubicBezTo>
                <a:lnTo>
                  <a:pt x="7487" y="14444"/>
                </a:lnTo>
                <a:cubicBezTo>
                  <a:pt x="7427" y="14415"/>
                  <a:pt x="7359" y="14401"/>
                  <a:pt x="7293" y="14401"/>
                </a:cubicBezTo>
                <a:cubicBezTo>
                  <a:pt x="7136" y="14401"/>
                  <a:pt x="6986" y="14482"/>
                  <a:pt x="6952" y="14657"/>
                </a:cubicBezTo>
                <a:cubicBezTo>
                  <a:pt x="6822" y="15228"/>
                  <a:pt x="6810" y="15786"/>
                  <a:pt x="6893" y="16345"/>
                </a:cubicBezTo>
                <a:cubicBezTo>
                  <a:pt x="4790" y="15454"/>
                  <a:pt x="2698" y="14562"/>
                  <a:pt x="607" y="13671"/>
                </a:cubicBezTo>
                <a:cubicBezTo>
                  <a:pt x="539" y="13642"/>
                  <a:pt x="469" y="13626"/>
                  <a:pt x="402" y="13626"/>
                </a:cubicBezTo>
                <a:cubicBezTo>
                  <a:pt x="279" y="13626"/>
                  <a:pt x="165" y="13679"/>
                  <a:pt x="96" y="13802"/>
                </a:cubicBezTo>
                <a:cubicBezTo>
                  <a:pt x="1" y="13956"/>
                  <a:pt x="48" y="14230"/>
                  <a:pt x="226" y="14313"/>
                </a:cubicBezTo>
                <a:cubicBezTo>
                  <a:pt x="2567" y="15299"/>
                  <a:pt x="4896" y="16297"/>
                  <a:pt x="7237" y="17295"/>
                </a:cubicBezTo>
                <a:cubicBezTo>
                  <a:pt x="7290" y="17320"/>
                  <a:pt x="7349" y="17331"/>
                  <a:pt x="7407" y="17331"/>
                </a:cubicBezTo>
                <a:cubicBezTo>
                  <a:pt x="7637" y="17331"/>
                  <a:pt x="7867" y="17154"/>
                  <a:pt x="7772" y="16880"/>
                </a:cubicBezTo>
                <a:cubicBezTo>
                  <a:pt x="7606" y="16357"/>
                  <a:pt x="7546" y="15822"/>
                  <a:pt x="7594" y="15287"/>
                </a:cubicBezTo>
                <a:lnTo>
                  <a:pt x="7594" y="15287"/>
                </a:lnTo>
                <a:cubicBezTo>
                  <a:pt x="9056" y="15929"/>
                  <a:pt x="10517" y="16559"/>
                  <a:pt x="11967" y="17200"/>
                </a:cubicBezTo>
                <a:cubicBezTo>
                  <a:pt x="12028" y="17225"/>
                  <a:pt x="12091" y="17237"/>
                  <a:pt x="12151" y="17237"/>
                </a:cubicBezTo>
                <a:cubicBezTo>
                  <a:pt x="12351" y="17237"/>
                  <a:pt x="12525" y="17107"/>
                  <a:pt x="12525" y="16880"/>
                </a:cubicBezTo>
                <a:cubicBezTo>
                  <a:pt x="12537" y="16297"/>
                  <a:pt x="12549" y="15715"/>
                  <a:pt x="12561" y="15145"/>
                </a:cubicBezTo>
                <a:cubicBezTo>
                  <a:pt x="14439" y="15893"/>
                  <a:pt x="16316" y="16642"/>
                  <a:pt x="18194" y="17391"/>
                </a:cubicBezTo>
                <a:cubicBezTo>
                  <a:pt x="18182" y="17498"/>
                  <a:pt x="18217" y="17593"/>
                  <a:pt x="18277" y="17664"/>
                </a:cubicBezTo>
                <a:cubicBezTo>
                  <a:pt x="18337" y="17794"/>
                  <a:pt x="18467" y="17905"/>
                  <a:pt x="18621" y="17905"/>
                </a:cubicBezTo>
                <a:cubicBezTo>
                  <a:pt x="18678" y="17905"/>
                  <a:pt x="18738" y="17889"/>
                  <a:pt x="18800" y="17854"/>
                </a:cubicBezTo>
                <a:lnTo>
                  <a:pt x="22495" y="15881"/>
                </a:lnTo>
                <a:cubicBezTo>
                  <a:pt x="23648" y="15275"/>
                  <a:pt x="24789" y="14705"/>
                  <a:pt x="25668" y="13719"/>
                </a:cubicBezTo>
                <a:cubicBezTo>
                  <a:pt x="26500" y="12768"/>
                  <a:pt x="27236" y="11711"/>
                  <a:pt x="28033" y="10736"/>
                </a:cubicBezTo>
                <a:cubicBezTo>
                  <a:pt x="28853" y="9726"/>
                  <a:pt x="29696" y="8740"/>
                  <a:pt x="30564" y="7765"/>
                </a:cubicBezTo>
                <a:cubicBezTo>
                  <a:pt x="31550" y="6660"/>
                  <a:pt x="32560" y="5591"/>
                  <a:pt x="33606" y="4533"/>
                </a:cubicBezTo>
                <a:cubicBezTo>
                  <a:pt x="33862" y="4268"/>
                  <a:pt x="33611" y="3898"/>
                  <a:pt x="33331" y="3898"/>
                </a:cubicBezTo>
                <a:cubicBezTo>
                  <a:pt x="33247" y="3898"/>
                  <a:pt x="33160" y="3931"/>
                  <a:pt x="33083" y="4010"/>
                </a:cubicBezTo>
                <a:cubicBezTo>
                  <a:pt x="31253" y="5852"/>
                  <a:pt x="29518" y="7777"/>
                  <a:pt x="27866" y="9774"/>
                </a:cubicBezTo>
                <a:cubicBezTo>
                  <a:pt x="27046" y="10760"/>
                  <a:pt x="26286" y="11794"/>
                  <a:pt x="25478" y="12792"/>
                </a:cubicBezTo>
                <a:cubicBezTo>
                  <a:pt x="25383" y="12899"/>
                  <a:pt x="25288" y="13018"/>
                  <a:pt x="25193" y="13125"/>
                </a:cubicBezTo>
                <a:cubicBezTo>
                  <a:pt x="24004" y="11806"/>
                  <a:pt x="22507" y="10784"/>
                  <a:pt x="20855" y="10118"/>
                </a:cubicBezTo>
                <a:cubicBezTo>
                  <a:pt x="21319" y="9025"/>
                  <a:pt x="22020" y="8039"/>
                  <a:pt x="22697" y="7076"/>
                </a:cubicBezTo>
                <a:cubicBezTo>
                  <a:pt x="23422" y="6042"/>
                  <a:pt x="24171" y="5032"/>
                  <a:pt x="24943" y="4034"/>
                </a:cubicBezTo>
                <a:cubicBezTo>
                  <a:pt x="25822" y="2893"/>
                  <a:pt x="26726" y="1764"/>
                  <a:pt x="27652" y="647"/>
                </a:cubicBezTo>
                <a:cubicBezTo>
                  <a:pt x="27888" y="376"/>
                  <a:pt x="27640" y="0"/>
                  <a:pt x="2737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46"/>
          <p:cNvSpPr/>
          <p:nvPr/>
        </p:nvSpPr>
        <p:spPr>
          <a:xfrm>
            <a:off x="7835691" y="3169750"/>
            <a:ext cx="180989" cy="208455"/>
          </a:xfrm>
          <a:custGeom>
            <a:rect b="b" l="l" r="r" t="t"/>
            <a:pathLst>
              <a:path extrusionOk="0" h="7362" w="6392">
                <a:moveTo>
                  <a:pt x="5876" y="0"/>
                </a:moveTo>
                <a:cubicBezTo>
                  <a:pt x="5792" y="0"/>
                  <a:pt x="5706" y="37"/>
                  <a:pt x="5633" y="125"/>
                </a:cubicBezTo>
                <a:cubicBezTo>
                  <a:pt x="3744" y="2275"/>
                  <a:pt x="1914" y="4474"/>
                  <a:pt x="155" y="6731"/>
                </a:cubicBezTo>
                <a:cubicBezTo>
                  <a:pt x="24" y="6886"/>
                  <a:pt x="0" y="7100"/>
                  <a:pt x="155" y="7254"/>
                </a:cubicBezTo>
                <a:cubicBezTo>
                  <a:pt x="217" y="7322"/>
                  <a:pt x="321" y="7361"/>
                  <a:pt x="424" y="7361"/>
                </a:cubicBezTo>
                <a:cubicBezTo>
                  <a:pt x="520" y="7361"/>
                  <a:pt x="615" y="7328"/>
                  <a:pt x="678" y="7254"/>
                </a:cubicBezTo>
                <a:cubicBezTo>
                  <a:pt x="2436" y="5008"/>
                  <a:pt x="4266" y="2798"/>
                  <a:pt x="6156" y="647"/>
                </a:cubicBezTo>
                <a:cubicBezTo>
                  <a:pt x="6391" y="376"/>
                  <a:pt x="6144" y="0"/>
                  <a:pt x="587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46"/>
          <p:cNvSpPr/>
          <p:nvPr/>
        </p:nvSpPr>
        <p:spPr>
          <a:xfrm>
            <a:off x="7696382" y="3626415"/>
            <a:ext cx="131268" cy="26899"/>
          </a:xfrm>
          <a:custGeom>
            <a:rect b="b" l="l" r="r" t="t"/>
            <a:pathLst>
              <a:path extrusionOk="0" h="950" w="4636">
                <a:moveTo>
                  <a:pt x="2789" y="1"/>
                </a:moveTo>
                <a:cubicBezTo>
                  <a:pt x="1959" y="1"/>
                  <a:pt x="1130" y="80"/>
                  <a:pt x="310" y="229"/>
                </a:cubicBezTo>
                <a:cubicBezTo>
                  <a:pt x="120" y="264"/>
                  <a:pt x="1" y="502"/>
                  <a:pt x="48" y="680"/>
                </a:cubicBezTo>
                <a:cubicBezTo>
                  <a:pt x="99" y="862"/>
                  <a:pt x="253" y="950"/>
                  <a:pt x="422" y="950"/>
                </a:cubicBezTo>
                <a:cubicBezTo>
                  <a:pt x="452" y="950"/>
                  <a:pt x="482" y="947"/>
                  <a:pt x="512" y="942"/>
                </a:cubicBezTo>
                <a:cubicBezTo>
                  <a:pt x="1246" y="808"/>
                  <a:pt x="1992" y="741"/>
                  <a:pt x="2738" y="741"/>
                </a:cubicBezTo>
                <a:cubicBezTo>
                  <a:pt x="3249" y="741"/>
                  <a:pt x="3760" y="772"/>
                  <a:pt x="4267" y="835"/>
                </a:cubicBezTo>
                <a:cubicBezTo>
                  <a:pt x="4277" y="836"/>
                  <a:pt x="4288" y="836"/>
                  <a:pt x="4298" y="836"/>
                </a:cubicBezTo>
                <a:cubicBezTo>
                  <a:pt x="4486" y="836"/>
                  <a:pt x="4635" y="635"/>
                  <a:pt x="4635" y="466"/>
                </a:cubicBezTo>
                <a:cubicBezTo>
                  <a:pt x="4635" y="241"/>
                  <a:pt x="4469" y="110"/>
                  <a:pt x="4267" y="86"/>
                </a:cubicBezTo>
                <a:cubicBezTo>
                  <a:pt x="3775" y="28"/>
                  <a:pt x="3282" y="1"/>
                  <a:pt x="278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9" name="Google Shape;569;p46"/>
          <p:cNvGrpSpPr/>
          <p:nvPr/>
        </p:nvGrpSpPr>
        <p:grpSpPr>
          <a:xfrm>
            <a:off x="8098823" y="2135403"/>
            <a:ext cx="866411" cy="682222"/>
            <a:chOff x="4629273" y="2634353"/>
            <a:chExt cx="866411" cy="682222"/>
          </a:xfrm>
        </p:grpSpPr>
        <p:sp>
          <p:nvSpPr>
            <p:cNvPr id="570" name="Google Shape;570;p46"/>
            <p:cNvSpPr/>
            <p:nvPr/>
          </p:nvSpPr>
          <p:spPr>
            <a:xfrm>
              <a:off x="4809752" y="2708907"/>
              <a:ext cx="563865" cy="564120"/>
            </a:xfrm>
            <a:custGeom>
              <a:rect b="b" l="l" r="r" t="t"/>
              <a:pathLst>
                <a:path extrusionOk="0" h="19923" w="19914">
                  <a:moveTo>
                    <a:pt x="11534" y="6857"/>
                  </a:moveTo>
                  <a:lnTo>
                    <a:pt x="11534" y="6857"/>
                  </a:lnTo>
                  <a:cubicBezTo>
                    <a:pt x="11807" y="6964"/>
                    <a:pt x="12080" y="7071"/>
                    <a:pt x="12353" y="7154"/>
                  </a:cubicBezTo>
                  <a:cubicBezTo>
                    <a:pt x="12116" y="7249"/>
                    <a:pt x="11890" y="7404"/>
                    <a:pt x="11700" y="7641"/>
                  </a:cubicBezTo>
                  <a:cubicBezTo>
                    <a:pt x="11617" y="7748"/>
                    <a:pt x="11569" y="7867"/>
                    <a:pt x="11522" y="7986"/>
                  </a:cubicBezTo>
                  <a:cubicBezTo>
                    <a:pt x="11545" y="7606"/>
                    <a:pt x="11545" y="7225"/>
                    <a:pt x="11534" y="6857"/>
                  </a:cubicBezTo>
                  <a:close/>
                  <a:moveTo>
                    <a:pt x="11498" y="8485"/>
                  </a:moveTo>
                  <a:cubicBezTo>
                    <a:pt x="11510" y="8544"/>
                    <a:pt x="11522" y="8604"/>
                    <a:pt x="11545" y="8663"/>
                  </a:cubicBezTo>
                  <a:cubicBezTo>
                    <a:pt x="11534" y="8640"/>
                    <a:pt x="11510" y="8628"/>
                    <a:pt x="11486" y="8616"/>
                  </a:cubicBezTo>
                  <a:cubicBezTo>
                    <a:pt x="11486" y="8568"/>
                    <a:pt x="11498" y="8533"/>
                    <a:pt x="11498" y="8485"/>
                  </a:cubicBezTo>
                  <a:close/>
                  <a:moveTo>
                    <a:pt x="11843" y="13096"/>
                  </a:moveTo>
                  <a:cubicBezTo>
                    <a:pt x="11866" y="13119"/>
                    <a:pt x="11878" y="13131"/>
                    <a:pt x="11902" y="13155"/>
                  </a:cubicBezTo>
                  <a:cubicBezTo>
                    <a:pt x="11878" y="13143"/>
                    <a:pt x="11854" y="13131"/>
                    <a:pt x="11819" y="13119"/>
                  </a:cubicBezTo>
                  <a:cubicBezTo>
                    <a:pt x="11831" y="13108"/>
                    <a:pt x="11843" y="13108"/>
                    <a:pt x="11843" y="13096"/>
                  </a:cubicBezTo>
                  <a:close/>
                  <a:moveTo>
                    <a:pt x="8919" y="14462"/>
                  </a:moveTo>
                  <a:cubicBezTo>
                    <a:pt x="9086" y="14569"/>
                    <a:pt x="9264" y="14629"/>
                    <a:pt x="9454" y="14629"/>
                  </a:cubicBezTo>
                  <a:cubicBezTo>
                    <a:pt x="9596" y="14699"/>
                    <a:pt x="9750" y="14737"/>
                    <a:pt x="9904" y="14737"/>
                  </a:cubicBezTo>
                  <a:cubicBezTo>
                    <a:pt x="9956" y="14737"/>
                    <a:pt x="10008" y="14733"/>
                    <a:pt x="10060" y="14724"/>
                  </a:cubicBezTo>
                  <a:cubicBezTo>
                    <a:pt x="10262" y="14878"/>
                    <a:pt x="10476" y="15021"/>
                    <a:pt x="10678" y="15175"/>
                  </a:cubicBezTo>
                  <a:cubicBezTo>
                    <a:pt x="10036" y="14985"/>
                    <a:pt x="9395" y="14783"/>
                    <a:pt x="8753" y="14581"/>
                  </a:cubicBezTo>
                  <a:cubicBezTo>
                    <a:pt x="8812" y="14545"/>
                    <a:pt x="8872" y="14510"/>
                    <a:pt x="8919" y="14462"/>
                  </a:cubicBezTo>
                  <a:close/>
                  <a:moveTo>
                    <a:pt x="3027" y="0"/>
                  </a:moveTo>
                  <a:cubicBezTo>
                    <a:pt x="1778" y="0"/>
                    <a:pt x="1785" y="1961"/>
                    <a:pt x="3049" y="1985"/>
                  </a:cubicBezTo>
                  <a:cubicBezTo>
                    <a:pt x="3180" y="1985"/>
                    <a:pt x="3322" y="1985"/>
                    <a:pt x="3453" y="1997"/>
                  </a:cubicBezTo>
                  <a:cubicBezTo>
                    <a:pt x="3513" y="2080"/>
                    <a:pt x="3584" y="2163"/>
                    <a:pt x="3643" y="2235"/>
                  </a:cubicBezTo>
                  <a:cubicBezTo>
                    <a:pt x="3655" y="2520"/>
                    <a:pt x="3798" y="2805"/>
                    <a:pt x="4142" y="3007"/>
                  </a:cubicBezTo>
                  <a:cubicBezTo>
                    <a:pt x="4392" y="3150"/>
                    <a:pt x="4641" y="3280"/>
                    <a:pt x="4891" y="3387"/>
                  </a:cubicBezTo>
                  <a:cubicBezTo>
                    <a:pt x="5556" y="3910"/>
                    <a:pt x="6269" y="4397"/>
                    <a:pt x="6899" y="5015"/>
                  </a:cubicBezTo>
                  <a:cubicBezTo>
                    <a:pt x="8230" y="6310"/>
                    <a:pt x="8325" y="8354"/>
                    <a:pt x="8242" y="10101"/>
                  </a:cubicBezTo>
                  <a:cubicBezTo>
                    <a:pt x="8206" y="10671"/>
                    <a:pt x="8123" y="11230"/>
                    <a:pt x="7945" y="11729"/>
                  </a:cubicBezTo>
                  <a:cubicBezTo>
                    <a:pt x="6911" y="11824"/>
                    <a:pt x="5960" y="12561"/>
                    <a:pt x="5711" y="13607"/>
                  </a:cubicBezTo>
                  <a:cubicBezTo>
                    <a:pt x="5711" y="13607"/>
                    <a:pt x="5699" y="13607"/>
                    <a:pt x="5687" y="13618"/>
                  </a:cubicBezTo>
                  <a:cubicBezTo>
                    <a:pt x="4332" y="13203"/>
                    <a:pt x="2954" y="12858"/>
                    <a:pt x="1540" y="12656"/>
                  </a:cubicBezTo>
                  <a:cubicBezTo>
                    <a:pt x="1487" y="12649"/>
                    <a:pt x="1435" y="12645"/>
                    <a:pt x="1384" y="12645"/>
                  </a:cubicBezTo>
                  <a:cubicBezTo>
                    <a:pt x="464" y="12645"/>
                    <a:pt x="0" y="13825"/>
                    <a:pt x="530" y="14343"/>
                  </a:cubicBezTo>
                  <a:cubicBezTo>
                    <a:pt x="459" y="14712"/>
                    <a:pt x="554" y="15116"/>
                    <a:pt x="946" y="15377"/>
                  </a:cubicBezTo>
                  <a:cubicBezTo>
                    <a:pt x="1919" y="16052"/>
                    <a:pt x="3020" y="16358"/>
                    <a:pt x="4118" y="16358"/>
                  </a:cubicBezTo>
                  <a:cubicBezTo>
                    <a:pt x="4509" y="16358"/>
                    <a:pt x="4899" y="16319"/>
                    <a:pt x="5283" y="16245"/>
                  </a:cubicBezTo>
                  <a:cubicBezTo>
                    <a:pt x="5366" y="16340"/>
                    <a:pt x="5473" y="16435"/>
                    <a:pt x="5616" y="16506"/>
                  </a:cubicBezTo>
                  <a:cubicBezTo>
                    <a:pt x="6174" y="16779"/>
                    <a:pt x="6757" y="17029"/>
                    <a:pt x="7339" y="17243"/>
                  </a:cubicBezTo>
                  <a:cubicBezTo>
                    <a:pt x="9846" y="18277"/>
                    <a:pt x="12413" y="19168"/>
                    <a:pt x="15027" y="19881"/>
                  </a:cubicBezTo>
                  <a:cubicBezTo>
                    <a:pt x="15129" y="19909"/>
                    <a:pt x="15227" y="19923"/>
                    <a:pt x="15319" y="19923"/>
                  </a:cubicBezTo>
                  <a:cubicBezTo>
                    <a:pt x="15572" y="19923"/>
                    <a:pt x="15786" y="19823"/>
                    <a:pt x="15942" y="19667"/>
                  </a:cubicBezTo>
                  <a:cubicBezTo>
                    <a:pt x="15954" y="19667"/>
                    <a:pt x="15965" y="19667"/>
                    <a:pt x="15977" y="19667"/>
                  </a:cubicBezTo>
                  <a:cubicBezTo>
                    <a:pt x="16382" y="19667"/>
                    <a:pt x="16791" y="19463"/>
                    <a:pt x="16964" y="18990"/>
                  </a:cubicBezTo>
                  <a:lnTo>
                    <a:pt x="19650" y="11753"/>
                  </a:lnTo>
                  <a:cubicBezTo>
                    <a:pt x="19913" y="11032"/>
                    <a:pt x="19325" y="10558"/>
                    <a:pt x="18716" y="10558"/>
                  </a:cubicBezTo>
                  <a:cubicBezTo>
                    <a:pt x="18503" y="10558"/>
                    <a:pt x="18287" y="10616"/>
                    <a:pt x="18105" y="10743"/>
                  </a:cubicBezTo>
                  <a:cubicBezTo>
                    <a:pt x="17012" y="9745"/>
                    <a:pt x="15918" y="8735"/>
                    <a:pt x="14766" y="7820"/>
                  </a:cubicBezTo>
                  <a:cubicBezTo>
                    <a:pt x="14611" y="7689"/>
                    <a:pt x="14445" y="7582"/>
                    <a:pt x="14255" y="7475"/>
                  </a:cubicBezTo>
                  <a:cubicBezTo>
                    <a:pt x="15063" y="7404"/>
                    <a:pt x="15241" y="6394"/>
                    <a:pt x="14778" y="5847"/>
                  </a:cubicBezTo>
                  <a:cubicBezTo>
                    <a:pt x="15455" y="5502"/>
                    <a:pt x="15562" y="4267"/>
                    <a:pt x="14611" y="3970"/>
                  </a:cubicBezTo>
                  <a:cubicBezTo>
                    <a:pt x="12781" y="3399"/>
                    <a:pt x="10939" y="2864"/>
                    <a:pt x="9074" y="2377"/>
                  </a:cubicBezTo>
                  <a:cubicBezTo>
                    <a:pt x="9002" y="2175"/>
                    <a:pt x="8872" y="1985"/>
                    <a:pt x="8694" y="1854"/>
                  </a:cubicBezTo>
                  <a:cubicBezTo>
                    <a:pt x="7042" y="654"/>
                    <a:pt x="5093" y="36"/>
                    <a:pt x="3049" y="1"/>
                  </a:cubicBezTo>
                  <a:cubicBezTo>
                    <a:pt x="3042" y="0"/>
                    <a:pt x="3034" y="0"/>
                    <a:pt x="30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46"/>
            <p:cNvSpPr/>
            <p:nvPr/>
          </p:nvSpPr>
          <p:spPr>
            <a:xfrm>
              <a:off x="5308578" y="2775617"/>
              <a:ext cx="133958" cy="60084"/>
            </a:xfrm>
            <a:custGeom>
              <a:rect b="b" l="l" r="r" t="t"/>
              <a:pathLst>
                <a:path extrusionOk="0" h="2122" w="4731">
                  <a:moveTo>
                    <a:pt x="2813" y="0"/>
                  </a:moveTo>
                  <a:cubicBezTo>
                    <a:pt x="2150" y="0"/>
                    <a:pt x="1491" y="69"/>
                    <a:pt x="832" y="199"/>
                  </a:cubicBezTo>
                  <a:cubicBezTo>
                    <a:pt x="298" y="295"/>
                    <a:pt x="1" y="924"/>
                    <a:pt x="143" y="1412"/>
                  </a:cubicBezTo>
                  <a:cubicBezTo>
                    <a:pt x="265" y="1887"/>
                    <a:pt x="680" y="2122"/>
                    <a:pt x="1123" y="2122"/>
                  </a:cubicBezTo>
                  <a:cubicBezTo>
                    <a:pt x="1200" y="2122"/>
                    <a:pt x="1278" y="2115"/>
                    <a:pt x="1355" y="2101"/>
                  </a:cubicBezTo>
                  <a:cubicBezTo>
                    <a:pt x="1837" y="2013"/>
                    <a:pt x="2323" y="1975"/>
                    <a:pt x="2811" y="1975"/>
                  </a:cubicBezTo>
                  <a:cubicBezTo>
                    <a:pt x="3117" y="1975"/>
                    <a:pt x="3425" y="1990"/>
                    <a:pt x="3732" y="2018"/>
                  </a:cubicBezTo>
                  <a:cubicBezTo>
                    <a:pt x="3754" y="2020"/>
                    <a:pt x="3776" y="2020"/>
                    <a:pt x="3798" y="2020"/>
                  </a:cubicBezTo>
                  <a:cubicBezTo>
                    <a:pt x="4305" y="2020"/>
                    <a:pt x="4730" y="1509"/>
                    <a:pt x="4730" y="1031"/>
                  </a:cubicBezTo>
                  <a:cubicBezTo>
                    <a:pt x="4730" y="449"/>
                    <a:pt x="4267" y="92"/>
                    <a:pt x="3732" y="45"/>
                  </a:cubicBezTo>
                  <a:cubicBezTo>
                    <a:pt x="3425" y="15"/>
                    <a:pt x="3119" y="0"/>
                    <a:pt x="2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46"/>
            <p:cNvSpPr/>
            <p:nvPr/>
          </p:nvSpPr>
          <p:spPr>
            <a:xfrm>
              <a:off x="4700910" y="2792974"/>
              <a:ext cx="132797" cy="273325"/>
            </a:xfrm>
            <a:custGeom>
              <a:rect b="b" l="l" r="r" t="t"/>
              <a:pathLst>
                <a:path extrusionOk="0" h="9653" w="4690">
                  <a:moveTo>
                    <a:pt x="2824" y="0"/>
                  </a:moveTo>
                  <a:cubicBezTo>
                    <a:pt x="2601" y="0"/>
                    <a:pt x="2372" y="99"/>
                    <a:pt x="2176" y="335"/>
                  </a:cubicBezTo>
                  <a:cubicBezTo>
                    <a:pt x="1" y="2961"/>
                    <a:pt x="108" y="6954"/>
                    <a:pt x="2580" y="9366"/>
                  </a:cubicBezTo>
                  <a:cubicBezTo>
                    <a:pt x="2787" y="9568"/>
                    <a:pt x="3019" y="9653"/>
                    <a:pt x="3244" y="9653"/>
                  </a:cubicBezTo>
                  <a:cubicBezTo>
                    <a:pt x="4011" y="9653"/>
                    <a:pt x="4689" y="8665"/>
                    <a:pt x="3982" y="7976"/>
                  </a:cubicBezTo>
                  <a:cubicBezTo>
                    <a:pt x="2330" y="6360"/>
                    <a:pt x="2081" y="3543"/>
                    <a:pt x="3578" y="1737"/>
                  </a:cubicBezTo>
                  <a:cubicBezTo>
                    <a:pt x="4192" y="996"/>
                    <a:pt x="3535" y="0"/>
                    <a:pt x="28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46"/>
            <p:cNvSpPr/>
            <p:nvPr/>
          </p:nvSpPr>
          <p:spPr>
            <a:xfrm>
              <a:off x="4791772" y="2883610"/>
              <a:ext cx="197356" cy="92137"/>
            </a:xfrm>
            <a:custGeom>
              <a:rect b="b" l="l" r="r" t="t"/>
              <a:pathLst>
                <a:path extrusionOk="0" h="3254" w="6970">
                  <a:moveTo>
                    <a:pt x="2154" y="1"/>
                  </a:moveTo>
                  <a:cubicBezTo>
                    <a:pt x="1999" y="1"/>
                    <a:pt x="1841" y="41"/>
                    <a:pt x="1688" y="129"/>
                  </a:cubicBezTo>
                  <a:cubicBezTo>
                    <a:pt x="1628" y="129"/>
                    <a:pt x="1569" y="117"/>
                    <a:pt x="1510" y="117"/>
                  </a:cubicBezTo>
                  <a:cubicBezTo>
                    <a:pt x="583" y="117"/>
                    <a:pt x="0" y="1257"/>
                    <a:pt x="547" y="2006"/>
                  </a:cubicBezTo>
                  <a:cubicBezTo>
                    <a:pt x="763" y="2301"/>
                    <a:pt x="1076" y="2423"/>
                    <a:pt x="1373" y="2423"/>
                  </a:cubicBezTo>
                  <a:cubicBezTo>
                    <a:pt x="1387" y="2423"/>
                    <a:pt x="1401" y="2423"/>
                    <a:pt x="1414" y="2422"/>
                  </a:cubicBezTo>
                  <a:cubicBezTo>
                    <a:pt x="1486" y="2446"/>
                    <a:pt x="1545" y="2446"/>
                    <a:pt x="1616" y="2458"/>
                  </a:cubicBezTo>
                  <a:cubicBezTo>
                    <a:pt x="1795" y="2636"/>
                    <a:pt x="2029" y="2754"/>
                    <a:pt x="2280" y="2754"/>
                  </a:cubicBezTo>
                  <a:cubicBezTo>
                    <a:pt x="2397" y="2754"/>
                    <a:pt x="2518" y="2728"/>
                    <a:pt x="2638" y="2672"/>
                  </a:cubicBezTo>
                  <a:cubicBezTo>
                    <a:pt x="2842" y="2897"/>
                    <a:pt x="3097" y="3009"/>
                    <a:pt x="3375" y="3009"/>
                  </a:cubicBezTo>
                  <a:cubicBezTo>
                    <a:pt x="3536" y="3009"/>
                    <a:pt x="3704" y="2971"/>
                    <a:pt x="3874" y="2897"/>
                  </a:cubicBezTo>
                  <a:cubicBezTo>
                    <a:pt x="3957" y="2862"/>
                    <a:pt x="4029" y="2826"/>
                    <a:pt x="4100" y="2790"/>
                  </a:cubicBezTo>
                  <a:cubicBezTo>
                    <a:pt x="4385" y="2909"/>
                    <a:pt x="4670" y="3040"/>
                    <a:pt x="4956" y="3159"/>
                  </a:cubicBezTo>
                  <a:cubicBezTo>
                    <a:pt x="5103" y="3224"/>
                    <a:pt x="5249" y="3253"/>
                    <a:pt x="5388" y="3253"/>
                  </a:cubicBezTo>
                  <a:cubicBezTo>
                    <a:pt x="6331" y="3253"/>
                    <a:pt x="6969" y="1903"/>
                    <a:pt x="5954" y="1448"/>
                  </a:cubicBezTo>
                  <a:cubicBezTo>
                    <a:pt x="5443" y="1234"/>
                    <a:pt x="4896" y="877"/>
                    <a:pt x="4361" y="758"/>
                  </a:cubicBezTo>
                  <a:cubicBezTo>
                    <a:pt x="4282" y="738"/>
                    <a:pt x="4204" y="728"/>
                    <a:pt x="4128" y="728"/>
                  </a:cubicBezTo>
                  <a:cubicBezTo>
                    <a:pt x="3986" y="728"/>
                    <a:pt x="3847" y="760"/>
                    <a:pt x="3708" y="806"/>
                  </a:cubicBezTo>
                  <a:cubicBezTo>
                    <a:pt x="3518" y="592"/>
                    <a:pt x="3268" y="473"/>
                    <a:pt x="2983" y="461"/>
                  </a:cubicBezTo>
                  <a:cubicBezTo>
                    <a:pt x="2789" y="179"/>
                    <a:pt x="2481" y="1"/>
                    <a:pt x="21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46"/>
            <p:cNvSpPr/>
            <p:nvPr/>
          </p:nvSpPr>
          <p:spPr>
            <a:xfrm>
              <a:off x="4712689" y="2663688"/>
              <a:ext cx="782995" cy="652887"/>
            </a:xfrm>
            <a:custGeom>
              <a:rect b="b" l="l" r="r" t="t"/>
              <a:pathLst>
                <a:path extrusionOk="0" h="23058" w="27653">
                  <a:moveTo>
                    <a:pt x="23773" y="5024"/>
                  </a:moveTo>
                  <a:cubicBezTo>
                    <a:pt x="23900" y="5024"/>
                    <a:pt x="24029" y="5034"/>
                    <a:pt x="24159" y="5056"/>
                  </a:cubicBezTo>
                  <a:cubicBezTo>
                    <a:pt x="25098" y="5210"/>
                    <a:pt x="25763" y="5947"/>
                    <a:pt x="25739" y="6874"/>
                  </a:cubicBezTo>
                  <a:cubicBezTo>
                    <a:pt x="24551" y="6422"/>
                    <a:pt x="23363" y="5982"/>
                    <a:pt x="22175" y="5531"/>
                  </a:cubicBezTo>
                  <a:cubicBezTo>
                    <a:pt x="22660" y="5230"/>
                    <a:pt x="23202" y="5024"/>
                    <a:pt x="23773" y="5024"/>
                  </a:cubicBezTo>
                  <a:close/>
                  <a:moveTo>
                    <a:pt x="6601" y="4184"/>
                  </a:moveTo>
                  <a:cubicBezTo>
                    <a:pt x="7417" y="4184"/>
                    <a:pt x="8246" y="4363"/>
                    <a:pt x="9032" y="4735"/>
                  </a:cubicBezTo>
                  <a:cubicBezTo>
                    <a:pt x="11694" y="6006"/>
                    <a:pt x="12965" y="9298"/>
                    <a:pt x="11943" y="12066"/>
                  </a:cubicBezTo>
                  <a:cubicBezTo>
                    <a:pt x="11210" y="14045"/>
                    <a:pt x="9201" y="14863"/>
                    <a:pt x="7171" y="14863"/>
                  </a:cubicBezTo>
                  <a:cubicBezTo>
                    <a:pt x="6142" y="14863"/>
                    <a:pt x="5107" y="14653"/>
                    <a:pt x="4231" y="14277"/>
                  </a:cubicBezTo>
                  <a:cubicBezTo>
                    <a:pt x="4219" y="14182"/>
                    <a:pt x="4160" y="14098"/>
                    <a:pt x="4053" y="14039"/>
                  </a:cubicBezTo>
                  <a:cubicBezTo>
                    <a:pt x="1498" y="12732"/>
                    <a:pt x="405" y="9524"/>
                    <a:pt x="1819" y="6981"/>
                  </a:cubicBezTo>
                  <a:cubicBezTo>
                    <a:pt x="2829" y="5178"/>
                    <a:pt x="4676" y="4184"/>
                    <a:pt x="6601" y="4184"/>
                  </a:cubicBezTo>
                  <a:close/>
                  <a:moveTo>
                    <a:pt x="7374" y="0"/>
                  </a:moveTo>
                  <a:cubicBezTo>
                    <a:pt x="7240" y="0"/>
                    <a:pt x="7140" y="90"/>
                    <a:pt x="7095" y="207"/>
                  </a:cubicBezTo>
                  <a:cubicBezTo>
                    <a:pt x="7012" y="243"/>
                    <a:pt x="6952" y="314"/>
                    <a:pt x="6917" y="421"/>
                  </a:cubicBezTo>
                  <a:cubicBezTo>
                    <a:pt x="6620" y="1431"/>
                    <a:pt x="6216" y="2370"/>
                    <a:pt x="5693" y="3273"/>
                  </a:cubicBezTo>
                  <a:cubicBezTo>
                    <a:pt x="5645" y="3344"/>
                    <a:pt x="5633" y="3428"/>
                    <a:pt x="5645" y="3487"/>
                  </a:cubicBezTo>
                  <a:cubicBezTo>
                    <a:pt x="3411" y="3832"/>
                    <a:pt x="1498" y="5424"/>
                    <a:pt x="750" y="7575"/>
                  </a:cubicBezTo>
                  <a:cubicBezTo>
                    <a:pt x="1" y="9690"/>
                    <a:pt x="654" y="12007"/>
                    <a:pt x="2164" y="13552"/>
                  </a:cubicBezTo>
                  <a:cubicBezTo>
                    <a:pt x="2092" y="13599"/>
                    <a:pt x="2045" y="13671"/>
                    <a:pt x="2021" y="13778"/>
                  </a:cubicBezTo>
                  <a:cubicBezTo>
                    <a:pt x="1938" y="14336"/>
                    <a:pt x="1795" y="14871"/>
                    <a:pt x="1569" y="15382"/>
                  </a:cubicBezTo>
                  <a:cubicBezTo>
                    <a:pt x="1498" y="15536"/>
                    <a:pt x="1546" y="15679"/>
                    <a:pt x="1629" y="15786"/>
                  </a:cubicBezTo>
                  <a:cubicBezTo>
                    <a:pt x="1629" y="15940"/>
                    <a:pt x="1700" y="16083"/>
                    <a:pt x="1878" y="16142"/>
                  </a:cubicBezTo>
                  <a:cubicBezTo>
                    <a:pt x="8236" y="18329"/>
                    <a:pt x="14593" y="20515"/>
                    <a:pt x="20951" y="22702"/>
                  </a:cubicBezTo>
                  <a:cubicBezTo>
                    <a:pt x="20997" y="22719"/>
                    <a:pt x="21040" y="22726"/>
                    <a:pt x="21080" y="22726"/>
                  </a:cubicBezTo>
                  <a:cubicBezTo>
                    <a:pt x="21434" y="22726"/>
                    <a:pt x="21546" y="22128"/>
                    <a:pt x="21141" y="21989"/>
                  </a:cubicBezTo>
                  <a:cubicBezTo>
                    <a:pt x="14866" y="19826"/>
                    <a:pt x="8592" y="17675"/>
                    <a:pt x="2306" y="15513"/>
                  </a:cubicBezTo>
                  <a:cubicBezTo>
                    <a:pt x="2496" y="15037"/>
                    <a:pt x="2639" y="14562"/>
                    <a:pt x="2722" y="14063"/>
                  </a:cubicBezTo>
                  <a:cubicBezTo>
                    <a:pt x="2877" y="14182"/>
                    <a:pt x="3031" y="14300"/>
                    <a:pt x="3197" y="14407"/>
                  </a:cubicBezTo>
                  <a:cubicBezTo>
                    <a:pt x="3209" y="14514"/>
                    <a:pt x="3257" y="14609"/>
                    <a:pt x="3388" y="14681"/>
                  </a:cubicBezTo>
                  <a:cubicBezTo>
                    <a:pt x="4512" y="15293"/>
                    <a:pt x="5808" y="15621"/>
                    <a:pt x="7098" y="15621"/>
                  </a:cubicBezTo>
                  <a:cubicBezTo>
                    <a:pt x="8562" y="15621"/>
                    <a:pt x="10019" y="15198"/>
                    <a:pt x="11207" y="14289"/>
                  </a:cubicBezTo>
                  <a:cubicBezTo>
                    <a:pt x="13286" y="12708"/>
                    <a:pt x="13429" y="9500"/>
                    <a:pt x="12442" y="7254"/>
                  </a:cubicBezTo>
                  <a:cubicBezTo>
                    <a:pt x="11420" y="4951"/>
                    <a:pt x="9063" y="3427"/>
                    <a:pt x="6541" y="3427"/>
                  </a:cubicBezTo>
                  <a:cubicBezTo>
                    <a:pt x="6512" y="3427"/>
                    <a:pt x="6482" y="3427"/>
                    <a:pt x="6453" y="3428"/>
                  </a:cubicBezTo>
                  <a:cubicBezTo>
                    <a:pt x="6917" y="2608"/>
                    <a:pt x="7285" y="1740"/>
                    <a:pt x="7570" y="837"/>
                  </a:cubicBezTo>
                  <a:cubicBezTo>
                    <a:pt x="13999" y="3249"/>
                    <a:pt x="20440" y="5673"/>
                    <a:pt x="26868" y="8086"/>
                  </a:cubicBezTo>
                  <a:cubicBezTo>
                    <a:pt x="25324" y="12981"/>
                    <a:pt x="23624" y="17818"/>
                    <a:pt x="21771" y="22607"/>
                  </a:cubicBezTo>
                  <a:cubicBezTo>
                    <a:pt x="21663" y="22880"/>
                    <a:pt x="21886" y="23058"/>
                    <a:pt x="22115" y="23058"/>
                  </a:cubicBezTo>
                  <a:cubicBezTo>
                    <a:pt x="22265" y="23058"/>
                    <a:pt x="22418" y="22982"/>
                    <a:pt x="22483" y="22809"/>
                  </a:cubicBezTo>
                  <a:cubicBezTo>
                    <a:pt x="24337" y="18020"/>
                    <a:pt x="26048" y="13160"/>
                    <a:pt x="27593" y="8264"/>
                  </a:cubicBezTo>
                  <a:cubicBezTo>
                    <a:pt x="27653" y="8062"/>
                    <a:pt x="27558" y="7919"/>
                    <a:pt x="27415" y="7848"/>
                  </a:cubicBezTo>
                  <a:cubicBezTo>
                    <a:pt x="27439" y="7682"/>
                    <a:pt x="27379" y="7480"/>
                    <a:pt x="27165" y="7408"/>
                  </a:cubicBezTo>
                  <a:cubicBezTo>
                    <a:pt x="26928" y="7313"/>
                    <a:pt x="26690" y="7230"/>
                    <a:pt x="26452" y="7135"/>
                  </a:cubicBezTo>
                  <a:cubicBezTo>
                    <a:pt x="26452" y="7111"/>
                    <a:pt x="26464" y="7076"/>
                    <a:pt x="26464" y="7052"/>
                  </a:cubicBezTo>
                  <a:cubicBezTo>
                    <a:pt x="26595" y="5935"/>
                    <a:pt x="25918" y="4889"/>
                    <a:pt x="24872" y="4473"/>
                  </a:cubicBezTo>
                  <a:cubicBezTo>
                    <a:pt x="24529" y="4336"/>
                    <a:pt x="24178" y="4275"/>
                    <a:pt x="23827" y="4275"/>
                  </a:cubicBezTo>
                  <a:cubicBezTo>
                    <a:pt x="22962" y="4275"/>
                    <a:pt x="22104" y="4647"/>
                    <a:pt x="21402" y="5162"/>
                  </a:cubicBezTo>
                  <a:cubicBezTo>
                    <a:pt x="21378" y="5174"/>
                    <a:pt x="21355" y="5198"/>
                    <a:pt x="21331" y="5222"/>
                  </a:cubicBezTo>
                  <a:cubicBezTo>
                    <a:pt x="16720" y="3487"/>
                    <a:pt x="12122" y="1752"/>
                    <a:pt x="7511" y="29"/>
                  </a:cubicBezTo>
                  <a:cubicBezTo>
                    <a:pt x="7462" y="9"/>
                    <a:pt x="7417" y="0"/>
                    <a:pt x="7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46"/>
            <p:cNvSpPr/>
            <p:nvPr/>
          </p:nvSpPr>
          <p:spPr>
            <a:xfrm>
              <a:off x="4773254" y="2808887"/>
              <a:ext cx="269219" cy="243254"/>
            </a:xfrm>
            <a:custGeom>
              <a:rect b="b" l="l" r="r" t="t"/>
              <a:pathLst>
                <a:path extrusionOk="0" h="8591" w="9508">
                  <a:moveTo>
                    <a:pt x="4291" y="741"/>
                  </a:moveTo>
                  <a:cubicBezTo>
                    <a:pt x="6100" y="741"/>
                    <a:pt x="7776" y="2373"/>
                    <a:pt x="8248" y="4051"/>
                  </a:cubicBezTo>
                  <a:cubicBezTo>
                    <a:pt x="8497" y="4954"/>
                    <a:pt x="8390" y="5940"/>
                    <a:pt x="7855" y="6725"/>
                  </a:cubicBezTo>
                  <a:cubicBezTo>
                    <a:pt x="7241" y="7617"/>
                    <a:pt x="6253" y="7854"/>
                    <a:pt x="5224" y="7854"/>
                  </a:cubicBezTo>
                  <a:cubicBezTo>
                    <a:pt x="5198" y="7854"/>
                    <a:pt x="5172" y="7854"/>
                    <a:pt x="5146" y="7853"/>
                  </a:cubicBezTo>
                  <a:cubicBezTo>
                    <a:pt x="3197" y="7830"/>
                    <a:pt x="1355" y="6772"/>
                    <a:pt x="809" y="4859"/>
                  </a:cubicBezTo>
                  <a:cubicBezTo>
                    <a:pt x="821" y="4835"/>
                    <a:pt x="821" y="4823"/>
                    <a:pt x="821" y="4800"/>
                  </a:cubicBezTo>
                  <a:cubicBezTo>
                    <a:pt x="702" y="3041"/>
                    <a:pt x="1819" y="1294"/>
                    <a:pt x="3566" y="831"/>
                  </a:cubicBezTo>
                  <a:cubicBezTo>
                    <a:pt x="3808" y="769"/>
                    <a:pt x="4051" y="741"/>
                    <a:pt x="4291" y="741"/>
                  </a:cubicBezTo>
                  <a:close/>
                  <a:moveTo>
                    <a:pt x="4319" y="0"/>
                  </a:moveTo>
                  <a:cubicBezTo>
                    <a:pt x="4129" y="0"/>
                    <a:pt x="3936" y="15"/>
                    <a:pt x="3744" y="46"/>
                  </a:cubicBezTo>
                  <a:cubicBezTo>
                    <a:pt x="1605" y="391"/>
                    <a:pt x="72" y="2399"/>
                    <a:pt x="72" y="4502"/>
                  </a:cubicBezTo>
                  <a:cubicBezTo>
                    <a:pt x="25" y="4586"/>
                    <a:pt x="1" y="4669"/>
                    <a:pt x="25" y="4776"/>
                  </a:cubicBezTo>
                  <a:cubicBezTo>
                    <a:pt x="543" y="7246"/>
                    <a:pt x="2863" y="8591"/>
                    <a:pt x="5246" y="8591"/>
                  </a:cubicBezTo>
                  <a:cubicBezTo>
                    <a:pt x="5430" y="8591"/>
                    <a:pt x="5615" y="8583"/>
                    <a:pt x="5800" y="8566"/>
                  </a:cubicBezTo>
                  <a:cubicBezTo>
                    <a:pt x="8057" y="8376"/>
                    <a:pt x="9507" y="6380"/>
                    <a:pt x="9032" y="4134"/>
                  </a:cubicBezTo>
                  <a:cubicBezTo>
                    <a:pt x="8583" y="2022"/>
                    <a:pt x="6542" y="0"/>
                    <a:pt x="4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46"/>
            <p:cNvSpPr/>
            <p:nvPr/>
          </p:nvSpPr>
          <p:spPr>
            <a:xfrm>
              <a:off x="5298837" y="2873106"/>
              <a:ext cx="120480" cy="107965"/>
            </a:xfrm>
            <a:custGeom>
              <a:rect b="b" l="l" r="r" t="t"/>
              <a:pathLst>
                <a:path extrusionOk="0" h="3813" w="4255">
                  <a:moveTo>
                    <a:pt x="1260" y="773"/>
                  </a:moveTo>
                  <a:cubicBezTo>
                    <a:pt x="2044" y="975"/>
                    <a:pt x="2793" y="1272"/>
                    <a:pt x="3494" y="1664"/>
                  </a:cubicBezTo>
                  <a:cubicBezTo>
                    <a:pt x="3470" y="2151"/>
                    <a:pt x="3363" y="2627"/>
                    <a:pt x="3208" y="3090"/>
                  </a:cubicBezTo>
                  <a:cubicBezTo>
                    <a:pt x="3185" y="3078"/>
                    <a:pt x="3185" y="3078"/>
                    <a:pt x="3161" y="3066"/>
                  </a:cubicBezTo>
                  <a:cubicBezTo>
                    <a:pt x="2412" y="2781"/>
                    <a:pt x="1652" y="2496"/>
                    <a:pt x="903" y="2199"/>
                  </a:cubicBezTo>
                  <a:cubicBezTo>
                    <a:pt x="986" y="1724"/>
                    <a:pt x="1105" y="1248"/>
                    <a:pt x="1260" y="773"/>
                  </a:cubicBezTo>
                  <a:close/>
                  <a:moveTo>
                    <a:pt x="1009" y="0"/>
                  </a:moveTo>
                  <a:cubicBezTo>
                    <a:pt x="863" y="0"/>
                    <a:pt x="718" y="74"/>
                    <a:pt x="654" y="250"/>
                  </a:cubicBezTo>
                  <a:cubicBezTo>
                    <a:pt x="428" y="856"/>
                    <a:pt x="273" y="1474"/>
                    <a:pt x="166" y="2116"/>
                  </a:cubicBezTo>
                  <a:cubicBezTo>
                    <a:pt x="0" y="2282"/>
                    <a:pt x="0" y="2650"/>
                    <a:pt x="309" y="2769"/>
                  </a:cubicBezTo>
                  <a:cubicBezTo>
                    <a:pt x="1188" y="3102"/>
                    <a:pt x="2080" y="3447"/>
                    <a:pt x="2971" y="3791"/>
                  </a:cubicBezTo>
                  <a:cubicBezTo>
                    <a:pt x="3012" y="3806"/>
                    <a:pt x="3052" y="3813"/>
                    <a:pt x="3090" y="3813"/>
                  </a:cubicBezTo>
                  <a:cubicBezTo>
                    <a:pt x="3173" y="3813"/>
                    <a:pt x="3246" y="3781"/>
                    <a:pt x="3304" y="3732"/>
                  </a:cubicBezTo>
                  <a:cubicBezTo>
                    <a:pt x="3353" y="3751"/>
                    <a:pt x="3409" y="3762"/>
                    <a:pt x="3465" y="3762"/>
                  </a:cubicBezTo>
                  <a:cubicBezTo>
                    <a:pt x="3614" y="3762"/>
                    <a:pt x="3770" y="3690"/>
                    <a:pt x="3838" y="3518"/>
                  </a:cubicBezTo>
                  <a:cubicBezTo>
                    <a:pt x="4076" y="2912"/>
                    <a:pt x="4207" y="2282"/>
                    <a:pt x="4242" y="1628"/>
                  </a:cubicBezTo>
                  <a:cubicBezTo>
                    <a:pt x="4254" y="1569"/>
                    <a:pt x="4242" y="1522"/>
                    <a:pt x="4218" y="1474"/>
                  </a:cubicBezTo>
                  <a:cubicBezTo>
                    <a:pt x="4242" y="1343"/>
                    <a:pt x="4195" y="1213"/>
                    <a:pt x="4052" y="1117"/>
                  </a:cubicBezTo>
                  <a:cubicBezTo>
                    <a:pt x="3220" y="630"/>
                    <a:pt x="2329" y="274"/>
                    <a:pt x="1402" y="48"/>
                  </a:cubicBezTo>
                  <a:cubicBezTo>
                    <a:pt x="1372" y="38"/>
                    <a:pt x="1344" y="34"/>
                    <a:pt x="1317" y="34"/>
                  </a:cubicBezTo>
                  <a:cubicBezTo>
                    <a:pt x="1281" y="34"/>
                    <a:pt x="1246" y="41"/>
                    <a:pt x="1212" y="48"/>
                  </a:cubicBezTo>
                  <a:cubicBezTo>
                    <a:pt x="1150" y="17"/>
                    <a:pt x="1080" y="0"/>
                    <a:pt x="10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46"/>
            <p:cNvSpPr/>
            <p:nvPr/>
          </p:nvSpPr>
          <p:spPr>
            <a:xfrm>
              <a:off x="4840049" y="2634353"/>
              <a:ext cx="28626" cy="110117"/>
            </a:xfrm>
            <a:custGeom>
              <a:rect b="b" l="l" r="r" t="t"/>
              <a:pathLst>
                <a:path extrusionOk="0" h="3889" w="1011">
                  <a:moveTo>
                    <a:pt x="357" y="0"/>
                  </a:moveTo>
                  <a:cubicBezTo>
                    <a:pt x="174" y="0"/>
                    <a:pt x="1" y="116"/>
                    <a:pt x="18" y="352"/>
                  </a:cubicBezTo>
                  <a:cubicBezTo>
                    <a:pt x="90" y="1422"/>
                    <a:pt x="173" y="2479"/>
                    <a:pt x="244" y="3537"/>
                  </a:cubicBezTo>
                  <a:cubicBezTo>
                    <a:pt x="262" y="3770"/>
                    <a:pt x="461" y="3889"/>
                    <a:pt x="649" y="3889"/>
                  </a:cubicBezTo>
                  <a:cubicBezTo>
                    <a:pt x="835" y="3889"/>
                    <a:pt x="1011" y="3773"/>
                    <a:pt x="993" y="3537"/>
                  </a:cubicBezTo>
                  <a:cubicBezTo>
                    <a:pt x="910" y="2479"/>
                    <a:pt x="838" y="1422"/>
                    <a:pt x="755" y="352"/>
                  </a:cubicBezTo>
                  <a:cubicBezTo>
                    <a:pt x="737" y="119"/>
                    <a:pt x="542" y="0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46"/>
            <p:cNvSpPr/>
            <p:nvPr/>
          </p:nvSpPr>
          <p:spPr>
            <a:xfrm>
              <a:off x="4724807" y="2684329"/>
              <a:ext cx="74100" cy="87154"/>
            </a:xfrm>
            <a:custGeom>
              <a:rect b="b" l="l" r="r" t="t"/>
              <a:pathLst>
                <a:path extrusionOk="0" h="3078" w="2617">
                  <a:moveTo>
                    <a:pt x="519" y="0"/>
                  </a:moveTo>
                  <a:cubicBezTo>
                    <a:pt x="255" y="0"/>
                    <a:pt x="0" y="262"/>
                    <a:pt x="191" y="536"/>
                  </a:cubicBezTo>
                  <a:cubicBezTo>
                    <a:pt x="714" y="1332"/>
                    <a:pt x="1248" y="2116"/>
                    <a:pt x="1783" y="2912"/>
                  </a:cubicBezTo>
                  <a:cubicBezTo>
                    <a:pt x="1861" y="3029"/>
                    <a:pt x="1973" y="3077"/>
                    <a:pt x="2086" y="3077"/>
                  </a:cubicBezTo>
                  <a:cubicBezTo>
                    <a:pt x="2351" y="3077"/>
                    <a:pt x="2617" y="2808"/>
                    <a:pt x="2425" y="2532"/>
                  </a:cubicBezTo>
                  <a:cubicBezTo>
                    <a:pt x="1890" y="1748"/>
                    <a:pt x="1355" y="952"/>
                    <a:pt x="832" y="168"/>
                  </a:cubicBezTo>
                  <a:cubicBezTo>
                    <a:pt x="750" y="49"/>
                    <a:pt x="6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46"/>
            <p:cNvSpPr/>
            <p:nvPr/>
          </p:nvSpPr>
          <p:spPr>
            <a:xfrm>
              <a:off x="4644846" y="2773578"/>
              <a:ext cx="86276" cy="55073"/>
            </a:xfrm>
            <a:custGeom>
              <a:rect b="b" l="l" r="r" t="t"/>
              <a:pathLst>
                <a:path extrusionOk="0" h="1945" w="3047">
                  <a:moveTo>
                    <a:pt x="531" y="1"/>
                  </a:moveTo>
                  <a:cubicBezTo>
                    <a:pt x="208" y="1"/>
                    <a:pt x="1" y="489"/>
                    <a:pt x="341" y="699"/>
                  </a:cubicBezTo>
                  <a:cubicBezTo>
                    <a:pt x="1007" y="1091"/>
                    <a:pt x="1660" y="1484"/>
                    <a:pt x="2326" y="1888"/>
                  </a:cubicBezTo>
                  <a:cubicBezTo>
                    <a:pt x="2391" y="1927"/>
                    <a:pt x="2456" y="1944"/>
                    <a:pt x="2516" y="1944"/>
                  </a:cubicBezTo>
                  <a:cubicBezTo>
                    <a:pt x="2839" y="1944"/>
                    <a:pt x="3046" y="1456"/>
                    <a:pt x="2706" y="1246"/>
                  </a:cubicBezTo>
                  <a:cubicBezTo>
                    <a:pt x="2040" y="842"/>
                    <a:pt x="1387" y="450"/>
                    <a:pt x="721" y="58"/>
                  </a:cubicBezTo>
                  <a:cubicBezTo>
                    <a:pt x="656" y="18"/>
                    <a:pt x="591" y="1"/>
                    <a:pt x="5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46"/>
            <p:cNvSpPr/>
            <p:nvPr/>
          </p:nvSpPr>
          <p:spPr>
            <a:xfrm>
              <a:off x="4629273" y="2902780"/>
              <a:ext cx="79792" cy="22992"/>
            </a:xfrm>
            <a:custGeom>
              <a:rect b="b" l="l" r="r" t="t"/>
              <a:pathLst>
                <a:path extrusionOk="0" h="812" w="2818">
                  <a:moveTo>
                    <a:pt x="1058" y="1"/>
                  </a:moveTo>
                  <a:cubicBezTo>
                    <a:pt x="865" y="1"/>
                    <a:pt x="671" y="7"/>
                    <a:pt x="475" y="22"/>
                  </a:cubicBezTo>
                  <a:cubicBezTo>
                    <a:pt x="11" y="57"/>
                    <a:pt x="0" y="772"/>
                    <a:pt x="443" y="772"/>
                  </a:cubicBezTo>
                  <a:cubicBezTo>
                    <a:pt x="453" y="772"/>
                    <a:pt x="464" y="771"/>
                    <a:pt x="475" y="771"/>
                  </a:cubicBezTo>
                  <a:cubicBezTo>
                    <a:pt x="703" y="752"/>
                    <a:pt x="930" y="742"/>
                    <a:pt x="1155" y="742"/>
                  </a:cubicBezTo>
                  <a:cubicBezTo>
                    <a:pt x="1492" y="742"/>
                    <a:pt x="1828" y="763"/>
                    <a:pt x="2163" y="806"/>
                  </a:cubicBezTo>
                  <a:cubicBezTo>
                    <a:pt x="2185" y="810"/>
                    <a:pt x="2207" y="811"/>
                    <a:pt x="2228" y="811"/>
                  </a:cubicBezTo>
                  <a:cubicBezTo>
                    <a:pt x="2656" y="811"/>
                    <a:pt x="2817" y="161"/>
                    <a:pt x="2365" y="93"/>
                  </a:cubicBezTo>
                  <a:cubicBezTo>
                    <a:pt x="1927" y="36"/>
                    <a:pt x="1496" y="1"/>
                    <a:pt x="1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46"/>
            <p:cNvSpPr/>
            <p:nvPr/>
          </p:nvSpPr>
          <p:spPr>
            <a:xfrm>
              <a:off x="4633775" y="2980929"/>
              <a:ext cx="82170" cy="38763"/>
            </a:xfrm>
            <a:custGeom>
              <a:rect b="b" l="l" r="r" t="t"/>
              <a:pathLst>
                <a:path extrusionOk="0" h="1369" w="2902">
                  <a:moveTo>
                    <a:pt x="2407" y="0"/>
                  </a:moveTo>
                  <a:cubicBezTo>
                    <a:pt x="2370" y="0"/>
                    <a:pt x="2331" y="6"/>
                    <a:pt x="2289" y="19"/>
                  </a:cubicBezTo>
                  <a:lnTo>
                    <a:pt x="411" y="637"/>
                  </a:lnTo>
                  <a:cubicBezTo>
                    <a:pt x="0" y="766"/>
                    <a:pt x="131" y="1368"/>
                    <a:pt x="498" y="1368"/>
                  </a:cubicBezTo>
                  <a:cubicBezTo>
                    <a:pt x="534" y="1368"/>
                    <a:pt x="573" y="1363"/>
                    <a:pt x="613" y="1350"/>
                  </a:cubicBezTo>
                  <a:lnTo>
                    <a:pt x="2491" y="744"/>
                  </a:lnTo>
                  <a:cubicBezTo>
                    <a:pt x="2902" y="603"/>
                    <a:pt x="2781" y="0"/>
                    <a:pt x="2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46"/>
            <p:cNvSpPr/>
            <p:nvPr/>
          </p:nvSpPr>
          <p:spPr>
            <a:xfrm>
              <a:off x="4669735" y="3034897"/>
              <a:ext cx="72118" cy="52043"/>
            </a:xfrm>
            <a:custGeom>
              <a:rect b="b" l="l" r="r" t="t"/>
              <a:pathLst>
                <a:path extrusionOk="0" h="1838" w="2547">
                  <a:moveTo>
                    <a:pt x="2031" y="0"/>
                  </a:moveTo>
                  <a:cubicBezTo>
                    <a:pt x="1970" y="0"/>
                    <a:pt x="1905" y="19"/>
                    <a:pt x="1839" y="62"/>
                  </a:cubicBezTo>
                  <a:cubicBezTo>
                    <a:pt x="1304" y="418"/>
                    <a:pt x="781" y="810"/>
                    <a:pt x="282" y="1226"/>
                  </a:cubicBezTo>
                  <a:cubicBezTo>
                    <a:pt x="0" y="1461"/>
                    <a:pt x="268" y="1837"/>
                    <a:pt x="575" y="1837"/>
                  </a:cubicBezTo>
                  <a:cubicBezTo>
                    <a:pt x="656" y="1837"/>
                    <a:pt x="740" y="1811"/>
                    <a:pt x="817" y="1749"/>
                  </a:cubicBezTo>
                  <a:cubicBezTo>
                    <a:pt x="1256" y="1369"/>
                    <a:pt x="1732" y="1024"/>
                    <a:pt x="2219" y="703"/>
                  </a:cubicBezTo>
                  <a:cubicBezTo>
                    <a:pt x="2547" y="485"/>
                    <a:pt x="2343" y="0"/>
                    <a:pt x="2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3" name="Google Shape;583;p46"/>
          <p:cNvGrpSpPr/>
          <p:nvPr/>
        </p:nvGrpSpPr>
        <p:grpSpPr>
          <a:xfrm>
            <a:off x="8218369" y="2885808"/>
            <a:ext cx="718380" cy="843645"/>
            <a:chOff x="4748819" y="3384758"/>
            <a:chExt cx="718380" cy="843645"/>
          </a:xfrm>
        </p:grpSpPr>
        <p:sp>
          <p:nvSpPr>
            <p:cNvPr id="584" name="Google Shape;584;p46"/>
            <p:cNvSpPr/>
            <p:nvPr/>
          </p:nvSpPr>
          <p:spPr>
            <a:xfrm>
              <a:off x="4827846" y="3568862"/>
              <a:ext cx="552652" cy="400148"/>
            </a:xfrm>
            <a:custGeom>
              <a:rect b="b" l="l" r="r" t="t"/>
              <a:pathLst>
                <a:path extrusionOk="0" h="14132" w="19518">
                  <a:moveTo>
                    <a:pt x="5452" y="9640"/>
                  </a:moveTo>
                  <a:lnTo>
                    <a:pt x="5452" y="9640"/>
                  </a:lnTo>
                  <a:cubicBezTo>
                    <a:pt x="5440" y="9663"/>
                    <a:pt x="5428" y="9699"/>
                    <a:pt x="5417" y="9735"/>
                  </a:cubicBezTo>
                  <a:cubicBezTo>
                    <a:pt x="5357" y="9770"/>
                    <a:pt x="5286" y="9818"/>
                    <a:pt x="5226" y="9865"/>
                  </a:cubicBezTo>
                  <a:cubicBezTo>
                    <a:pt x="5298" y="9782"/>
                    <a:pt x="5369" y="9711"/>
                    <a:pt x="5452" y="9640"/>
                  </a:cubicBezTo>
                  <a:close/>
                  <a:moveTo>
                    <a:pt x="8851" y="10970"/>
                  </a:moveTo>
                  <a:lnTo>
                    <a:pt x="8851" y="10970"/>
                  </a:lnTo>
                  <a:cubicBezTo>
                    <a:pt x="8815" y="11172"/>
                    <a:pt x="8779" y="11363"/>
                    <a:pt x="8744" y="11565"/>
                  </a:cubicBezTo>
                  <a:cubicBezTo>
                    <a:pt x="8684" y="11505"/>
                    <a:pt x="8613" y="11446"/>
                    <a:pt x="8542" y="11386"/>
                  </a:cubicBezTo>
                  <a:lnTo>
                    <a:pt x="8851" y="10970"/>
                  </a:lnTo>
                  <a:close/>
                  <a:moveTo>
                    <a:pt x="15658" y="0"/>
                  </a:moveTo>
                  <a:cubicBezTo>
                    <a:pt x="15503" y="0"/>
                    <a:pt x="15346" y="41"/>
                    <a:pt x="15196" y="133"/>
                  </a:cubicBezTo>
                  <a:cubicBezTo>
                    <a:pt x="14911" y="311"/>
                    <a:pt x="14757" y="525"/>
                    <a:pt x="14673" y="810"/>
                  </a:cubicBezTo>
                  <a:cubicBezTo>
                    <a:pt x="14400" y="1024"/>
                    <a:pt x="14234" y="1369"/>
                    <a:pt x="14305" y="1797"/>
                  </a:cubicBezTo>
                  <a:cubicBezTo>
                    <a:pt x="14471" y="2676"/>
                    <a:pt x="14650" y="3627"/>
                    <a:pt x="14745" y="4577"/>
                  </a:cubicBezTo>
                  <a:cubicBezTo>
                    <a:pt x="14590" y="4328"/>
                    <a:pt x="14341" y="4161"/>
                    <a:pt x="14067" y="4102"/>
                  </a:cubicBezTo>
                  <a:cubicBezTo>
                    <a:pt x="14509" y="3332"/>
                    <a:pt x="13885" y="2686"/>
                    <a:pt x="13209" y="2686"/>
                  </a:cubicBezTo>
                  <a:cubicBezTo>
                    <a:pt x="13103" y="2686"/>
                    <a:pt x="12996" y="2702"/>
                    <a:pt x="12891" y="2736"/>
                  </a:cubicBezTo>
                  <a:cubicBezTo>
                    <a:pt x="12748" y="2339"/>
                    <a:pt x="12329" y="2065"/>
                    <a:pt x="11880" y="2065"/>
                  </a:cubicBezTo>
                  <a:cubicBezTo>
                    <a:pt x="11845" y="2065"/>
                    <a:pt x="11809" y="2067"/>
                    <a:pt x="11774" y="2070"/>
                  </a:cubicBezTo>
                  <a:cubicBezTo>
                    <a:pt x="11601" y="1761"/>
                    <a:pt x="11289" y="1543"/>
                    <a:pt x="10949" y="1543"/>
                  </a:cubicBezTo>
                  <a:cubicBezTo>
                    <a:pt x="10727" y="1543"/>
                    <a:pt x="10492" y="1636"/>
                    <a:pt x="10277" y="1856"/>
                  </a:cubicBezTo>
                  <a:cubicBezTo>
                    <a:pt x="7080" y="5124"/>
                    <a:pt x="3884" y="8404"/>
                    <a:pt x="687" y="11672"/>
                  </a:cubicBezTo>
                  <a:cubicBezTo>
                    <a:pt x="0" y="12377"/>
                    <a:pt x="676" y="13371"/>
                    <a:pt x="1430" y="13371"/>
                  </a:cubicBezTo>
                  <a:cubicBezTo>
                    <a:pt x="1654" y="13371"/>
                    <a:pt x="1885" y="13283"/>
                    <a:pt x="2089" y="13074"/>
                  </a:cubicBezTo>
                  <a:cubicBezTo>
                    <a:pt x="2767" y="12384"/>
                    <a:pt x="3432" y="11695"/>
                    <a:pt x="4109" y="11006"/>
                  </a:cubicBezTo>
                  <a:lnTo>
                    <a:pt x="4109" y="11006"/>
                  </a:lnTo>
                  <a:cubicBezTo>
                    <a:pt x="4017" y="11596"/>
                    <a:pt x="4453" y="12228"/>
                    <a:pt x="5020" y="12228"/>
                  </a:cubicBezTo>
                  <a:cubicBezTo>
                    <a:pt x="5184" y="12228"/>
                    <a:pt x="5359" y="12175"/>
                    <a:pt x="5535" y="12052"/>
                  </a:cubicBezTo>
                  <a:cubicBezTo>
                    <a:pt x="5619" y="11992"/>
                    <a:pt x="5714" y="11933"/>
                    <a:pt x="5797" y="11862"/>
                  </a:cubicBezTo>
                  <a:cubicBezTo>
                    <a:pt x="5844" y="11885"/>
                    <a:pt x="5892" y="11909"/>
                    <a:pt x="5951" y="11921"/>
                  </a:cubicBezTo>
                  <a:cubicBezTo>
                    <a:pt x="6688" y="12159"/>
                    <a:pt x="7211" y="12884"/>
                    <a:pt x="7817" y="13335"/>
                  </a:cubicBezTo>
                  <a:cubicBezTo>
                    <a:pt x="8494" y="13846"/>
                    <a:pt x="9267" y="14131"/>
                    <a:pt x="10110" y="14131"/>
                  </a:cubicBezTo>
                  <a:cubicBezTo>
                    <a:pt x="10133" y="14132"/>
                    <a:pt x="10157" y="14132"/>
                    <a:pt x="10180" y="14132"/>
                  </a:cubicBezTo>
                  <a:cubicBezTo>
                    <a:pt x="10893" y="14132"/>
                    <a:pt x="11606" y="13956"/>
                    <a:pt x="12285" y="13668"/>
                  </a:cubicBezTo>
                  <a:cubicBezTo>
                    <a:pt x="12431" y="13759"/>
                    <a:pt x="12595" y="13811"/>
                    <a:pt x="12760" y="13811"/>
                  </a:cubicBezTo>
                  <a:cubicBezTo>
                    <a:pt x="12984" y="13811"/>
                    <a:pt x="13210" y="13715"/>
                    <a:pt x="13402" y="13490"/>
                  </a:cubicBezTo>
                  <a:cubicBezTo>
                    <a:pt x="13521" y="13359"/>
                    <a:pt x="13628" y="13216"/>
                    <a:pt x="13746" y="13074"/>
                  </a:cubicBezTo>
                  <a:cubicBezTo>
                    <a:pt x="13917" y="13429"/>
                    <a:pt x="14281" y="13660"/>
                    <a:pt x="14663" y="13660"/>
                  </a:cubicBezTo>
                  <a:cubicBezTo>
                    <a:pt x="14895" y="13660"/>
                    <a:pt x="15133" y="13575"/>
                    <a:pt x="15339" y="13383"/>
                  </a:cubicBezTo>
                  <a:cubicBezTo>
                    <a:pt x="15695" y="13038"/>
                    <a:pt x="16040" y="12670"/>
                    <a:pt x="16349" y="12289"/>
                  </a:cubicBezTo>
                  <a:cubicBezTo>
                    <a:pt x="16535" y="12468"/>
                    <a:pt x="16810" y="12552"/>
                    <a:pt x="17081" y="12552"/>
                  </a:cubicBezTo>
                  <a:cubicBezTo>
                    <a:pt x="17260" y="12552"/>
                    <a:pt x="17438" y="12515"/>
                    <a:pt x="17585" y="12444"/>
                  </a:cubicBezTo>
                  <a:cubicBezTo>
                    <a:pt x="18512" y="11992"/>
                    <a:pt x="19141" y="11184"/>
                    <a:pt x="19355" y="10174"/>
                  </a:cubicBezTo>
                  <a:cubicBezTo>
                    <a:pt x="19518" y="9427"/>
                    <a:pt x="18890" y="8936"/>
                    <a:pt x="18310" y="8936"/>
                  </a:cubicBezTo>
                  <a:cubicBezTo>
                    <a:pt x="18254" y="8936"/>
                    <a:pt x="18198" y="8941"/>
                    <a:pt x="18143" y="8950"/>
                  </a:cubicBezTo>
                  <a:cubicBezTo>
                    <a:pt x="18108" y="8820"/>
                    <a:pt x="18060" y="8713"/>
                    <a:pt x="17989" y="8606"/>
                  </a:cubicBezTo>
                  <a:cubicBezTo>
                    <a:pt x="18167" y="7596"/>
                    <a:pt x="18060" y="6597"/>
                    <a:pt x="17668" y="5671"/>
                  </a:cubicBezTo>
                  <a:cubicBezTo>
                    <a:pt x="17513" y="4803"/>
                    <a:pt x="17359" y="3936"/>
                    <a:pt x="17204" y="3056"/>
                  </a:cubicBezTo>
                  <a:cubicBezTo>
                    <a:pt x="17062" y="2248"/>
                    <a:pt x="17097" y="846"/>
                    <a:pt x="16396" y="288"/>
                  </a:cubicBezTo>
                  <a:cubicBezTo>
                    <a:pt x="16180" y="116"/>
                    <a:pt x="15921" y="0"/>
                    <a:pt x="156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46"/>
            <p:cNvSpPr/>
            <p:nvPr/>
          </p:nvSpPr>
          <p:spPr>
            <a:xfrm>
              <a:off x="5133959" y="3428618"/>
              <a:ext cx="151089" cy="169522"/>
            </a:xfrm>
            <a:custGeom>
              <a:rect b="b" l="l" r="r" t="t"/>
              <a:pathLst>
                <a:path extrusionOk="0" h="5987" w="5336">
                  <a:moveTo>
                    <a:pt x="2722" y="0"/>
                  </a:moveTo>
                  <a:cubicBezTo>
                    <a:pt x="2329" y="0"/>
                    <a:pt x="2056" y="190"/>
                    <a:pt x="1902" y="452"/>
                  </a:cubicBezTo>
                  <a:cubicBezTo>
                    <a:pt x="1807" y="523"/>
                    <a:pt x="1712" y="618"/>
                    <a:pt x="1652" y="737"/>
                  </a:cubicBezTo>
                  <a:cubicBezTo>
                    <a:pt x="1403" y="1165"/>
                    <a:pt x="1510" y="1866"/>
                    <a:pt x="2009" y="2092"/>
                  </a:cubicBezTo>
                  <a:cubicBezTo>
                    <a:pt x="2555" y="2341"/>
                    <a:pt x="2935" y="2710"/>
                    <a:pt x="3149" y="3221"/>
                  </a:cubicBezTo>
                  <a:cubicBezTo>
                    <a:pt x="3023" y="3201"/>
                    <a:pt x="2895" y="3192"/>
                    <a:pt x="2768" y="3192"/>
                  </a:cubicBezTo>
                  <a:cubicBezTo>
                    <a:pt x="2277" y="3192"/>
                    <a:pt x="1792" y="3334"/>
                    <a:pt x="1367" y="3589"/>
                  </a:cubicBezTo>
                  <a:cubicBezTo>
                    <a:pt x="1273" y="3560"/>
                    <a:pt x="1173" y="3546"/>
                    <a:pt x="1073" y="3546"/>
                  </a:cubicBezTo>
                  <a:cubicBezTo>
                    <a:pt x="807" y="3546"/>
                    <a:pt x="538" y="3645"/>
                    <a:pt x="357" y="3827"/>
                  </a:cubicBezTo>
                  <a:cubicBezTo>
                    <a:pt x="0" y="4183"/>
                    <a:pt x="12" y="4682"/>
                    <a:pt x="250" y="5074"/>
                  </a:cubicBezTo>
                  <a:cubicBezTo>
                    <a:pt x="290" y="5593"/>
                    <a:pt x="799" y="5986"/>
                    <a:pt x="1313" y="5986"/>
                  </a:cubicBezTo>
                  <a:cubicBezTo>
                    <a:pt x="1411" y="5986"/>
                    <a:pt x="1509" y="5972"/>
                    <a:pt x="1605" y="5942"/>
                  </a:cubicBezTo>
                  <a:cubicBezTo>
                    <a:pt x="1754" y="5969"/>
                    <a:pt x="1907" y="5982"/>
                    <a:pt x="2060" y="5982"/>
                  </a:cubicBezTo>
                  <a:cubicBezTo>
                    <a:pt x="2915" y="5982"/>
                    <a:pt x="3780" y="5565"/>
                    <a:pt x="4183" y="4789"/>
                  </a:cubicBezTo>
                  <a:cubicBezTo>
                    <a:pt x="4278" y="4599"/>
                    <a:pt x="4314" y="4421"/>
                    <a:pt x="4314" y="4242"/>
                  </a:cubicBezTo>
                  <a:cubicBezTo>
                    <a:pt x="4849" y="4159"/>
                    <a:pt x="5336" y="3696"/>
                    <a:pt x="5169" y="3019"/>
                  </a:cubicBezTo>
                  <a:cubicBezTo>
                    <a:pt x="4944" y="2127"/>
                    <a:pt x="4397" y="1307"/>
                    <a:pt x="3648" y="761"/>
                  </a:cubicBezTo>
                  <a:cubicBezTo>
                    <a:pt x="3565" y="357"/>
                    <a:pt x="3256" y="0"/>
                    <a:pt x="27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46"/>
            <p:cNvSpPr/>
            <p:nvPr/>
          </p:nvSpPr>
          <p:spPr>
            <a:xfrm>
              <a:off x="5201236" y="3494903"/>
              <a:ext cx="24266" cy="20868"/>
            </a:xfrm>
            <a:custGeom>
              <a:rect b="b" l="l" r="r" t="t"/>
              <a:pathLst>
                <a:path extrusionOk="0" h="737" w="857">
                  <a:moveTo>
                    <a:pt x="381" y="0"/>
                  </a:moveTo>
                  <a:cubicBezTo>
                    <a:pt x="191" y="0"/>
                    <a:pt x="1" y="167"/>
                    <a:pt x="13" y="369"/>
                  </a:cubicBezTo>
                  <a:cubicBezTo>
                    <a:pt x="13" y="571"/>
                    <a:pt x="167" y="737"/>
                    <a:pt x="381" y="737"/>
                  </a:cubicBezTo>
                  <a:lnTo>
                    <a:pt x="476" y="737"/>
                  </a:lnTo>
                  <a:cubicBezTo>
                    <a:pt x="678" y="737"/>
                    <a:pt x="857" y="571"/>
                    <a:pt x="845" y="369"/>
                  </a:cubicBezTo>
                  <a:cubicBezTo>
                    <a:pt x="845" y="167"/>
                    <a:pt x="690" y="0"/>
                    <a:pt x="4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46"/>
            <p:cNvSpPr/>
            <p:nvPr/>
          </p:nvSpPr>
          <p:spPr>
            <a:xfrm>
              <a:off x="4748819" y="3424144"/>
              <a:ext cx="718380" cy="804259"/>
            </a:xfrm>
            <a:custGeom>
              <a:rect b="b" l="l" r="r" t="t"/>
              <a:pathLst>
                <a:path extrusionOk="0" h="28404" w="25371">
                  <a:moveTo>
                    <a:pt x="14113" y="2570"/>
                  </a:moveTo>
                  <a:lnTo>
                    <a:pt x="14030" y="4721"/>
                  </a:lnTo>
                  <a:cubicBezTo>
                    <a:pt x="14006" y="4709"/>
                    <a:pt x="13983" y="4686"/>
                    <a:pt x="13947" y="4674"/>
                  </a:cubicBezTo>
                  <a:cubicBezTo>
                    <a:pt x="12806" y="4115"/>
                    <a:pt x="11654" y="3592"/>
                    <a:pt x="10489" y="3093"/>
                  </a:cubicBezTo>
                  <a:cubicBezTo>
                    <a:pt x="11713" y="3046"/>
                    <a:pt x="12913" y="2879"/>
                    <a:pt x="14113" y="2570"/>
                  </a:cubicBezTo>
                  <a:close/>
                  <a:moveTo>
                    <a:pt x="17408" y="737"/>
                  </a:moveTo>
                  <a:cubicBezTo>
                    <a:pt x="18026" y="737"/>
                    <a:pt x="18643" y="901"/>
                    <a:pt x="19140" y="1275"/>
                  </a:cubicBezTo>
                  <a:cubicBezTo>
                    <a:pt x="20090" y="1988"/>
                    <a:pt x="20447" y="3224"/>
                    <a:pt x="20126" y="4341"/>
                  </a:cubicBezTo>
                  <a:cubicBezTo>
                    <a:pt x="20102" y="4389"/>
                    <a:pt x="20102" y="4424"/>
                    <a:pt x="20102" y="4460"/>
                  </a:cubicBezTo>
                  <a:cubicBezTo>
                    <a:pt x="19984" y="4602"/>
                    <a:pt x="19936" y="4816"/>
                    <a:pt x="20079" y="4983"/>
                  </a:cubicBezTo>
                  <a:cubicBezTo>
                    <a:pt x="22800" y="8346"/>
                    <a:pt x="23430" y="13562"/>
                    <a:pt x="20946" y="17246"/>
                  </a:cubicBezTo>
                  <a:cubicBezTo>
                    <a:pt x="19485" y="19407"/>
                    <a:pt x="17306" y="20287"/>
                    <a:pt x="15028" y="20287"/>
                  </a:cubicBezTo>
                  <a:cubicBezTo>
                    <a:pt x="12785" y="20287"/>
                    <a:pt x="10445" y="19434"/>
                    <a:pt x="8600" y="18113"/>
                  </a:cubicBezTo>
                  <a:cubicBezTo>
                    <a:pt x="8540" y="18066"/>
                    <a:pt x="8469" y="18054"/>
                    <a:pt x="8410" y="18054"/>
                  </a:cubicBezTo>
                  <a:cubicBezTo>
                    <a:pt x="8358" y="17968"/>
                    <a:pt x="8275" y="17907"/>
                    <a:pt x="8165" y="17907"/>
                  </a:cubicBezTo>
                  <a:cubicBezTo>
                    <a:pt x="8124" y="17907"/>
                    <a:pt x="8078" y="17916"/>
                    <a:pt x="8029" y="17935"/>
                  </a:cubicBezTo>
                  <a:cubicBezTo>
                    <a:pt x="5997" y="18719"/>
                    <a:pt x="3953" y="19456"/>
                    <a:pt x="1886" y="20157"/>
                  </a:cubicBezTo>
                  <a:cubicBezTo>
                    <a:pt x="6544" y="15832"/>
                    <a:pt x="10846" y="11150"/>
                    <a:pt x="14743" y="6135"/>
                  </a:cubicBezTo>
                  <a:cubicBezTo>
                    <a:pt x="15207" y="6397"/>
                    <a:pt x="15706" y="6551"/>
                    <a:pt x="16264" y="6599"/>
                  </a:cubicBezTo>
                  <a:cubicBezTo>
                    <a:pt x="16275" y="6600"/>
                    <a:pt x="16286" y="6600"/>
                    <a:pt x="16297" y="6600"/>
                  </a:cubicBezTo>
                  <a:cubicBezTo>
                    <a:pt x="16739" y="6600"/>
                    <a:pt x="16717" y="5897"/>
                    <a:pt x="16264" y="5850"/>
                  </a:cubicBezTo>
                  <a:cubicBezTo>
                    <a:pt x="15706" y="5815"/>
                    <a:pt x="15183" y="5613"/>
                    <a:pt x="14755" y="5256"/>
                  </a:cubicBezTo>
                  <a:cubicBezTo>
                    <a:pt x="14743" y="5256"/>
                    <a:pt x="14743" y="5256"/>
                    <a:pt x="14731" y="5244"/>
                  </a:cubicBezTo>
                  <a:cubicBezTo>
                    <a:pt x="14743" y="5220"/>
                    <a:pt x="14755" y="5185"/>
                    <a:pt x="14755" y="5149"/>
                  </a:cubicBezTo>
                  <a:cubicBezTo>
                    <a:pt x="14779" y="4400"/>
                    <a:pt x="14814" y="3652"/>
                    <a:pt x="14838" y="2915"/>
                  </a:cubicBezTo>
                  <a:cubicBezTo>
                    <a:pt x="14933" y="2832"/>
                    <a:pt x="14993" y="2713"/>
                    <a:pt x="14969" y="2559"/>
                  </a:cubicBezTo>
                  <a:cubicBezTo>
                    <a:pt x="14791" y="1489"/>
                    <a:pt x="15884" y="954"/>
                    <a:pt x="16739" y="800"/>
                  </a:cubicBezTo>
                  <a:cubicBezTo>
                    <a:pt x="16958" y="759"/>
                    <a:pt x="17183" y="737"/>
                    <a:pt x="17408" y="737"/>
                  </a:cubicBezTo>
                  <a:close/>
                  <a:moveTo>
                    <a:pt x="20776" y="24538"/>
                  </a:moveTo>
                  <a:cubicBezTo>
                    <a:pt x="20764" y="24540"/>
                    <a:pt x="20753" y="24542"/>
                    <a:pt x="20744" y="24542"/>
                  </a:cubicBezTo>
                  <a:cubicBezTo>
                    <a:pt x="20759" y="24540"/>
                    <a:pt x="20769" y="24539"/>
                    <a:pt x="20776" y="24538"/>
                  </a:cubicBezTo>
                  <a:close/>
                  <a:moveTo>
                    <a:pt x="17424" y="1"/>
                  </a:moveTo>
                  <a:cubicBezTo>
                    <a:pt x="16091" y="1"/>
                    <a:pt x="14650" y="581"/>
                    <a:pt x="14303" y="1786"/>
                  </a:cubicBezTo>
                  <a:cubicBezTo>
                    <a:pt x="14268" y="1798"/>
                    <a:pt x="14244" y="1822"/>
                    <a:pt x="14220" y="1846"/>
                  </a:cubicBezTo>
                  <a:cubicBezTo>
                    <a:pt x="14176" y="1831"/>
                    <a:pt x="14132" y="1821"/>
                    <a:pt x="14082" y="1821"/>
                  </a:cubicBezTo>
                  <a:cubicBezTo>
                    <a:pt x="14052" y="1821"/>
                    <a:pt x="14019" y="1825"/>
                    <a:pt x="13983" y="1834"/>
                  </a:cubicBezTo>
                  <a:cubicBezTo>
                    <a:pt x="12645" y="2190"/>
                    <a:pt x="11287" y="2359"/>
                    <a:pt x="9899" y="2359"/>
                  </a:cubicBezTo>
                  <a:cubicBezTo>
                    <a:pt x="9806" y="2359"/>
                    <a:pt x="9714" y="2358"/>
                    <a:pt x="9622" y="2357"/>
                  </a:cubicBezTo>
                  <a:cubicBezTo>
                    <a:pt x="9336" y="2357"/>
                    <a:pt x="9218" y="2618"/>
                    <a:pt x="9277" y="2832"/>
                  </a:cubicBezTo>
                  <a:cubicBezTo>
                    <a:pt x="9158" y="3022"/>
                    <a:pt x="9182" y="3343"/>
                    <a:pt x="9455" y="3450"/>
                  </a:cubicBezTo>
                  <a:cubicBezTo>
                    <a:pt x="10834" y="4032"/>
                    <a:pt x="12188" y="4638"/>
                    <a:pt x="13531" y="5292"/>
                  </a:cubicBezTo>
                  <a:cubicBezTo>
                    <a:pt x="13567" y="5375"/>
                    <a:pt x="13614" y="5434"/>
                    <a:pt x="13686" y="5470"/>
                  </a:cubicBezTo>
                  <a:cubicBezTo>
                    <a:pt x="13686" y="5470"/>
                    <a:pt x="13697" y="5482"/>
                    <a:pt x="13697" y="5482"/>
                  </a:cubicBezTo>
                  <a:cubicBezTo>
                    <a:pt x="13697" y="5482"/>
                    <a:pt x="13709" y="5494"/>
                    <a:pt x="13721" y="5506"/>
                  </a:cubicBezTo>
                  <a:lnTo>
                    <a:pt x="13816" y="5601"/>
                  </a:lnTo>
                  <a:cubicBezTo>
                    <a:pt x="13883" y="5677"/>
                    <a:pt x="13980" y="5715"/>
                    <a:pt x="14077" y="5715"/>
                  </a:cubicBezTo>
                  <a:cubicBezTo>
                    <a:pt x="14101" y="5715"/>
                    <a:pt x="14125" y="5712"/>
                    <a:pt x="14149" y="5708"/>
                  </a:cubicBezTo>
                  <a:lnTo>
                    <a:pt x="14149" y="5708"/>
                  </a:lnTo>
                  <a:cubicBezTo>
                    <a:pt x="9954" y="11067"/>
                    <a:pt x="5320" y="16070"/>
                    <a:pt x="270" y="20644"/>
                  </a:cubicBezTo>
                  <a:cubicBezTo>
                    <a:pt x="1" y="20895"/>
                    <a:pt x="252" y="21268"/>
                    <a:pt x="545" y="21268"/>
                  </a:cubicBezTo>
                  <a:cubicBezTo>
                    <a:pt x="628" y="21268"/>
                    <a:pt x="714" y="21238"/>
                    <a:pt x="793" y="21167"/>
                  </a:cubicBezTo>
                  <a:cubicBezTo>
                    <a:pt x="845" y="21205"/>
                    <a:pt x="903" y="21228"/>
                    <a:pt x="968" y="21228"/>
                  </a:cubicBezTo>
                  <a:cubicBezTo>
                    <a:pt x="1006" y="21228"/>
                    <a:pt x="1046" y="21220"/>
                    <a:pt x="1090" y="21203"/>
                  </a:cubicBezTo>
                  <a:cubicBezTo>
                    <a:pt x="3466" y="20419"/>
                    <a:pt x="5819" y="19587"/>
                    <a:pt x="8148" y="18684"/>
                  </a:cubicBezTo>
                  <a:cubicBezTo>
                    <a:pt x="8172" y="18708"/>
                    <a:pt x="8196" y="18731"/>
                    <a:pt x="8231" y="18755"/>
                  </a:cubicBezTo>
                  <a:cubicBezTo>
                    <a:pt x="9598" y="19741"/>
                    <a:pt x="11226" y="20466"/>
                    <a:pt x="12889" y="20799"/>
                  </a:cubicBezTo>
                  <a:cubicBezTo>
                    <a:pt x="12878" y="20835"/>
                    <a:pt x="12866" y="20858"/>
                    <a:pt x="12854" y="20894"/>
                  </a:cubicBezTo>
                  <a:cubicBezTo>
                    <a:pt x="12735" y="21357"/>
                    <a:pt x="12604" y="21809"/>
                    <a:pt x="12450" y="22261"/>
                  </a:cubicBezTo>
                  <a:cubicBezTo>
                    <a:pt x="12414" y="22379"/>
                    <a:pt x="12450" y="22534"/>
                    <a:pt x="12545" y="22617"/>
                  </a:cubicBezTo>
                  <a:cubicBezTo>
                    <a:pt x="13793" y="23746"/>
                    <a:pt x="14993" y="24922"/>
                    <a:pt x="16133" y="26146"/>
                  </a:cubicBezTo>
                  <a:cubicBezTo>
                    <a:pt x="16111" y="26143"/>
                    <a:pt x="16089" y="26142"/>
                    <a:pt x="16068" y="26142"/>
                  </a:cubicBezTo>
                  <a:cubicBezTo>
                    <a:pt x="15998" y="26142"/>
                    <a:pt x="15933" y="26157"/>
                    <a:pt x="15860" y="26194"/>
                  </a:cubicBezTo>
                  <a:lnTo>
                    <a:pt x="15195" y="26527"/>
                  </a:lnTo>
                  <a:cubicBezTo>
                    <a:pt x="15112" y="26574"/>
                    <a:pt x="15040" y="26669"/>
                    <a:pt x="15016" y="26752"/>
                  </a:cubicBezTo>
                  <a:cubicBezTo>
                    <a:pt x="14993" y="26835"/>
                    <a:pt x="15005" y="26954"/>
                    <a:pt x="15052" y="27037"/>
                  </a:cubicBezTo>
                  <a:cubicBezTo>
                    <a:pt x="15112" y="27121"/>
                    <a:pt x="15183" y="27192"/>
                    <a:pt x="15278" y="27204"/>
                  </a:cubicBezTo>
                  <a:cubicBezTo>
                    <a:pt x="15310" y="27212"/>
                    <a:pt x="15341" y="27216"/>
                    <a:pt x="15373" y="27216"/>
                  </a:cubicBezTo>
                  <a:cubicBezTo>
                    <a:pt x="15436" y="27216"/>
                    <a:pt x="15500" y="27200"/>
                    <a:pt x="15563" y="27168"/>
                  </a:cubicBezTo>
                  <a:cubicBezTo>
                    <a:pt x="15789" y="27061"/>
                    <a:pt x="16015" y="26942"/>
                    <a:pt x="16240" y="26835"/>
                  </a:cubicBezTo>
                  <a:cubicBezTo>
                    <a:pt x="16300" y="26800"/>
                    <a:pt x="16347" y="26740"/>
                    <a:pt x="16383" y="26681"/>
                  </a:cubicBezTo>
                  <a:cubicBezTo>
                    <a:pt x="17001" y="27228"/>
                    <a:pt x="17631" y="27762"/>
                    <a:pt x="18249" y="28309"/>
                  </a:cubicBezTo>
                  <a:cubicBezTo>
                    <a:pt x="18325" y="28375"/>
                    <a:pt x="18410" y="28403"/>
                    <a:pt x="18492" y="28403"/>
                  </a:cubicBezTo>
                  <a:cubicBezTo>
                    <a:pt x="18793" y="28403"/>
                    <a:pt x="19061" y="28029"/>
                    <a:pt x="18771" y="27786"/>
                  </a:cubicBezTo>
                  <a:cubicBezTo>
                    <a:pt x="18332" y="27406"/>
                    <a:pt x="17892" y="27014"/>
                    <a:pt x="17452" y="26633"/>
                  </a:cubicBezTo>
                  <a:lnTo>
                    <a:pt x="17452" y="26633"/>
                  </a:lnTo>
                  <a:cubicBezTo>
                    <a:pt x="18142" y="26669"/>
                    <a:pt x="18843" y="26764"/>
                    <a:pt x="19520" y="26907"/>
                  </a:cubicBezTo>
                  <a:cubicBezTo>
                    <a:pt x="19548" y="26912"/>
                    <a:pt x="19576" y="26914"/>
                    <a:pt x="19603" y="26914"/>
                  </a:cubicBezTo>
                  <a:cubicBezTo>
                    <a:pt x="19775" y="26914"/>
                    <a:pt x="19932" y="26819"/>
                    <a:pt x="19984" y="26645"/>
                  </a:cubicBezTo>
                  <a:cubicBezTo>
                    <a:pt x="20031" y="26467"/>
                    <a:pt x="19924" y="26229"/>
                    <a:pt x="19722" y="26194"/>
                  </a:cubicBezTo>
                  <a:cubicBezTo>
                    <a:pt x="18783" y="25992"/>
                    <a:pt x="17833" y="25885"/>
                    <a:pt x="16882" y="25861"/>
                  </a:cubicBezTo>
                  <a:cubicBezTo>
                    <a:pt x="16169" y="25089"/>
                    <a:pt x="15444" y="24340"/>
                    <a:pt x="14684" y="23603"/>
                  </a:cubicBezTo>
                  <a:cubicBezTo>
                    <a:pt x="14339" y="23271"/>
                    <a:pt x="13935" y="22950"/>
                    <a:pt x="13614" y="22593"/>
                  </a:cubicBezTo>
                  <a:cubicBezTo>
                    <a:pt x="13151" y="22070"/>
                    <a:pt x="13400" y="21738"/>
                    <a:pt x="13567" y="21096"/>
                  </a:cubicBezTo>
                  <a:cubicBezTo>
                    <a:pt x="13579" y="21025"/>
                    <a:pt x="13579" y="20977"/>
                    <a:pt x="13579" y="20918"/>
                  </a:cubicBezTo>
                  <a:cubicBezTo>
                    <a:pt x="14063" y="20986"/>
                    <a:pt x="14552" y="21022"/>
                    <a:pt x="15039" y="21022"/>
                  </a:cubicBezTo>
                  <a:cubicBezTo>
                    <a:pt x="15650" y="21022"/>
                    <a:pt x="16258" y="20966"/>
                    <a:pt x="16846" y="20846"/>
                  </a:cubicBezTo>
                  <a:cubicBezTo>
                    <a:pt x="16870" y="20882"/>
                    <a:pt x="16894" y="20918"/>
                    <a:pt x="16941" y="20942"/>
                  </a:cubicBezTo>
                  <a:cubicBezTo>
                    <a:pt x="18451" y="22094"/>
                    <a:pt x="19960" y="23247"/>
                    <a:pt x="21469" y="24399"/>
                  </a:cubicBezTo>
                  <a:cubicBezTo>
                    <a:pt x="21255" y="24447"/>
                    <a:pt x="21041" y="24495"/>
                    <a:pt x="20827" y="24530"/>
                  </a:cubicBezTo>
                  <a:cubicBezTo>
                    <a:pt x="20814" y="24530"/>
                    <a:pt x="20796" y="24534"/>
                    <a:pt x="20780" y="24537"/>
                  </a:cubicBezTo>
                  <a:lnTo>
                    <a:pt x="20780" y="24537"/>
                  </a:lnTo>
                  <a:cubicBezTo>
                    <a:pt x="20766" y="24539"/>
                    <a:pt x="20733" y="24542"/>
                    <a:pt x="20720" y="24542"/>
                  </a:cubicBezTo>
                  <a:cubicBezTo>
                    <a:pt x="20649" y="24554"/>
                    <a:pt x="20578" y="24554"/>
                    <a:pt x="20506" y="24566"/>
                  </a:cubicBezTo>
                  <a:cubicBezTo>
                    <a:pt x="20388" y="24578"/>
                    <a:pt x="20257" y="24590"/>
                    <a:pt x="20126" y="24590"/>
                  </a:cubicBezTo>
                  <a:cubicBezTo>
                    <a:pt x="19924" y="24601"/>
                    <a:pt x="19746" y="24756"/>
                    <a:pt x="19746" y="24970"/>
                  </a:cubicBezTo>
                  <a:cubicBezTo>
                    <a:pt x="19757" y="25154"/>
                    <a:pt x="19903" y="25339"/>
                    <a:pt x="20107" y="25339"/>
                  </a:cubicBezTo>
                  <a:cubicBezTo>
                    <a:pt x="20113" y="25339"/>
                    <a:pt x="20120" y="25339"/>
                    <a:pt x="20126" y="25338"/>
                  </a:cubicBezTo>
                  <a:cubicBezTo>
                    <a:pt x="20625" y="25314"/>
                    <a:pt x="21112" y="25243"/>
                    <a:pt x="21600" y="25124"/>
                  </a:cubicBezTo>
                  <a:cubicBezTo>
                    <a:pt x="21612" y="25208"/>
                    <a:pt x="21623" y="25279"/>
                    <a:pt x="21623" y="25350"/>
                  </a:cubicBezTo>
                  <a:cubicBezTo>
                    <a:pt x="21635" y="25445"/>
                    <a:pt x="21659" y="25528"/>
                    <a:pt x="21742" y="25612"/>
                  </a:cubicBezTo>
                  <a:cubicBezTo>
                    <a:pt x="21802" y="25671"/>
                    <a:pt x="21909" y="25718"/>
                    <a:pt x="22004" y="25718"/>
                  </a:cubicBezTo>
                  <a:cubicBezTo>
                    <a:pt x="22099" y="25718"/>
                    <a:pt x="22194" y="25683"/>
                    <a:pt x="22265" y="25612"/>
                  </a:cubicBezTo>
                  <a:cubicBezTo>
                    <a:pt x="22324" y="25540"/>
                    <a:pt x="22384" y="25445"/>
                    <a:pt x="22372" y="25350"/>
                  </a:cubicBezTo>
                  <a:cubicBezTo>
                    <a:pt x="22348" y="25184"/>
                    <a:pt x="22336" y="25017"/>
                    <a:pt x="22313" y="24851"/>
                  </a:cubicBezTo>
                  <a:lnTo>
                    <a:pt x="22313" y="24851"/>
                  </a:lnTo>
                  <a:cubicBezTo>
                    <a:pt x="23144" y="24970"/>
                    <a:pt x="23964" y="25172"/>
                    <a:pt x="24760" y="25445"/>
                  </a:cubicBezTo>
                  <a:cubicBezTo>
                    <a:pt x="24804" y="25460"/>
                    <a:pt x="24844" y="25467"/>
                    <a:pt x="24882" y="25467"/>
                  </a:cubicBezTo>
                  <a:cubicBezTo>
                    <a:pt x="25245" y="25467"/>
                    <a:pt x="25371" y="24860"/>
                    <a:pt x="24963" y="24720"/>
                  </a:cubicBezTo>
                  <a:cubicBezTo>
                    <a:pt x="24048" y="24411"/>
                    <a:pt x="23109" y="24197"/>
                    <a:pt x="22158" y="24079"/>
                  </a:cubicBezTo>
                  <a:cubicBezTo>
                    <a:pt x="22134" y="24007"/>
                    <a:pt x="22087" y="23948"/>
                    <a:pt x="22016" y="23900"/>
                  </a:cubicBezTo>
                  <a:cubicBezTo>
                    <a:pt x="20590" y="22807"/>
                    <a:pt x="19152" y="21702"/>
                    <a:pt x="17714" y="20609"/>
                  </a:cubicBezTo>
                  <a:cubicBezTo>
                    <a:pt x="19128" y="20145"/>
                    <a:pt x="20411" y="19266"/>
                    <a:pt x="21398" y="17876"/>
                  </a:cubicBezTo>
                  <a:cubicBezTo>
                    <a:pt x="24238" y="13966"/>
                    <a:pt x="23620" y="8369"/>
                    <a:pt x="20768" y="4674"/>
                  </a:cubicBezTo>
                  <a:cubicBezTo>
                    <a:pt x="20792" y="4638"/>
                    <a:pt x="20815" y="4591"/>
                    <a:pt x="20839" y="4543"/>
                  </a:cubicBezTo>
                  <a:cubicBezTo>
                    <a:pt x="21350" y="2737"/>
                    <a:pt x="20399" y="729"/>
                    <a:pt x="18569" y="158"/>
                  </a:cubicBezTo>
                  <a:cubicBezTo>
                    <a:pt x="18219" y="54"/>
                    <a:pt x="17827" y="1"/>
                    <a:pt x="174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46"/>
            <p:cNvSpPr/>
            <p:nvPr/>
          </p:nvSpPr>
          <p:spPr>
            <a:xfrm>
              <a:off x="4923777" y="3553798"/>
              <a:ext cx="84265" cy="124869"/>
            </a:xfrm>
            <a:custGeom>
              <a:rect b="b" l="l" r="r" t="t"/>
              <a:pathLst>
                <a:path extrusionOk="0" h="4410" w="2976">
                  <a:moveTo>
                    <a:pt x="2451" y="1"/>
                  </a:moveTo>
                  <a:cubicBezTo>
                    <a:pt x="2367" y="1"/>
                    <a:pt x="2281" y="36"/>
                    <a:pt x="2207" y="119"/>
                  </a:cubicBezTo>
                  <a:cubicBezTo>
                    <a:pt x="1185" y="1212"/>
                    <a:pt x="460" y="2507"/>
                    <a:pt x="80" y="3945"/>
                  </a:cubicBezTo>
                  <a:cubicBezTo>
                    <a:pt x="1" y="4225"/>
                    <a:pt x="234" y="4409"/>
                    <a:pt x="457" y="4409"/>
                  </a:cubicBezTo>
                  <a:cubicBezTo>
                    <a:pt x="604" y="4409"/>
                    <a:pt x="746" y="4330"/>
                    <a:pt x="793" y="4147"/>
                  </a:cubicBezTo>
                  <a:cubicBezTo>
                    <a:pt x="1149" y="2816"/>
                    <a:pt x="1791" y="1640"/>
                    <a:pt x="2730" y="641"/>
                  </a:cubicBezTo>
                  <a:cubicBezTo>
                    <a:pt x="2976" y="377"/>
                    <a:pt x="2725" y="1"/>
                    <a:pt x="24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46"/>
            <p:cNvSpPr/>
            <p:nvPr/>
          </p:nvSpPr>
          <p:spPr>
            <a:xfrm>
              <a:off x="4842768" y="3533043"/>
              <a:ext cx="128154" cy="91627"/>
            </a:xfrm>
            <a:custGeom>
              <a:rect b="b" l="l" r="r" t="t"/>
              <a:pathLst>
                <a:path extrusionOk="0" h="3236" w="4526">
                  <a:moveTo>
                    <a:pt x="4026" y="1"/>
                  </a:moveTo>
                  <a:cubicBezTo>
                    <a:pt x="3964" y="1"/>
                    <a:pt x="3898" y="21"/>
                    <a:pt x="3832" y="67"/>
                  </a:cubicBezTo>
                  <a:cubicBezTo>
                    <a:pt x="2656" y="887"/>
                    <a:pt x="1491" y="1707"/>
                    <a:pt x="326" y="2527"/>
                  </a:cubicBezTo>
                  <a:cubicBezTo>
                    <a:pt x="1" y="2754"/>
                    <a:pt x="200" y="3235"/>
                    <a:pt x="501" y="3235"/>
                  </a:cubicBezTo>
                  <a:cubicBezTo>
                    <a:pt x="563" y="3235"/>
                    <a:pt x="628" y="3215"/>
                    <a:pt x="695" y="3169"/>
                  </a:cubicBezTo>
                  <a:cubicBezTo>
                    <a:pt x="1871" y="2349"/>
                    <a:pt x="3036" y="1529"/>
                    <a:pt x="4200" y="709"/>
                  </a:cubicBezTo>
                  <a:cubicBezTo>
                    <a:pt x="4526" y="482"/>
                    <a:pt x="4327" y="1"/>
                    <a:pt x="40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46"/>
            <p:cNvSpPr/>
            <p:nvPr/>
          </p:nvSpPr>
          <p:spPr>
            <a:xfrm>
              <a:off x="4841777" y="3429609"/>
              <a:ext cx="112779" cy="62066"/>
            </a:xfrm>
            <a:custGeom>
              <a:rect b="b" l="l" r="r" t="t"/>
              <a:pathLst>
                <a:path extrusionOk="0" h="2192" w="3983">
                  <a:moveTo>
                    <a:pt x="494" y="1"/>
                  </a:moveTo>
                  <a:cubicBezTo>
                    <a:pt x="196" y="1"/>
                    <a:pt x="0" y="479"/>
                    <a:pt x="314" y="714"/>
                  </a:cubicBezTo>
                  <a:cubicBezTo>
                    <a:pt x="1241" y="1391"/>
                    <a:pt x="2263" y="1878"/>
                    <a:pt x="3356" y="2175"/>
                  </a:cubicBezTo>
                  <a:cubicBezTo>
                    <a:pt x="3395" y="2186"/>
                    <a:pt x="3431" y="2191"/>
                    <a:pt x="3466" y="2191"/>
                  </a:cubicBezTo>
                  <a:cubicBezTo>
                    <a:pt x="3848" y="2191"/>
                    <a:pt x="3983" y="1582"/>
                    <a:pt x="3558" y="1462"/>
                  </a:cubicBezTo>
                  <a:cubicBezTo>
                    <a:pt x="2512" y="1177"/>
                    <a:pt x="1562" y="714"/>
                    <a:pt x="694" y="72"/>
                  </a:cubicBezTo>
                  <a:cubicBezTo>
                    <a:pt x="626" y="22"/>
                    <a:pt x="558" y="1"/>
                    <a:pt x="4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46"/>
            <p:cNvSpPr/>
            <p:nvPr/>
          </p:nvSpPr>
          <p:spPr>
            <a:xfrm>
              <a:off x="4913867" y="3384758"/>
              <a:ext cx="79282" cy="87267"/>
            </a:xfrm>
            <a:custGeom>
              <a:rect b="b" l="l" r="r" t="t"/>
              <a:pathLst>
                <a:path extrusionOk="0" h="3082" w="2800">
                  <a:moveTo>
                    <a:pt x="506" y="0"/>
                  </a:moveTo>
                  <a:cubicBezTo>
                    <a:pt x="258" y="0"/>
                    <a:pt x="1" y="264"/>
                    <a:pt x="156" y="551"/>
                  </a:cubicBezTo>
                  <a:cubicBezTo>
                    <a:pt x="667" y="1442"/>
                    <a:pt x="1285" y="2250"/>
                    <a:pt x="2010" y="2975"/>
                  </a:cubicBezTo>
                  <a:cubicBezTo>
                    <a:pt x="2088" y="3050"/>
                    <a:pt x="2175" y="3082"/>
                    <a:pt x="2258" y="3082"/>
                  </a:cubicBezTo>
                  <a:cubicBezTo>
                    <a:pt x="2546" y="3082"/>
                    <a:pt x="2800" y="2710"/>
                    <a:pt x="2533" y="2452"/>
                  </a:cubicBezTo>
                  <a:cubicBezTo>
                    <a:pt x="1856" y="1775"/>
                    <a:pt x="1273" y="1015"/>
                    <a:pt x="798" y="183"/>
                  </a:cubicBezTo>
                  <a:cubicBezTo>
                    <a:pt x="728" y="54"/>
                    <a:pt x="618" y="0"/>
                    <a:pt x="5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46"/>
            <p:cNvSpPr/>
            <p:nvPr/>
          </p:nvSpPr>
          <p:spPr>
            <a:xfrm>
              <a:off x="4840701" y="3505663"/>
              <a:ext cx="76252" cy="24492"/>
            </a:xfrm>
            <a:custGeom>
              <a:rect b="b" l="l" r="r" t="t"/>
              <a:pathLst>
                <a:path extrusionOk="0" h="865" w="2693">
                  <a:moveTo>
                    <a:pt x="1830" y="1"/>
                  </a:moveTo>
                  <a:cubicBezTo>
                    <a:pt x="1365" y="1"/>
                    <a:pt x="900" y="50"/>
                    <a:pt x="435" y="143"/>
                  </a:cubicBezTo>
                  <a:cubicBezTo>
                    <a:pt x="0" y="221"/>
                    <a:pt x="151" y="865"/>
                    <a:pt x="555" y="865"/>
                  </a:cubicBezTo>
                  <a:cubicBezTo>
                    <a:pt x="581" y="865"/>
                    <a:pt x="609" y="862"/>
                    <a:pt x="637" y="856"/>
                  </a:cubicBezTo>
                  <a:cubicBezTo>
                    <a:pt x="1012" y="779"/>
                    <a:pt x="1386" y="746"/>
                    <a:pt x="1765" y="746"/>
                  </a:cubicBezTo>
                  <a:cubicBezTo>
                    <a:pt x="1915" y="746"/>
                    <a:pt x="2066" y="751"/>
                    <a:pt x="2218" y="761"/>
                  </a:cubicBezTo>
                  <a:cubicBezTo>
                    <a:pt x="2229" y="762"/>
                    <a:pt x="2239" y="762"/>
                    <a:pt x="2250" y="762"/>
                  </a:cubicBezTo>
                  <a:cubicBezTo>
                    <a:pt x="2693" y="762"/>
                    <a:pt x="2682" y="47"/>
                    <a:pt x="2218" y="12"/>
                  </a:cubicBezTo>
                  <a:cubicBezTo>
                    <a:pt x="2088" y="5"/>
                    <a:pt x="1959" y="1"/>
                    <a:pt x="1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3" name="Google Shape;593;p46"/>
          <p:cNvGrpSpPr/>
          <p:nvPr/>
        </p:nvGrpSpPr>
        <p:grpSpPr>
          <a:xfrm>
            <a:off x="5170202" y="2740212"/>
            <a:ext cx="235213" cy="267209"/>
            <a:chOff x="1700652" y="3239162"/>
            <a:chExt cx="235213" cy="267209"/>
          </a:xfrm>
        </p:grpSpPr>
        <p:sp>
          <p:nvSpPr>
            <p:cNvPr id="594" name="Google Shape;594;p46"/>
            <p:cNvSpPr/>
            <p:nvPr/>
          </p:nvSpPr>
          <p:spPr>
            <a:xfrm>
              <a:off x="1794177" y="3239162"/>
              <a:ext cx="21236" cy="80811"/>
            </a:xfrm>
            <a:custGeom>
              <a:rect b="b" l="l" r="r" t="t"/>
              <a:pathLst>
                <a:path extrusionOk="0" h="2854" w="750">
                  <a:moveTo>
                    <a:pt x="398" y="1"/>
                  </a:moveTo>
                  <a:cubicBezTo>
                    <a:pt x="393" y="1"/>
                    <a:pt x="387" y="1"/>
                    <a:pt x="381" y="1"/>
                  </a:cubicBezTo>
                  <a:cubicBezTo>
                    <a:pt x="179" y="13"/>
                    <a:pt x="1" y="168"/>
                    <a:pt x="1" y="370"/>
                  </a:cubicBezTo>
                  <a:lnTo>
                    <a:pt x="1" y="2485"/>
                  </a:lnTo>
                  <a:cubicBezTo>
                    <a:pt x="1" y="2669"/>
                    <a:pt x="169" y="2854"/>
                    <a:pt x="363" y="2854"/>
                  </a:cubicBezTo>
                  <a:cubicBezTo>
                    <a:pt x="369" y="2854"/>
                    <a:pt x="375" y="2853"/>
                    <a:pt x="381" y="2853"/>
                  </a:cubicBezTo>
                  <a:cubicBezTo>
                    <a:pt x="571" y="2841"/>
                    <a:pt x="750" y="2687"/>
                    <a:pt x="750" y="2485"/>
                  </a:cubicBezTo>
                  <a:lnTo>
                    <a:pt x="750" y="370"/>
                  </a:lnTo>
                  <a:cubicBezTo>
                    <a:pt x="750" y="185"/>
                    <a:pt x="582" y="1"/>
                    <a:pt x="3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6"/>
            <p:cNvSpPr/>
            <p:nvPr/>
          </p:nvSpPr>
          <p:spPr>
            <a:xfrm>
              <a:off x="1700652" y="3289902"/>
              <a:ext cx="89532" cy="68098"/>
            </a:xfrm>
            <a:custGeom>
              <a:rect b="b" l="l" r="r" t="t"/>
              <a:pathLst>
                <a:path extrusionOk="0" h="2405" w="3162">
                  <a:moveTo>
                    <a:pt x="424" y="0"/>
                  </a:moveTo>
                  <a:cubicBezTo>
                    <a:pt x="289" y="0"/>
                    <a:pt x="152" y="69"/>
                    <a:pt x="96" y="182"/>
                  </a:cubicBezTo>
                  <a:cubicBezTo>
                    <a:pt x="0" y="372"/>
                    <a:pt x="48" y="574"/>
                    <a:pt x="226" y="693"/>
                  </a:cubicBezTo>
                  <a:cubicBezTo>
                    <a:pt x="999" y="1192"/>
                    <a:pt x="1759" y="1750"/>
                    <a:pt x="2472" y="2297"/>
                  </a:cubicBezTo>
                  <a:cubicBezTo>
                    <a:pt x="2556" y="2361"/>
                    <a:pt x="2660" y="2405"/>
                    <a:pt x="2761" y="2405"/>
                  </a:cubicBezTo>
                  <a:cubicBezTo>
                    <a:pt x="2846" y="2405"/>
                    <a:pt x="2929" y="2373"/>
                    <a:pt x="2995" y="2297"/>
                  </a:cubicBezTo>
                  <a:cubicBezTo>
                    <a:pt x="3126" y="2166"/>
                    <a:pt x="3161" y="1905"/>
                    <a:pt x="2995" y="1774"/>
                  </a:cubicBezTo>
                  <a:cubicBezTo>
                    <a:pt x="2223" y="1168"/>
                    <a:pt x="1426" y="586"/>
                    <a:pt x="606" y="51"/>
                  </a:cubicBezTo>
                  <a:cubicBezTo>
                    <a:pt x="552" y="16"/>
                    <a:pt x="488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46"/>
            <p:cNvSpPr/>
            <p:nvPr/>
          </p:nvSpPr>
          <p:spPr>
            <a:xfrm>
              <a:off x="1711072" y="3370657"/>
              <a:ext cx="72713" cy="40009"/>
            </a:xfrm>
            <a:custGeom>
              <a:rect b="b" l="l" r="r" t="t"/>
              <a:pathLst>
                <a:path extrusionOk="0" h="1413" w="2568">
                  <a:moveTo>
                    <a:pt x="2130" y="0"/>
                  </a:moveTo>
                  <a:cubicBezTo>
                    <a:pt x="2069" y="0"/>
                    <a:pt x="2007" y="16"/>
                    <a:pt x="1950" y="51"/>
                  </a:cubicBezTo>
                  <a:cubicBezTo>
                    <a:pt x="1819" y="122"/>
                    <a:pt x="1676" y="205"/>
                    <a:pt x="1546" y="265"/>
                  </a:cubicBezTo>
                  <a:cubicBezTo>
                    <a:pt x="1474" y="300"/>
                    <a:pt x="1415" y="336"/>
                    <a:pt x="1344" y="360"/>
                  </a:cubicBezTo>
                  <a:cubicBezTo>
                    <a:pt x="1332" y="372"/>
                    <a:pt x="1308" y="372"/>
                    <a:pt x="1296" y="384"/>
                  </a:cubicBezTo>
                  <a:lnTo>
                    <a:pt x="1284" y="384"/>
                  </a:lnTo>
                  <a:cubicBezTo>
                    <a:pt x="1260" y="396"/>
                    <a:pt x="1225" y="407"/>
                    <a:pt x="1189" y="431"/>
                  </a:cubicBezTo>
                  <a:cubicBezTo>
                    <a:pt x="904" y="538"/>
                    <a:pt x="607" y="621"/>
                    <a:pt x="310" y="681"/>
                  </a:cubicBezTo>
                  <a:cubicBezTo>
                    <a:pt x="120" y="728"/>
                    <a:pt x="1" y="954"/>
                    <a:pt x="60" y="1144"/>
                  </a:cubicBezTo>
                  <a:cubicBezTo>
                    <a:pt x="111" y="1318"/>
                    <a:pt x="260" y="1413"/>
                    <a:pt x="429" y="1413"/>
                  </a:cubicBezTo>
                  <a:cubicBezTo>
                    <a:pt x="456" y="1413"/>
                    <a:pt x="484" y="1410"/>
                    <a:pt x="512" y="1406"/>
                  </a:cubicBezTo>
                  <a:cubicBezTo>
                    <a:pt x="1153" y="1263"/>
                    <a:pt x="1760" y="1025"/>
                    <a:pt x="2318" y="693"/>
                  </a:cubicBezTo>
                  <a:cubicBezTo>
                    <a:pt x="2484" y="586"/>
                    <a:pt x="2568" y="348"/>
                    <a:pt x="2461" y="182"/>
                  </a:cubicBezTo>
                  <a:cubicBezTo>
                    <a:pt x="2380" y="69"/>
                    <a:pt x="2257" y="0"/>
                    <a:pt x="2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46"/>
            <p:cNvSpPr/>
            <p:nvPr/>
          </p:nvSpPr>
          <p:spPr>
            <a:xfrm>
              <a:off x="1751449" y="3410694"/>
              <a:ext cx="64643" cy="95676"/>
            </a:xfrm>
            <a:custGeom>
              <a:rect b="b" l="l" r="r" t="t"/>
              <a:pathLst>
                <a:path extrusionOk="0" h="3379" w="2283">
                  <a:moveTo>
                    <a:pt x="1862" y="0"/>
                  </a:moveTo>
                  <a:cubicBezTo>
                    <a:pt x="1732" y="0"/>
                    <a:pt x="1606" y="69"/>
                    <a:pt x="1534" y="182"/>
                  </a:cubicBezTo>
                  <a:cubicBezTo>
                    <a:pt x="999" y="1037"/>
                    <a:pt x="524" y="1917"/>
                    <a:pt x="84" y="2832"/>
                  </a:cubicBezTo>
                  <a:cubicBezTo>
                    <a:pt x="1" y="3010"/>
                    <a:pt x="36" y="3224"/>
                    <a:pt x="215" y="3331"/>
                  </a:cubicBezTo>
                  <a:cubicBezTo>
                    <a:pt x="271" y="3363"/>
                    <a:pt x="338" y="3379"/>
                    <a:pt x="405" y="3379"/>
                  </a:cubicBezTo>
                  <a:cubicBezTo>
                    <a:pt x="537" y="3379"/>
                    <a:pt x="671" y="3318"/>
                    <a:pt x="726" y="3200"/>
                  </a:cubicBezTo>
                  <a:cubicBezTo>
                    <a:pt x="1165" y="2297"/>
                    <a:pt x="1641" y="1406"/>
                    <a:pt x="2175" y="562"/>
                  </a:cubicBezTo>
                  <a:cubicBezTo>
                    <a:pt x="2282" y="384"/>
                    <a:pt x="2211" y="146"/>
                    <a:pt x="2045" y="51"/>
                  </a:cubicBezTo>
                  <a:cubicBezTo>
                    <a:pt x="1987" y="16"/>
                    <a:pt x="1924" y="0"/>
                    <a:pt x="18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6"/>
            <p:cNvSpPr/>
            <p:nvPr/>
          </p:nvSpPr>
          <p:spPr>
            <a:xfrm>
              <a:off x="1824134" y="3402766"/>
              <a:ext cx="55214" cy="93581"/>
            </a:xfrm>
            <a:custGeom>
              <a:rect b="b" l="l" r="r" t="t"/>
              <a:pathLst>
                <a:path extrusionOk="0" h="3305" w="1950">
                  <a:moveTo>
                    <a:pt x="432" y="0"/>
                  </a:moveTo>
                  <a:cubicBezTo>
                    <a:pt x="404" y="0"/>
                    <a:pt x="375" y="3"/>
                    <a:pt x="345" y="10"/>
                  </a:cubicBezTo>
                  <a:cubicBezTo>
                    <a:pt x="167" y="70"/>
                    <a:pt x="1" y="283"/>
                    <a:pt x="84" y="474"/>
                  </a:cubicBezTo>
                  <a:cubicBezTo>
                    <a:pt x="440" y="1329"/>
                    <a:pt x="797" y="2173"/>
                    <a:pt x="1153" y="3028"/>
                  </a:cubicBezTo>
                  <a:cubicBezTo>
                    <a:pt x="1223" y="3187"/>
                    <a:pt x="1350" y="3304"/>
                    <a:pt x="1514" y="3304"/>
                  </a:cubicBezTo>
                  <a:cubicBezTo>
                    <a:pt x="1547" y="3304"/>
                    <a:pt x="1581" y="3300"/>
                    <a:pt x="1617" y="3290"/>
                  </a:cubicBezTo>
                  <a:cubicBezTo>
                    <a:pt x="1783" y="3242"/>
                    <a:pt x="1949" y="3017"/>
                    <a:pt x="1878" y="2826"/>
                  </a:cubicBezTo>
                  <a:cubicBezTo>
                    <a:pt x="1510" y="1983"/>
                    <a:pt x="1153" y="1127"/>
                    <a:pt x="797" y="272"/>
                  </a:cubicBezTo>
                  <a:cubicBezTo>
                    <a:pt x="735" y="118"/>
                    <a:pt x="604" y="0"/>
                    <a:pt x="4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46"/>
            <p:cNvSpPr/>
            <p:nvPr/>
          </p:nvSpPr>
          <p:spPr>
            <a:xfrm>
              <a:off x="1845682" y="3370459"/>
              <a:ext cx="90183" cy="65578"/>
            </a:xfrm>
            <a:custGeom>
              <a:rect b="b" l="l" r="r" t="t"/>
              <a:pathLst>
                <a:path extrusionOk="0" h="2316" w="3185">
                  <a:moveTo>
                    <a:pt x="391" y="1"/>
                  </a:moveTo>
                  <a:cubicBezTo>
                    <a:pt x="266" y="1"/>
                    <a:pt x="145" y="54"/>
                    <a:pt x="83" y="177"/>
                  </a:cubicBezTo>
                  <a:cubicBezTo>
                    <a:pt x="0" y="331"/>
                    <a:pt x="24" y="593"/>
                    <a:pt x="214" y="676"/>
                  </a:cubicBezTo>
                  <a:cubicBezTo>
                    <a:pt x="642" y="878"/>
                    <a:pt x="1058" y="1104"/>
                    <a:pt x="1450" y="1365"/>
                  </a:cubicBezTo>
                  <a:cubicBezTo>
                    <a:pt x="1545" y="1424"/>
                    <a:pt x="1640" y="1496"/>
                    <a:pt x="1735" y="1555"/>
                  </a:cubicBezTo>
                  <a:cubicBezTo>
                    <a:pt x="1842" y="1626"/>
                    <a:pt x="1901" y="1674"/>
                    <a:pt x="1973" y="1733"/>
                  </a:cubicBezTo>
                  <a:cubicBezTo>
                    <a:pt x="2163" y="1888"/>
                    <a:pt x="2341" y="2042"/>
                    <a:pt x="2507" y="2209"/>
                  </a:cubicBezTo>
                  <a:cubicBezTo>
                    <a:pt x="2582" y="2277"/>
                    <a:pt x="2685" y="2316"/>
                    <a:pt x="2787" y="2316"/>
                  </a:cubicBezTo>
                  <a:cubicBezTo>
                    <a:pt x="2881" y="2316"/>
                    <a:pt x="2974" y="2283"/>
                    <a:pt x="3042" y="2209"/>
                  </a:cubicBezTo>
                  <a:cubicBezTo>
                    <a:pt x="3173" y="2066"/>
                    <a:pt x="3185" y="1828"/>
                    <a:pt x="3042" y="1686"/>
                  </a:cubicBezTo>
                  <a:cubicBezTo>
                    <a:pt x="2317" y="1009"/>
                    <a:pt x="1497" y="438"/>
                    <a:pt x="594" y="46"/>
                  </a:cubicBezTo>
                  <a:cubicBezTo>
                    <a:pt x="531" y="17"/>
                    <a:pt x="460" y="1"/>
                    <a:pt x="3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46"/>
            <p:cNvSpPr/>
            <p:nvPr/>
          </p:nvSpPr>
          <p:spPr>
            <a:xfrm>
              <a:off x="1818754" y="3281011"/>
              <a:ext cx="95931" cy="68805"/>
            </a:xfrm>
            <a:custGeom>
              <a:rect b="b" l="l" r="r" t="t"/>
              <a:pathLst>
                <a:path extrusionOk="0" h="2430" w="3388">
                  <a:moveTo>
                    <a:pt x="2950" y="0"/>
                  </a:moveTo>
                  <a:cubicBezTo>
                    <a:pt x="2886" y="0"/>
                    <a:pt x="2823" y="17"/>
                    <a:pt x="2769" y="56"/>
                  </a:cubicBezTo>
                  <a:cubicBezTo>
                    <a:pt x="1925" y="615"/>
                    <a:pt x="1082" y="1173"/>
                    <a:pt x="238" y="1732"/>
                  </a:cubicBezTo>
                  <a:cubicBezTo>
                    <a:pt x="72" y="1850"/>
                    <a:pt x="0" y="2064"/>
                    <a:pt x="107" y="2243"/>
                  </a:cubicBezTo>
                  <a:cubicBezTo>
                    <a:pt x="171" y="2355"/>
                    <a:pt x="306" y="2429"/>
                    <a:pt x="438" y="2429"/>
                  </a:cubicBezTo>
                  <a:cubicBezTo>
                    <a:pt x="501" y="2429"/>
                    <a:pt x="564" y="2412"/>
                    <a:pt x="618" y="2373"/>
                  </a:cubicBezTo>
                  <a:cubicBezTo>
                    <a:pt x="1462" y="1815"/>
                    <a:pt x="2306" y="1256"/>
                    <a:pt x="3149" y="698"/>
                  </a:cubicBezTo>
                  <a:cubicBezTo>
                    <a:pt x="3316" y="579"/>
                    <a:pt x="3387" y="365"/>
                    <a:pt x="3280" y="187"/>
                  </a:cubicBezTo>
                  <a:cubicBezTo>
                    <a:pt x="3216" y="75"/>
                    <a:pt x="3081" y="0"/>
                    <a:pt x="29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1" name="Google Shape;601;p46"/>
          <p:cNvSpPr/>
          <p:nvPr/>
        </p:nvSpPr>
        <p:spPr>
          <a:xfrm>
            <a:off x="5182321" y="1947930"/>
            <a:ext cx="146728" cy="140244"/>
          </a:xfrm>
          <a:custGeom>
            <a:rect b="b" l="l" r="r" t="t"/>
            <a:pathLst>
              <a:path extrusionOk="0" h="4953" w="5182">
                <a:moveTo>
                  <a:pt x="2323" y="1"/>
                </a:moveTo>
                <a:cubicBezTo>
                  <a:pt x="2136" y="1"/>
                  <a:pt x="1949" y="123"/>
                  <a:pt x="1949" y="366"/>
                </a:cubicBezTo>
                <a:cubicBezTo>
                  <a:pt x="1949" y="972"/>
                  <a:pt x="1961" y="1578"/>
                  <a:pt x="1997" y="2196"/>
                </a:cubicBezTo>
                <a:cubicBezTo>
                  <a:pt x="1497" y="2220"/>
                  <a:pt x="987" y="2256"/>
                  <a:pt x="476" y="2279"/>
                </a:cubicBezTo>
                <a:cubicBezTo>
                  <a:pt x="8" y="2314"/>
                  <a:pt x="0" y="3028"/>
                  <a:pt x="453" y="3028"/>
                </a:cubicBezTo>
                <a:cubicBezTo>
                  <a:pt x="461" y="3028"/>
                  <a:pt x="468" y="3028"/>
                  <a:pt x="476" y="3028"/>
                </a:cubicBezTo>
                <a:cubicBezTo>
                  <a:pt x="998" y="2992"/>
                  <a:pt x="1521" y="2969"/>
                  <a:pt x="2044" y="2933"/>
                </a:cubicBezTo>
                <a:cubicBezTo>
                  <a:pt x="2092" y="3515"/>
                  <a:pt x="2163" y="4097"/>
                  <a:pt x="2234" y="4680"/>
                </a:cubicBezTo>
                <a:cubicBezTo>
                  <a:pt x="2264" y="4850"/>
                  <a:pt x="2446" y="4952"/>
                  <a:pt x="2609" y="4952"/>
                </a:cubicBezTo>
                <a:cubicBezTo>
                  <a:pt x="2639" y="4952"/>
                  <a:pt x="2669" y="4949"/>
                  <a:pt x="2698" y="4941"/>
                </a:cubicBezTo>
                <a:cubicBezTo>
                  <a:pt x="2912" y="4882"/>
                  <a:pt x="2983" y="4680"/>
                  <a:pt x="2959" y="4490"/>
                </a:cubicBezTo>
                <a:cubicBezTo>
                  <a:pt x="2876" y="3955"/>
                  <a:pt x="2828" y="3420"/>
                  <a:pt x="2781" y="2885"/>
                </a:cubicBezTo>
                <a:cubicBezTo>
                  <a:pt x="3423" y="2850"/>
                  <a:pt x="4064" y="2814"/>
                  <a:pt x="4706" y="2778"/>
                </a:cubicBezTo>
                <a:cubicBezTo>
                  <a:pt x="5174" y="2755"/>
                  <a:pt x="5181" y="2029"/>
                  <a:pt x="4728" y="2029"/>
                </a:cubicBezTo>
                <a:cubicBezTo>
                  <a:pt x="4721" y="2029"/>
                  <a:pt x="4713" y="2029"/>
                  <a:pt x="4706" y="2030"/>
                </a:cubicBezTo>
                <a:cubicBezTo>
                  <a:pt x="4052" y="2077"/>
                  <a:pt x="3387" y="2113"/>
                  <a:pt x="2733" y="2149"/>
                </a:cubicBezTo>
                <a:cubicBezTo>
                  <a:pt x="2698" y="1554"/>
                  <a:pt x="2686" y="960"/>
                  <a:pt x="2698" y="366"/>
                </a:cubicBezTo>
                <a:cubicBezTo>
                  <a:pt x="2698" y="123"/>
                  <a:pt x="2511" y="1"/>
                  <a:pt x="232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2" name="Google Shape;602;p46"/>
          <p:cNvGrpSpPr/>
          <p:nvPr/>
        </p:nvGrpSpPr>
        <p:grpSpPr>
          <a:xfrm>
            <a:off x="4386896" y="2367445"/>
            <a:ext cx="319676" cy="745138"/>
            <a:chOff x="917346" y="2866395"/>
            <a:chExt cx="319676" cy="745138"/>
          </a:xfrm>
        </p:grpSpPr>
        <p:sp>
          <p:nvSpPr>
            <p:cNvPr id="603" name="Google Shape;603;p46"/>
            <p:cNvSpPr/>
            <p:nvPr/>
          </p:nvSpPr>
          <p:spPr>
            <a:xfrm>
              <a:off x="1153890" y="2866395"/>
              <a:ext cx="72373" cy="31968"/>
            </a:xfrm>
            <a:custGeom>
              <a:rect b="b" l="l" r="r" t="t"/>
              <a:pathLst>
                <a:path extrusionOk="0" h="1129" w="2556">
                  <a:moveTo>
                    <a:pt x="2127" y="1"/>
                  </a:moveTo>
                  <a:cubicBezTo>
                    <a:pt x="2096" y="1"/>
                    <a:pt x="2065" y="4"/>
                    <a:pt x="2033" y="12"/>
                  </a:cubicBezTo>
                  <a:lnTo>
                    <a:pt x="321" y="404"/>
                  </a:lnTo>
                  <a:cubicBezTo>
                    <a:pt x="131" y="451"/>
                    <a:pt x="1" y="677"/>
                    <a:pt x="60" y="855"/>
                  </a:cubicBezTo>
                  <a:cubicBezTo>
                    <a:pt x="110" y="1025"/>
                    <a:pt x="253" y="1128"/>
                    <a:pt x="417" y="1128"/>
                  </a:cubicBezTo>
                  <a:cubicBezTo>
                    <a:pt x="448" y="1128"/>
                    <a:pt x="480" y="1124"/>
                    <a:pt x="512" y="1117"/>
                  </a:cubicBezTo>
                  <a:cubicBezTo>
                    <a:pt x="1094" y="986"/>
                    <a:pt x="1664" y="855"/>
                    <a:pt x="2235" y="725"/>
                  </a:cubicBezTo>
                  <a:cubicBezTo>
                    <a:pt x="2425" y="677"/>
                    <a:pt x="2555" y="451"/>
                    <a:pt x="2496" y="273"/>
                  </a:cubicBezTo>
                  <a:cubicBezTo>
                    <a:pt x="2436" y="103"/>
                    <a:pt x="2292" y="1"/>
                    <a:pt x="2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46"/>
            <p:cNvSpPr/>
            <p:nvPr/>
          </p:nvSpPr>
          <p:spPr>
            <a:xfrm>
              <a:off x="1052607" y="2898731"/>
              <a:ext cx="53883" cy="36328"/>
            </a:xfrm>
            <a:custGeom>
              <a:rect b="b" l="l" r="r" t="t"/>
              <a:pathLst>
                <a:path extrusionOk="0" h="1283" w="1903">
                  <a:moveTo>
                    <a:pt x="1469" y="1"/>
                  </a:moveTo>
                  <a:cubicBezTo>
                    <a:pt x="1409" y="1"/>
                    <a:pt x="1346" y="15"/>
                    <a:pt x="1284" y="46"/>
                  </a:cubicBezTo>
                  <a:lnTo>
                    <a:pt x="238" y="593"/>
                  </a:lnTo>
                  <a:cubicBezTo>
                    <a:pt x="72" y="688"/>
                    <a:pt x="1" y="937"/>
                    <a:pt x="108" y="1104"/>
                  </a:cubicBezTo>
                  <a:cubicBezTo>
                    <a:pt x="179" y="1222"/>
                    <a:pt x="296" y="1282"/>
                    <a:pt x="423" y="1282"/>
                  </a:cubicBezTo>
                  <a:cubicBezTo>
                    <a:pt x="487" y="1282"/>
                    <a:pt x="554" y="1267"/>
                    <a:pt x="619" y="1234"/>
                  </a:cubicBezTo>
                  <a:lnTo>
                    <a:pt x="1664" y="688"/>
                  </a:lnTo>
                  <a:cubicBezTo>
                    <a:pt x="1831" y="605"/>
                    <a:pt x="1902" y="343"/>
                    <a:pt x="1795" y="177"/>
                  </a:cubicBezTo>
                  <a:cubicBezTo>
                    <a:pt x="1715" y="64"/>
                    <a:pt x="1596" y="1"/>
                    <a:pt x="14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46"/>
            <p:cNvSpPr/>
            <p:nvPr/>
          </p:nvSpPr>
          <p:spPr>
            <a:xfrm>
              <a:off x="958743" y="2974049"/>
              <a:ext cx="46805" cy="57876"/>
            </a:xfrm>
            <a:custGeom>
              <a:rect b="b" l="l" r="r" t="t"/>
              <a:pathLst>
                <a:path extrusionOk="0" h="2044" w="1653">
                  <a:moveTo>
                    <a:pt x="1224" y="0"/>
                  </a:moveTo>
                  <a:cubicBezTo>
                    <a:pt x="1133" y="0"/>
                    <a:pt x="1043" y="33"/>
                    <a:pt x="975" y="107"/>
                  </a:cubicBezTo>
                  <a:cubicBezTo>
                    <a:pt x="571" y="535"/>
                    <a:pt x="274" y="1034"/>
                    <a:pt x="72" y="1581"/>
                  </a:cubicBezTo>
                  <a:cubicBezTo>
                    <a:pt x="0" y="1759"/>
                    <a:pt x="143" y="1997"/>
                    <a:pt x="333" y="2032"/>
                  </a:cubicBezTo>
                  <a:cubicBezTo>
                    <a:pt x="365" y="2040"/>
                    <a:pt x="397" y="2044"/>
                    <a:pt x="427" y="2044"/>
                  </a:cubicBezTo>
                  <a:cubicBezTo>
                    <a:pt x="589" y="2044"/>
                    <a:pt x="725" y="1941"/>
                    <a:pt x="785" y="1771"/>
                  </a:cubicBezTo>
                  <a:cubicBezTo>
                    <a:pt x="797" y="1747"/>
                    <a:pt x="809" y="1723"/>
                    <a:pt x="820" y="1688"/>
                  </a:cubicBezTo>
                  <a:lnTo>
                    <a:pt x="832" y="1652"/>
                  </a:lnTo>
                  <a:cubicBezTo>
                    <a:pt x="856" y="1605"/>
                    <a:pt x="880" y="1557"/>
                    <a:pt x="904" y="1498"/>
                  </a:cubicBezTo>
                  <a:cubicBezTo>
                    <a:pt x="963" y="1391"/>
                    <a:pt x="1022" y="1272"/>
                    <a:pt x="1082" y="1165"/>
                  </a:cubicBezTo>
                  <a:cubicBezTo>
                    <a:pt x="1153" y="1070"/>
                    <a:pt x="1224" y="975"/>
                    <a:pt x="1296" y="868"/>
                  </a:cubicBezTo>
                  <a:cubicBezTo>
                    <a:pt x="1296" y="868"/>
                    <a:pt x="1308" y="856"/>
                    <a:pt x="1308" y="844"/>
                  </a:cubicBezTo>
                  <a:cubicBezTo>
                    <a:pt x="1331" y="820"/>
                    <a:pt x="1343" y="808"/>
                    <a:pt x="1367" y="785"/>
                  </a:cubicBezTo>
                  <a:cubicBezTo>
                    <a:pt x="1403" y="725"/>
                    <a:pt x="1450" y="678"/>
                    <a:pt x="1498" y="630"/>
                  </a:cubicBezTo>
                  <a:cubicBezTo>
                    <a:pt x="1628" y="488"/>
                    <a:pt x="1652" y="238"/>
                    <a:pt x="1498" y="107"/>
                  </a:cubicBezTo>
                  <a:cubicBezTo>
                    <a:pt x="1423" y="39"/>
                    <a:pt x="1323" y="0"/>
                    <a:pt x="12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46"/>
            <p:cNvSpPr/>
            <p:nvPr/>
          </p:nvSpPr>
          <p:spPr>
            <a:xfrm>
              <a:off x="918705" y="3097219"/>
              <a:ext cx="34006" cy="84464"/>
            </a:xfrm>
            <a:custGeom>
              <a:rect b="b" l="l" r="r" t="t"/>
              <a:pathLst>
                <a:path extrusionOk="0" h="2983" w="1201">
                  <a:moveTo>
                    <a:pt x="795" y="0"/>
                  </a:moveTo>
                  <a:cubicBezTo>
                    <a:pt x="629" y="0"/>
                    <a:pt x="478" y="101"/>
                    <a:pt x="428" y="261"/>
                  </a:cubicBezTo>
                  <a:cubicBezTo>
                    <a:pt x="202" y="1033"/>
                    <a:pt x="72" y="1818"/>
                    <a:pt x="12" y="2614"/>
                  </a:cubicBezTo>
                  <a:cubicBezTo>
                    <a:pt x="1" y="2798"/>
                    <a:pt x="179" y="2983"/>
                    <a:pt x="364" y="2983"/>
                  </a:cubicBezTo>
                  <a:cubicBezTo>
                    <a:pt x="369" y="2983"/>
                    <a:pt x="375" y="2983"/>
                    <a:pt x="381" y="2982"/>
                  </a:cubicBezTo>
                  <a:cubicBezTo>
                    <a:pt x="595" y="2970"/>
                    <a:pt x="737" y="2816"/>
                    <a:pt x="749" y="2614"/>
                  </a:cubicBezTo>
                  <a:cubicBezTo>
                    <a:pt x="785" y="2222"/>
                    <a:pt x="820" y="1925"/>
                    <a:pt x="892" y="1556"/>
                  </a:cubicBezTo>
                  <a:cubicBezTo>
                    <a:pt x="951" y="1188"/>
                    <a:pt x="1046" y="819"/>
                    <a:pt x="1153" y="463"/>
                  </a:cubicBezTo>
                  <a:cubicBezTo>
                    <a:pt x="1201" y="273"/>
                    <a:pt x="1082" y="47"/>
                    <a:pt x="892" y="11"/>
                  </a:cubicBezTo>
                  <a:cubicBezTo>
                    <a:pt x="859" y="4"/>
                    <a:pt x="827" y="0"/>
                    <a:pt x="7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46"/>
            <p:cNvSpPr/>
            <p:nvPr/>
          </p:nvSpPr>
          <p:spPr>
            <a:xfrm>
              <a:off x="917346" y="3254254"/>
              <a:ext cx="42784" cy="73506"/>
            </a:xfrm>
            <a:custGeom>
              <a:rect b="b" l="l" r="r" t="t"/>
              <a:pathLst>
                <a:path extrusionOk="0" h="2596" w="1511">
                  <a:moveTo>
                    <a:pt x="432" y="0"/>
                  </a:moveTo>
                  <a:cubicBezTo>
                    <a:pt x="400" y="0"/>
                    <a:pt x="367" y="5"/>
                    <a:pt x="334" y="15"/>
                  </a:cubicBezTo>
                  <a:cubicBezTo>
                    <a:pt x="155" y="74"/>
                    <a:pt x="1" y="276"/>
                    <a:pt x="72" y="466"/>
                  </a:cubicBezTo>
                  <a:cubicBezTo>
                    <a:pt x="286" y="1084"/>
                    <a:pt x="512" y="1702"/>
                    <a:pt x="726" y="2320"/>
                  </a:cubicBezTo>
                  <a:cubicBezTo>
                    <a:pt x="775" y="2479"/>
                    <a:pt x="924" y="2596"/>
                    <a:pt x="1083" y="2596"/>
                  </a:cubicBezTo>
                  <a:cubicBezTo>
                    <a:pt x="1114" y="2596"/>
                    <a:pt x="1146" y="2591"/>
                    <a:pt x="1177" y="2581"/>
                  </a:cubicBezTo>
                  <a:cubicBezTo>
                    <a:pt x="1367" y="2522"/>
                    <a:pt x="1510" y="2320"/>
                    <a:pt x="1439" y="2130"/>
                  </a:cubicBezTo>
                  <a:cubicBezTo>
                    <a:pt x="1225" y="1512"/>
                    <a:pt x="1011" y="894"/>
                    <a:pt x="785" y="276"/>
                  </a:cubicBezTo>
                  <a:cubicBezTo>
                    <a:pt x="736" y="118"/>
                    <a:pt x="595" y="0"/>
                    <a:pt x="4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46"/>
            <p:cNvSpPr/>
            <p:nvPr/>
          </p:nvSpPr>
          <p:spPr>
            <a:xfrm>
              <a:off x="970182" y="3400472"/>
              <a:ext cx="60594" cy="65861"/>
            </a:xfrm>
            <a:custGeom>
              <a:rect b="b" l="l" r="r" t="t"/>
              <a:pathLst>
                <a:path extrusionOk="0" h="2326" w="2140">
                  <a:moveTo>
                    <a:pt x="415" y="0"/>
                  </a:moveTo>
                  <a:cubicBezTo>
                    <a:pt x="314" y="0"/>
                    <a:pt x="210" y="36"/>
                    <a:pt x="143" y="103"/>
                  </a:cubicBezTo>
                  <a:cubicBezTo>
                    <a:pt x="1" y="269"/>
                    <a:pt x="12" y="471"/>
                    <a:pt x="143" y="638"/>
                  </a:cubicBezTo>
                  <a:cubicBezTo>
                    <a:pt x="583" y="1161"/>
                    <a:pt x="1022" y="1683"/>
                    <a:pt x="1462" y="2218"/>
                  </a:cubicBezTo>
                  <a:cubicBezTo>
                    <a:pt x="1527" y="2289"/>
                    <a:pt x="1628" y="2325"/>
                    <a:pt x="1728" y="2325"/>
                  </a:cubicBezTo>
                  <a:cubicBezTo>
                    <a:pt x="1828" y="2325"/>
                    <a:pt x="1926" y="2289"/>
                    <a:pt x="1985" y="2218"/>
                  </a:cubicBezTo>
                  <a:cubicBezTo>
                    <a:pt x="2139" y="2052"/>
                    <a:pt x="2128" y="1850"/>
                    <a:pt x="1985" y="1695"/>
                  </a:cubicBezTo>
                  <a:lnTo>
                    <a:pt x="666" y="103"/>
                  </a:lnTo>
                  <a:cubicBezTo>
                    <a:pt x="608" y="33"/>
                    <a:pt x="513" y="0"/>
                    <a:pt x="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46"/>
            <p:cNvSpPr/>
            <p:nvPr/>
          </p:nvSpPr>
          <p:spPr>
            <a:xfrm>
              <a:off x="1064046" y="3504388"/>
              <a:ext cx="60934" cy="43860"/>
            </a:xfrm>
            <a:custGeom>
              <a:rect b="b" l="l" r="r" t="t"/>
              <a:pathLst>
                <a:path extrusionOk="0" h="1549" w="2152">
                  <a:moveTo>
                    <a:pt x="427" y="0"/>
                  </a:moveTo>
                  <a:cubicBezTo>
                    <a:pt x="295" y="0"/>
                    <a:pt x="160" y="64"/>
                    <a:pt x="96" y="176"/>
                  </a:cubicBezTo>
                  <a:cubicBezTo>
                    <a:pt x="1" y="366"/>
                    <a:pt x="60" y="580"/>
                    <a:pt x="239" y="687"/>
                  </a:cubicBezTo>
                  <a:cubicBezTo>
                    <a:pt x="666" y="960"/>
                    <a:pt x="1106" y="1234"/>
                    <a:pt x="1546" y="1495"/>
                  </a:cubicBezTo>
                  <a:cubicBezTo>
                    <a:pt x="1602" y="1531"/>
                    <a:pt x="1667" y="1548"/>
                    <a:pt x="1733" y="1548"/>
                  </a:cubicBezTo>
                  <a:cubicBezTo>
                    <a:pt x="1863" y="1548"/>
                    <a:pt x="1994" y="1482"/>
                    <a:pt x="2057" y="1364"/>
                  </a:cubicBezTo>
                  <a:cubicBezTo>
                    <a:pt x="2152" y="1186"/>
                    <a:pt x="2092" y="960"/>
                    <a:pt x="1914" y="853"/>
                  </a:cubicBezTo>
                  <a:cubicBezTo>
                    <a:pt x="1486" y="592"/>
                    <a:pt x="1047" y="319"/>
                    <a:pt x="607" y="45"/>
                  </a:cubicBezTo>
                  <a:cubicBezTo>
                    <a:pt x="553" y="15"/>
                    <a:pt x="490" y="0"/>
                    <a:pt x="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46"/>
            <p:cNvSpPr/>
            <p:nvPr/>
          </p:nvSpPr>
          <p:spPr>
            <a:xfrm>
              <a:off x="1165669" y="3575374"/>
              <a:ext cx="71354" cy="36158"/>
            </a:xfrm>
            <a:custGeom>
              <a:rect b="b" l="l" r="r" t="t"/>
              <a:pathLst>
                <a:path extrusionOk="0" h="1277" w="2520">
                  <a:moveTo>
                    <a:pt x="371" y="0"/>
                  </a:moveTo>
                  <a:cubicBezTo>
                    <a:pt x="315" y="0"/>
                    <a:pt x="259" y="11"/>
                    <a:pt x="203" y="46"/>
                  </a:cubicBezTo>
                  <a:cubicBezTo>
                    <a:pt x="131" y="93"/>
                    <a:pt x="60" y="176"/>
                    <a:pt x="36" y="272"/>
                  </a:cubicBezTo>
                  <a:cubicBezTo>
                    <a:pt x="1" y="450"/>
                    <a:pt x="84" y="699"/>
                    <a:pt x="298" y="723"/>
                  </a:cubicBezTo>
                  <a:cubicBezTo>
                    <a:pt x="583" y="771"/>
                    <a:pt x="880" y="830"/>
                    <a:pt x="1153" y="925"/>
                  </a:cubicBezTo>
                  <a:cubicBezTo>
                    <a:pt x="1296" y="961"/>
                    <a:pt x="1438" y="1008"/>
                    <a:pt x="1569" y="1068"/>
                  </a:cubicBezTo>
                  <a:cubicBezTo>
                    <a:pt x="1581" y="1068"/>
                    <a:pt x="1640" y="1091"/>
                    <a:pt x="1640" y="1091"/>
                  </a:cubicBezTo>
                  <a:cubicBezTo>
                    <a:pt x="1664" y="1103"/>
                    <a:pt x="1688" y="1115"/>
                    <a:pt x="1712" y="1127"/>
                  </a:cubicBezTo>
                  <a:cubicBezTo>
                    <a:pt x="1783" y="1163"/>
                    <a:pt x="1854" y="1198"/>
                    <a:pt x="1926" y="1234"/>
                  </a:cubicBezTo>
                  <a:cubicBezTo>
                    <a:pt x="1981" y="1262"/>
                    <a:pt x="2044" y="1276"/>
                    <a:pt x="2108" y="1276"/>
                  </a:cubicBezTo>
                  <a:cubicBezTo>
                    <a:pt x="2235" y="1276"/>
                    <a:pt x="2361" y="1218"/>
                    <a:pt x="2425" y="1091"/>
                  </a:cubicBezTo>
                  <a:cubicBezTo>
                    <a:pt x="2520" y="925"/>
                    <a:pt x="2484" y="676"/>
                    <a:pt x="2294" y="592"/>
                  </a:cubicBezTo>
                  <a:cubicBezTo>
                    <a:pt x="1724" y="307"/>
                    <a:pt x="1118" y="105"/>
                    <a:pt x="488" y="10"/>
                  </a:cubicBezTo>
                  <a:cubicBezTo>
                    <a:pt x="449" y="5"/>
                    <a:pt x="410" y="0"/>
                    <a:pt x="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1" name="Google Shape;611;p46"/>
          <p:cNvSpPr/>
          <p:nvPr/>
        </p:nvSpPr>
        <p:spPr>
          <a:xfrm>
            <a:off x="4253419" y="2975340"/>
            <a:ext cx="127446" cy="92307"/>
          </a:xfrm>
          <a:custGeom>
            <a:rect b="b" l="l" r="r" t="t"/>
            <a:pathLst>
              <a:path extrusionOk="0" h="3260" w="4501">
                <a:moveTo>
                  <a:pt x="1611" y="0"/>
                </a:moveTo>
                <a:cubicBezTo>
                  <a:pt x="1549" y="0"/>
                  <a:pt x="1485" y="16"/>
                  <a:pt x="1423" y="51"/>
                </a:cubicBezTo>
                <a:cubicBezTo>
                  <a:pt x="1269" y="146"/>
                  <a:pt x="1186" y="395"/>
                  <a:pt x="1293" y="562"/>
                </a:cubicBezTo>
                <a:cubicBezTo>
                  <a:pt x="1518" y="883"/>
                  <a:pt x="1732" y="1204"/>
                  <a:pt x="1958" y="1524"/>
                </a:cubicBezTo>
                <a:cubicBezTo>
                  <a:pt x="1435" y="1857"/>
                  <a:pt x="900" y="2166"/>
                  <a:pt x="366" y="2451"/>
                </a:cubicBezTo>
                <a:cubicBezTo>
                  <a:pt x="0" y="2644"/>
                  <a:pt x="224" y="3140"/>
                  <a:pt x="557" y="3140"/>
                </a:cubicBezTo>
                <a:cubicBezTo>
                  <a:pt x="613" y="3140"/>
                  <a:pt x="673" y="3126"/>
                  <a:pt x="734" y="3093"/>
                </a:cubicBezTo>
                <a:cubicBezTo>
                  <a:pt x="1293" y="2796"/>
                  <a:pt x="1839" y="2475"/>
                  <a:pt x="2374" y="2142"/>
                </a:cubicBezTo>
                <a:cubicBezTo>
                  <a:pt x="2576" y="2451"/>
                  <a:pt x="2790" y="2760"/>
                  <a:pt x="3004" y="3069"/>
                </a:cubicBezTo>
                <a:cubicBezTo>
                  <a:pt x="3078" y="3184"/>
                  <a:pt x="3203" y="3260"/>
                  <a:pt x="3336" y="3260"/>
                </a:cubicBezTo>
                <a:cubicBezTo>
                  <a:pt x="3395" y="3260"/>
                  <a:pt x="3456" y="3245"/>
                  <a:pt x="3515" y="3212"/>
                </a:cubicBezTo>
                <a:cubicBezTo>
                  <a:pt x="3669" y="3117"/>
                  <a:pt x="3752" y="2867"/>
                  <a:pt x="3645" y="2701"/>
                </a:cubicBezTo>
                <a:lnTo>
                  <a:pt x="2992" y="1726"/>
                </a:lnTo>
                <a:cubicBezTo>
                  <a:pt x="3443" y="1417"/>
                  <a:pt x="3907" y="1097"/>
                  <a:pt x="4347" y="752"/>
                </a:cubicBezTo>
                <a:cubicBezTo>
                  <a:pt x="4501" y="621"/>
                  <a:pt x="4477" y="348"/>
                  <a:pt x="4347" y="229"/>
                </a:cubicBezTo>
                <a:cubicBezTo>
                  <a:pt x="4274" y="151"/>
                  <a:pt x="4188" y="117"/>
                  <a:pt x="4101" y="117"/>
                </a:cubicBezTo>
                <a:cubicBezTo>
                  <a:pt x="4004" y="117"/>
                  <a:pt x="3905" y="160"/>
                  <a:pt x="3824" y="229"/>
                </a:cubicBezTo>
                <a:cubicBezTo>
                  <a:pt x="3420" y="538"/>
                  <a:pt x="2992" y="835"/>
                  <a:pt x="2576" y="1120"/>
                </a:cubicBezTo>
                <a:cubicBezTo>
                  <a:pt x="2362" y="811"/>
                  <a:pt x="2148" y="502"/>
                  <a:pt x="1934" y="182"/>
                </a:cubicBezTo>
                <a:cubicBezTo>
                  <a:pt x="1862" y="69"/>
                  <a:pt x="1741" y="0"/>
                  <a:pt x="161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2" name="Google Shape;612;p46"/>
          <p:cNvGrpSpPr/>
          <p:nvPr/>
        </p:nvGrpSpPr>
        <p:grpSpPr>
          <a:xfrm>
            <a:off x="5937510" y="2334458"/>
            <a:ext cx="236062" cy="82397"/>
            <a:chOff x="2467960" y="2833408"/>
            <a:chExt cx="236062" cy="82397"/>
          </a:xfrm>
        </p:grpSpPr>
        <p:sp>
          <p:nvSpPr>
            <p:cNvPr id="613" name="Google Shape;613;p46"/>
            <p:cNvSpPr/>
            <p:nvPr/>
          </p:nvSpPr>
          <p:spPr>
            <a:xfrm>
              <a:off x="2467960" y="2854474"/>
              <a:ext cx="111221" cy="61330"/>
            </a:xfrm>
            <a:custGeom>
              <a:rect b="b" l="l" r="r" t="t"/>
              <a:pathLst>
                <a:path extrusionOk="0" h="2166" w="3928">
                  <a:moveTo>
                    <a:pt x="3490" y="1"/>
                  </a:moveTo>
                  <a:cubicBezTo>
                    <a:pt x="3466" y="1"/>
                    <a:pt x="3441" y="2"/>
                    <a:pt x="3417" y="5"/>
                  </a:cubicBezTo>
                  <a:cubicBezTo>
                    <a:pt x="2241" y="183"/>
                    <a:pt x="1147" y="730"/>
                    <a:pt x="268" y="1538"/>
                  </a:cubicBezTo>
                  <a:cubicBezTo>
                    <a:pt x="0" y="1787"/>
                    <a:pt x="256" y="2166"/>
                    <a:pt x="551" y="2166"/>
                  </a:cubicBezTo>
                  <a:cubicBezTo>
                    <a:pt x="636" y="2166"/>
                    <a:pt x="723" y="2135"/>
                    <a:pt x="803" y="2061"/>
                  </a:cubicBezTo>
                  <a:cubicBezTo>
                    <a:pt x="1575" y="1336"/>
                    <a:pt x="2561" y="884"/>
                    <a:pt x="3619" y="718"/>
                  </a:cubicBezTo>
                  <a:cubicBezTo>
                    <a:pt x="3821" y="694"/>
                    <a:pt x="3928" y="445"/>
                    <a:pt x="3880" y="266"/>
                  </a:cubicBezTo>
                  <a:cubicBezTo>
                    <a:pt x="3828" y="78"/>
                    <a:pt x="3666" y="1"/>
                    <a:pt x="3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46"/>
            <p:cNvSpPr/>
            <p:nvPr/>
          </p:nvSpPr>
          <p:spPr>
            <a:xfrm>
              <a:off x="2603051" y="2833408"/>
              <a:ext cx="100971" cy="37885"/>
            </a:xfrm>
            <a:custGeom>
              <a:rect b="b" l="l" r="r" t="t"/>
              <a:pathLst>
                <a:path extrusionOk="0" h="1338" w="3566">
                  <a:moveTo>
                    <a:pt x="3197" y="0"/>
                  </a:moveTo>
                  <a:cubicBezTo>
                    <a:pt x="2211" y="36"/>
                    <a:pt x="1236" y="238"/>
                    <a:pt x="321" y="594"/>
                  </a:cubicBezTo>
                  <a:cubicBezTo>
                    <a:pt x="131" y="678"/>
                    <a:pt x="1" y="844"/>
                    <a:pt x="60" y="1058"/>
                  </a:cubicBezTo>
                  <a:cubicBezTo>
                    <a:pt x="99" y="1206"/>
                    <a:pt x="261" y="1337"/>
                    <a:pt x="424" y="1337"/>
                  </a:cubicBezTo>
                  <a:cubicBezTo>
                    <a:pt x="457" y="1337"/>
                    <a:pt x="491" y="1331"/>
                    <a:pt x="523" y="1319"/>
                  </a:cubicBezTo>
                  <a:cubicBezTo>
                    <a:pt x="1379" y="975"/>
                    <a:pt x="2282" y="773"/>
                    <a:pt x="3197" y="749"/>
                  </a:cubicBezTo>
                  <a:cubicBezTo>
                    <a:pt x="3399" y="737"/>
                    <a:pt x="3565" y="583"/>
                    <a:pt x="3565" y="381"/>
                  </a:cubicBezTo>
                  <a:cubicBezTo>
                    <a:pt x="3565" y="179"/>
                    <a:pt x="3399" y="0"/>
                    <a:pt x="31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5" name="Google Shape;615;p46"/>
          <p:cNvSpPr/>
          <p:nvPr/>
        </p:nvSpPr>
        <p:spPr>
          <a:xfrm>
            <a:off x="5459893" y="2768442"/>
            <a:ext cx="48815" cy="69060"/>
          </a:xfrm>
          <a:custGeom>
            <a:rect b="b" l="l" r="r" t="t"/>
            <a:pathLst>
              <a:path extrusionOk="0" h="2439" w="1724">
                <a:moveTo>
                  <a:pt x="427" y="1"/>
                </a:moveTo>
                <a:cubicBezTo>
                  <a:pt x="396" y="1"/>
                  <a:pt x="365" y="5"/>
                  <a:pt x="333" y="14"/>
                </a:cubicBezTo>
                <a:cubicBezTo>
                  <a:pt x="155" y="74"/>
                  <a:pt x="1" y="288"/>
                  <a:pt x="72" y="478"/>
                </a:cubicBezTo>
                <a:cubicBezTo>
                  <a:pt x="322" y="1096"/>
                  <a:pt x="619" y="1690"/>
                  <a:pt x="975" y="2248"/>
                </a:cubicBezTo>
                <a:cubicBezTo>
                  <a:pt x="1049" y="2363"/>
                  <a:pt x="1180" y="2439"/>
                  <a:pt x="1313" y="2439"/>
                </a:cubicBezTo>
                <a:cubicBezTo>
                  <a:pt x="1372" y="2439"/>
                  <a:pt x="1431" y="2424"/>
                  <a:pt x="1486" y="2391"/>
                </a:cubicBezTo>
                <a:cubicBezTo>
                  <a:pt x="1641" y="2284"/>
                  <a:pt x="1724" y="2046"/>
                  <a:pt x="1617" y="1880"/>
                </a:cubicBezTo>
                <a:cubicBezTo>
                  <a:pt x="1450" y="1618"/>
                  <a:pt x="1296" y="1345"/>
                  <a:pt x="1153" y="1072"/>
                </a:cubicBezTo>
                <a:cubicBezTo>
                  <a:pt x="1082" y="929"/>
                  <a:pt x="1011" y="787"/>
                  <a:pt x="951" y="644"/>
                </a:cubicBezTo>
                <a:cubicBezTo>
                  <a:pt x="916" y="585"/>
                  <a:pt x="880" y="513"/>
                  <a:pt x="856" y="454"/>
                </a:cubicBezTo>
                <a:lnTo>
                  <a:pt x="856" y="454"/>
                </a:lnTo>
                <a:cubicBezTo>
                  <a:pt x="865" y="474"/>
                  <a:pt x="869" y="481"/>
                  <a:pt x="869" y="481"/>
                </a:cubicBezTo>
                <a:cubicBezTo>
                  <a:pt x="871" y="481"/>
                  <a:pt x="842" y="403"/>
                  <a:pt x="833" y="394"/>
                </a:cubicBezTo>
                <a:cubicBezTo>
                  <a:pt x="821" y="359"/>
                  <a:pt x="809" y="311"/>
                  <a:pt x="785" y="276"/>
                </a:cubicBezTo>
                <a:cubicBezTo>
                  <a:pt x="725" y="125"/>
                  <a:pt x="589" y="1"/>
                  <a:pt x="4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46"/>
          <p:cNvSpPr/>
          <p:nvPr/>
        </p:nvSpPr>
        <p:spPr>
          <a:xfrm>
            <a:off x="5503300" y="2856218"/>
            <a:ext cx="51845" cy="62831"/>
          </a:xfrm>
          <a:custGeom>
            <a:rect b="b" l="l" r="r" t="t"/>
            <a:pathLst>
              <a:path extrusionOk="0" h="2219" w="1831">
                <a:moveTo>
                  <a:pt x="409" y="1"/>
                </a:moveTo>
                <a:cubicBezTo>
                  <a:pt x="344" y="1"/>
                  <a:pt x="280" y="17"/>
                  <a:pt x="226" y="51"/>
                </a:cubicBezTo>
                <a:cubicBezTo>
                  <a:pt x="60" y="170"/>
                  <a:pt x="1" y="372"/>
                  <a:pt x="96" y="562"/>
                </a:cubicBezTo>
                <a:cubicBezTo>
                  <a:pt x="393" y="1121"/>
                  <a:pt x="749" y="1632"/>
                  <a:pt x="1165" y="2107"/>
                </a:cubicBezTo>
                <a:cubicBezTo>
                  <a:pt x="1229" y="2183"/>
                  <a:pt x="1325" y="2218"/>
                  <a:pt x="1421" y="2218"/>
                </a:cubicBezTo>
                <a:cubicBezTo>
                  <a:pt x="1521" y="2218"/>
                  <a:pt x="1621" y="2180"/>
                  <a:pt x="1688" y="2107"/>
                </a:cubicBezTo>
                <a:cubicBezTo>
                  <a:pt x="1831" y="1953"/>
                  <a:pt x="1831" y="1739"/>
                  <a:pt x="1688" y="1584"/>
                </a:cubicBezTo>
                <a:cubicBezTo>
                  <a:pt x="1593" y="1477"/>
                  <a:pt x="1510" y="1370"/>
                  <a:pt x="1415" y="1251"/>
                </a:cubicBezTo>
                <a:cubicBezTo>
                  <a:pt x="1403" y="1240"/>
                  <a:pt x="1391" y="1228"/>
                  <a:pt x="1379" y="1204"/>
                </a:cubicBezTo>
                <a:cubicBezTo>
                  <a:pt x="1367" y="1180"/>
                  <a:pt x="1343" y="1156"/>
                  <a:pt x="1320" y="1121"/>
                </a:cubicBezTo>
                <a:cubicBezTo>
                  <a:pt x="1284" y="1061"/>
                  <a:pt x="1236" y="1002"/>
                  <a:pt x="1189" y="943"/>
                </a:cubicBezTo>
                <a:cubicBezTo>
                  <a:pt x="1023" y="693"/>
                  <a:pt x="880" y="443"/>
                  <a:pt x="737" y="182"/>
                </a:cubicBezTo>
                <a:cubicBezTo>
                  <a:pt x="681" y="70"/>
                  <a:pt x="544" y="1"/>
                  <a:pt x="40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46"/>
          <p:cNvSpPr/>
          <p:nvPr/>
        </p:nvSpPr>
        <p:spPr>
          <a:xfrm>
            <a:off x="6047995" y="2555853"/>
            <a:ext cx="182094" cy="169862"/>
          </a:xfrm>
          <a:custGeom>
            <a:rect b="b" l="l" r="r" t="t"/>
            <a:pathLst>
              <a:path extrusionOk="0" h="5999" w="6431">
                <a:moveTo>
                  <a:pt x="2628" y="0"/>
                </a:moveTo>
                <a:cubicBezTo>
                  <a:pt x="2438" y="0"/>
                  <a:pt x="2236" y="179"/>
                  <a:pt x="2260" y="381"/>
                </a:cubicBezTo>
                <a:cubicBezTo>
                  <a:pt x="2331" y="1141"/>
                  <a:pt x="2426" y="1902"/>
                  <a:pt x="2533" y="2662"/>
                </a:cubicBezTo>
                <a:cubicBezTo>
                  <a:pt x="1808" y="2828"/>
                  <a:pt x="1095" y="3030"/>
                  <a:pt x="406" y="3292"/>
                </a:cubicBezTo>
                <a:cubicBezTo>
                  <a:pt x="1" y="3431"/>
                  <a:pt x="122" y="4029"/>
                  <a:pt x="470" y="4029"/>
                </a:cubicBezTo>
                <a:cubicBezTo>
                  <a:pt x="509" y="4029"/>
                  <a:pt x="552" y="4022"/>
                  <a:pt x="596" y="4005"/>
                </a:cubicBezTo>
                <a:cubicBezTo>
                  <a:pt x="1274" y="3755"/>
                  <a:pt x="1951" y="3565"/>
                  <a:pt x="2640" y="3399"/>
                </a:cubicBezTo>
                <a:cubicBezTo>
                  <a:pt x="2747" y="4183"/>
                  <a:pt x="2866" y="4955"/>
                  <a:pt x="3009" y="5728"/>
                </a:cubicBezTo>
                <a:cubicBezTo>
                  <a:pt x="3037" y="5917"/>
                  <a:pt x="3169" y="5999"/>
                  <a:pt x="3312" y="5999"/>
                </a:cubicBezTo>
                <a:cubicBezTo>
                  <a:pt x="3529" y="5999"/>
                  <a:pt x="3772" y="5812"/>
                  <a:pt x="3722" y="5526"/>
                </a:cubicBezTo>
                <a:cubicBezTo>
                  <a:pt x="3591" y="4777"/>
                  <a:pt x="3472" y="4017"/>
                  <a:pt x="3353" y="3256"/>
                </a:cubicBezTo>
                <a:cubicBezTo>
                  <a:pt x="4209" y="3102"/>
                  <a:pt x="5076" y="3007"/>
                  <a:pt x="5944" y="2995"/>
                </a:cubicBezTo>
                <a:cubicBezTo>
                  <a:pt x="6431" y="2983"/>
                  <a:pt x="6431" y="2246"/>
                  <a:pt x="5944" y="2246"/>
                </a:cubicBezTo>
                <a:cubicBezTo>
                  <a:pt x="5041" y="2270"/>
                  <a:pt x="4149" y="2365"/>
                  <a:pt x="3258" y="2519"/>
                </a:cubicBezTo>
                <a:cubicBezTo>
                  <a:pt x="3163" y="1806"/>
                  <a:pt x="3068" y="1094"/>
                  <a:pt x="2997" y="381"/>
                </a:cubicBezTo>
                <a:cubicBezTo>
                  <a:pt x="2973" y="179"/>
                  <a:pt x="2842" y="0"/>
                  <a:pt x="26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8" name="Google Shape;618;p46"/>
          <p:cNvGrpSpPr/>
          <p:nvPr/>
        </p:nvGrpSpPr>
        <p:grpSpPr>
          <a:xfrm>
            <a:off x="6620383" y="2774700"/>
            <a:ext cx="417901" cy="169607"/>
            <a:chOff x="3150833" y="3273650"/>
            <a:chExt cx="417901" cy="169607"/>
          </a:xfrm>
        </p:grpSpPr>
        <p:sp>
          <p:nvSpPr>
            <p:cNvPr id="619" name="Google Shape;619;p46"/>
            <p:cNvSpPr/>
            <p:nvPr/>
          </p:nvSpPr>
          <p:spPr>
            <a:xfrm>
              <a:off x="3150833" y="3377311"/>
              <a:ext cx="55526" cy="65946"/>
            </a:xfrm>
            <a:custGeom>
              <a:rect b="b" l="l" r="r" t="t"/>
              <a:pathLst>
                <a:path extrusionOk="0" h="2329" w="1961">
                  <a:moveTo>
                    <a:pt x="1577" y="1"/>
                  </a:moveTo>
                  <a:cubicBezTo>
                    <a:pt x="1544" y="1"/>
                    <a:pt x="1509" y="6"/>
                    <a:pt x="1474" y="18"/>
                  </a:cubicBezTo>
                  <a:cubicBezTo>
                    <a:pt x="1379" y="54"/>
                    <a:pt x="1319" y="113"/>
                    <a:pt x="1260" y="184"/>
                  </a:cubicBezTo>
                  <a:cubicBezTo>
                    <a:pt x="856" y="719"/>
                    <a:pt x="464" y="1242"/>
                    <a:pt x="60" y="1765"/>
                  </a:cubicBezTo>
                  <a:cubicBezTo>
                    <a:pt x="12" y="1836"/>
                    <a:pt x="0" y="1967"/>
                    <a:pt x="24" y="2050"/>
                  </a:cubicBezTo>
                  <a:cubicBezTo>
                    <a:pt x="48" y="2145"/>
                    <a:pt x="119" y="2228"/>
                    <a:pt x="190" y="2276"/>
                  </a:cubicBezTo>
                  <a:cubicBezTo>
                    <a:pt x="254" y="2307"/>
                    <a:pt x="317" y="2328"/>
                    <a:pt x="380" y="2328"/>
                  </a:cubicBezTo>
                  <a:cubicBezTo>
                    <a:pt x="412" y="2328"/>
                    <a:pt x="444" y="2323"/>
                    <a:pt x="475" y="2311"/>
                  </a:cubicBezTo>
                  <a:cubicBezTo>
                    <a:pt x="582" y="2276"/>
                    <a:pt x="642" y="2228"/>
                    <a:pt x="701" y="2145"/>
                  </a:cubicBezTo>
                  <a:lnTo>
                    <a:pt x="1901" y="565"/>
                  </a:lnTo>
                  <a:cubicBezTo>
                    <a:pt x="1949" y="493"/>
                    <a:pt x="1961" y="363"/>
                    <a:pt x="1937" y="279"/>
                  </a:cubicBezTo>
                  <a:cubicBezTo>
                    <a:pt x="1913" y="196"/>
                    <a:pt x="1842" y="101"/>
                    <a:pt x="1771" y="54"/>
                  </a:cubicBezTo>
                  <a:cubicBezTo>
                    <a:pt x="1707" y="22"/>
                    <a:pt x="1644" y="1"/>
                    <a:pt x="1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46"/>
            <p:cNvSpPr/>
            <p:nvPr/>
          </p:nvSpPr>
          <p:spPr>
            <a:xfrm>
              <a:off x="3212390" y="3312979"/>
              <a:ext cx="64983" cy="55299"/>
            </a:xfrm>
            <a:custGeom>
              <a:rect b="b" l="l" r="r" t="t"/>
              <a:pathLst>
                <a:path extrusionOk="0" h="1953" w="2295">
                  <a:moveTo>
                    <a:pt x="1884" y="1"/>
                  </a:moveTo>
                  <a:cubicBezTo>
                    <a:pt x="1790" y="1"/>
                    <a:pt x="1696" y="37"/>
                    <a:pt x="1617" y="103"/>
                  </a:cubicBezTo>
                  <a:cubicBezTo>
                    <a:pt x="1130" y="507"/>
                    <a:pt x="642" y="911"/>
                    <a:pt x="155" y="1316"/>
                  </a:cubicBezTo>
                  <a:cubicBezTo>
                    <a:pt x="1" y="1446"/>
                    <a:pt x="13" y="1720"/>
                    <a:pt x="155" y="1850"/>
                  </a:cubicBezTo>
                  <a:cubicBezTo>
                    <a:pt x="231" y="1920"/>
                    <a:pt x="318" y="1953"/>
                    <a:pt x="406" y="1953"/>
                  </a:cubicBezTo>
                  <a:cubicBezTo>
                    <a:pt x="499" y="1953"/>
                    <a:pt x="593" y="1917"/>
                    <a:pt x="678" y="1850"/>
                  </a:cubicBezTo>
                  <a:cubicBezTo>
                    <a:pt x="1165" y="1446"/>
                    <a:pt x="1652" y="1042"/>
                    <a:pt x="2140" y="626"/>
                  </a:cubicBezTo>
                  <a:cubicBezTo>
                    <a:pt x="2294" y="507"/>
                    <a:pt x="2282" y="234"/>
                    <a:pt x="2140" y="103"/>
                  </a:cubicBezTo>
                  <a:cubicBezTo>
                    <a:pt x="2064" y="34"/>
                    <a:pt x="1974" y="1"/>
                    <a:pt x="1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46"/>
            <p:cNvSpPr/>
            <p:nvPr/>
          </p:nvSpPr>
          <p:spPr>
            <a:xfrm>
              <a:off x="3287425" y="3273650"/>
              <a:ext cx="93581" cy="46352"/>
            </a:xfrm>
            <a:custGeom>
              <a:rect b="b" l="l" r="r" t="t"/>
              <a:pathLst>
                <a:path extrusionOk="0" h="1637" w="3305">
                  <a:moveTo>
                    <a:pt x="2897" y="0"/>
                  </a:moveTo>
                  <a:cubicBezTo>
                    <a:pt x="2862" y="0"/>
                    <a:pt x="2827" y="6"/>
                    <a:pt x="2793" y="19"/>
                  </a:cubicBezTo>
                  <a:cubicBezTo>
                    <a:pt x="1973" y="316"/>
                    <a:pt x="1141" y="613"/>
                    <a:pt x="321" y="898"/>
                  </a:cubicBezTo>
                  <a:cubicBezTo>
                    <a:pt x="131" y="970"/>
                    <a:pt x="1" y="1160"/>
                    <a:pt x="60" y="1362"/>
                  </a:cubicBezTo>
                  <a:cubicBezTo>
                    <a:pt x="100" y="1512"/>
                    <a:pt x="258" y="1637"/>
                    <a:pt x="421" y="1637"/>
                  </a:cubicBezTo>
                  <a:cubicBezTo>
                    <a:pt x="451" y="1637"/>
                    <a:pt x="482" y="1633"/>
                    <a:pt x="512" y="1623"/>
                  </a:cubicBezTo>
                  <a:cubicBezTo>
                    <a:pt x="1343" y="1326"/>
                    <a:pt x="2163" y="1029"/>
                    <a:pt x="2995" y="732"/>
                  </a:cubicBezTo>
                  <a:cubicBezTo>
                    <a:pt x="3185" y="673"/>
                    <a:pt x="3304" y="482"/>
                    <a:pt x="3257" y="280"/>
                  </a:cubicBezTo>
                  <a:cubicBezTo>
                    <a:pt x="3218" y="124"/>
                    <a:pt x="3058" y="0"/>
                    <a:pt x="28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6"/>
            <p:cNvSpPr/>
            <p:nvPr/>
          </p:nvSpPr>
          <p:spPr>
            <a:xfrm>
              <a:off x="3403516" y="3273848"/>
              <a:ext cx="74723" cy="20868"/>
            </a:xfrm>
            <a:custGeom>
              <a:rect b="b" l="l" r="r" t="t"/>
              <a:pathLst>
                <a:path extrusionOk="0" h="737" w="2639">
                  <a:moveTo>
                    <a:pt x="380" y="0"/>
                  </a:moveTo>
                  <a:cubicBezTo>
                    <a:pt x="190" y="0"/>
                    <a:pt x="0" y="166"/>
                    <a:pt x="12" y="368"/>
                  </a:cubicBezTo>
                  <a:cubicBezTo>
                    <a:pt x="12" y="570"/>
                    <a:pt x="167" y="737"/>
                    <a:pt x="380" y="737"/>
                  </a:cubicBezTo>
                  <a:lnTo>
                    <a:pt x="2258" y="737"/>
                  </a:lnTo>
                  <a:cubicBezTo>
                    <a:pt x="2460" y="737"/>
                    <a:pt x="2638" y="570"/>
                    <a:pt x="2626" y="368"/>
                  </a:cubicBezTo>
                  <a:cubicBezTo>
                    <a:pt x="2626" y="166"/>
                    <a:pt x="2472" y="0"/>
                    <a:pt x="22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46"/>
            <p:cNvSpPr/>
            <p:nvPr/>
          </p:nvSpPr>
          <p:spPr>
            <a:xfrm>
              <a:off x="3509160" y="3288147"/>
              <a:ext cx="59575" cy="34912"/>
            </a:xfrm>
            <a:custGeom>
              <a:rect b="b" l="l" r="r" t="t"/>
              <a:pathLst>
                <a:path extrusionOk="0" h="1233" w="2104">
                  <a:moveTo>
                    <a:pt x="407" y="1"/>
                  </a:moveTo>
                  <a:cubicBezTo>
                    <a:pt x="341" y="1"/>
                    <a:pt x="270" y="22"/>
                    <a:pt x="214" y="54"/>
                  </a:cubicBezTo>
                  <a:cubicBezTo>
                    <a:pt x="143" y="101"/>
                    <a:pt x="72" y="184"/>
                    <a:pt x="48" y="267"/>
                  </a:cubicBezTo>
                  <a:cubicBezTo>
                    <a:pt x="0" y="481"/>
                    <a:pt x="107" y="660"/>
                    <a:pt x="309" y="731"/>
                  </a:cubicBezTo>
                  <a:cubicBezTo>
                    <a:pt x="737" y="885"/>
                    <a:pt x="1165" y="1052"/>
                    <a:pt x="1593" y="1218"/>
                  </a:cubicBezTo>
                  <a:cubicBezTo>
                    <a:pt x="1621" y="1229"/>
                    <a:pt x="1651" y="1233"/>
                    <a:pt x="1681" y="1233"/>
                  </a:cubicBezTo>
                  <a:cubicBezTo>
                    <a:pt x="1753" y="1233"/>
                    <a:pt x="1828" y="1208"/>
                    <a:pt x="1878" y="1182"/>
                  </a:cubicBezTo>
                  <a:cubicBezTo>
                    <a:pt x="1961" y="1135"/>
                    <a:pt x="2032" y="1040"/>
                    <a:pt x="2056" y="957"/>
                  </a:cubicBezTo>
                  <a:cubicBezTo>
                    <a:pt x="2104" y="743"/>
                    <a:pt x="1985" y="576"/>
                    <a:pt x="1795" y="505"/>
                  </a:cubicBezTo>
                  <a:cubicBezTo>
                    <a:pt x="1367" y="339"/>
                    <a:pt x="939" y="172"/>
                    <a:pt x="500" y="18"/>
                  </a:cubicBezTo>
                  <a:cubicBezTo>
                    <a:pt x="472" y="6"/>
                    <a:pt x="440" y="1"/>
                    <a:pt x="4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4" name="Google Shape;624;p46"/>
          <p:cNvGrpSpPr/>
          <p:nvPr/>
        </p:nvGrpSpPr>
        <p:grpSpPr>
          <a:xfrm>
            <a:off x="6585386" y="2008524"/>
            <a:ext cx="353654" cy="212221"/>
            <a:chOff x="3115836" y="2507474"/>
            <a:chExt cx="353654" cy="212221"/>
          </a:xfrm>
        </p:grpSpPr>
        <p:sp>
          <p:nvSpPr>
            <p:cNvPr id="625" name="Google Shape;625;p46"/>
            <p:cNvSpPr/>
            <p:nvPr/>
          </p:nvSpPr>
          <p:spPr>
            <a:xfrm>
              <a:off x="3445564" y="2628945"/>
              <a:ext cx="23926" cy="26729"/>
            </a:xfrm>
            <a:custGeom>
              <a:rect b="b" l="l" r="r" t="t"/>
              <a:pathLst>
                <a:path extrusionOk="0" h="944" w="845">
                  <a:moveTo>
                    <a:pt x="380" y="1"/>
                  </a:moveTo>
                  <a:cubicBezTo>
                    <a:pt x="361" y="1"/>
                    <a:pt x="341" y="3"/>
                    <a:pt x="321" y="8"/>
                  </a:cubicBezTo>
                  <a:cubicBezTo>
                    <a:pt x="274" y="8"/>
                    <a:pt x="226" y="20"/>
                    <a:pt x="179" y="56"/>
                  </a:cubicBezTo>
                  <a:cubicBezTo>
                    <a:pt x="155" y="68"/>
                    <a:pt x="131" y="92"/>
                    <a:pt x="108" y="115"/>
                  </a:cubicBezTo>
                  <a:cubicBezTo>
                    <a:pt x="60" y="163"/>
                    <a:pt x="24" y="210"/>
                    <a:pt x="12" y="270"/>
                  </a:cubicBezTo>
                  <a:lnTo>
                    <a:pt x="1" y="377"/>
                  </a:lnTo>
                  <a:cubicBezTo>
                    <a:pt x="1" y="436"/>
                    <a:pt x="12" y="507"/>
                    <a:pt x="48" y="555"/>
                  </a:cubicBezTo>
                  <a:cubicBezTo>
                    <a:pt x="84" y="626"/>
                    <a:pt x="119" y="698"/>
                    <a:pt x="143" y="757"/>
                  </a:cubicBezTo>
                  <a:cubicBezTo>
                    <a:pt x="167" y="805"/>
                    <a:pt x="203" y="840"/>
                    <a:pt x="238" y="864"/>
                  </a:cubicBezTo>
                  <a:cubicBezTo>
                    <a:pt x="286" y="900"/>
                    <a:pt x="321" y="911"/>
                    <a:pt x="369" y="923"/>
                  </a:cubicBezTo>
                  <a:cubicBezTo>
                    <a:pt x="397" y="937"/>
                    <a:pt x="425" y="943"/>
                    <a:pt x="455" y="943"/>
                  </a:cubicBezTo>
                  <a:cubicBezTo>
                    <a:pt x="476" y="943"/>
                    <a:pt x="499" y="940"/>
                    <a:pt x="523" y="935"/>
                  </a:cubicBezTo>
                  <a:cubicBezTo>
                    <a:pt x="571" y="935"/>
                    <a:pt x="618" y="923"/>
                    <a:pt x="654" y="888"/>
                  </a:cubicBezTo>
                  <a:cubicBezTo>
                    <a:pt x="678" y="876"/>
                    <a:pt x="702" y="852"/>
                    <a:pt x="737" y="828"/>
                  </a:cubicBezTo>
                  <a:cubicBezTo>
                    <a:pt x="773" y="793"/>
                    <a:pt x="809" y="733"/>
                    <a:pt x="832" y="674"/>
                  </a:cubicBezTo>
                  <a:lnTo>
                    <a:pt x="844" y="567"/>
                  </a:lnTo>
                  <a:cubicBezTo>
                    <a:pt x="844" y="507"/>
                    <a:pt x="821" y="436"/>
                    <a:pt x="785" y="389"/>
                  </a:cubicBezTo>
                  <a:lnTo>
                    <a:pt x="690" y="187"/>
                  </a:lnTo>
                  <a:cubicBezTo>
                    <a:pt x="666" y="139"/>
                    <a:pt x="630" y="103"/>
                    <a:pt x="595" y="80"/>
                  </a:cubicBezTo>
                  <a:cubicBezTo>
                    <a:pt x="559" y="44"/>
                    <a:pt x="512" y="32"/>
                    <a:pt x="464" y="20"/>
                  </a:cubicBezTo>
                  <a:cubicBezTo>
                    <a:pt x="436" y="6"/>
                    <a:pt x="408" y="1"/>
                    <a:pt x="3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46"/>
            <p:cNvSpPr/>
            <p:nvPr/>
          </p:nvSpPr>
          <p:spPr>
            <a:xfrm>
              <a:off x="3115836" y="2659809"/>
              <a:ext cx="32987" cy="59886"/>
            </a:xfrm>
            <a:custGeom>
              <a:rect b="b" l="l" r="r" t="t"/>
              <a:pathLst>
                <a:path extrusionOk="0" h="2115" w="1165">
                  <a:moveTo>
                    <a:pt x="764" y="0"/>
                  </a:moveTo>
                  <a:cubicBezTo>
                    <a:pt x="602" y="0"/>
                    <a:pt x="442" y="103"/>
                    <a:pt x="392" y="273"/>
                  </a:cubicBezTo>
                  <a:lnTo>
                    <a:pt x="48" y="1651"/>
                  </a:lnTo>
                  <a:cubicBezTo>
                    <a:pt x="0" y="1830"/>
                    <a:pt x="107" y="2055"/>
                    <a:pt x="309" y="2103"/>
                  </a:cubicBezTo>
                  <a:cubicBezTo>
                    <a:pt x="339" y="2111"/>
                    <a:pt x="370" y="2114"/>
                    <a:pt x="401" y="2114"/>
                  </a:cubicBezTo>
                  <a:cubicBezTo>
                    <a:pt x="563" y="2114"/>
                    <a:pt x="721" y="2012"/>
                    <a:pt x="761" y="1842"/>
                  </a:cubicBezTo>
                  <a:cubicBezTo>
                    <a:pt x="880" y="1390"/>
                    <a:pt x="998" y="927"/>
                    <a:pt x="1117" y="475"/>
                  </a:cubicBezTo>
                  <a:cubicBezTo>
                    <a:pt x="1165" y="285"/>
                    <a:pt x="1046" y="59"/>
                    <a:pt x="856" y="12"/>
                  </a:cubicBezTo>
                  <a:cubicBezTo>
                    <a:pt x="826" y="4"/>
                    <a:pt x="795" y="0"/>
                    <a:pt x="7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46"/>
            <p:cNvSpPr/>
            <p:nvPr/>
          </p:nvSpPr>
          <p:spPr>
            <a:xfrm>
              <a:off x="3141744" y="2572712"/>
              <a:ext cx="51845" cy="63369"/>
            </a:xfrm>
            <a:custGeom>
              <a:rect b="b" l="l" r="r" t="t"/>
              <a:pathLst>
                <a:path extrusionOk="0" h="2238" w="1831">
                  <a:moveTo>
                    <a:pt x="1401" y="0"/>
                  </a:moveTo>
                  <a:cubicBezTo>
                    <a:pt x="1275" y="0"/>
                    <a:pt x="1154" y="64"/>
                    <a:pt x="1082" y="176"/>
                  </a:cubicBezTo>
                  <a:cubicBezTo>
                    <a:pt x="749" y="687"/>
                    <a:pt x="428" y="1186"/>
                    <a:pt x="107" y="1685"/>
                  </a:cubicBezTo>
                  <a:cubicBezTo>
                    <a:pt x="0" y="1840"/>
                    <a:pt x="72" y="2101"/>
                    <a:pt x="238" y="2184"/>
                  </a:cubicBezTo>
                  <a:cubicBezTo>
                    <a:pt x="302" y="2221"/>
                    <a:pt x="369" y="2238"/>
                    <a:pt x="434" y="2238"/>
                  </a:cubicBezTo>
                  <a:cubicBezTo>
                    <a:pt x="560" y="2238"/>
                    <a:pt x="678" y="2172"/>
                    <a:pt x="749" y="2054"/>
                  </a:cubicBezTo>
                  <a:cubicBezTo>
                    <a:pt x="1070" y="1555"/>
                    <a:pt x="1391" y="1056"/>
                    <a:pt x="1723" y="557"/>
                  </a:cubicBezTo>
                  <a:cubicBezTo>
                    <a:pt x="1830" y="390"/>
                    <a:pt x="1759" y="141"/>
                    <a:pt x="1581" y="46"/>
                  </a:cubicBezTo>
                  <a:cubicBezTo>
                    <a:pt x="1523" y="15"/>
                    <a:pt x="1462" y="0"/>
                    <a:pt x="1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46"/>
            <p:cNvSpPr/>
            <p:nvPr/>
          </p:nvSpPr>
          <p:spPr>
            <a:xfrm>
              <a:off x="3203301" y="2510560"/>
              <a:ext cx="65662" cy="44228"/>
            </a:xfrm>
            <a:custGeom>
              <a:rect b="b" l="l" r="r" t="t"/>
              <a:pathLst>
                <a:path extrusionOk="0" h="1562" w="2319">
                  <a:moveTo>
                    <a:pt x="1896" y="1"/>
                  </a:moveTo>
                  <a:cubicBezTo>
                    <a:pt x="1831" y="1"/>
                    <a:pt x="1764" y="18"/>
                    <a:pt x="1700" y="54"/>
                  </a:cubicBezTo>
                  <a:lnTo>
                    <a:pt x="238" y="874"/>
                  </a:lnTo>
                  <a:cubicBezTo>
                    <a:pt x="72" y="969"/>
                    <a:pt x="1" y="1219"/>
                    <a:pt x="108" y="1385"/>
                  </a:cubicBezTo>
                  <a:cubicBezTo>
                    <a:pt x="180" y="1497"/>
                    <a:pt x="301" y="1561"/>
                    <a:pt x="427" y="1561"/>
                  </a:cubicBezTo>
                  <a:cubicBezTo>
                    <a:pt x="488" y="1561"/>
                    <a:pt x="549" y="1546"/>
                    <a:pt x="607" y="1516"/>
                  </a:cubicBezTo>
                  <a:cubicBezTo>
                    <a:pt x="1106" y="1242"/>
                    <a:pt x="1593" y="969"/>
                    <a:pt x="2080" y="696"/>
                  </a:cubicBezTo>
                  <a:cubicBezTo>
                    <a:pt x="2247" y="601"/>
                    <a:pt x="2318" y="351"/>
                    <a:pt x="2211" y="185"/>
                  </a:cubicBezTo>
                  <a:cubicBezTo>
                    <a:pt x="2140" y="67"/>
                    <a:pt x="2023" y="1"/>
                    <a:pt x="18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46"/>
            <p:cNvSpPr/>
            <p:nvPr/>
          </p:nvSpPr>
          <p:spPr>
            <a:xfrm>
              <a:off x="3290794" y="2507474"/>
              <a:ext cx="75743" cy="39641"/>
            </a:xfrm>
            <a:custGeom>
              <a:rect b="b" l="l" r="r" t="t"/>
              <a:pathLst>
                <a:path extrusionOk="0" h="1400" w="2675">
                  <a:moveTo>
                    <a:pt x="413" y="1"/>
                  </a:moveTo>
                  <a:cubicBezTo>
                    <a:pt x="249" y="1"/>
                    <a:pt x="88" y="86"/>
                    <a:pt x="48" y="258"/>
                  </a:cubicBezTo>
                  <a:cubicBezTo>
                    <a:pt x="0" y="448"/>
                    <a:pt x="107" y="686"/>
                    <a:pt x="309" y="722"/>
                  </a:cubicBezTo>
                  <a:cubicBezTo>
                    <a:pt x="630" y="781"/>
                    <a:pt x="939" y="864"/>
                    <a:pt x="1248" y="971"/>
                  </a:cubicBezTo>
                  <a:cubicBezTo>
                    <a:pt x="1319" y="995"/>
                    <a:pt x="1391" y="1031"/>
                    <a:pt x="1462" y="1054"/>
                  </a:cubicBezTo>
                  <a:cubicBezTo>
                    <a:pt x="1486" y="1066"/>
                    <a:pt x="1498" y="1066"/>
                    <a:pt x="1510" y="1078"/>
                  </a:cubicBezTo>
                  <a:lnTo>
                    <a:pt x="1533" y="1078"/>
                  </a:lnTo>
                  <a:cubicBezTo>
                    <a:pt x="1557" y="1102"/>
                    <a:pt x="1593" y="1114"/>
                    <a:pt x="1628" y="1126"/>
                  </a:cubicBezTo>
                  <a:cubicBezTo>
                    <a:pt x="1771" y="1197"/>
                    <a:pt x="1925" y="1268"/>
                    <a:pt x="2068" y="1351"/>
                  </a:cubicBezTo>
                  <a:cubicBezTo>
                    <a:pt x="2128" y="1384"/>
                    <a:pt x="2195" y="1399"/>
                    <a:pt x="2261" y="1399"/>
                  </a:cubicBezTo>
                  <a:cubicBezTo>
                    <a:pt x="2391" y="1399"/>
                    <a:pt x="2516" y="1339"/>
                    <a:pt x="2579" y="1221"/>
                  </a:cubicBezTo>
                  <a:cubicBezTo>
                    <a:pt x="2674" y="1042"/>
                    <a:pt x="2627" y="817"/>
                    <a:pt x="2448" y="710"/>
                  </a:cubicBezTo>
                  <a:cubicBezTo>
                    <a:pt x="1842" y="377"/>
                    <a:pt x="1189" y="127"/>
                    <a:pt x="499" y="9"/>
                  </a:cubicBezTo>
                  <a:cubicBezTo>
                    <a:pt x="471" y="3"/>
                    <a:pt x="442" y="1"/>
                    <a:pt x="4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46"/>
            <p:cNvSpPr/>
            <p:nvPr/>
          </p:nvSpPr>
          <p:spPr>
            <a:xfrm>
              <a:off x="3376928" y="2550683"/>
              <a:ext cx="57904" cy="59773"/>
            </a:xfrm>
            <a:custGeom>
              <a:rect b="b" l="l" r="r" t="t"/>
              <a:pathLst>
                <a:path extrusionOk="0" h="2111" w="2045">
                  <a:moveTo>
                    <a:pt x="962" y="1376"/>
                  </a:moveTo>
                  <a:cubicBezTo>
                    <a:pt x="962" y="1376"/>
                    <a:pt x="963" y="1376"/>
                    <a:pt x="964" y="1378"/>
                  </a:cubicBezTo>
                  <a:lnTo>
                    <a:pt x="964" y="1378"/>
                  </a:lnTo>
                  <a:cubicBezTo>
                    <a:pt x="963" y="1377"/>
                    <a:pt x="962" y="1376"/>
                    <a:pt x="962" y="1376"/>
                  </a:cubicBezTo>
                  <a:close/>
                  <a:moveTo>
                    <a:pt x="971" y="1389"/>
                  </a:moveTo>
                  <a:cubicBezTo>
                    <a:pt x="972" y="1390"/>
                    <a:pt x="974" y="1392"/>
                    <a:pt x="975" y="1394"/>
                  </a:cubicBezTo>
                  <a:cubicBezTo>
                    <a:pt x="975" y="1394"/>
                    <a:pt x="975" y="1394"/>
                    <a:pt x="987" y="1406"/>
                  </a:cubicBezTo>
                  <a:cubicBezTo>
                    <a:pt x="981" y="1400"/>
                    <a:pt x="975" y="1394"/>
                    <a:pt x="971" y="1389"/>
                  </a:cubicBezTo>
                  <a:close/>
                  <a:moveTo>
                    <a:pt x="432" y="1"/>
                  </a:moveTo>
                  <a:cubicBezTo>
                    <a:pt x="300" y="1"/>
                    <a:pt x="160" y="69"/>
                    <a:pt x="96" y="182"/>
                  </a:cubicBezTo>
                  <a:cubicBezTo>
                    <a:pt x="0" y="372"/>
                    <a:pt x="60" y="574"/>
                    <a:pt x="226" y="693"/>
                  </a:cubicBezTo>
                  <a:cubicBezTo>
                    <a:pt x="262" y="717"/>
                    <a:pt x="298" y="728"/>
                    <a:pt x="321" y="752"/>
                  </a:cubicBezTo>
                  <a:cubicBezTo>
                    <a:pt x="333" y="764"/>
                    <a:pt x="345" y="776"/>
                    <a:pt x="357" y="776"/>
                  </a:cubicBezTo>
                  <a:cubicBezTo>
                    <a:pt x="357" y="776"/>
                    <a:pt x="357" y="776"/>
                    <a:pt x="357" y="788"/>
                  </a:cubicBezTo>
                  <a:lnTo>
                    <a:pt x="369" y="788"/>
                  </a:lnTo>
                  <a:cubicBezTo>
                    <a:pt x="374" y="793"/>
                    <a:pt x="378" y="797"/>
                    <a:pt x="381" y="800"/>
                  </a:cubicBezTo>
                  <a:lnTo>
                    <a:pt x="381" y="800"/>
                  </a:lnTo>
                  <a:cubicBezTo>
                    <a:pt x="405" y="824"/>
                    <a:pt x="428" y="835"/>
                    <a:pt x="440" y="847"/>
                  </a:cubicBezTo>
                  <a:cubicBezTo>
                    <a:pt x="476" y="871"/>
                    <a:pt x="500" y="895"/>
                    <a:pt x="523" y="919"/>
                  </a:cubicBezTo>
                  <a:cubicBezTo>
                    <a:pt x="642" y="1026"/>
                    <a:pt x="749" y="1132"/>
                    <a:pt x="844" y="1239"/>
                  </a:cubicBezTo>
                  <a:cubicBezTo>
                    <a:pt x="883" y="1289"/>
                    <a:pt x="923" y="1329"/>
                    <a:pt x="962" y="1376"/>
                  </a:cubicBezTo>
                  <a:lnTo>
                    <a:pt x="962" y="1376"/>
                  </a:lnTo>
                  <a:cubicBezTo>
                    <a:pt x="962" y="1376"/>
                    <a:pt x="962" y="1376"/>
                    <a:pt x="962" y="1376"/>
                  </a:cubicBezTo>
                  <a:lnTo>
                    <a:pt x="962" y="1376"/>
                  </a:lnTo>
                  <a:cubicBezTo>
                    <a:pt x="962" y="1376"/>
                    <a:pt x="965" y="1381"/>
                    <a:pt x="971" y="1389"/>
                  </a:cubicBezTo>
                  <a:lnTo>
                    <a:pt x="971" y="1389"/>
                  </a:lnTo>
                  <a:cubicBezTo>
                    <a:pt x="968" y="1383"/>
                    <a:pt x="965" y="1380"/>
                    <a:pt x="964" y="1378"/>
                  </a:cubicBezTo>
                  <a:lnTo>
                    <a:pt x="964" y="1378"/>
                  </a:lnTo>
                  <a:cubicBezTo>
                    <a:pt x="971" y="1387"/>
                    <a:pt x="979" y="1396"/>
                    <a:pt x="987" y="1406"/>
                  </a:cubicBezTo>
                  <a:cubicBezTo>
                    <a:pt x="999" y="1418"/>
                    <a:pt x="1011" y="1430"/>
                    <a:pt x="1011" y="1441"/>
                  </a:cubicBezTo>
                  <a:cubicBezTo>
                    <a:pt x="1034" y="1477"/>
                    <a:pt x="1058" y="1501"/>
                    <a:pt x="1070" y="1525"/>
                  </a:cubicBezTo>
                  <a:cubicBezTo>
                    <a:pt x="1165" y="1655"/>
                    <a:pt x="1236" y="1786"/>
                    <a:pt x="1308" y="1929"/>
                  </a:cubicBezTo>
                  <a:cubicBezTo>
                    <a:pt x="1372" y="2041"/>
                    <a:pt x="1506" y="2110"/>
                    <a:pt x="1638" y="2110"/>
                  </a:cubicBezTo>
                  <a:cubicBezTo>
                    <a:pt x="1702" y="2110"/>
                    <a:pt x="1765" y="2094"/>
                    <a:pt x="1819" y="2059"/>
                  </a:cubicBezTo>
                  <a:cubicBezTo>
                    <a:pt x="1997" y="1941"/>
                    <a:pt x="2044" y="1739"/>
                    <a:pt x="1949" y="1548"/>
                  </a:cubicBezTo>
                  <a:cubicBezTo>
                    <a:pt x="1640" y="942"/>
                    <a:pt x="1165" y="431"/>
                    <a:pt x="606" y="51"/>
                  </a:cubicBezTo>
                  <a:cubicBezTo>
                    <a:pt x="556" y="16"/>
                    <a:pt x="495" y="1"/>
                    <a:pt x="4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1" name="Google Shape;631;p46"/>
          <p:cNvSpPr/>
          <p:nvPr/>
        </p:nvSpPr>
        <p:spPr>
          <a:xfrm>
            <a:off x="6856559" y="2073705"/>
            <a:ext cx="708" cy="680"/>
          </a:xfrm>
          <a:custGeom>
            <a:rect b="b" l="l" r="r" t="t"/>
            <a:pathLst>
              <a:path extrusionOk="0" h="24" w="25">
                <a:moveTo>
                  <a:pt x="1" y="0"/>
                </a:moveTo>
                <a:cubicBezTo>
                  <a:pt x="1" y="0"/>
                  <a:pt x="1" y="0"/>
                  <a:pt x="1" y="12"/>
                </a:cubicBezTo>
                <a:cubicBezTo>
                  <a:pt x="13" y="12"/>
                  <a:pt x="25" y="24"/>
                  <a:pt x="25" y="24"/>
                </a:cubicBezTo>
                <a:cubicBezTo>
                  <a:pt x="25" y="24"/>
                  <a:pt x="13" y="12"/>
                  <a:pt x="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2" name="Google Shape;632;p46"/>
          <p:cNvGrpSpPr/>
          <p:nvPr/>
        </p:nvGrpSpPr>
        <p:grpSpPr>
          <a:xfrm>
            <a:off x="7806753" y="2341169"/>
            <a:ext cx="244642" cy="374409"/>
            <a:chOff x="4337203" y="2840119"/>
            <a:chExt cx="244642" cy="374409"/>
          </a:xfrm>
        </p:grpSpPr>
        <p:sp>
          <p:nvSpPr>
            <p:cNvPr id="633" name="Google Shape;633;p46"/>
            <p:cNvSpPr/>
            <p:nvPr/>
          </p:nvSpPr>
          <p:spPr>
            <a:xfrm>
              <a:off x="4337203" y="2840119"/>
              <a:ext cx="112411" cy="39584"/>
            </a:xfrm>
            <a:custGeom>
              <a:rect b="b" l="l" r="r" t="t"/>
              <a:pathLst>
                <a:path extrusionOk="0" h="1398" w="3970">
                  <a:moveTo>
                    <a:pt x="476" y="1"/>
                  </a:moveTo>
                  <a:cubicBezTo>
                    <a:pt x="0" y="1"/>
                    <a:pt x="0" y="738"/>
                    <a:pt x="476" y="750"/>
                  </a:cubicBezTo>
                  <a:cubicBezTo>
                    <a:pt x="1498" y="773"/>
                    <a:pt x="2508" y="987"/>
                    <a:pt x="3458" y="1379"/>
                  </a:cubicBezTo>
                  <a:cubicBezTo>
                    <a:pt x="3489" y="1392"/>
                    <a:pt x="3521" y="1397"/>
                    <a:pt x="3553" y="1397"/>
                  </a:cubicBezTo>
                  <a:cubicBezTo>
                    <a:pt x="3709" y="1397"/>
                    <a:pt x="3871" y="1266"/>
                    <a:pt x="3910" y="1118"/>
                  </a:cubicBezTo>
                  <a:cubicBezTo>
                    <a:pt x="3969" y="904"/>
                    <a:pt x="3839" y="738"/>
                    <a:pt x="3649" y="666"/>
                  </a:cubicBezTo>
                  <a:cubicBezTo>
                    <a:pt x="2650" y="251"/>
                    <a:pt x="1569" y="25"/>
                    <a:pt x="4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46"/>
            <p:cNvSpPr/>
            <p:nvPr/>
          </p:nvSpPr>
          <p:spPr>
            <a:xfrm>
              <a:off x="4470454" y="2879646"/>
              <a:ext cx="83784" cy="75488"/>
            </a:xfrm>
            <a:custGeom>
              <a:rect b="b" l="l" r="r" t="t"/>
              <a:pathLst>
                <a:path extrusionOk="0" h="2666" w="2959">
                  <a:moveTo>
                    <a:pt x="406" y="1"/>
                  </a:moveTo>
                  <a:cubicBezTo>
                    <a:pt x="279" y="1"/>
                    <a:pt x="155" y="59"/>
                    <a:pt x="83" y="185"/>
                  </a:cubicBezTo>
                  <a:cubicBezTo>
                    <a:pt x="0" y="352"/>
                    <a:pt x="36" y="601"/>
                    <a:pt x="214" y="684"/>
                  </a:cubicBezTo>
                  <a:cubicBezTo>
                    <a:pt x="428" y="791"/>
                    <a:pt x="642" y="910"/>
                    <a:pt x="832" y="1041"/>
                  </a:cubicBezTo>
                  <a:cubicBezTo>
                    <a:pt x="879" y="1065"/>
                    <a:pt x="927" y="1100"/>
                    <a:pt x="975" y="1136"/>
                  </a:cubicBezTo>
                  <a:cubicBezTo>
                    <a:pt x="998" y="1148"/>
                    <a:pt x="1034" y="1172"/>
                    <a:pt x="1058" y="1195"/>
                  </a:cubicBezTo>
                  <a:cubicBezTo>
                    <a:pt x="1070" y="1195"/>
                    <a:pt x="1070" y="1207"/>
                    <a:pt x="1070" y="1207"/>
                  </a:cubicBezTo>
                  <a:lnTo>
                    <a:pt x="1081" y="1207"/>
                  </a:lnTo>
                  <a:cubicBezTo>
                    <a:pt x="1165" y="1279"/>
                    <a:pt x="1260" y="1362"/>
                    <a:pt x="1343" y="1433"/>
                  </a:cubicBezTo>
                  <a:cubicBezTo>
                    <a:pt x="1521" y="1588"/>
                    <a:pt x="1676" y="1754"/>
                    <a:pt x="1830" y="1932"/>
                  </a:cubicBezTo>
                  <a:cubicBezTo>
                    <a:pt x="1842" y="1956"/>
                    <a:pt x="1866" y="1980"/>
                    <a:pt x="1878" y="2003"/>
                  </a:cubicBezTo>
                  <a:cubicBezTo>
                    <a:pt x="1878" y="2003"/>
                    <a:pt x="1913" y="2051"/>
                    <a:pt x="1925" y="2051"/>
                  </a:cubicBezTo>
                  <a:cubicBezTo>
                    <a:pt x="1949" y="2087"/>
                    <a:pt x="1973" y="2134"/>
                    <a:pt x="2008" y="2170"/>
                  </a:cubicBezTo>
                  <a:cubicBezTo>
                    <a:pt x="2080" y="2265"/>
                    <a:pt x="2151" y="2372"/>
                    <a:pt x="2210" y="2479"/>
                  </a:cubicBezTo>
                  <a:cubicBezTo>
                    <a:pt x="2275" y="2591"/>
                    <a:pt x="2404" y="2665"/>
                    <a:pt x="2536" y="2665"/>
                  </a:cubicBezTo>
                  <a:cubicBezTo>
                    <a:pt x="2599" y="2665"/>
                    <a:pt x="2663" y="2648"/>
                    <a:pt x="2721" y="2610"/>
                  </a:cubicBezTo>
                  <a:cubicBezTo>
                    <a:pt x="2888" y="2503"/>
                    <a:pt x="2959" y="2289"/>
                    <a:pt x="2852" y="2110"/>
                  </a:cubicBezTo>
                  <a:cubicBezTo>
                    <a:pt x="2317" y="1219"/>
                    <a:pt x="1533" y="494"/>
                    <a:pt x="594" y="43"/>
                  </a:cubicBezTo>
                  <a:cubicBezTo>
                    <a:pt x="535" y="15"/>
                    <a:pt x="470" y="1"/>
                    <a:pt x="4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46"/>
            <p:cNvSpPr/>
            <p:nvPr/>
          </p:nvSpPr>
          <p:spPr>
            <a:xfrm>
              <a:off x="4549849" y="2985601"/>
              <a:ext cx="31996" cy="104652"/>
            </a:xfrm>
            <a:custGeom>
              <a:rect b="b" l="l" r="r" t="t"/>
              <a:pathLst>
                <a:path extrusionOk="0" h="3696" w="1130">
                  <a:moveTo>
                    <a:pt x="463" y="0"/>
                  </a:moveTo>
                  <a:cubicBezTo>
                    <a:pt x="239" y="0"/>
                    <a:pt x="10" y="180"/>
                    <a:pt x="96" y="460"/>
                  </a:cubicBezTo>
                  <a:cubicBezTo>
                    <a:pt x="369" y="1363"/>
                    <a:pt x="357" y="2325"/>
                    <a:pt x="60" y="3229"/>
                  </a:cubicBezTo>
                  <a:cubicBezTo>
                    <a:pt x="1" y="3419"/>
                    <a:pt x="131" y="3633"/>
                    <a:pt x="321" y="3680"/>
                  </a:cubicBezTo>
                  <a:cubicBezTo>
                    <a:pt x="357" y="3691"/>
                    <a:pt x="392" y="3696"/>
                    <a:pt x="426" y="3696"/>
                  </a:cubicBezTo>
                  <a:cubicBezTo>
                    <a:pt x="586" y="3696"/>
                    <a:pt x="724" y="3587"/>
                    <a:pt x="773" y="3431"/>
                  </a:cubicBezTo>
                  <a:cubicBezTo>
                    <a:pt x="1118" y="2409"/>
                    <a:pt x="1129" y="1292"/>
                    <a:pt x="809" y="258"/>
                  </a:cubicBezTo>
                  <a:cubicBezTo>
                    <a:pt x="757" y="79"/>
                    <a:pt x="611" y="0"/>
                    <a:pt x="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46"/>
            <p:cNvSpPr/>
            <p:nvPr/>
          </p:nvSpPr>
          <p:spPr>
            <a:xfrm>
              <a:off x="4491973" y="3130857"/>
              <a:ext cx="63964" cy="83671"/>
            </a:xfrm>
            <a:custGeom>
              <a:rect b="b" l="l" r="r" t="t"/>
              <a:pathLst>
                <a:path extrusionOk="0" h="2955" w="2259">
                  <a:moveTo>
                    <a:pt x="1854" y="1"/>
                  </a:moveTo>
                  <a:cubicBezTo>
                    <a:pt x="1687" y="1"/>
                    <a:pt x="1538" y="103"/>
                    <a:pt x="1498" y="273"/>
                  </a:cubicBezTo>
                  <a:cubicBezTo>
                    <a:pt x="1462" y="368"/>
                    <a:pt x="1427" y="475"/>
                    <a:pt x="1391" y="582"/>
                  </a:cubicBezTo>
                  <a:cubicBezTo>
                    <a:pt x="1379" y="630"/>
                    <a:pt x="1355" y="677"/>
                    <a:pt x="1343" y="725"/>
                  </a:cubicBezTo>
                  <a:cubicBezTo>
                    <a:pt x="1332" y="737"/>
                    <a:pt x="1320" y="772"/>
                    <a:pt x="1320" y="772"/>
                  </a:cubicBezTo>
                  <a:cubicBezTo>
                    <a:pt x="1308" y="784"/>
                    <a:pt x="1308" y="808"/>
                    <a:pt x="1296" y="820"/>
                  </a:cubicBezTo>
                  <a:cubicBezTo>
                    <a:pt x="1213" y="1022"/>
                    <a:pt x="1106" y="1212"/>
                    <a:pt x="987" y="1402"/>
                  </a:cubicBezTo>
                  <a:cubicBezTo>
                    <a:pt x="928" y="1497"/>
                    <a:pt x="856" y="1580"/>
                    <a:pt x="797" y="1663"/>
                  </a:cubicBezTo>
                  <a:cubicBezTo>
                    <a:pt x="797" y="1663"/>
                    <a:pt x="797" y="1663"/>
                    <a:pt x="797" y="1675"/>
                  </a:cubicBezTo>
                  <a:lnTo>
                    <a:pt x="785" y="1675"/>
                  </a:lnTo>
                  <a:cubicBezTo>
                    <a:pt x="773" y="1699"/>
                    <a:pt x="749" y="1723"/>
                    <a:pt x="737" y="1747"/>
                  </a:cubicBezTo>
                  <a:cubicBezTo>
                    <a:pt x="702" y="1782"/>
                    <a:pt x="666" y="1830"/>
                    <a:pt x="630" y="1865"/>
                  </a:cubicBezTo>
                  <a:cubicBezTo>
                    <a:pt x="476" y="2032"/>
                    <a:pt x="321" y="2186"/>
                    <a:pt x="155" y="2329"/>
                  </a:cubicBezTo>
                  <a:cubicBezTo>
                    <a:pt x="1" y="2448"/>
                    <a:pt x="13" y="2721"/>
                    <a:pt x="155" y="2852"/>
                  </a:cubicBezTo>
                  <a:cubicBezTo>
                    <a:pt x="231" y="2921"/>
                    <a:pt x="318" y="2954"/>
                    <a:pt x="406" y="2954"/>
                  </a:cubicBezTo>
                  <a:cubicBezTo>
                    <a:pt x="499" y="2954"/>
                    <a:pt x="593" y="2919"/>
                    <a:pt x="678" y="2852"/>
                  </a:cubicBezTo>
                  <a:cubicBezTo>
                    <a:pt x="1415" y="2234"/>
                    <a:pt x="1949" y="1390"/>
                    <a:pt x="2211" y="463"/>
                  </a:cubicBezTo>
                  <a:cubicBezTo>
                    <a:pt x="2258" y="285"/>
                    <a:pt x="2140" y="59"/>
                    <a:pt x="1949" y="12"/>
                  </a:cubicBezTo>
                  <a:cubicBezTo>
                    <a:pt x="1917" y="4"/>
                    <a:pt x="1885" y="1"/>
                    <a:pt x="18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7" name="Google Shape;637;p46"/>
          <p:cNvSpPr/>
          <p:nvPr/>
        </p:nvSpPr>
        <p:spPr>
          <a:xfrm>
            <a:off x="7976332" y="2869781"/>
            <a:ext cx="120112" cy="116771"/>
          </a:xfrm>
          <a:custGeom>
            <a:rect b="b" l="l" r="r" t="t"/>
            <a:pathLst>
              <a:path extrusionOk="0" h="4124" w="4242">
                <a:moveTo>
                  <a:pt x="2688" y="0"/>
                </a:moveTo>
                <a:cubicBezTo>
                  <a:pt x="2555" y="0"/>
                  <a:pt x="2421" y="63"/>
                  <a:pt x="2365" y="190"/>
                </a:cubicBezTo>
                <a:cubicBezTo>
                  <a:pt x="2175" y="570"/>
                  <a:pt x="1997" y="951"/>
                  <a:pt x="1807" y="1331"/>
                </a:cubicBezTo>
                <a:cubicBezTo>
                  <a:pt x="1415" y="1188"/>
                  <a:pt x="1022" y="1058"/>
                  <a:pt x="618" y="939"/>
                </a:cubicBezTo>
                <a:cubicBezTo>
                  <a:pt x="583" y="930"/>
                  <a:pt x="549" y="926"/>
                  <a:pt x="517" y="926"/>
                </a:cubicBezTo>
                <a:cubicBezTo>
                  <a:pt x="130" y="926"/>
                  <a:pt x="0" y="1543"/>
                  <a:pt x="428" y="1664"/>
                </a:cubicBezTo>
                <a:cubicBezTo>
                  <a:pt x="785" y="1759"/>
                  <a:pt x="1129" y="1878"/>
                  <a:pt x="1474" y="1996"/>
                </a:cubicBezTo>
                <a:cubicBezTo>
                  <a:pt x="1224" y="2519"/>
                  <a:pt x="975" y="3042"/>
                  <a:pt x="713" y="3565"/>
                </a:cubicBezTo>
                <a:cubicBezTo>
                  <a:pt x="630" y="3743"/>
                  <a:pt x="666" y="3969"/>
                  <a:pt x="844" y="4076"/>
                </a:cubicBezTo>
                <a:cubicBezTo>
                  <a:pt x="900" y="4108"/>
                  <a:pt x="968" y="4124"/>
                  <a:pt x="1035" y="4124"/>
                </a:cubicBezTo>
                <a:cubicBezTo>
                  <a:pt x="1167" y="4124"/>
                  <a:pt x="1300" y="4063"/>
                  <a:pt x="1355" y="3945"/>
                </a:cubicBezTo>
                <a:cubicBezTo>
                  <a:pt x="1628" y="3387"/>
                  <a:pt x="1902" y="2828"/>
                  <a:pt x="2175" y="2270"/>
                </a:cubicBezTo>
                <a:cubicBezTo>
                  <a:pt x="2627" y="2460"/>
                  <a:pt x="3078" y="2662"/>
                  <a:pt x="3506" y="2888"/>
                </a:cubicBezTo>
                <a:cubicBezTo>
                  <a:pt x="3568" y="2921"/>
                  <a:pt x="3630" y="2935"/>
                  <a:pt x="3687" y="2935"/>
                </a:cubicBezTo>
                <a:cubicBezTo>
                  <a:pt x="4025" y="2935"/>
                  <a:pt x="4241" y="2439"/>
                  <a:pt x="3886" y="2246"/>
                </a:cubicBezTo>
                <a:cubicBezTo>
                  <a:pt x="3435" y="2008"/>
                  <a:pt x="2971" y="1794"/>
                  <a:pt x="2496" y="1604"/>
                </a:cubicBezTo>
                <a:cubicBezTo>
                  <a:pt x="2662" y="1260"/>
                  <a:pt x="2841" y="903"/>
                  <a:pt x="3007" y="559"/>
                </a:cubicBezTo>
                <a:cubicBezTo>
                  <a:pt x="3090" y="380"/>
                  <a:pt x="3054" y="155"/>
                  <a:pt x="2876" y="48"/>
                </a:cubicBezTo>
                <a:cubicBezTo>
                  <a:pt x="2821" y="16"/>
                  <a:pt x="2755" y="0"/>
                  <a:pt x="268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8" name="Google Shape;638;p46"/>
          <p:cNvGrpSpPr/>
          <p:nvPr/>
        </p:nvGrpSpPr>
        <p:grpSpPr>
          <a:xfrm>
            <a:off x="7776145" y="2936520"/>
            <a:ext cx="108362" cy="184359"/>
            <a:chOff x="4306595" y="3435470"/>
            <a:chExt cx="108362" cy="184359"/>
          </a:xfrm>
        </p:grpSpPr>
        <p:sp>
          <p:nvSpPr>
            <p:cNvPr id="639" name="Google Shape;639;p46"/>
            <p:cNvSpPr/>
            <p:nvPr/>
          </p:nvSpPr>
          <p:spPr>
            <a:xfrm>
              <a:off x="4306595" y="3435470"/>
              <a:ext cx="70080" cy="103067"/>
            </a:xfrm>
            <a:custGeom>
              <a:rect b="b" l="l" r="r" t="t"/>
              <a:pathLst>
                <a:path extrusionOk="0" h="3640" w="2475">
                  <a:moveTo>
                    <a:pt x="416" y="0"/>
                  </a:moveTo>
                  <a:cubicBezTo>
                    <a:pt x="316" y="0"/>
                    <a:pt x="216" y="36"/>
                    <a:pt x="143" y="103"/>
                  </a:cubicBezTo>
                  <a:cubicBezTo>
                    <a:pt x="0" y="257"/>
                    <a:pt x="12" y="483"/>
                    <a:pt x="143" y="626"/>
                  </a:cubicBezTo>
                  <a:cubicBezTo>
                    <a:pt x="844" y="1422"/>
                    <a:pt x="1367" y="2372"/>
                    <a:pt x="1676" y="3383"/>
                  </a:cubicBezTo>
                  <a:cubicBezTo>
                    <a:pt x="1732" y="3562"/>
                    <a:pt x="1879" y="3640"/>
                    <a:pt x="2026" y="3640"/>
                  </a:cubicBezTo>
                  <a:cubicBezTo>
                    <a:pt x="2250" y="3640"/>
                    <a:pt x="2475" y="3460"/>
                    <a:pt x="2389" y="3181"/>
                  </a:cubicBezTo>
                  <a:cubicBezTo>
                    <a:pt x="2044" y="2040"/>
                    <a:pt x="1450" y="1006"/>
                    <a:pt x="677" y="103"/>
                  </a:cubicBezTo>
                  <a:cubicBezTo>
                    <a:pt x="608" y="33"/>
                    <a:pt x="512" y="0"/>
                    <a:pt x="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46"/>
            <p:cNvSpPr/>
            <p:nvPr/>
          </p:nvSpPr>
          <p:spPr>
            <a:xfrm>
              <a:off x="4379931" y="3567899"/>
              <a:ext cx="35026" cy="51930"/>
            </a:xfrm>
            <a:custGeom>
              <a:rect b="b" l="l" r="r" t="t"/>
              <a:pathLst>
                <a:path extrusionOk="0" h="1834" w="1237">
                  <a:moveTo>
                    <a:pt x="378" y="1"/>
                  </a:moveTo>
                  <a:cubicBezTo>
                    <a:pt x="312" y="1"/>
                    <a:pt x="246" y="17"/>
                    <a:pt x="191" y="48"/>
                  </a:cubicBezTo>
                  <a:cubicBezTo>
                    <a:pt x="108" y="96"/>
                    <a:pt x="36" y="179"/>
                    <a:pt x="24" y="274"/>
                  </a:cubicBezTo>
                  <a:cubicBezTo>
                    <a:pt x="1" y="381"/>
                    <a:pt x="13" y="464"/>
                    <a:pt x="60" y="559"/>
                  </a:cubicBezTo>
                  <a:cubicBezTo>
                    <a:pt x="215" y="928"/>
                    <a:pt x="381" y="1284"/>
                    <a:pt x="535" y="1653"/>
                  </a:cubicBezTo>
                  <a:cubicBezTo>
                    <a:pt x="571" y="1736"/>
                    <a:pt x="678" y="1807"/>
                    <a:pt x="761" y="1819"/>
                  </a:cubicBezTo>
                  <a:cubicBezTo>
                    <a:pt x="793" y="1828"/>
                    <a:pt x="831" y="1834"/>
                    <a:pt x="870" y="1834"/>
                  </a:cubicBezTo>
                  <a:cubicBezTo>
                    <a:pt x="931" y="1834"/>
                    <a:pt x="995" y="1820"/>
                    <a:pt x="1046" y="1783"/>
                  </a:cubicBezTo>
                  <a:cubicBezTo>
                    <a:pt x="1130" y="1736"/>
                    <a:pt x="1201" y="1664"/>
                    <a:pt x="1213" y="1569"/>
                  </a:cubicBezTo>
                  <a:cubicBezTo>
                    <a:pt x="1236" y="1462"/>
                    <a:pt x="1225" y="1379"/>
                    <a:pt x="1177" y="1272"/>
                  </a:cubicBezTo>
                  <a:cubicBezTo>
                    <a:pt x="1023" y="916"/>
                    <a:pt x="856" y="547"/>
                    <a:pt x="702" y="179"/>
                  </a:cubicBezTo>
                  <a:cubicBezTo>
                    <a:pt x="666" y="108"/>
                    <a:pt x="559" y="36"/>
                    <a:pt x="476" y="13"/>
                  </a:cubicBezTo>
                  <a:cubicBezTo>
                    <a:pt x="444" y="5"/>
                    <a:pt x="411" y="1"/>
                    <a:pt x="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1" name="Google Shape;641;p46"/>
          <p:cNvGrpSpPr/>
          <p:nvPr/>
        </p:nvGrpSpPr>
        <p:grpSpPr>
          <a:xfrm>
            <a:off x="5865675" y="3302265"/>
            <a:ext cx="186086" cy="322989"/>
            <a:chOff x="2396125" y="3801215"/>
            <a:chExt cx="186086" cy="322989"/>
          </a:xfrm>
        </p:grpSpPr>
        <p:sp>
          <p:nvSpPr>
            <p:cNvPr id="642" name="Google Shape;642;p46"/>
            <p:cNvSpPr/>
            <p:nvPr/>
          </p:nvSpPr>
          <p:spPr>
            <a:xfrm>
              <a:off x="2396125" y="3801215"/>
              <a:ext cx="107710" cy="59660"/>
            </a:xfrm>
            <a:custGeom>
              <a:rect b="b" l="l" r="r" t="t"/>
              <a:pathLst>
                <a:path extrusionOk="0" h="2107" w="3804">
                  <a:moveTo>
                    <a:pt x="421" y="0"/>
                  </a:moveTo>
                  <a:cubicBezTo>
                    <a:pt x="256" y="0"/>
                    <a:pt x="99" y="95"/>
                    <a:pt x="48" y="269"/>
                  </a:cubicBezTo>
                  <a:cubicBezTo>
                    <a:pt x="1" y="447"/>
                    <a:pt x="108" y="685"/>
                    <a:pt x="310" y="721"/>
                  </a:cubicBezTo>
                  <a:cubicBezTo>
                    <a:pt x="1320" y="934"/>
                    <a:pt x="2294" y="1362"/>
                    <a:pt x="3126" y="2004"/>
                  </a:cubicBezTo>
                  <a:cubicBezTo>
                    <a:pt x="3208" y="2067"/>
                    <a:pt x="3307" y="2107"/>
                    <a:pt x="3405" y="2107"/>
                  </a:cubicBezTo>
                  <a:cubicBezTo>
                    <a:pt x="3491" y="2107"/>
                    <a:pt x="3576" y="2076"/>
                    <a:pt x="3649" y="2004"/>
                  </a:cubicBezTo>
                  <a:cubicBezTo>
                    <a:pt x="3779" y="1873"/>
                    <a:pt x="3803" y="1600"/>
                    <a:pt x="3649" y="1469"/>
                  </a:cubicBezTo>
                  <a:cubicBezTo>
                    <a:pt x="2722" y="756"/>
                    <a:pt x="1652" y="245"/>
                    <a:pt x="500" y="8"/>
                  </a:cubicBezTo>
                  <a:cubicBezTo>
                    <a:pt x="473" y="3"/>
                    <a:pt x="447" y="0"/>
                    <a:pt x="4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46"/>
            <p:cNvSpPr/>
            <p:nvPr/>
          </p:nvSpPr>
          <p:spPr>
            <a:xfrm>
              <a:off x="2515898" y="3871747"/>
              <a:ext cx="64983" cy="89928"/>
            </a:xfrm>
            <a:custGeom>
              <a:rect b="b" l="l" r="r" t="t"/>
              <a:pathLst>
                <a:path extrusionOk="0" h="3176" w="2295">
                  <a:moveTo>
                    <a:pt x="409" y="0"/>
                  </a:moveTo>
                  <a:cubicBezTo>
                    <a:pt x="313" y="0"/>
                    <a:pt x="215" y="36"/>
                    <a:pt x="144" y="107"/>
                  </a:cubicBezTo>
                  <a:cubicBezTo>
                    <a:pt x="1" y="250"/>
                    <a:pt x="13" y="487"/>
                    <a:pt x="144" y="630"/>
                  </a:cubicBezTo>
                  <a:cubicBezTo>
                    <a:pt x="726" y="1283"/>
                    <a:pt x="1213" y="2092"/>
                    <a:pt x="1510" y="2900"/>
                  </a:cubicBezTo>
                  <a:cubicBezTo>
                    <a:pt x="1570" y="3058"/>
                    <a:pt x="1703" y="3175"/>
                    <a:pt x="1864" y="3175"/>
                  </a:cubicBezTo>
                  <a:cubicBezTo>
                    <a:pt x="1895" y="3175"/>
                    <a:pt x="1928" y="3171"/>
                    <a:pt x="1962" y="3161"/>
                  </a:cubicBezTo>
                  <a:cubicBezTo>
                    <a:pt x="2152" y="3113"/>
                    <a:pt x="2294" y="2900"/>
                    <a:pt x="2223" y="2709"/>
                  </a:cubicBezTo>
                  <a:cubicBezTo>
                    <a:pt x="1878" y="1747"/>
                    <a:pt x="1356" y="868"/>
                    <a:pt x="666" y="107"/>
                  </a:cubicBezTo>
                  <a:cubicBezTo>
                    <a:pt x="601" y="36"/>
                    <a:pt x="506" y="0"/>
                    <a:pt x="4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46"/>
            <p:cNvSpPr/>
            <p:nvPr/>
          </p:nvSpPr>
          <p:spPr>
            <a:xfrm>
              <a:off x="2532066" y="4005677"/>
              <a:ext cx="50146" cy="118527"/>
            </a:xfrm>
            <a:custGeom>
              <a:rect b="b" l="l" r="r" t="t"/>
              <a:pathLst>
                <a:path extrusionOk="0" h="4186" w="1771">
                  <a:moveTo>
                    <a:pt x="1138" y="0"/>
                  </a:moveTo>
                  <a:cubicBezTo>
                    <a:pt x="1107" y="0"/>
                    <a:pt x="1076" y="4"/>
                    <a:pt x="1046" y="11"/>
                  </a:cubicBezTo>
                  <a:cubicBezTo>
                    <a:pt x="844" y="71"/>
                    <a:pt x="749" y="273"/>
                    <a:pt x="796" y="463"/>
                  </a:cubicBezTo>
                  <a:cubicBezTo>
                    <a:pt x="1022" y="1568"/>
                    <a:pt x="761" y="2709"/>
                    <a:pt x="119" y="3624"/>
                  </a:cubicBezTo>
                  <a:cubicBezTo>
                    <a:pt x="0" y="3790"/>
                    <a:pt x="83" y="4040"/>
                    <a:pt x="250" y="4135"/>
                  </a:cubicBezTo>
                  <a:cubicBezTo>
                    <a:pt x="308" y="4170"/>
                    <a:pt x="369" y="4185"/>
                    <a:pt x="430" y="4185"/>
                  </a:cubicBezTo>
                  <a:cubicBezTo>
                    <a:pt x="557" y="4185"/>
                    <a:pt x="681" y="4116"/>
                    <a:pt x="761" y="4004"/>
                  </a:cubicBezTo>
                  <a:cubicBezTo>
                    <a:pt x="1509" y="2923"/>
                    <a:pt x="1771" y="1556"/>
                    <a:pt x="1509" y="273"/>
                  </a:cubicBezTo>
                  <a:cubicBezTo>
                    <a:pt x="1469" y="103"/>
                    <a:pt x="1303" y="0"/>
                    <a:pt x="1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5" name="Google Shape;645;p46"/>
          <p:cNvSpPr/>
          <p:nvPr/>
        </p:nvSpPr>
        <p:spPr>
          <a:xfrm>
            <a:off x="8265513" y="3607274"/>
            <a:ext cx="156186" cy="130079"/>
          </a:xfrm>
          <a:custGeom>
            <a:rect b="b" l="l" r="r" t="t"/>
            <a:pathLst>
              <a:path extrusionOk="0" h="4594" w="5516">
                <a:moveTo>
                  <a:pt x="3271" y="0"/>
                </a:moveTo>
                <a:cubicBezTo>
                  <a:pt x="3125" y="0"/>
                  <a:pt x="2982" y="80"/>
                  <a:pt x="2930" y="263"/>
                </a:cubicBezTo>
                <a:lnTo>
                  <a:pt x="2538" y="1713"/>
                </a:lnTo>
                <a:lnTo>
                  <a:pt x="613" y="1142"/>
                </a:lnTo>
                <a:cubicBezTo>
                  <a:pt x="573" y="1130"/>
                  <a:pt x="535" y="1124"/>
                  <a:pt x="499" y="1124"/>
                </a:cubicBezTo>
                <a:cubicBezTo>
                  <a:pt x="131" y="1124"/>
                  <a:pt x="1" y="1736"/>
                  <a:pt x="423" y="1855"/>
                </a:cubicBezTo>
                <a:cubicBezTo>
                  <a:pt x="1064" y="2045"/>
                  <a:pt x="1706" y="2236"/>
                  <a:pt x="2348" y="2426"/>
                </a:cubicBezTo>
                <a:lnTo>
                  <a:pt x="1872" y="4137"/>
                </a:lnTo>
                <a:cubicBezTo>
                  <a:pt x="1801" y="4414"/>
                  <a:pt x="2028" y="4594"/>
                  <a:pt x="2250" y="4594"/>
                </a:cubicBezTo>
                <a:cubicBezTo>
                  <a:pt x="2399" y="4594"/>
                  <a:pt x="2545" y="4513"/>
                  <a:pt x="2597" y="4327"/>
                </a:cubicBezTo>
                <a:cubicBezTo>
                  <a:pt x="2752" y="3768"/>
                  <a:pt x="2906" y="3198"/>
                  <a:pt x="3061" y="2640"/>
                </a:cubicBezTo>
                <a:cubicBezTo>
                  <a:pt x="3667" y="2818"/>
                  <a:pt x="4285" y="2996"/>
                  <a:pt x="4891" y="3174"/>
                </a:cubicBezTo>
                <a:cubicBezTo>
                  <a:pt x="4932" y="3187"/>
                  <a:pt x="4971" y="3193"/>
                  <a:pt x="5008" y="3193"/>
                </a:cubicBezTo>
                <a:cubicBezTo>
                  <a:pt x="5385" y="3193"/>
                  <a:pt x="5515" y="2580"/>
                  <a:pt x="5093" y="2461"/>
                </a:cubicBezTo>
                <a:cubicBezTo>
                  <a:pt x="4475" y="2283"/>
                  <a:pt x="3869" y="2105"/>
                  <a:pt x="3251" y="1915"/>
                </a:cubicBezTo>
                <a:cubicBezTo>
                  <a:pt x="3382" y="1427"/>
                  <a:pt x="3512" y="952"/>
                  <a:pt x="3655" y="465"/>
                </a:cubicBezTo>
                <a:cubicBezTo>
                  <a:pt x="3727" y="185"/>
                  <a:pt x="3495" y="0"/>
                  <a:pt x="327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46"/>
          <p:cNvSpPr/>
          <p:nvPr/>
        </p:nvSpPr>
        <p:spPr>
          <a:xfrm>
            <a:off x="6740156" y="2927317"/>
            <a:ext cx="28" cy="340"/>
          </a:xfrm>
          <a:custGeom>
            <a:rect b="b" l="l" r="r" t="t"/>
            <a:pathLst>
              <a:path extrusionOk="0" h="12" w="1">
                <a:moveTo>
                  <a:pt x="0" y="12"/>
                </a:moveTo>
                <a:cubicBezTo>
                  <a:pt x="0" y="0"/>
                  <a:pt x="0" y="12"/>
                  <a:pt x="0" y="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7" name="Google Shape;647;p46"/>
          <p:cNvGrpSpPr/>
          <p:nvPr/>
        </p:nvGrpSpPr>
        <p:grpSpPr>
          <a:xfrm>
            <a:off x="6035594" y="2776200"/>
            <a:ext cx="1115073" cy="749526"/>
            <a:chOff x="2566044" y="3275150"/>
            <a:chExt cx="1115073" cy="749526"/>
          </a:xfrm>
        </p:grpSpPr>
        <p:sp>
          <p:nvSpPr>
            <p:cNvPr id="648" name="Google Shape;648;p46"/>
            <p:cNvSpPr/>
            <p:nvPr/>
          </p:nvSpPr>
          <p:spPr>
            <a:xfrm>
              <a:off x="2900161" y="3871379"/>
              <a:ext cx="105332" cy="73279"/>
            </a:xfrm>
            <a:custGeom>
              <a:rect b="b" l="l" r="r" t="t"/>
              <a:pathLst>
                <a:path extrusionOk="0" h="2588" w="3720">
                  <a:moveTo>
                    <a:pt x="2736" y="0"/>
                  </a:moveTo>
                  <a:cubicBezTo>
                    <a:pt x="2723" y="0"/>
                    <a:pt x="2711" y="1"/>
                    <a:pt x="2698" y="1"/>
                  </a:cubicBezTo>
                  <a:cubicBezTo>
                    <a:pt x="1830" y="49"/>
                    <a:pt x="1082" y="358"/>
                    <a:pt x="416" y="904"/>
                  </a:cubicBezTo>
                  <a:cubicBezTo>
                    <a:pt x="0" y="1249"/>
                    <a:pt x="60" y="1950"/>
                    <a:pt x="416" y="2307"/>
                  </a:cubicBezTo>
                  <a:cubicBezTo>
                    <a:pt x="610" y="2501"/>
                    <a:pt x="843" y="2588"/>
                    <a:pt x="1078" y="2588"/>
                  </a:cubicBezTo>
                  <a:cubicBezTo>
                    <a:pt x="1332" y="2588"/>
                    <a:pt x="1590" y="2486"/>
                    <a:pt x="1806" y="2307"/>
                  </a:cubicBezTo>
                  <a:lnTo>
                    <a:pt x="1806" y="2307"/>
                  </a:lnTo>
                  <a:cubicBezTo>
                    <a:pt x="1790" y="2321"/>
                    <a:pt x="1785" y="2326"/>
                    <a:pt x="1788" y="2326"/>
                  </a:cubicBezTo>
                  <a:cubicBezTo>
                    <a:pt x="1801" y="2326"/>
                    <a:pt x="2003" y="2184"/>
                    <a:pt x="2032" y="2164"/>
                  </a:cubicBezTo>
                  <a:cubicBezTo>
                    <a:pt x="2056" y="2152"/>
                    <a:pt x="2211" y="2093"/>
                    <a:pt x="2211" y="2093"/>
                  </a:cubicBezTo>
                  <a:cubicBezTo>
                    <a:pt x="2294" y="2057"/>
                    <a:pt x="2377" y="2033"/>
                    <a:pt x="2460" y="2009"/>
                  </a:cubicBezTo>
                  <a:cubicBezTo>
                    <a:pt x="2519" y="1998"/>
                    <a:pt x="2555" y="1998"/>
                    <a:pt x="2555" y="1998"/>
                  </a:cubicBezTo>
                  <a:cubicBezTo>
                    <a:pt x="2603" y="1986"/>
                    <a:pt x="2650" y="1986"/>
                    <a:pt x="2698" y="1986"/>
                  </a:cubicBezTo>
                  <a:cubicBezTo>
                    <a:pt x="3221" y="1962"/>
                    <a:pt x="3720" y="1546"/>
                    <a:pt x="3696" y="988"/>
                  </a:cubicBezTo>
                  <a:cubicBezTo>
                    <a:pt x="3673" y="488"/>
                    <a:pt x="3275" y="0"/>
                    <a:pt x="27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46"/>
            <p:cNvSpPr/>
            <p:nvPr/>
          </p:nvSpPr>
          <p:spPr>
            <a:xfrm>
              <a:off x="2566043" y="3391638"/>
              <a:ext cx="331654" cy="302263"/>
            </a:xfrm>
            <a:custGeom>
              <a:rect b="b" l="l" r="r" t="t"/>
              <a:pathLst>
                <a:path extrusionOk="0" h="10675" w="11713">
                  <a:moveTo>
                    <a:pt x="5602" y="6999"/>
                  </a:moveTo>
                  <a:cubicBezTo>
                    <a:pt x="6071" y="6999"/>
                    <a:pt x="6581" y="7402"/>
                    <a:pt x="6596" y="7961"/>
                  </a:cubicBezTo>
                  <a:cubicBezTo>
                    <a:pt x="6512" y="8210"/>
                    <a:pt x="6382" y="8424"/>
                    <a:pt x="6120" y="8567"/>
                  </a:cubicBezTo>
                  <a:cubicBezTo>
                    <a:pt x="5949" y="8660"/>
                    <a:pt x="5779" y="8703"/>
                    <a:pt x="5623" y="8703"/>
                  </a:cubicBezTo>
                  <a:cubicBezTo>
                    <a:pt x="5083" y="8703"/>
                    <a:pt x="4694" y="8201"/>
                    <a:pt x="4896" y="7557"/>
                  </a:cubicBezTo>
                  <a:cubicBezTo>
                    <a:pt x="5021" y="7163"/>
                    <a:pt x="5303" y="6999"/>
                    <a:pt x="5602" y="6999"/>
                  </a:cubicBezTo>
                  <a:close/>
                  <a:moveTo>
                    <a:pt x="8875" y="0"/>
                  </a:moveTo>
                  <a:cubicBezTo>
                    <a:pt x="8491" y="0"/>
                    <a:pt x="8129" y="216"/>
                    <a:pt x="8033" y="712"/>
                  </a:cubicBezTo>
                  <a:cubicBezTo>
                    <a:pt x="7843" y="1651"/>
                    <a:pt x="7653" y="2590"/>
                    <a:pt x="7475" y="3528"/>
                  </a:cubicBezTo>
                  <a:cubicBezTo>
                    <a:pt x="5871" y="3350"/>
                    <a:pt x="4278" y="3172"/>
                    <a:pt x="2674" y="2994"/>
                  </a:cubicBezTo>
                  <a:cubicBezTo>
                    <a:pt x="2638" y="2316"/>
                    <a:pt x="2603" y="1651"/>
                    <a:pt x="2567" y="974"/>
                  </a:cubicBezTo>
                  <a:cubicBezTo>
                    <a:pt x="2532" y="338"/>
                    <a:pt x="2018" y="20"/>
                    <a:pt x="1521" y="20"/>
                  </a:cubicBezTo>
                  <a:cubicBezTo>
                    <a:pt x="1025" y="20"/>
                    <a:pt x="547" y="338"/>
                    <a:pt x="583" y="974"/>
                  </a:cubicBezTo>
                  <a:cubicBezTo>
                    <a:pt x="618" y="1603"/>
                    <a:pt x="654" y="2245"/>
                    <a:pt x="690" y="2875"/>
                  </a:cubicBezTo>
                  <a:cubicBezTo>
                    <a:pt x="0" y="3148"/>
                    <a:pt x="36" y="4336"/>
                    <a:pt x="797" y="4705"/>
                  </a:cubicBezTo>
                  <a:cubicBezTo>
                    <a:pt x="832" y="5394"/>
                    <a:pt x="868" y="6095"/>
                    <a:pt x="904" y="6796"/>
                  </a:cubicBezTo>
                  <a:cubicBezTo>
                    <a:pt x="939" y="7433"/>
                    <a:pt x="1456" y="7754"/>
                    <a:pt x="1953" y="7754"/>
                  </a:cubicBezTo>
                  <a:cubicBezTo>
                    <a:pt x="2448" y="7754"/>
                    <a:pt x="2924" y="7436"/>
                    <a:pt x="2888" y="6796"/>
                  </a:cubicBezTo>
                  <a:lnTo>
                    <a:pt x="2793" y="4978"/>
                  </a:lnTo>
                  <a:lnTo>
                    <a:pt x="4599" y="5192"/>
                  </a:lnTo>
                  <a:cubicBezTo>
                    <a:pt x="2864" y="5869"/>
                    <a:pt x="2341" y="8305"/>
                    <a:pt x="3494" y="9719"/>
                  </a:cubicBezTo>
                  <a:cubicBezTo>
                    <a:pt x="4023" y="10370"/>
                    <a:pt x="4805" y="10675"/>
                    <a:pt x="5597" y="10675"/>
                  </a:cubicBezTo>
                  <a:cubicBezTo>
                    <a:pt x="6583" y="10675"/>
                    <a:pt x="7587" y="10203"/>
                    <a:pt x="8140" y="9339"/>
                  </a:cubicBezTo>
                  <a:cubicBezTo>
                    <a:pt x="8758" y="8365"/>
                    <a:pt x="8818" y="6927"/>
                    <a:pt x="9032" y="5822"/>
                  </a:cubicBezTo>
                  <a:cubicBezTo>
                    <a:pt x="9067" y="5679"/>
                    <a:pt x="9091" y="5537"/>
                    <a:pt x="9115" y="5394"/>
                  </a:cubicBezTo>
                  <a:cubicBezTo>
                    <a:pt x="9352" y="5144"/>
                    <a:pt x="9412" y="4764"/>
                    <a:pt x="9317" y="4408"/>
                  </a:cubicBezTo>
                  <a:cubicBezTo>
                    <a:pt x="9436" y="3790"/>
                    <a:pt x="9554" y="3172"/>
                    <a:pt x="9685" y="2542"/>
                  </a:cubicBezTo>
                  <a:lnTo>
                    <a:pt x="9685" y="2542"/>
                  </a:lnTo>
                  <a:cubicBezTo>
                    <a:pt x="9590" y="3992"/>
                    <a:pt x="9340" y="5418"/>
                    <a:pt x="8936" y="6832"/>
                  </a:cubicBezTo>
                  <a:cubicBezTo>
                    <a:pt x="8729" y="7570"/>
                    <a:pt x="9341" y="8057"/>
                    <a:pt x="9936" y="8057"/>
                  </a:cubicBezTo>
                  <a:cubicBezTo>
                    <a:pt x="10328" y="8057"/>
                    <a:pt x="10713" y="7845"/>
                    <a:pt x="10850" y="7355"/>
                  </a:cubicBezTo>
                  <a:cubicBezTo>
                    <a:pt x="11408" y="5370"/>
                    <a:pt x="11705" y="3338"/>
                    <a:pt x="11705" y="1271"/>
                  </a:cubicBezTo>
                  <a:cubicBezTo>
                    <a:pt x="11712" y="636"/>
                    <a:pt x="11219" y="315"/>
                    <a:pt x="10724" y="315"/>
                  </a:cubicBezTo>
                  <a:cubicBezTo>
                    <a:pt x="10412" y="315"/>
                    <a:pt x="10099" y="443"/>
                    <a:pt x="9911" y="700"/>
                  </a:cubicBezTo>
                  <a:cubicBezTo>
                    <a:pt x="9755" y="263"/>
                    <a:pt x="9301" y="0"/>
                    <a:pt x="88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6"/>
            <p:cNvSpPr/>
            <p:nvPr/>
          </p:nvSpPr>
          <p:spPr>
            <a:xfrm>
              <a:off x="3237307" y="3559263"/>
              <a:ext cx="83897" cy="229805"/>
            </a:xfrm>
            <a:custGeom>
              <a:rect b="b" l="l" r="r" t="t"/>
              <a:pathLst>
                <a:path extrusionOk="0" h="8116" w="2963">
                  <a:moveTo>
                    <a:pt x="1882" y="0"/>
                  </a:moveTo>
                  <a:cubicBezTo>
                    <a:pt x="1553" y="0"/>
                    <a:pt x="1233" y="145"/>
                    <a:pt x="1069" y="472"/>
                  </a:cubicBezTo>
                  <a:cubicBezTo>
                    <a:pt x="939" y="734"/>
                    <a:pt x="820" y="983"/>
                    <a:pt x="689" y="1245"/>
                  </a:cubicBezTo>
                  <a:cubicBezTo>
                    <a:pt x="487" y="1649"/>
                    <a:pt x="582" y="2041"/>
                    <a:pt x="808" y="2326"/>
                  </a:cubicBezTo>
                  <a:cubicBezTo>
                    <a:pt x="689" y="3455"/>
                    <a:pt x="559" y="4584"/>
                    <a:pt x="392" y="5701"/>
                  </a:cubicBezTo>
                  <a:cubicBezTo>
                    <a:pt x="154" y="5926"/>
                    <a:pt x="0" y="6247"/>
                    <a:pt x="71" y="6639"/>
                  </a:cubicBezTo>
                  <a:cubicBezTo>
                    <a:pt x="119" y="6901"/>
                    <a:pt x="166" y="7150"/>
                    <a:pt x="202" y="7412"/>
                  </a:cubicBezTo>
                  <a:cubicBezTo>
                    <a:pt x="285" y="7881"/>
                    <a:pt x="725" y="8116"/>
                    <a:pt x="1163" y="8116"/>
                  </a:cubicBezTo>
                  <a:cubicBezTo>
                    <a:pt x="1601" y="8116"/>
                    <a:pt x="2038" y="7881"/>
                    <a:pt x="2115" y="7412"/>
                  </a:cubicBezTo>
                  <a:cubicBezTo>
                    <a:pt x="2472" y="5273"/>
                    <a:pt x="2733" y="3134"/>
                    <a:pt x="2911" y="971"/>
                  </a:cubicBezTo>
                  <a:cubicBezTo>
                    <a:pt x="2963" y="377"/>
                    <a:pt x="2412" y="0"/>
                    <a:pt x="18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46"/>
            <p:cNvSpPr/>
            <p:nvPr/>
          </p:nvSpPr>
          <p:spPr>
            <a:xfrm>
              <a:off x="3330747" y="3590013"/>
              <a:ext cx="286038" cy="340969"/>
            </a:xfrm>
            <a:custGeom>
              <a:rect b="b" l="l" r="r" t="t"/>
              <a:pathLst>
                <a:path extrusionOk="0" h="12042" w="10102">
                  <a:moveTo>
                    <a:pt x="2338" y="0"/>
                  </a:moveTo>
                  <a:cubicBezTo>
                    <a:pt x="1950" y="0"/>
                    <a:pt x="1579" y="213"/>
                    <a:pt x="1465" y="705"/>
                  </a:cubicBezTo>
                  <a:cubicBezTo>
                    <a:pt x="1085" y="2381"/>
                    <a:pt x="705" y="4044"/>
                    <a:pt x="324" y="5708"/>
                  </a:cubicBezTo>
                  <a:cubicBezTo>
                    <a:pt x="241" y="5839"/>
                    <a:pt x="182" y="5993"/>
                    <a:pt x="158" y="6183"/>
                  </a:cubicBezTo>
                  <a:cubicBezTo>
                    <a:pt x="134" y="6433"/>
                    <a:pt x="99" y="6694"/>
                    <a:pt x="75" y="6944"/>
                  </a:cubicBezTo>
                  <a:cubicBezTo>
                    <a:pt x="0" y="7562"/>
                    <a:pt x="533" y="7905"/>
                    <a:pt x="1063" y="7905"/>
                  </a:cubicBezTo>
                  <a:cubicBezTo>
                    <a:pt x="1379" y="7905"/>
                    <a:pt x="1695" y="7783"/>
                    <a:pt x="1881" y="7526"/>
                  </a:cubicBezTo>
                  <a:lnTo>
                    <a:pt x="1881" y="7526"/>
                  </a:lnTo>
                  <a:lnTo>
                    <a:pt x="1833" y="7823"/>
                  </a:lnTo>
                  <a:cubicBezTo>
                    <a:pt x="1786" y="8227"/>
                    <a:pt x="2012" y="8512"/>
                    <a:pt x="2309" y="8667"/>
                  </a:cubicBezTo>
                  <a:cubicBezTo>
                    <a:pt x="2410" y="9181"/>
                    <a:pt x="2915" y="9553"/>
                    <a:pt x="3442" y="9553"/>
                  </a:cubicBezTo>
                  <a:cubicBezTo>
                    <a:pt x="3596" y="9553"/>
                    <a:pt x="3753" y="9521"/>
                    <a:pt x="3901" y="9451"/>
                  </a:cubicBezTo>
                  <a:cubicBezTo>
                    <a:pt x="3996" y="9629"/>
                    <a:pt x="4091" y="9796"/>
                    <a:pt x="4174" y="9974"/>
                  </a:cubicBezTo>
                  <a:cubicBezTo>
                    <a:pt x="4163" y="10033"/>
                    <a:pt x="4163" y="10081"/>
                    <a:pt x="4151" y="10140"/>
                  </a:cubicBezTo>
                  <a:cubicBezTo>
                    <a:pt x="4115" y="10532"/>
                    <a:pt x="4317" y="10818"/>
                    <a:pt x="4602" y="10972"/>
                  </a:cubicBezTo>
                  <a:cubicBezTo>
                    <a:pt x="4650" y="11091"/>
                    <a:pt x="4697" y="11210"/>
                    <a:pt x="4733" y="11329"/>
                  </a:cubicBezTo>
                  <a:cubicBezTo>
                    <a:pt x="4881" y="11786"/>
                    <a:pt x="5295" y="12041"/>
                    <a:pt x="5709" y="12041"/>
                  </a:cubicBezTo>
                  <a:cubicBezTo>
                    <a:pt x="6026" y="12041"/>
                    <a:pt x="6343" y="11891"/>
                    <a:pt x="6539" y="11566"/>
                  </a:cubicBezTo>
                  <a:cubicBezTo>
                    <a:pt x="7668" y="9712"/>
                    <a:pt x="8714" y="7811"/>
                    <a:pt x="9700" y="5886"/>
                  </a:cubicBezTo>
                  <a:cubicBezTo>
                    <a:pt x="10102" y="5099"/>
                    <a:pt x="9412" y="4380"/>
                    <a:pt x="8759" y="4380"/>
                  </a:cubicBezTo>
                  <a:cubicBezTo>
                    <a:pt x="8464" y="4380"/>
                    <a:pt x="8178" y="4526"/>
                    <a:pt x="8001" y="4876"/>
                  </a:cubicBezTo>
                  <a:cubicBezTo>
                    <a:pt x="7632" y="5589"/>
                    <a:pt x="7264" y="6278"/>
                    <a:pt x="6896" y="6967"/>
                  </a:cubicBezTo>
                  <a:cubicBezTo>
                    <a:pt x="7086" y="6124"/>
                    <a:pt x="7276" y="5280"/>
                    <a:pt x="7478" y="4436"/>
                  </a:cubicBezTo>
                  <a:cubicBezTo>
                    <a:pt x="7645" y="3694"/>
                    <a:pt x="7021" y="3203"/>
                    <a:pt x="6436" y="3203"/>
                  </a:cubicBezTo>
                  <a:cubicBezTo>
                    <a:pt x="6189" y="3203"/>
                    <a:pt x="5948" y="3291"/>
                    <a:pt x="5779" y="3486"/>
                  </a:cubicBezTo>
                  <a:cubicBezTo>
                    <a:pt x="5755" y="3117"/>
                    <a:pt x="5517" y="2844"/>
                    <a:pt x="5220" y="2690"/>
                  </a:cubicBezTo>
                  <a:cubicBezTo>
                    <a:pt x="5291" y="2499"/>
                    <a:pt x="5351" y="2321"/>
                    <a:pt x="5434" y="2131"/>
                  </a:cubicBezTo>
                  <a:cubicBezTo>
                    <a:pt x="5714" y="1413"/>
                    <a:pt x="5126" y="942"/>
                    <a:pt x="4514" y="942"/>
                  </a:cubicBezTo>
                  <a:cubicBezTo>
                    <a:pt x="4114" y="942"/>
                    <a:pt x="3704" y="1143"/>
                    <a:pt x="3521" y="1608"/>
                  </a:cubicBezTo>
                  <a:cubicBezTo>
                    <a:pt x="3295" y="2191"/>
                    <a:pt x="3081" y="2785"/>
                    <a:pt x="2891" y="3379"/>
                  </a:cubicBezTo>
                  <a:cubicBezTo>
                    <a:pt x="3057" y="2666"/>
                    <a:pt x="3212" y="1953"/>
                    <a:pt x="3378" y="1240"/>
                  </a:cubicBezTo>
                  <a:cubicBezTo>
                    <a:pt x="3550" y="489"/>
                    <a:pt x="2925" y="0"/>
                    <a:pt x="23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46"/>
            <p:cNvSpPr/>
            <p:nvPr/>
          </p:nvSpPr>
          <p:spPr>
            <a:xfrm>
              <a:off x="2922020" y="3450448"/>
              <a:ext cx="282442" cy="346632"/>
            </a:xfrm>
            <a:custGeom>
              <a:rect b="b" l="l" r="r" t="t"/>
              <a:pathLst>
                <a:path extrusionOk="0" h="12242" w="9975">
                  <a:moveTo>
                    <a:pt x="2377" y="9437"/>
                  </a:moveTo>
                  <a:cubicBezTo>
                    <a:pt x="2566" y="9636"/>
                    <a:pt x="2847" y="9752"/>
                    <a:pt x="3140" y="9752"/>
                  </a:cubicBezTo>
                  <a:cubicBezTo>
                    <a:pt x="3178" y="9752"/>
                    <a:pt x="3218" y="9750"/>
                    <a:pt x="3257" y="9746"/>
                  </a:cubicBezTo>
                  <a:lnTo>
                    <a:pt x="3257" y="10019"/>
                  </a:lnTo>
                  <a:cubicBezTo>
                    <a:pt x="2948" y="9876"/>
                    <a:pt x="2627" y="9734"/>
                    <a:pt x="2306" y="9591"/>
                  </a:cubicBezTo>
                  <a:cubicBezTo>
                    <a:pt x="2330" y="9544"/>
                    <a:pt x="2353" y="9484"/>
                    <a:pt x="2377" y="9437"/>
                  </a:cubicBezTo>
                  <a:close/>
                  <a:moveTo>
                    <a:pt x="2969" y="0"/>
                  </a:moveTo>
                  <a:cubicBezTo>
                    <a:pt x="2472" y="0"/>
                    <a:pt x="1938" y="315"/>
                    <a:pt x="1866" y="940"/>
                  </a:cubicBezTo>
                  <a:cubicBezTo>
                    <a:pt x="1569" y="3602"/>
                    <a:pt x="1094" y="6228"/>
                    <a:pt x="488" y="8831"/>
                  </a:cubicBezTo>
                  <a:cubicBezTo>
                    <a:pt x="440" y="9021"/>
                    <a:pt x="440" y="9199"/>
                    <a:pt x="488" y="9354"/>
                  </a:cubicBezTo>
                  <a:cubicBezTo>
                    <a:pt x="405" y="9425"/>
                    <a:pt x="322" y="9508"/>
                    <a:pt x="250" y="9627"/>
                  </a:cubicBezTo>
                  <a:cubicBezTo>
                    <a:pt x="1" y="10043"/>
                    <a:pt x="119" y="10756"/>
                    <a:pt x="607" y="10981"/>
                  </a:cubicBezTo>
                  <a:cubicBezTo>
                    <a:pt x="1439" y="11362"/>
                    <a:pt x="2270" y="11742"/>
                    <a:pt x="3102" y="12122"/>
                  </a:cubicBezTo>
                  <a:cubicBezTo>
                    <a:pt x="3270" y="12200"/>
                    <a:pt x="3449" y="12241"/>
                    <a:pt x="3624" y="12241"/>
                  </a:cubicBezTo>
                  <a:cubicBezTo>
                    <a:pt x="3956" y="12241"/>
                    <a:pt x="4270" y="12093"/>
                    <a:pt x="4457" y="11766"/>
                  </a:cubicBezTo>
                  <a:cubicBezTo>
                    <a:pt x="4528" y="11635"/>
                    <a:pt x="4564" y="11481"/>
                    <a:pt x="4576" y="11326"/>
                  </a:cubicBezTo>
                  <a:cubicBezTo>
                    <a:pt x="4849" y="11219"/>
                    <a:pt x="5075" y="11017"/>
                    <a:pt x="5194" y="10708"/>
                  </a:cubicBezTo>
                  <a:cubicBezTo>
                    <a:pt x="5872" y="8917"/>
                    <a:pt x="6551" y="7126"/>
                    <a:pt x="7242" y="5335"/>
                  </a:cubicBezTo>
                  <a:lnTo>
                    <a:pt x="7242" y="5335"/>
                  </a:lnTo>
                  <a:cubicBezTo>
                    <a:pt x="7089" y="6062"/>
                    <a:pt x="7700" y="6538"/>
                    <a:pt x="8280" y="6538"/>
                  </a:cubicBezTo>
                  <a:cubicBezTo>
                    <a:pt x="8667" y="6538"/>
                    <a:pt x="9040" y="6326"/>
                    <a:pt x="9162" y="5836"/>
                  </a:cubicBezTo>
                  <a:cubicBezTo>
                    <a:pt x="9376" y="4992"/>
                    <a:pt x="9578" y="4161"/>
                    <a:pt x="9792" y="3329"/>
                  </a:cubicBezTo>
                  <a:cubicBezTo>
                    <a:pt x="9975" y="2583"/>
                    <a:pt x="9357" y="2097"/>
                    <a:pt x="8767" y="2097"/>
                  </a:cubicBezTo>
                  <a:cubicBezTo>
                    <a:pt x="8474" y="2097"/>
                    <a:pt x="8187" y="2217"/>
                    <a:pt x="8010" y="2485"/>
                  </a:cubicBezTo>
                  <a:cubicBezTo>
                    <a:pt x="7844" y="2188"/>
                    <a:pt x="7484" y="2015"/>
                    <a:pt x="7116" y="2015"/>
                  </a:cubicBezTo>
                  <a:cubicBezTo>
                    <a:pt x="6718" y="2015"/>
                    <a:pt x="6311" y="2218"/>
                    <a:pt x="6132" y="2687"/>
                  </a:cubicBezTo>
                  <a:cubicBezTo>
                    <a:pt x="6037" y="2937"/>
                    <a:pt x="5942" y="3198"/>
                    <a:pt x="5847" y="3448"/>
                  </a:cubicBezTo>
                  <a:cubicBezTo>
                    <a:pt x="5954" y="2996"/>
                    <a:pt x="6073" y="2545"/>
                    <a:pt x="6168" y="2093"/>
                  </a:cubicBezTo>
                  <a:cubicBezTo>
                    <a:pt x="6347" y="1349"/>
                    <a:pt x="5725" y="859"/>
                    <a:pt x="5139" y="859"/>
                  </a:cubicBezTo>
                  <a:cubicBezTo>
                    <a:pt x="4752" y="859"/>
                    <a:pt x="4380" y="1074"/>
                    <a:pt x="4267" y="1570"/>
                  </a:cubicBezTo>
                  <a:cubicBezTo>
                    <a:pt x="3934" y="2972"/>
                    <a:pt x="3566" y="4363"/>
                    <a:pt x="3150" y="5741"/>
                  </a:cubicBezTo>
                  <a:cubicBezTo>
                    <a:pt x="3435" y="4149"/>
                    <a:pt x="3673" y="2556"/>
                    <a:pt x="3851" y="940"/>
                  </a:cubicBezTo>
                  <a:cubicBezTo>
                    <a:pt x="3922" y="312"/>
                    <a:pt x="3464" y="0"/>
                    <a:pt x="29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46"/>
            <p:cNvSpPr/>
            <p:nvPr/>
          </p:nvSpPr>
          <p:spPr>
            <a:xfrm>
              <a:off x="2916980" y="3275150"/>
              <a:ext cx="421271" cy="687828"/>
            </a:xfrm>
            <a:custGeom>
              <a:rect b="b" l="l" r="r" t="t"/>
              <a:pathLst>
                <a:path extrusionOk="0" h="24292" w="14878">
                  <a:moveTo>
                    <a:pt x="5443" y="2045"/>
                  </a:moveTo>
                  <a:cubicBezTo>
                    <a:pt x="5443" y="2055"/>
                    <a:pt x="5450" y="2064"/>
                    <a:pt x="5459" y="2074"/>
                  </a:cubicBezTo>
                  <a:lnTo>
                    <a:pt x="5459" y="2074"/>
                  </a:lnTo>
                  <a:cubicBezTo>
                    <a:pt x="5452" y="2064"/>
                    <a:pt x="5446" y="2054"/>
                    <a:pt x="5443" y="2045"/>
                  </a:cubicBezTo>
                  <a:close/>
                  <a:moveTo>
                    <a:pt x="5459" y="2074"/>
                  </a:moveTo>
                  <a:lnTo>
                    <a:pt x="5459" y="2074"/>
                  </a:lnTo>
                  <a:cubicBezTo>
                    <a:pt x="5459" y="2074"/>
                    <a:pt x="5459" y="2074"/>
                    <a:pt x="5460" y="2074"/>
                  </a:cubicBezTo>
                  <a:lnTo>
                    <a:pt x="5460" y="2074"/>
                  </a:lnTo>
                  <a:cubicBezTo>
                    <a:pt x="5462" y="2076"/>
                    <a:pt x="5464" y="2079"/>
                    <a:pt x="5467" y="2081"/>
                  </a:cubicBezTo>
                  <a:cubicBezTo>
                    <a:pt x="5464" y="2079"/>
                    <a:pt x="5462" y="2076"/>
                    <a:pt x="5459" y="2074"/>
                  </a:cubicBezTo>
                  <a:close/>
                  <a:moveTo>
                    <a:pt x="5960" y="729"/>
                  </a:moveTo>
                  <a:cubicBezTo>
                    <a:pt x="5989" y="729"/>
                    <a:pt x="6019" y="732"/>
                    <a:pt x="6049" y="738"/>
                  </a:cubicBezTo>
                  <a:lnTo>
                    <a:pt x="6061" y="738"/>
                  </a:lnTo>
                  <a:cubicBezTo>
                    <a:pt x="6073" y="738"/>
                    <a:pt x="6108" y="750"/>
                    <a:pt x="6108" y="750"/>
                  </a:cubicBezTo>
                  <a:cubicBezTo>
                    <a:pt x="6168" y="762"/>
                    <a:pt x="6215" y="774"/>
                    <a:pt x="6275" y="786"/>
                  </a:cubicBezTo>
                  <a:cubicBezTo>
                    <a:pt x="6298" y="798"/>
                    <a:pt x="6310" y="810"/>
                    <a:pt x="6334" y="810"/>
                  </a:cubicBezTo>
                  <a:cubicBezTo>
                    <a:pt x="6334" y="810"/>
                    <a:pt x="6334" y="810"/>
                    <a:pt x="6334" y="822"/>
                  </a:cubicBezTo>
                  <a:cubicBezTo>
                    <a:pt x="6393" y="845"/>
                    <a:pt x="6441" y="869"/>
                    <a:pt x="6500" y="905"/>
                  </a:cubicBezTo>
                  <a:cubicBezTo>
                    <a:pt x="6500" y="917"/>
                    <a:pt x="6512" y="917"/>
                    <a:pt x="6524" y="928"/>
                  </a:cubicBezTo>
                  <a:cubicBezTo>
                    <a:pt x="6524" y="928"/>
                    <a:pt x="6560" y="952"/>
                    <a:pt x="6560" y="952"/>
                  </a:cubicBezTo>
                  <a:cubicBezTo>
                    <a:pt x="6595" y="988"/>
                    <a:pt x="6631" y="1024"/>
                    <a:pt x="6655" y="1059"/>
                  </a:cubicBezTo>
                  <a:lnTo>
                    <a:pt x="6667" y="1059"/>
                  </a:lnTo>
                  <a:cubicBezTo>
                    <a:pt x="6667" y="1071"/>
                    <a:pt x="6667" y="1071"/>
                    <a:pt x="6667" y="1071"/>
                  </a:cubicBezTo>
                  <a:cubicBezTo>
                    <a:pt x="6679" y="1095"/>
                    <a:pt x="6702" y="1119"/>
                    <a:pt x="6714" y="1142"/>
                  </a:cubicBezTo>
                  <a:cubicBezTo>
                    <a:pt x="6726" y="1154"/>
                    <a:pt x="6738" y="1178"/>
                    <a:pt x="6750" y="1202"/>
                  </a:cubicBezTo>
                  <a:cubicBezTo>
                    <a:pt x="6750" y="1202"/>
                    <a:pt x="6750" y="1214"/>
                    <a:pt x="6762" y="1214"/>
                  </a:cubicBezTo>
                  <a:cubicBezTo>
                    <a:pt x="6762" y="1214"/>
                    <a:pt x="6762" y="1214"/>
                    <a:pt x="6762" y="1226"/>
                  </a:cubicBezTo>
                  <a:cubicBezTo>
                    <a:pt x="6774" y="1273"/>
                    <a:pt x="6786" y="1309"/>
                    <a:pt x="6797" y="1368"/>
                  </a:cubicBezTo>
                  <a:cubicBezTo>
                    <a:pt x="6809" y="1380"/>
                    <a:pt x="6809" y="1404"/>
                    <a:pt x="6821" y="1428"/>
                  </a:cubicBezTo>
                  <a:cubicBezTo>
                    <a:pt x="6821" y="1428"/>
                    <a:pt x="6821" y="1439"/>
                    <a:pt x="6821" y="1439"/>
                  </a:cubicBezTo>
                  <a:cubicBezTo>
                    <a:pt x="6821" y="1487"/>
                    <a:pt x="6821" y="1523"/>
                    <a:pt x="6821" y="1570"/>
                  </a:cubicBezTo>
                  <a:cubicBezTo>
                    <a:pt x="6821" y="1594"/>
                    <a:pt x="6821" y="1630"/>
                    <a:pt x="6821" y="1653"/>
                  </a:cubicBezTo>
                  <a:cubicBezTo>
                    <a:pt x="6821" y="1665"/>
                    <a:pt x="6809" y="1665"/>
                    <a:pt x="6809" y="1665"/>
                  </a:cubicBezTo>
                  <a:cubicBezTo>
                    <a:pt x="6809" y="1677"/>
                    <a:pt x="6809" y="1677"/>
                    <a:pt x="6809" y="1689"/>
                  </a:cubicBezTo>
                  <a:cubicBezTo>
                    <a:pt x="6797" y="1737"/>
                    <a:pt x="6797" y="1772"/>
                    <a:pt x="6774" y="1820"/>
                  </a:cubicBezTo>
                  <a:cubicBezTo>
                    <a:pt x="6774" y="1843"/>
                    <a:pt x="6762" y="1867"/>
                    <a:pt x="6750" y="1903"/>
                  </a:cubicBezTo>
                  <a:cubicBezTo>
                    <a:pt x="6726" y="1939"/>
                    <a:pt x="6714" y="1986"/>
                    <a:pt x="6691" y="2022"/>
                  </a:cubicBezTo>
                  <a:cubicBezTo>
                    <a:pt x="6667" y="2045"/>
                    <a:pt x="6655" y="2069"/>
                    <a:pt x="6643" y="2093"/>
                  </a:cubicBezTo>
                  <a:cubicBezTo>
                    <a:pt x="6631" y="2105"/>
                    <a:pt x="6631" y="2105"/>
                    <a:pt x="6631" y="2105"/>
                  </a:cubicBezTo>
                  <a:cubicBezTo>
                    <a:pt x="6595" y="2141"/>
                    <a:pt x="6560" y="2176"/>
                    <a:pt x="6524" y="2212"/>
                  </a:cubicBezTo>
                  <a:cubicBezTo>
                    <a:pt x="6500" y="2224"/>
                    <a:pt x="6477" y="2247"/>
                    <a:pt x="6465" y="2259"/>
                  </a:cubicBezTo>
                  <a:cubicBezTo>
                    <a:pt x="6441" y="2271"/>
                    <a:pt x="6417" y="2283"/>
                    <a:pt x="6393" y="2295"/>
                  </a:cubicBezTo>
                  <a:cubicBezTo>
                    <a:pt x="6384" y="2295"/>
                    <a:pt x="6336" y="2310"/>
                    <a:pt x="6348" y="2310"/>
                  </a:cubicBezTo>
                  <a:cubicBezTo>
                    <a:pt x="6350" y="2310"/>
                    <a:pt x="6353" y="2310"/>
                    <a:pt x="6358" y="2309"/>
                  </a:cubicBezTo>
                  <a:lnTo>
                    <a:pt x="6358" y="2309"/>
                  </a:lnTo>
                  <a:cubicBezTo>
                    <a:pt x="6347" y="2312"/>
                    <a:pt x="6334" y="2319"/>
                    <a:pt x="6334" y="2319"/>
                  </a:cubicBezTo>
                  <a:cubicBezTo>
                    <a:pt x="6298" y="2331"/>
                    <a:pt x="6275" y="2331"/>
                    <a:pt x="6239" y="2343"/>
                  </a:cubicBezTo>
                  <a:cubicBezTo>
                    <a:pt x="6236" y="2343"/>
                    <a:pt x="6231" y="2344"/>
                    <a:pt x="6225" y="2345"/>
                  </a:cubicBezTo>
                  <a:lnTo>
                    <a:pt x="6225" y="2345"/>
                  </a:lnTo>
                  <a:cubicBezTo>
                    <a:pt x="6227" y="2344"/>
                    <a:pt x="6227" y="2344"/>
                    <a:pt x="6226" y="2344"/>
                  </a:cubicBezTo>
                  <a:cubicBezTo>
                    <a:pt x="6222" y="2344"/>
                    <a:pt x="6187" y="2354"/>
                    <a:pt x="6180" y="2354"/>
                  </a:cubicBezTo>
                  <a:lnTo>
                    <a:pt x="5966" y="2354"/>
                  </a:lnTo>
                  <a:cubicBezTo>
                    <a:pt x="5966" y="2343"/>
                    <a:pt x="5966" y="2343"/>
                    <a:pt x="5966" y="2343"/>
                  </a:cubicBezTo>
                  <a:cubicBezTo>
                    <a:pt x="5918" y="2331"/>
                    <a:pt x="5859" y="2331"/>
                    <a:pt x="5811" y="2307"/>
                  </a:cubicBezTo>
                  <a:cubicBezTo>
                    <a:pt x="5790" y="2307"/>
                    <a:pt x="5758" y="2297"/>
                    <a:pt x="5744" y="2287"/>
                  </a:cubicBezTo>
                  <a:lnTo>
                    <a:pt x="5744" y="2287"/>
                  </a:lnTo>
                  <a:cubicBezTo>
                    <a:pt x="5755" y="2290"/>
                    <a:pt x="5768" y="2295"/>
                    <a:pt x="5776" y="2295"/>
                  </a:cubicBezTo>
                  <a:cubicBezTo>
                    <a:pt x="5764" y="2295"/>
                    <a:pt x="5752" y="2283"/>
                    <a:pt x="5740" y="2283"/>
                  </a:cubicBezTo>
                  <a:cubicBezTo>
                    <a:pt x="5741" y="2284"/>
                    <a:pt x="5742" y="2285"/>
                    <a:pt x="5744" y="2287"/>
                  </a:cubicBezTo>
                  <a:lnTo>
                    <a:pt x="5744" y="2287"/>
                  </a:lnTo>
                  <a:cubicBezTo>
                    <a:pt x="5738" y="2285"/>
                    <a:pt x="5732" y="2283"/>
                    <a:pt x="5728" y="2283"/>
                  </a:cubicBezTo>
                  <a:cubicBezTo>
                    <a:pt x="5692" y="2259"/>
                    <a:pt x="5657" y="2236"/>
                    <a:pt x="5621" y="2212"/>
                  </a:cubicBezTo>
                  <a:cubicBezTo>
                    <a:pt x="5597" y="2200"/>
                    <a:pt x="5574" y="2188"/>
                    <a:pt x="5562" y="2176"/>
                  </a:cubicBezTo>
                  <a:cubicBezTo>
                    <a:pt x="5550" y="2164"/>
                    <a:pt x="5550" y="2164"/>
                    <a:pt x="5550" y="2164"/>
                  </a:cubicBezTo>
                  <a:cubicBezTo>
                    <a:pt x="5523" y="2138"/>
                    <a:pt x="5483" y="2104"/>
                    <a:pt x="5460" y="2074"/>
                  </a:cubicBezTo>
                  <a:lnTo>
                    <a:pt x="5460" y="2074"/>
                  </a:lnTo>
                  <a:cubicBezTo>
                    <a:pt x="5450" y="2065"/>
                    <a:pt x="5440" y="2055"/>
                    <a:pt x="5431" y="2045"/>
                  </a:cubicBezTo>
                  <a:cubicBezTo>
                    <a:pt x="5419" y="2022"/>
                    <a:pt x="5407" y="1998"/>
                    <a:pt x="5395" y="1974"/>
                  </a:cubicBezTo>
                  <a:cubicBezTo>
                    <a:pt x="5395" y="1974"/>
                    <a:pt x="5383" y="1939"/>
                    <a:pt x="5372" y="1927"/>
                  </a:cubicBezTo>
                  <a:cubicBezTo>
                    <a:pt x="5360" y="1891"/>
                    <a:pt x="5348" y="1855"/>
                    <a:pt x="5336" y="1820"/>
                  </a:cubicBezTo>
                  <a:cubicBezTo>
                    <a:pt x="5336" y="1796"/>
                    <a:pt x="5324" y="1772"/>
                    <a:pt x="5324" y="1748"/>
                  </a:cubicBezTo>
                  <a:cubicBezTo>
                    <a:pt x="5312" y="1737"/>
                    <a:pt x="5312" y="1725"/>
                    <a:pt x="5312" y="1713"/>
                  </a:cubicBezTo>
                  <a:cubicBezTo>
                    <a:pt x="5312" y="1701"/>
                    <a:pt x="5312" y="1689"/>
                    <a:pt x="5312" y="1677"/>
                  </a:cubicBezTo>
                  <a:cubicBezTo>
                    <a:pt x="5312" y="1606"/>
                    <a:pt x="5312" y="1535"/>
                    <a:pt x="5312" y="1463"/>
                  </a:cubicBezTo>
                  <a:cubicBezTo>
                    <a:pt x="5312" y="1451"/>
                    <a:pt x="5324" y="1404"/>
                    <a:pt x="5324" y="1392"/>
                  </a:cubicBezTo>
                  <a:cubicBezTo>
                    <a:pt x="5324" y="1356"/>
                    <a:pt x="5336" y="1333"/>
                    <a:pt x="5336" y="1297"/>
                  </a:cubicBezTo>
                  <a:cubicBezTo>
                    <a:pt x="5360" y="1214"/>
                    <a:pt x="5372" y="1142"/>
                    <a:pt x="5395" y="1059"/>
                  </a:cubicBezTo>
                  <a:cubicBezTo>
                    <a:pt x="5419" y="1000"/>
                    <a:pt x="5443" y="928"/>
                    <a:pt x="5478" y="857"/>
                  </a:cubicBezTo>
                  <a:cubicBezTo>
                    <a:pt x="5478" y="857"/>
                    <a:pt x="5478" y="857"/>
                    <a:pt x="5478" y="845"/>
                  </a:cubicBezTo>
                  <a:cubicBezTo>
                    <a:pt x="5502" y="833"/>
                    <a:pt x="5526" y="833"/>
                    <a:pt x="5550" y="822"/>
                  </a:cubicBezTo>
                  <a:cubicBezTo>
                    <a:pt x="5562" y="810"/>
                    <a:pt x="5597" y="798"/>
                    <a:pt x="5609" y="798"/>
                  </a:cubicBezTo>
                  <a:cubicBezTo>
                    <a:pt x="5621" y="786"/>
                    <a:pt x="5633" y="786"/>
                    <a:pt x="5645" y="774"/>
                  </a:cubicBezTo>
                  <a:cubicBezTo>
                    <a:pt x="5692" y="762"/>
                    <a:pt x="5740" y="750"/>
                    <a:pt x="5776" y="738"/>
                  </a:cubicBezTo>
                  <a:lnTo>
                    <a:pt x="5799" y="738"/>
                  </a:lnTo>
                  <a:cubicBezTo>
                    <a:pt x="5807" y="734"/>
                    <a:pt x="5816" y="733"/>
                    <a:pt x="5826" y="733"/>
                  </a:cubicBezTo>
                  <a:cubicBezTo>
                    <a:pt x="5844" y="733"/>
                    <a:pt x="5863" y="738"/>
                    <a:pt x="5871" y="738"/>
                  </a:cubicBezTo>
                  <a:cubicBezTo>
                    <a:pt x="5900" y="732"/>
                    <a:pt x="5930" y="729"/>
                    <a:pt x="5960" y="729"/>
                  </a:cubicBezTo>
                  <a:close/>
                  <a:moveTo>
                    <a:pt x="12941" y="4743"/>
                  </a:moveTo>
                  <a:cubicBezTo>
                    <a:pt x="12935" y="4743"/>
                    <a:pt x="12929" y="4746"/>
                    <a:pt x="12923" y="4749"/>
                  </a:cubicBezTo>
                  <a:lnTo>
                    <a:pt x="12923" y="4749"/>
                  </a:lnTo>
                  <a:cubicBezTo>
                    <a:pt x="12933" y="4746"/>
                    <a:pt x="12941" y="4743"/>
                    <a:pt x="12941" y="4743"/>
                  </a:cubicBezTo>
                  <a:close/>
                  <a:moveTo>
                    <a:pt x="12923" y="4749"/>
                  </a:moveTo>
                  <a:cubicBezTo>
                    <a:pt x="12917" y="4751"/>
                    <a:pt x="12911" y="4753"/>
                    <a:pt x="12905" y="4755"/>
                  </a:cubicBezTo>
                  <a:lnTo>
                    <a:pt x="12905" y="4755"/>
                  </a:lnTo>
                  <a:cubicBezTo>
                    <a:pt x="12911" y="4755"/>
                    <a:pt x="12917" y="4752"/>
                    <a:pt x="12923" y="4749"/>
                  </a:cubicBezTo>
                  <a:close/>
                  <a:moveTo>
                    <a:pt x="13559" y="4755"/>
                  </a:moveTo>
                  <a:lnTo>
                    <a:pt x="13559" y="4755"/>
                  </a:lnTo>
                  <a:cubicBezTo>
                    <a:pt x="13571" y="4755"/>
                    <a:pt x="13583" y="4767"/>
                    <a:pt x="13595" y="4767"/>
                  </a:cubicBezTo>
                  <a:cubicBezTo>
                    <a:pt x="13595" y="4767"/>
                    <a:pt x="13571" y="4755"/>
                    <a:pt x="13559" y="4755"/>
                  </a:cubicBezTo>
                  <a:close/>
                  <a:moveTo>
                    <a:pt x="12664" y="4943"/>
                  </a:moveTo>
                  <a:cubicBezTo>
                    <a:pt x="12664" y="4943"/>
                    <a:pt x="12661" y="4947"/>
                    <a:pt x="12656" y="4957"/>
                  </a:cubicBezTo>
                  <a:cubicBezTo>
                    <a:pt x="12663" y="4950"/>
                    <a:pt x="12666" y="4943"/>
                    <a:pt x="12664" y="4943"/>
                  </a:cubicBezTo>
                  <a:close/>
                  <a:moveTo>
                    <a:pt x="14026" y="5585"/>
                  </a:moveTo>
                  <a:cubicBezTo>
                    <a:pt x="14024" y="5589"/>
                    <a:pt x="14022" y="5594"/>
                    <a:pt x="14022" y="5598"/>
                  </a:cubicBezTo>
                  <a:cubicBezTo>
                    <a:pt x="14022" y="5598"/>
                    <a:pt x="14024" y="5592"/>
                    <a:pt x="14026" y="5585"/>
                  </a:cubicBezTo>
                  <a:close/>
                  <a:moveTo>
                    <a:pt x="12905" y="6181"/>
                  </a:moveTo>
                  <a:cubicBezTo>
                    <a:pt x="12905" y="6181"/>
                    <a:pt x="12941" y="6193"/>
                    <a:pt x="12941" y="6193"/>
                  </a:cubicBezTo>
                  <a:cubicBezTo>
                    <a:pt x="12941" y="6193"/>
                    <a:pt x="12917" y="6193"/>
                    <a:pt x="12905" y="6181"/>
                  </a:cubicBezTo>
                  <a:close/>
                  <a:moveTo>
                    <a:pt x="13119" y="6240"/>
                  </a:moveTo>
                  <a:cubicBezTo>
                    <a:pt x="13119" y="6240"/>
                    <a:pt x="13119" y="6240"/>
                    <a:pt x="13119" y="6240"/>
                  </a:cubicBezTo>
                  <a:lnTo>
                    <a:pt x="13119" y="6240"/>
                  </a:lnTo>
                  <a:cubicBezTo>
                    <a:pt x="13119" y="6240"/>
                    <a:pt x="13119" y="6240"/>
                    <a:pt x="13119" y="6240"/>
                  </a:cubicBezTo>
                  <a:lnTo>
                    <a:pt x="13119" y="6240"/>
                  </a:lnTo>
                  <a:cubicBezTo>
                    <a:pt x="13119" y="6240"/>
                    <a:pt x="13119" y="6240"/>
                    <a:pt x="13119" y="6240"/>
                  </a:cubicBezTo>
                  <a:close/>
                  <a:moveTo>
                    <a:pt x="13119" y="6240"/>
                  </a:moveTo>
                  <a:lnTo>
                    <a:pt x="13119" y="6240"/>
                  </a:lnTo>
                  <a:cubicBezTo>
                    <a:pt x="13122" y="6241"/>
                    <a:pt x="13139" y="6247"/>
                    <a:pt x="13152" y="6250"/>
                  </a:cubicBezTo>
                  <a:lnTo>
                    <a:pt x="13152" y="6250"/>
                  </a:lnTo>
                  <a:cubicBezTo>
                    <a:pt x="13144" y="6242"/>
                    <a:pt x="13134" y="6241"/>
                    <a:pt x="13119" y="6240"/>
                  </a:cubicBezTo>
                  <a:close/>
                  <a:moveTo>
                    <a:pt x="13155" y="6252"/>
                  </a:moveTo>
                  <a:lnTo>
                    <a:pt x="13155" y="6252"/>
                  </a:lnTo>
                  <a:cubicBezTo>
                    <a:pt x="13158" y="6252"/>
                    <a:pt x="13162" y="6252"/>
                    <a:pt x="13167" y="6252"/>
                  </a:cubicBezTo>
                  <a:lnTo>
                    <a:pt x="13155" y="6252"/>
                  </a:lnTo>
                  <a:cubicBezTo>
                    <a:pt x="13155" y="6252"/>
                    <a:pt x="13155" y="6252"/>
                    <a:pt x="13155" y="6252"/>
                  </a:cubicBezTo>
                  <a:close/>
                  <a:moveTo>
                    <a:pt x="13357" y="4695"/>
                  </a:moveTo>
                  <a:cubicBezTo>
                    <a:pt x="13416" y="4707"/>
                    <a:pt x="13464" y="4719"/>
                    <a:pt x="13523" y="4743"/>
                  </a:cubicBezTo>
                  <a:lnTo>
                    <a:pt x="13559" y="4743"/>
                  </a:lnTo>
                  <a:cubicBezTo>
                    <a:pt x="13559" y="4755"/>
                    <a:pt x="13559" y="4755"/>
                    <a:pt x="13559" y="4755"/>
                  </a:cubicBezTo>
                  <a:cubicBezTo>
                    <a:pt x="13571" y="4755"/>
                    <a:pt x="13595" y="4755"/>
                    <a:pt x="13595" y="4767"/>
                  </a:cubicBezTo>
                  <a:cubicBezTo>
                    <a:pt x="13642" y="4790"/>
                    <a:pt x="13690" y="4814"/>
                    <a:pt x="13737" y="4850"/>
                  </a:cubicBezTo>
                  <a:cubicBezTo>
                    <a:pt x="13755" y="4859"/>
                    <a:pt x="13785" y="4887"/>
                    <a:pt x="13786" y="4887"/>
                  </a:cubicBezTo>
                  <a:cubicBezTo>
                    <a:pt x="13786" y="4887"/>
                    <a:pt x="13782" y="4883"/>
                    <a:pt x="13774" y="4875"/>
                  </a:cubicBezTo>
                  <a:lnTo>
                    <a:pt x="13774" y="4875"/>
                  </a:lnTo>
                  <a:cubicBezTo>
                    <a:pt x="13786" y="4886"/>
                    <a:pt x="13803" y="4904"/>
                    <a:pt x="13808" y="4909"/>
                  </a:cubicBezTo>
                  <a:cubicBezTo>
                    <a:pt x="13832" y="4933"/>
                    <a:pt x="13844" y="4945"/>
                    <a:pt x="13868" y="4969"/>
                  </a:cubicBezTo>
                  <a:cubicBezTo>
                    <a:pt x="13868" y="4969"/>
                    <a:pt x="13880" y="4981"/>
                    <a:pt x="13892" y="4992"/>
                  </a:cubicBezTo>
                  <a:cubicBezTo>
                    <a:pt x="13915" y="5028"/>
                    <a:pt x="13939" y="5064"/>
                    <a:pt x="13963" y="5111"/>
                  </a:cubicBezTo>
                  <a:cubicBezTo>
                    <a:pt x="13963" y="5123"/>
                    <a:pt x="13987" y="5159"/>
                    <a:pt x="13987" y="5159"/>
                  </a:cubicBezTo>
                  <a:cubicBezTo>
                    <a:pt x="13987" y="5171"/>
                    <a:pt x="13999" y="5194"/>
                    <a:pt x="13999" y="5194"/>
                  </a:cubicBezTo>
                  <a:cubicBezTo>
                    <a:pt x="14010" y="5242"/>
                    <a:pt x="14022" y="5290"/>
                    <a:pt x="14034" y="5337"/>
                  </a:cubicBezTo>
                  <a:cubicBezTo>
                    <a:pt x="14034" y="5337"/>
                    <a:pt x="14034" y="5337"/>
                    <a:pt x="14034" y="5349"/>
                  </a:cubicBezTo>
                  <a:cubicBezTo>
                    <a:pt x="14034" y="5373"/>
                    <a:pt x="14034" y="5408"/>
                    <a:pt x="14034" y="5432"/>
                  </a:cubicBezTo>
                  <a:cubicBezTo>
                    <a:pt x="14034" y="5448"/>
                    <a:pt x="14039" y="5508"/>
                    <a:pt x="14036" y="5551"/>
                  </a:cubicBezTo>
                  <a:lnTo>
                    <a:pt x="14036" y="5551"/>
                  </a:lnTo>
                  <a:cubicBezTo>
                    <a:pt x="14037" y="5549"/>
                    <a:pt x="14037" y="5548"/>
                    <a:pt x="14038" y="5548"/>
                  </a:cubicBezTo>
                  <a:lnTo>
                    <a:pt x="14038" y="5548"/>
                  </a:lnTo>
                  <a:cubicBezTo>
                    <a:pt x="14038" y="5548"/>
                    <a:pt x="14037" y="5550"/>
                    <a:pt x="14036" y="5556"/>
                  </a:cubicBezTo>
                  <a:lnTo>
                    <a:pt x="14036" y="5556"/>
                  </a:lnTo>
                  <a:cubicBezTo>
                    <a:pt x="14036" y="5554"/>
                    <a:pt x="14036" y="5553"/>
                    <a:pt x="14036" y="5551"/>
                  </a:cubicBezTo>
                  <a:lnTo>
                    <a:pt x="14036" y="5551"/>
                  </a:lnTo>
                  <a:cubicBezTo>
                    <a:pt x="14034" y="5558"/>
                    <a:pt x="14030" y="5573"/>
                    <a:pt x="14026" y="5585"/>
                  </a:cubicBezTo>
                  <a:lnTo>
                    <a:pt x="14026" y="5585"/>
                  </a:lnTo>
                  <a:cubicBezTo>
                    <a:pt x="14030" y="5577"/>
                    <a:pt x="14034" y="5570"/>
                    <a:pt x="14034" y="5563"/>
                  </a:cubicBezTo>
                  <a:cubicBezTo>
                    <a:pt x="14035" y="5560"/>
                    <a:pt x="14035" y="5558"/>
                    <a:pt x="14036" y="5556"/>
                  </a:cubicBezTo>
                  <a:lnTo>
                    <a:pt x="14036" y="5556"/>
                  </a:lnTo>
                  <a:cubicBezTo>
                    <a:pt x="14034" y="5578"/>
                    <a:pt x="14030" y="5595"/>
                    <a:pt x="14022" y="5598"/>
                  </a:cubicBezTo>
                  <a:cubicBezTo>
                    <a:pt x="14022" y="5634"/>
                    <a:pt x="14010" y="5658"/>
                    <a:pt x="14010" y="5682"/>
                  </a:cubicBezTo>
                  <a:cubicBezTo>
                    <a:pt x="13999" y="5705"/>
                    <a:pt x="13987" y="5729"/>
                    <a:pt x="13987" y="5765"/>
                  </a:cubicBezTo>
                  <a:cubicBezTo>
                    <a:pt x="13987" y="5765"/>
                    <a:pt x="13975" y="5777"/>
                    <a:pt x="13975" y="5789"/>
                  </a:cubicBezTo>
                  <a:cubicBezTo>
                    <a:pt x="13975" y="5785"/>
                    <a:pt x="13974" y="5783"/>
                    <a:pt x="13974" y="5783"/>
                  </a:cubicBezTo>
                  <a:cubicBezTo>
                    <a:pt x="13971" y="5783"/>
                    <a:pt x="13961" y="5826"/>
                    <a:pt x="13951" y="5836"/>
                  </a:cubicBezTo>
                  <a:cubicBezTo>
                    <a:pt x="13939" y="5860"/>
                    <a:pt x="13927" y="5884"/>
                    <a:pt x="13904" y="5907"/>
                  </a:cubicBezTo>
                  <a:cubicBezTo>
                    <a:pt x="13892" y="5931"/>
                    <a:pt x="13880" y="5955"/>
                    <a:pt x="13868" y="5979"/>
                  </a:cubicBezTo>
                  <a:cubicBezTo>
                    <a:pt x="13832" y="6026"/>
                    <a:pt x="13785" y="6062"/>
                    <a:pt x="13749" y="6098"/>
                  </a:cubicBezTo>
                  <a:cubicBezTo>
                    <a:pt x="13749" y="6098"/>
                    <a:pt x="13737" y="6109"/>
                    <a:pt x="13737" y="6109"/>
                  </a:cubicBezTo>
                  <a:cubicBezTo>
                    <a:pt x="13713" y="6121"/>
                    <a:pt x="13690" y="6145"/>
                    <a:pt x="13666" y="6157"/>
                  </a:cubicBezTo>
                  <a:cubicBezTo>
                    <a:pt x="13654" y="6169"/>
                    <a:pt x="13630" y="6181"/>
                    <a:pt x="13606" y="6193"/>
                  </a:cubicBezTo>
                  <a:lnTo>
                    <a:pt x="13583" y="6193"/>
                  </a:lnTo>
                  <a:cubicBezTo>
                    <a:pt x="13535" y="6205"/>
                    <a:pt x="13488" y="6228"/>
                    <a:pt x="13440" y="6240"/>
                  </a:cubicBezTo>
                  <a:cubicBezTo>
                    <a:pt x="13416" y="6240"/>
                    <a:pt x="13404" y="6252"/>
                    <a:pt x="13381" y="6252"/>
                  </a:cubicBezTo>
                  <a:lnTo>
                    <a:pt x="13167" y="6252"/>
                  </a:lnTo>
                  <a:cubicBezTo>
                    <a:pt x="13163" y="6252"/>
                    <a:pt x="13158" y="6251"/>
                    <a:pt x="13152" y="6250"/>
                  </a:cubicBezTo>
                  <a:lnTo>
                    <a:pt x="13152" y="6250"/>
                  </a:lnTo>
                  <a:cubicBezTo>
                    <a:pt x="13153" y="6250"/>
                    <a:pt x="13154" y="6251"/>
                    <a:pt x="13155" y="6252"/>
                  </a:cubicBezTo>
                  <a:lnTo>
                    <a:pt x="13155" y="6252"/>
                  </a:lnTo>
                  <a:cubicBezTo>
                    <a:pt x="13139" y="6252"/>
                    <a:pt x="13129" y="6250"/>
                    <a:pt x="13119" y="6240"/>
                  </a:cubicBezTo>
                  <a:lnTo>
                    <a:pt x="13119" y="6240"/>
                  </a:lnTo>
                  <a:cubicBezTo>
                    <a:pt x="13116" y="6240"/>
                    <a:pt x="13112" y="6240"/>
                    <a:pt x="13107" y="6240"/>
                  </a:cubicBezTo>
                  <a:cubicBezTo>
                    <a:pt x="13060" y="6228"/>
                    <a:pt x="13000" y="6216"/>
                    <a:pt x="12953" y="6193"/>
                  </a:cubicBezTo>
                  <a:cubicBezTo>
                    <a:pt x="12941" y="6193"/>
                    <a:pt x="12929" y="6181"/>
                    <a:pt x="12917" y="6181"/>
                  </a:cubicBezTo>
                  <a:lnTo>
                    <a:pt x="12905" y="6181"/>
                  </a:lnTo>
                  <a:cubicBezTo>
                    <a:pt x="12893" y="6169"/>
                    <a:pt x="12870" y="6157"/>
                    <a:pt x="12870" y="6157"/>
                  </a:cubicBezTo>
                  <a:cubicBezTo>
                    <a:pt x="12822" y="6133"/>
                    <a:pt x="12787" y="6098"/>
                    <a:pt x="12739" y="6074"/>
                  </a:cubicBezTo>
                  <a:lnTo>
                    <a:pt x="12727" y="6074"/>
                  </a:lnTo>
                  <a:cubicBezTo>
                    <a:pt x="12715" y="6050"/>
                    <a:pt x="12691" y="6038"/>
                    <a:pt x="12668" y="6014"/>
                  </a:cubicBezTo>
                  <a:cubicBezTo>
                    <a:pt x="12656" y="5991"/>
                    <a:pt x="12632" y="5979"/>
                    <a:pt x="12620" y="5955"/>
                  </a:cubicBezTo>
                  <a:cubicBezTo>
                    <a:pt x="12620" y="5955"/>
                    <a:pt x="12620" y="5955"/>
                    <a:pt x="12608" y="5943"/>
                  </a:cubicBezTo>
                  <a:cubicBezTo>
                    <a:pt x="12584" y="5907"/>
                    <a:pt x="12561" y="5860"/>
                    <a:pt x="12537" y="5812"/>
                  </a:cubicBezTo>
                  <a:cubicBezTo>
                    <a:pt x="12525" y="5801"/>
                    <a:pt x="12525" y="5789"/>
                    <a:pt x="12525" y="5777"/>
                  </a:cubicBezTo>
                  <a:cubicBezTo>
                    <a:pt x="12513" y="5753"/>
                    <a:pt x="12501" y="5717"/>
                    <a:pt x="12501" y="5694"/>
                  </a:cubicBezTo>
                  <a:cubicBezTo>
                    <a:pt x="12489" y="5670"/>
                    <a:pt x="12489" y="5634"/>
                    <a:pt x="12478" y="5610"/>
                  </a:cubicBezTo>
                  <a:lnTo>
                    <a:pt x="12478" y="5610"/>
                  </a:lnTo>
                  <a:cubicBezTo>
                    <a:pt x="12478" y="5622"/>
                    <a:pt x="12489" y="5646"/>
                    <a:pt x="12478" y="5646"/>
                  </a:cubicBezTo>
                  <a:cubicBezTo>
                    <a:pt x="12478" y="5634"/>
                    <a:pt x="12478" y="5622"/>
                    <a:pt x="12478" y="5610"/>
                  </a:cubicBezTo>
                  <a:cubicBezTo>
                    <a:pt x="12478" y="5610"/>
                    <a:pt x="12478" y="5598"/>
                    <a:pt x="12478" y="5598"/>
                  </a:cubicBezTo>
                  <a:cubicBezTo>
                    <a:pt x="12478" y="5598"/>
                    <a:pt x="12478" y="5598"/>
                    <a:pt x="12478" y="5587"/>
                  </a:cubicBezTo>
                  <a:cubicBezTo>
                    <a:pt x="12478" y="5527"/>
                    <a:pt x="12466" y="5468"/>
                    <a:pt x="12478" y="5408"/>
                  </a:cubicBezTo>
                  <a:cubicBezTo>
                    <a:pt x="12478" y="5396"/>
                    <a:pt x="12478" y="5385"/>
                    <a:pt x="12478" y="5373"/>
                  </a:cubicBezTo>
                  <a:cubicBezTo>
                    <a:pt x="12478" y="5361"/>
                    <a:pt x="12478" y="5361"/>
                    <a:pt x="12489" y="5349"/>
                  </a:cubicBezTo>
                  <a:lnTo>
                    <a:pt x="12489" y="5349"/>
                  </a:lnTo>
                  <a:cubicBezTo>
                    <a:pt x="12489" y="5349"/>
                    <a:pt x="12485" y="5349"/>
                    <a:pt x="12482" y="5351"/>
                  </a:cubicBezTo>
                  <a:lnTo>
                    <a:pt x="12482" y="5351"/>
                  </a:lnTo>
                  <a:cubicBezTo>
                    <a:pt x="12489" y="5334"/>
                    <a:pt x="12489" y="5323"/>
                    <a:pt x="12489" y="5313"/>
                  </a:cubicBezTo>
                  <a:cubicBezTo>
                    <a:pt x="12501" y="5254"/>
                    <a:pt x="12525" y="5194"/>
                    <a:pt x="12537" y="5135"/>
                  </a:cubicBezTo>
                  <a:lnTo>
                    <a:pt x="12549" y="5135"/>
                  </a:lnTo>
                  <a:cubicBezTo>
                    <a:pt x="12549" y="5123"/>
                    <a:pt x="12549" y="5111"/>
                    <a:pt x="12561" y="5111"/>
                  </a:cubicBezTo>
                  <a:cubicBezTo>
                    <a:pt x="12573" y="5088"/>
                    <a:pt x="12584" y="5064"/>
                    <a:pt x="12596" y="5040"/>
                  </a:cubicBezTo>
                  <a:cubicBezTo>
                    <a:pt x="12608" y="5004"/>
                    <a:pt x="12632" y="4981"/>
                    <a:pt x="12644" y="4957"/>
                  </a:cubicBezTo>
                  <a:lnTo>
                    <a:pt x="12656" y="4957"/>
                  </a:lnTo>
                  <a:cubicBezTo>
                    <a:pt x="12656" y="4957"/>
                    <a:pt x="12656" y="4945"/>
                    <a:pt x="12656" y="4945"/>
                  </a:cubicBezTo>
                  <a:cubicBezTo>
                    <a:pt x="12680" y="4921"/>
                    <a:pt x="12703" y="4897"/>
                    <a:pt x="12715" y="4886"/>
                  </a:cubicBezTo>
                  <a:cubicBezTo>
                    <a:pt x="12732" y="4869"/>
                    <a:pt x="12776" y="4836"/>
                    <a:pt x="12775" y="4836"/>
                  </a:cubicBezTo>
                  <a:lnTo>
                    <a:pt x="12775" y="4836"/>
                  </a:lnTo>
                  <a:cubicBezTo>
                    <a:pt x="12775" y="4836"/>
                    <a:pt x="12765" y="4843"/>
                    <a:pt x="12739" y="4862"/>
                  </a:cubicBezTo>
                  <a:cubicBezTo>
                    <a:pt x="12751" y="4850"/>
                    <a:pt x="12763" y="4838"/>
                    <a:pt x="12775" y="4826"/>
                  </a:cubicBezTo>
                  <a:cubicBezTo>
                    <a:pt x="12787" y="4826"/>
                    <a:pt x="12798" y="4814"/>
                    <a:pt x="12810" y="4814"/>
                  </a:cubicBezTo>
                  <a:cubicBezTo>
                    <a:pt x="12821" y="4803"/>
                    <a:pt x="12903" y="4742"/>
                    <a:pt x="12934" y="4742"/>
                  </a:cubicBezTo>
                  <a:cubicBezTo>
                    <a:pt x="12937" y="4742"/>
                    <a:pt x="12939" y="4742"/>
                    <a:pt x="12941" y="4743"/>
                  </a:cubicBezTo>
                  <a:cubicBezTo>
                    <a:pt x="12977" y="4731"/>
                    <a:pt x="13000" y="4719"/>
                    <a:pt x="13024" y="4719"/>
                  </a:cubicBezTo>
                  <a:cubicBezTo>
                    <a:pt x="13060" y="4707"/>
                    <a:pt x="13084" y="4707"/>
                    <a:pt x="13107" y="4695"/>
                  </a:cubicBezTo>
                  <a:close/>
                  <a:moveTo>
                    <a:pt x="3959" y="6108"/>
                  </a:moveTo>
                  <a:cubicBezTo>
                    <a:pt x="4622" y="6108"/>
                    <a:pt x="5289" y="6296"/>
                    <a:pt x="5930" y="6430"/>
                  </a:cubicBezTo>
                  <a:cubicBezTo>
                    <a:pt x="6643" y="6573"/>
                    <a:pt x="7344" y="6727"/>
                    <a:pt x="8033" y="6929"/>
                  </a:cubicBezTo>
                  <a:cubicBezTo>
                    <a:pt x="9400" y="7298"/>
                    <a:pt x="10731" y="7832"/>
                    <a:pt x="11872" y="8700"/>
                  </a:cubicBezTo>
                  <a:cubicBezTo>
                    <a:pt x="11182" y="12051"/>
                    <a:pt x="9768" y="15212"/>
                    <a:pt x="7748" y="17969"/>
                  </a:cubicBezTo>
                  <a:cubicBezTo>
                    <a:pt x="5704" y="17006"/>
                    <a:pt x="3601" y="16151"/>
                    <a:pt x="1462" y="15414"/>
                  </a:cubicBezTo>
                  <a:cubicBezTo>
                    <a:pt x="1498" y="15366"/>
                    <a:pt x="1521" y="15331"/>
                    <a:pt x="1521" y="15283"/>
                  </a:cubicBezTo>
                  <a:cubicBezTo>
                    <a:pt x="2009" y="12194"/>
                    <a:pt x="2722" y="9140"/>
                    <a:pt x="3648" y="6157"/>
                  </a:cubicBezTo>
                  <a:cubicBezTo>
                    <a:pt x="3648" y="6145"/>
                    <a:pt x="3648" y="6133"/>
                    <a:pt x="3660" y="6121"/>
                  </a:cubicBezTo>
                  <a:cubicBezTo>
                    <a:pt x="3760" y="6112"/>
                    <a:pt x="3859" y="6108"/>
                    <a:pt x="3959" y="6108"/>
                  </a:cubicBezTo>
                  <a:close/>
                  <a:moveTo>
                    <a:pt x="1795" y="16305"/>
                  </a:moveTo>
                  <a:cubicBezTo>
                    <a:pt x="3446" y="16899"/>
                    <a:pt x="5074" y="17565"/>
                    <a:pt x="6679" y="18289"/>
                  </a:cubicBezTo>
                  <a:cubicBezTo>
                    <a:pt x="6548" y="18658"/>
                    <a:pt x="6429" y="19026"/>
                    <a:pt x="6298" y="19395"/>
                  </a:cubicBezTo>
                  <a:lnTo>
                    <a:pt x="1391" y="17410"/>
                  </a:lnTo>
                  <a:cubicBezTo>
                    <a:pt x="1533" y="17042"/>
                    <a:pt x="1664" y="16673"/>
                    <a:pt x="1795" y="16305"/>
                  </a:cubicBezTo>
                  <a:close/>
                  <a:moveTo>
                    <a:pt x="2232" y="19684"/>
                  </a:moveTo>
                  <a:cubicBezTo>
                    <a:pt x="2312" y="19684"/>
                    <a:pt x="2393" y="19688"/>
                    <a:pt x="2472" y="19692"/>
                  </a:cubicBezTo>
                  <a:cubicBezTo>
                    <a:pt x="2710" y="19704"/>
                    <a:pt x="2947" y="19727"/>
                    <a:pt x="3185" y="19763"/>
                  </a:cubicBezTo>
                  <a:cubicBezTo>
                    <a:pt x="3625" y="19834"/>
                    <a:pt x="4100" y="19953"/>
                    <a:pt x="4385" y="20321"/>
                  </a:cubicBezTo>
                  <a:cubicBezTo>
                    <a:pt x="4659" y="20666"/>
                    <a:pt x="4742" y="21130"/>
                    <a:pt x="4742" y="21557"/>
                  </a:cubicBezTo>
                  <a:cubicBezTo>
                    <a:pt x="4742" y="21997"/>
                    <a:pt x="4682" y="22472"/>
                    <a:pt x="4445" y="22864"/>
                  </a:cubicBezTo>
                  <a:cubicBezTo>
                    <a:pt x="4207" y="23245"/>
                    <a:pt x="3767" y="23447"/>
                    <a:pt x="3328" y="23518"/>
                  </a:cubicBezTo>
                  <a:cubicBezTo>
                    <a:pt x="3206" y="23540"/>
                    <a:pt x="3081" y="23551"/>
                    <a:pt x="2956" y="23551"/>
                  </a:cubicBezTo>
                  <a:cubicBezTo>
                    <a:pt x="2282" y="23551"/>
                    <a:pt x="1581" y="23237"/>
                    <a:pt x="1201" y="22686"/>
                  </a:cubicBezTo>
                  <a:cubicBezTo>
                    <a:pt x="868" y="22211"/>
                    <a:pt x="785" y="21593"/>
                    <a:pt x="939" y="21058"/>
                  </a:cubicBezTo>
                  <a:cubicBezTo>
                    <a:pt x="1094" y="21034"/>
                    <a:pt x="1224" y="20916"/>
                    <a:pt x="1212" y="20702"/>
                  </a:cubicBezTo>
                  <a:cubicBezTo>
                    <a:pt x="1212" y="20630"/>
                    <a:pt x="1224" y="20547"/>
                    <a:pt x="1236" y="20476"/>
                  </a:cubicBezTo>
                  <a:cubicBezTo>
                    <a:pt x="1296" y="20393"/>
                    <a:pt x="1355" y="20321"/>
                    <a:pt x="1438" y="20250"/>
                  </a:cubicBezTo>
                  <a:cubicBezTo>
                    <a:pt x="1545" y="20143"/>
                    <a:pt x="1569" y="20024"/>
                    <a:pt x="1533" y="19917"/>
                  </a:cubicBezTo>
                  <a:cubicBezTo>
                    <a:pt x="1605" y="19858"/>
                    <a:pt x="1676" y="19799"/>
                    <a:pt x="1759" y="19763"/>
                  </a:cubicBezTo>
                  <a:cubicBezTo>
                    <a:pt x="1910" y="19700"/>
                    <a:pt x="2071" y="19684"/>
                    <a:pt x="2232" y="19684"/>
                  </a:cubicBezTo>
                  <a:close/>
                  <a:moveTo>
                    <a:pt x="5954" y="0"/>
                  </a:moveTo>
                  <a:cubicBezTo>
                    <a:pt x="5730" y="0"/>
                    <a:pt x="5503" y="44"/>
                    <a:pt x="5288" y="132"/>
                  </a:cubicBezTo>
                  <a:cubicBezTo>
                    <a:pt x="5265" y="128"/>
                    <a:pt x="5241" y="126"/>
                    <a:pt x="5218" y="126"/>
                  </a:cubicBezTo>
                  <a:cubicBezTo>
                    <a:pt x="5094" y="126"/>
                    <a:pt x="4968" y="179"/>
                    <a:pt x="4908" y="299"/>
                  </a:cubicBezTo>
                  <a:cubicBezTo>
                    <a:pt x="4611" y="940"/>
                    <a:pt x="4385" y="1713"/>
                    <a:pt x="4765" y="2366"/>
                  </a:cubicBezTo>
                  <a:cubicBezTo>
                    <a:pt x="4979" y="2735"/>
                    <a:pt x="5360" y="2984"/>
                    <a:pt x="5776" y="3067"/>
                  </a:cubicBezTo>
                  <a:cubicBezTo>
                    <a:pt x="5882" y="3947"/>
                    <a:pt x="5989" y="4826"/>
                    <a:pt x="6096" y="5705"/>
                  </a:cubicBezTo>
                  <a:cubicBezTo>
                    <a:pt x="6025" y="5694"/>
                    <a:pt x="5954" y="5682"/>
                    <a:pt x="5882" y="5658"/>
                  </a:cubicBezTo>
                  <a:cubicBezTo>
                    <a:pt x="5219" y="5529"/>
                    <a:pt x="4562" y="5378"/>
                    <a:pt x="3891" y="5378"/>
                  </a:cubicBezTo>
                  <a:cubicBezTo>
                    <a:pt x="3697" y="5378"/>
                    <a:pt x="3501" y="5391"/>
                    <a:pt x="3304" y="5420"/>
                  </a:cubicBezTo>
                  <a:cubicBezTo>
                    <a:pt x="3138" y="5444"/>
                    <a:pt x="3031" y="5634"/>
                    <a:pt x="3031" y="5801"/>
                  </a:cubicBezTo>
                  <a:cubicBezTo>
                    <a:pt x="2995" y="5836"/>
                    <a:pt x="2959" y="5896"/>
                    <a:pt x="2936" y="5967"/>
                  </a:cubicBezTo>
                  <a:cubicBezTo>
                    <a:pt x="2009" y="8949"/>
                    <a:pt x="1296" y="11992"/>
                    <a:pt x="808" y="15081"/>
                  </a:cubicBezTo>
                  <a:cubicBezTo>
                    <a:pt x="797" y="15129"/>
                    <a:pt x="797" y="15164"/>
                    <a:pt x="808" y="15200"/>
                  </a:cubicBezTo>
                  <a:cubicBezTo>
                    <a:pt x="440" y="15200"/>
                    <a:pt x="321" y="15794"/>
                    <a:pt x="725" y="15937"/>
                  </a:cubicBezTo>
                  <a:cubicBezTo>
                    <a:pt x="844" y="15972"/>
                    <a:pt x="975" y="16020"/>
                    <a:pt x="1094" y="16067"/>
                  </a:cubicBezTo>
                  <a:cubicBezTo>
                    <a:pt x="1094" y="16067"/>
                    <a:pt x="1094" y="16067"/>
                    <a:pt x="1082" y="16079"/>
                  </a:cubicBezTo>
                  <a:cubicBezTo>
                    <a:pt x="951" y="16471"/>
                    <a:pt x="808" y="16864"/>
                    <a:pt x="666" y="17256"/>
                  </a:cubicBezTo>
                  <a:cubicBezTo>
                    <a:pt x="642" y="17339"/>
                    <a:pt x="654" y="17422"/>
                    <a:pt x="690" y="17505"/>
                  </a:cubicBezTo>
                  <a:cubicBezTo>
                    <a:pt x="678" y="17517"/>
                    <a:pt x="666" y="17541"/>
                    <a:pt x="666" y="17565"/>
                  </a:cubicBezTo>
                  <a:cubicBezTo>
                    <a:pt x="606" y="17779"/>
                    <a:pt x="737" y="17945"/>
                    <a:pt x="927" y="18016"/>
                  </a:cubicBezTo>
                  <a:cubicBezTo>
                    <a:pt x="1783" y="18373"/>
                    <a:pt x="2650" y="18717"/>
                    <a:pt x="3518" y="19074"/>
                  </a:cubicBezTo>
                  <a:cubicBezTo>
                    <a:pt x="3197" y="19002"/>
                    <a:pt x="2876" y="18979"/>
                    <a:pt x="2543" y="18955"/>
                  </a:cubicBezTo>
                  <a:cubicBezTo>
                    <a:pt x="2451" y="18949"/>
                    <a:pt x="2359" y="18945"/>
                    <a:pt x="2267" y="18945"/>
                  </a:cubicBezTo>
                  <a:cubicBezTo>
                    <a:pt x="1992" y="18945"/>
                    <a:pt x="1720" y="18979"/>
                    <a:pt x="1462" y="19086"/>
                  </a:cubicBezTo>
                  <a:cubicBezTo>
                    <a:pt x="1010" y="19288"/>
                    <a:pt x="666" y="19704"/>
                    <a:pt x="535" y="20179"/>
                  </a:cubicBezTo>
                  <a:cubicBezTo>
                    <a:pt x="36" y="20951"/>
                    <a:pt x="0" y="21985"/>
                    <a:pt x="416" y="22817"/>
                  </a:cubicBezTo>
                  <a:cubicBezTo>
                    <a:pt x="886" y="23745"/>
                    <a:pt x="1947" y="24292"/>
                    <a:pt x="2973" y="24292"/>
                  </a:cubicBezTo>
                  <a:cubicBezTo>
                    <a:pt x="3064" y="24292"/>
                    <a:pt x="3154" y="24287"/>
                    <a:pt x="3244" y="24279"/>
                  </a:cubicBezTo>
                  <a:cubicBezTo>
                    <a:pt x="3839" y="24219"/>
                    <a:pt x="4457" y="23993"/>
                    <a:pt x="4861" y="23530"/>
                  </a:cubicBezTo>
                  <a:cubicBezTo>
                    <a:pt x="5288" y="23055"/>
                    <a:pt x="5443" y="22425"/>
                    <a:pt x="5478" y="21795"/>
                  </a:cubicBezTo>
                  <a:cubicBezTo>
                    <a:pt x="5502" y="21201"/>
                    <a:pt x="5419" y="20547"/>
                    <a:pt x="5098" y="20036"/>
                  </a:cubicBezTo>
                  <a:cubicBezTo>
                    <a:pt x="4956" y="19811"/>
                    <a:pt x="4765" y="19632"/>
                    <a:pt x="4552" y="19490"/>
                  </a:cubicBezTo>
                  <a:lnTo>
                    <a:pt x="4552" y="19490"/>
                  </a:lnTo>
                  <a:cubicBezTo>
                    <a:pt x="5158" y="19727"/>
                    <a:pt x="5764" y="19977"/>
                    <a:pt x="6358" y="20215"/>
                  </a:cubicBezTo>
                  <a:cubicBezTo>
                    <a:pt x="6390" y="20227"/>
                    <a:pt x="6424" y="20232"/>
                    <a:pt x="6457" y="20232"/>
                  </a:cubicBezTo>
                  <a:cubicBezTo>
                    <a:pt x="6617" y="20232"/>
                    <a:pt x="6772" y="20101"/>
                    <a:pt x="6821" y="19953"/>
                  </a:cubicBezTo>
                  <a:cubicBezTo>
                    <a:pt x="6821" y="19953"/>
                    <a:pt x="6821" y="19941"/>
                    <a:pt x="6821" y="19941"/>
                  </a:cubicBezTo>
                  <a:cubicBezTo>
                    <a:pt x="6881" y="19894"/>
                    <a:pt x="6928" y="19822"/>
                    <a:pt x="6964" y="19739"/>
                  </a:cubicBezTo>
                  <a:cubicBezTo>
                    <a:pt x="7095" y="19359"/>
                    <a:pt x="7225" y="18991"/>
                    <a:pt x="7356" y="18610"/>
                  </a:cubicBezTo>
                  <a:cubicBezTo>
                    <a:pt x="7404" y="18634"/>
                    <a:pt x="7451" y="18658"/>
                    <a:pt x="7510" y="18682"/>
                  </a:cubicBezTo>
                  <a:cubicBezTo>
                    <a:pt x="7534" y="18729"/>
                    <a:pt x="7582" y="18777"/>
                    <a:pt x="7629" y="18812"/>
                  </a:cubicBezTo>
                  <a:cubicBezTo>
                    <a:pt x="7689" y="18846"/>
                    <a:pt x="7749" y="18861"/>
                    <a:pt x="7808" y="18861"/>
                  </a:cubicBezTo>
                  <a:cubicBezTo>
                    <a:pt x="7937" y="18861"/>
                    <a:pt x="8058" y="18788"/>
                    <a:pt x="8140" y="18682"/>
                  </a:cubicBezTo>
                  <a:cubicBezTo>
                    <a:pt x="10339" y="15794"/>
                    <a:pt x="11872" y="12407"/>
                    <a:pt x="12596" y="8843"/>
                  </a:cubicBezTo>
                  <a:cubicBezTo>
                    <a:pt x="12620" y="8700"/>
                    <a:pt x="12573" y="8581"/>
                    <a:pt x="12489" y="8498"/>
                  </a:cubicBezTo>
                  <a:cubicBezTo>
                    <a:pt x="12525" y="8343"/>
                    <a:pt x="12442" y="8201"/>
                    <a:pt x="12311" y="8106"/>
                  </a:cubicBezTo>
                  <a:cubicBezTo>
                    <a:pt x="12002" y="7868"/>
                    <a:pt x="11670" y="7642"/>
                    <a:pt x="11325" y="7452"/>
                  </a:cubicBezTo>
                  <a:cubicBezTo>
                    <a:pt x="11670" y="7215"/>
                    <a:pt x="11978" y="6941"/>
                    <a:pt x="12252" y="6632"/>
                  </a:cubicBezTo>
                  <a:cubicBezTo>
                    <a:pt x="12501" y="6834"/>
                    <a:pt x="12822" y="6953"/>
                    <a:pt x="13155" y="6989"/>
                  </a:cubicBezTo>
                  <a:cubicBezTo>
                    <a:pt x="13202" y="6993"/>
                    <a:pt x="13248" y="6996"/>
                    <a:pt x="13295" y="6996"/>
                  </a:cubicBezTo>
                  <a:cubicBezTo>
                    <a:pt x="13852" y="6996"/>
                    <a:pt x="14386" y="6672"/>
                    <a:pt x="14616" y="6157"/>
                  </a:cubicBezTo>
                  <a:cubicBezTo>
                    <a:pt x="14878" y="5575"/>
                    <a:pt x="14818" y="4862"/>
                    <a:pt x="14355" y="4398"/>
                  </a:cubicBezTo>
                  <a:cubicBezTo>
                    <a:pt x="14064" y="4107"/>
                    <a:pt x="13645" y="3947"/>
                    <a:pt x="13228" y="3947"/>
                  </a:cubicBezTo>
                  <a:cubicBezTo>
                    <a:pt x="12948" y="3947"/>
                    <a:pt x="12669" y="4020"/>
                    <a:pt x="12430" y="4173"/>
                  </a:cubicBezTo>
                  <a:cubicBezTo>
                    <a:pt x="12418" y="4184"/>
                    <a:pt x="12406" y="4196"/>
                    <a:pt x="12394" y="4208"/>
                  </a:cubicBezTo>
                  <a:cubicBezTo>
                    <a:pt x="12382" y="4208"/>
                    <a:pt x="12371" y="4208"/>
                    <a:pt x="12371" y="4220"/>
                  </a:cubicBezTo>
                  <a:cubicBezTo>
                    <a:pt x="12097" y="4422"/>
                    <a:pt x="11919" y="4672"/>
                    <a:pt x="11812" y="4992"/>
                  </a:cubicBezTo>
                  <a:cubicBezTo>
                    <a:pt x="11717" y="5278"/>
                    <a:pt x="11705" y="5598"/>
                    <a:pt x="11776" y="5896"/>
                  </a:cubicBezTo>
                  <a:cubicBezTo>
                    <a:pt x="11788" y="5931"/>
                    <a:pt x="11812" y="5979"/>
                    <a:pt x="11824" y="6026"/>
                  </a:cubicBezTo>
                  <a:cubicBezTo>
                    <a:pt x="11800" y="6038"/>
                    <a:pt x="11765" y="6062"/>
                    <a:pt x="11741" y="6086"/>
                  </a:cubicBezTo>
                  <a:cubicBezTo>
                    <a:pt x="11551" y="6300"/>
                    <a:pt x="11349" y="6502"/>
                    <a:pt x="11135" y="6680"/>
                  </a:cubicBezTo>
                  <a:cubicBezTo>
                    <a:pt x="11123" y="6692"/>
                    <a:pt x="11111" y="6692"/>
                    <a:pt x="11099" y="6704"/>
                  </a:cubicBezTo>
                  <a:cubicBezTo>
                    <a:pt x="11075" y="6727"/>
                    <a:pt x="11052" y="6739"/>
                    <a:pt x="11028" y="6763"/>
                  </a:cubicBezTo>
                  <a:cubicBezTo>
                    <a:pt x="10968" y="6799"/>
                    <a:pt x="10909" y="6834"/>
                    <a:pt x="10850" y="6882"/>
                  </a:cubicBezTo>
                  <a:cubicBezTo>
                    <a:pt x="10755" y="6941"/>
                    <a:pt x="10659" y="7001"/>
                    <a:pt x="10564" y="7048"/>
                  </a:cubicBezTo>
                  <a:cubicBezTo>
                    <a:pt x="9792" y="6692"/>
                    <a:pt x="8972" y="6407"/>
                    <a:pt x="8152" y="6181"/>
                  </a:cubicBezTo>
                  <a:cubicBezTo>
                    <a:pt x="7724" y="6074"/>
                    <a:pt x="7297" y="5967"/>
                    <a:pt x="6869" y="5872"/>
                  </a:cubicBezTo>
                  <a:cubicBezTo>
                    <a:pt x="6869" y="5872"/>
                    <a:pt x="6869" y="5872"/>
                    <a:pt x="6869" y="5860"/>
                  </a:cubicBezTo>
                  <a:cubicBezTo>
                    <a:pt x="6750" y="4921"/>
                    <a:pt x="6631" y="3971"/>
                    <a:pt x="6512" y="3032"/>
                  </a:cubicBezTo>
                  <a:cubicBezTo>
                    <a:pt x="6976" y="2877"/>
                    <a:pt x="7344" y="2521"/>
                    <a:pt x="7487" y="2034"/>
                  </a:cubicBezTo>
                  <a:cubicBezTo>
                    <a:pt x="7665" y="1475"/>
                    <a:pt x="7522" y="833"/>
                    <a:pt x="7083" y="429"/>
                  </a:cubicBezTo>
                  <a:cubicBezTo>
                    <a:pt x="6768" y="145"/>
                    <a:pt x="6364" y="0"/>
                    <a:pt x="59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46"/>
            <p:cNvSpPr/>
            <p:nvPr/>
          </p:nvSpPr>
          <p:spPr>
            <a:xfrm>
              <a:off x="2909901" y="3976909"/>
              <a:ext cx="96951" cy="47767"/>
            </a:xfrm>
            <a:custGeom>
              <a:rect b="b" l="l" r="r" t="t"/>
              <a:pathLst>
                <a:path extrusionOk="0" h="1687" w="3424">
                  <a:moveTo>
                    <a:pt x="1249" y="0"/>
                  </a:moveTo>
                  <a:cubicBezTo>
                    <a:pt x="900" y="0"/>
                    <a:pt x="550" y="75"/>
                    <a:pt x="227" y="231"/>
                  </a:cubicBezTo>
                  <a:cubicBezTo>
                    <a:pt x="48" y="314"/>
                    <a:pt x="1" y="576"/>
                    <a:pt x="96" y="742"/>
                  </a:cubicBezTo>
                  <a:cubicBezTo>
                    <a:pt x="167" y="860"/>
                    <a:pt x="284" y="916"/>
                    <a:pt x="407" y="916"/>
                  </a:cubicBezTo>
                  <a:cubicBezTo>
                    <a:pt x="470" y="916"/>
                    <a:pt x="535" y="901"/>
                    <a:pt x="595" y="873"/>
                  </a:cubicBezTo>
                  <a:cubicBezTo>
                    <a:pt x="595" y="873"/>
                    <a:pt x="631" y="861"/>
                    <a:pt x="654" y="849"/>
                  </a:cubicBezTo>
                  <a:cubicBezTo>
                    <a:pt x="666" y="837"/>
                    <a:pt x="702" y="825"/>
                    <a:pt x="702" y="825"/>
                  </a:cubicBezTo>
                  <a:cubicBezTo>
                    <a:pt x="761" y="814"/>
                    <a:pt x="809" y="790"/>
                    <a:pt x="868" y="778"/>
                  </a:cubicBezTo>
                  <a:cubicBezTo>
                    <a:pt x="928" y="766"/>
                    <a:pt x="975" y="754"/>
                    <a:pt x="1035" y="742"/>
                  </a:cubicBezTo>
                  <a:lnTo>
                    <a:pt x="1142" y="742"/>
                  </a:lnTo>
                  <a:cubicBezTo>
                    <a:pt x="1176" y="739"/>
                    <a:pt x="1210" y="737"/>
                    <a:pt x="1243" y="737"/>
                  </a:cubicBezTo>
                  <a:cubicBezTo>
                    <a:pt x="1323" y="737"/>
                    <a:pt x="1399" y="746"/>
                    <a:pt x="1474" y="754"/>
                  </a:cubicBezTo>
                  <a:lnTo>
                    <a:pt x="1498" y="754"/>
                  </a:lnTo>
                  <a:cubicBezTo>
                    <a:pt x="1522" y="754"/>
                    <a:pt x="1558" y="766"/>
                    <a:pt x="1581" y="766"/>
                  </a:cubicBezTo>
                  <a:cubicBezTo>
                    <a:pt x="1641" y="778"/>
                    <a:pt x="1700" y="790"/>
                    <a:pt x="1748" y="814"/>
                  </a:cubicBezTo>
                  <a:cubicBezTo>
                    <a:pt x="1795" y="825"/>
                    <a:pt x="1855" y="849"/>
                    <a:pt x="1902" y="861"/>
                  </a:cubicBezTo>
                  <a:cubicBezTo>
                    <a:pt x="1914" y="861"/>
                    <a:pt x="1914" y="861"/>
                    <a:pt x="1914" y="873"/>
                  </a:cubicBezTo>
                  <a:lnTo>
                    <a:pt x="1926" y="873"/>
                  </a:lnTo>
                  <a:cubicBezTo>
                    <a:pt x="1950" y="885"/>
                    <a:pt x="1973" y="897"/>
                    <a:pt x="1997" y="909"/>
                  </a:cubicBezTo>
                  <a:cubicBezTo>
                    <a:pt x="2104" y="956"/>
                    <a:pt x="2199" y="1016"/>
                    <a:pt x="2294" y="1087"/>
                  </a:cubicBezTo>
                  <a:cubicBezTo>
                    <a:pt x="2306" y="1087"/>
                    <a:pt x="2306" y="1087"/>
                    <a:pt x="2318" y="1099"/>
                  </a:cubicBezTo>
                  <a:cubicBezTo>
                    <a:pt x="2342" y="1122"/>
                    <a:pt x="2366" y="1134"/>
                    <a:pt x="2389" y="1158"/>
                  </a:cubicBezTo>
                  <a:cubicBezTo>
                    <a:pt x="2425" y="1194"/>
                    <a:pt x="2473" y="1229"/>
                    <a:pt x="2508" y="1277"/>
                  </a:cubicBezTo>
                  <a:cubicBezTo>
                    <a:pt x="2520" y="1289"/>
                    <a:pt x="2544" y="1313"/>
                    <a:pt x="2556" y="1324"/>
                  </a:cubicBezTo>
                  <a:cubicBezTo>
                    <a:pt x="2556" y="1324"/>
                    <a:pt x="2579" y="1360"/>
                    <a:pt x="2591" y="1372"/>
                  </a:cubicBezTo>
                  <a:cubicBezTo>
                    <a:pt x="2603" y="1384"/>
                    <a:pt x="2627" y="1408"/>
                    <a:pt x="2627" y="1420"/>
                  </a:cubicBezTo>
                  <a:cubicBezTo>
                    <a:pt x="2639" y="1443"/>
                    <a:pt x="2663" y="1479"/>
                    <a:pt x="2686" y="1503"/>
                  </a:cubicBezTo>
                  <a:cubicBezTo>
                    <a:pt x="2749" y="1621"/>
                    <a:pt x="2875" y="1687"/>
                    <a:pt x="3001" y="1687"/>
                  </a:cubicBezTo>
                  <a:cubicBezTo>
                    <a:pt x="3065" y="1687"/>
                    <a:pt x="3129" y="1670"/>
                    <a:pt x="3186" y="1633"/>
                  </a:cubicBezTo>
                  <a:cubicBezTo>
                    <a:pt x="3364" y="1538"/>
                    <a:pt x="3423" y="1301"/>
                    <a:pt x="3328" y="1134"/>
                  </a:cubicBezTo>
                  <a:cubicBezTo>
                    <a:pt x="2878" y="410"/>
                    <a:pt x="2067" y="0"/>
                    <a:pt x="12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46"/>
            <p:cNvSpPr/>
            <p:nvPr/>
          </p:nvSpPr>
          <p:spPr>
            <a:xfrm>
              <a:off x="2580173" y="3334753"/>
              <a:ext cx="362064" cy="346264"/>
            </a:xfrm>
            <a:custGeom>
              <a:rect b="b" l="l" r="r" t="t"/>
              <a:pathLst>
                <a:path extrusionOk="0" h="12229" w="12787">
                  <a:moveTo>
                    <a:pt x="3229" y="742"/>
                  </a:moveTo>
                  <a:cubicBezTo>
                    <a:pt x="6141" y="742"/>
                    <a:pt x="9049" y="885"/>
                    <a:pt x="11943" y="1176"/>
                  </a:cubicBezTo>
                  <a:cubicBezTo>
                    <a:pt x="12062" y="1972"/>
                    <a:pt x="12026" y="2792"/>
                    <a:pt x="11955" y="3589"/>
                  </a:cubicBezTo>
                  <a:cubicBezTo>
                    <a:pt x="11884" y="4480"/>
                    <a:pt x="11800" y="5371"/>
                    <a:pt x="11729" y="6262"/>
                  </a:cubicBezTo>
                  <a:cubicBezTo>
                    <a:pt x="11717" y="6429"/>
                    <a:pt x="11705" y="6595"/>
                    <a:pt x="11682" y="6761"/>
                  </a:cubicBezTo>
                  <a:cubicBezTo>
                    <a:pt x="10790" y="6666"/>
                    <a:pt x="9899" y="6607"/>
                    <a:pt x="9008" y="6559"/>
                  </a:cubicBezTo>
                  <a:cubicBezTo>
                    <a:pt x="8937" y="5300"/>
                    <a:pt x="8853" y="4040"/>
                    <a:pt x="8782" y="2781"/>
                  </a:cubicBezTo>
                  <a:cubicBezTo>
                    <a:pt x="8764" y="2541"/>
                    <a:pt x="8569" y="2420"/>
                    <a:pt x="8382" y="2420"/>
                  </a:cubicBezTo>
                  <a:cubicBezTo>
                    <a:pt x="8198" y="2420"/>
                    <a:pt x="8022" y="2538"/>
                    <a:pt x="8033" y="2781"/>
                  </a:cubicBezTo>
                  <a:cubicBezTo>
                    <a:pt x="8117" y="4016"/>
                    <a:pt x="8188" y="5264"/>
                    <a:pt x="8271" y="6512"/>
                  </a:cubicBezTo>
                  <a:cubicBezTo>
                    <a:pt x="7677" y="6488"/>
                    <a:pt x="7095" y="6452"/>
                    <a:pt x="6512" y="6429"/>
                  </a:cubicBezTo>
                  <a:cubicBezTo>
                    <a:pt x="5823" y="6393"/>
                    <a:pt x="5146" y="6357"/>
                    <a:pt x="4457" y="6322"/>
                  </a:cubicBezTo>
                  <a:cubicBezTo>
                    <a:pt x="4373" y="4908"/>
                    <a:pt x="4290" y="3493"/>
                    <a:pt x="4219" y="2079"/>
                  </a:cubicBezTo>
                  <a:cubicBezTo>
                    <a:pt x="4201" y="1842"/>
                    <a:pt x="4008" y="1723"/>
                    <a:pt x="3822" y="1723"/>
                  </a:cubicBezTo>
                  <a:cubicBezTo>
                    <a:pt x="3637" y="1723"/>
                    <a:pt x="3459" y="1842"/>
                    <a:pt x="3470" y="2079"/>
                  </a:cubicBezTo>
                  <a:cubicBezTo>
                    <a:pt x="3554" y="3482"/>
                    <a:pt x="3625" y="4884"/>
                    <a:pt x="3708" y="6286"/>
                  </a:cubicBezTo>
                  <a:cubicBezTo>
                    <a:pt x="2805" y="6238"/>
                    <a:pt x="1902" y="6191"/>
                    <a:pt x="999" y="6143"/>
                  </a:cubicBezTo>
                  <a:cubicBezTo>
                    <a:pt x="927" y="4361"/>
                    <a:pt x="904" y="2567"/>
                    <a:pt x="916" y="772"/>
                  </a:cubicBezTo>
                  <a:cubicBezTo>
                    <a:pt x="1687" y="752"/>
                    <a:pt x="2458" y="742"/>
                    <a:pt x="3229" y="742"/>
                  </a:cubicBezTo>
                  <a:close/>
                  <a:moveTo>
                    <a:pt x="1022" y="6892"/>
                  </a:moveTo>
                  <a:cubicBezTo>
                    <a:pt x="1937" y="6940"/>
                    <a:pt x="2841" y="6975"/>
                    <a:pt x="3756" y="7023"/>
                  </a:cubicBezTo>
                  <a:cubicBezTo>
                    <a:pt x="3803" y="7819"/>
                    <a:pt x="3839" y="8615"/>
                    <a:pt x="3886" y="9411"/>
                  </a:cubicBezTo>
                  <a:cubicBezTo>
                    <a:pt x="3898" y="9649"/>
                    <a:pt x="4091" y="9768"/>
                    <a:pt x="4278" y="9768"/>
                  </a:cubicBezTo>
                  <a:cubicBezTo>
                    <a:pt x="4466" y="9768"/>
                    <a:pt x="4647" y="9649"/>
                    <a:pt x="4635" y="9411"/>
                  </a:cubicBezTo>
                  <a:cubicBezTo>
                    <a:pt x="4587" y="8627"/>
                    <a:pt x="4540" y="7843"/>
                    <a:pt x="4492" y="7058"/>
                  </a:cubicBezTo>
                  <a:lnTo>
                    <a:pt x="4492" y="7058"/>
                  </a:lnTo>
                  <a:cubicBezTo>
                    <a:pt x="5170" y="7094"/>
                    <a:pt x="5835" y="7130"/>
                    <a:pt x="6512" y="7165"/>
                  </a:cubicBezTo>
                  <a:cubicBezTo>
                    <a:pt x="7107" y="7201"/>
                    <a:pt x="7713" y="7225"/>
                    <a:pt x="8307" y="7260"/>
                  </a:cubicBezTo>
                  <a:lnTo>
                    <a:pt x="8449" y="9411"/>
                  </a:lnTo>
                  <a:cubicBezTo>
                    <a:pt x="8461" y="9649"/>
                    <a:pt x="8651" y="9768"/>
                    <a:pt x="8836" y="9768"/>
                  </a:cubicBezTo>
                  <a:cubicBezTo>
                    <a:pt x="9020" y="9768"/>
                    <a:pt x="9198" y="9649"/>
                    <a:pt x="9186" y="9411"/>
                  </a:cubicBezTo>
                  <a:cubicBezTo>
                    <a:pt x="9139" y="8710"/>
                    <a:pt x="9103" y="7997"/>
                    <a:pt x="9055" y="7296"/>
                  </a:cubicBezTo>
                  <a:lnTo>
                    <a:pt x="9055" y="7296"/>
                  </a:lnTo>
                  <a:cubicBezTo>
                    <a:pt x="9911" y="7355"/>
                    <a:pt x="10767" y="7415"/>
                    <a:pt x="11622" y="7498"/>
                  </a:cubicBezTo>
                  <a:cubicBezTo>
                    <a:pt x="11503" y="8829"/>
                    <a:pt x="11396" y="10160"/>
                    <a:pt x="11278" y="11491"/>
                  </a:cubicBezTo>
                  <a:cubicBezTo>
                    <a:pt x="9554" y="11455"/>
                    <a:pt x="7831" y="11372"/>
                    <a:pt x="6108" y="11241"/>
                  </a:cubicBezTo>
                  <a:cubicBezTo>
                    <a:pt x="5229" y="11182"/>
                    <a:pt x="4350" y="11099"/>
                    <a:pt x="3482" y="11004"/>
                  </a:cubicBezTo>
                  <a:cubicBezTo>
                    <a:pt x="3043" y="10956"/>
                    <a:pt x="2603" y="10908"/>
                    <a:pt x="2163" y="10849"/>
                  </a:cubicBezTo>
                  <a:cubicBezTo>
                    <a:pt x="1866" y="10813"/>
                    <a:pt x="1533" y="10802"/>
                    <a:pt x="1248" y="10671"/>
                  </a:cubicBezTo>
                  <a:cubicBezTo>
                    <a:pt x="1153" y="9411"/>
                    <a:pt x="1082" y="8152"/>
                    <a:pt x="1022" y="6892"/>
                  </a:cubicBezTo>
                  <a:close/>
                  <a:moveTo>
                    <a:pt x="3287" y="0"/>
                  </a:moveTo>
                  <a:cubicBezTo>
                    <a:pt x="2338" y="0"/>
                    <a:pt x="1389" y="16"/>
                    <a:pt x="440" y="47"/>
                  </a:cubicBezTo>
                  <a:cubicBezTo>
                    <a:pt x="84" y="59"/>
                    <a:pt x="1" y="475"/>
                    <a:pt x="179" y="677"/>
                  </a:cubicBezTo>
                  <a:cubicBezTo>
                    <a:pt x="179" y="689"/>
                    <a:pt x="179" y="689"/>
                    <a:pt x="179" y="689"/>
                  </a:cubicBezTo>
                  <a:cubicBezTo>
                    <a:pt x="143" y="4064"/>
                    <a:pt x="262" y="7427"/>
                    <a:pt x="512" y="10790"/>
                  </a:cubicBezTo>
                  <a:cubicBezTo>
                    <a:pt x="523" y="10849"/>
                    <a:pt x="535" y="10897"/>
                    <a:pt x="559" y="10932"/>
                  </a:cubicBezTo>
                  <a:cubicBezTo>
                    <a:pt x="559" y="11051"/>
                    <a:pt x="607" y="11158"/>
                    <a:pt x="725" y="11241"/>
                  </a:cubicBezTo>
                  <a:cubicBezTo>
                    <a:pt x="1046" y="11443"/>
                    <a:pt x="1403" y="11503"/>
                    <a:pt x="1783" y="11550"/>
                  </a:cubicBezTo>
                  <a:cubicBezTo>
                    <a:pt x="2235" y="11610"/>
                    <a:pt x="2686" y="11657"/>
                    <a:pt x="3138" y="11705"/>
                  </a:cubicBezTo>
                  <a:cubicBezTo>
                    <a:pt x="4065" y="11812"/>
                    <a:pt x="4991" y="11895"/>
                    <a:pt x="5918" y="11966"/>
                  </a:cubicBezTo>
                  <a:cubicBezTo>
                    <a:pt x="7748" y="12121"/>
                    <a:pt x="9590" y="12204"/>
                    <a:pt x="11432" y="12227"/>
                  </a:cubicBezTo>
                  <a:cubicBezTo>
                    <a:pt x="11441" y="12228"/>
                    <a:pt x="11450" y="12228"/>
                    <a:pt x="11459" y="12228"/>
                  </a:cubicBezTo>
                  <a:cubicBezTo>
                    <a:pt x="11622" y="12228"/>
                    <a:pt x="11731" y="12126"/>
                    <a:pt x="11765" y="12002"/>
                  </a:cubicBezTo>
                  <a:cubicBezTo>
                    <a:pt x="11895" y="11954"/>
                    <a:pt x="11990" y="11847"/>
                    <a:pt x="12002" y="11681"/>
                  </a:cubicBezTo>
                  <a:lnTo>
                    <a:pt x="12383" y="7237"/>
                  </a:lnTo>
                  <a:cubicBezTo>
                    <a:pt x="12395" y="7213"/>
                    <a:pt x="12395" y="7189"/>
                    <a:pt x="12395" y="7165"/>
                  </a:cubicBezTo>
                  <a:cubicBezTo>
                    <a:pt x="12395" y="7153"/>
                    <a:pt x="12395" y="7153"/>
                    <a:pt x="12395" y="7153"/>
                  </a:cubicBezTo>
                  <a:cubicBezTo>
                    <a:pt x="12418" y="6821"/>
                    <a:pt x="12454" y="6488"/>
                    <a:pt x="12478" y="6167"/>
                  </a:cubicBezTo>
                  <a:cubicBezTo>
                    <a:pt x="12561" y="5252"/>
                    <a:pt x="12644" y="4349"/>
                    <a:pt x="12715" y="3446"/>
                  </a:cubicBezTo>
                  <a:cubicBezTo>
                    <a:pt x="12775" y="2543"/>
                    <a:pt x="12787" y="1640"/>
                    <a:pt x="12620" y="737"/>
                  </a:cubicBezTo>
                  <a:cubicBezTo>
                    <a:pt x="12597" y="570"/>
                    <a:pt x="12418" y="487"/>
                    <a:pt x="12264" y="463"/>
                  </a:cubicBezTo>
                  <a:cubicBezTo>
                    <a:pt x="9285" y="156"/>
                    <a:pt x="6286" y="0"/>
                    <a:pt x="3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6"/>
            <p:cNvSpPr/>
            <p:nvPr/>
          </p:nvSpPr>
          <p:spPr>
            <a:xfrm>
              <a:off x="3212730" y="3505663"/>
              <a:ext cx="468387" cy="439789"/>
            </a:xfrm>
            <a:custGeom>
              <a:rect b="b" l="l" r="r" t="t"/>
              <a:pathLst>
                <a:path extrusionOk="0" h="15532" w="16542">
                  <a:moveTo>
                    <a:pt x="5051" y="797"/>
                  </a:moveTo>
                  <a:cubicBezTo>
                    <a:pt x="6465" y="1201"/>
                    <a:pt x="7748" y="1973"/>
                    <a:pt x="9020" y="2686"/>
                  </a:cubicBezTo>
                  <a:lnTo>
                    <a:pt x="13381" y="5134"/>
                  </a:lnTo>
                  <a:cubicBezTo>
                    <a:pt x="14165" y="5574"/>
                    <a:pt x="14949" y="6025"/>
                    <a:pt x="15734" y="6465"/>
                  </a:cubicBezTo>
                  <a:cubicBezTo>
                    <a:pt x="14973" y="7808"/>
                    <a:pt x="14236" y="9162"/>
                    <a:pt x="13512" y="10529"/>
                  </a:cubicBezTo>
                  <a:cubicBezTo>
                    <a:pt x="12763" y="10077"/>
                    <a:pt x="11990" y="9638"/>
                    <a:pt x="11218" y="9198"/>
                  </a:cubicBezTo>
                  <a:cubicBezTo>
                    <a:pt x="11432" y="8806"/>
                    <a:pt x="11658" y="8402"/>
                    <a:pt x="11872" y="7998"/>
                  </a:cubicBezTo>
                  <a:cubicBezTo>
                    <a:pt x="12036" y="7711"/>
                    <a:pt x="11781" y="7447"/>
                    <a:pt x="11530" y="7447"/>
                  </a:cubicBezTo>
                  <a:cubicBezTo>
                    <a:pt x="11416" y="7447"/>
                    <a:pt x="11304" y="7500"/>
                    <a:pt x="11230" y="7629"/>
                  </a:cubicBezTo>
                  <a:cubicBezTo>
                    <a:pt x="11004" y="8033"/>
                    <a:pt x="10790" y="8437"/>
                    <a:pt x="10576" y="8841"/>
                  </a:cubicBezTo>
                  <a:cubicBezTo>
                    <a:pt x="9745" y="8378"/>
                    <a:pt x="8901" y="7926"/>
                    <a:pt x="8057" y="7487"/>
                  </a:cubicBezTo>
                  <a:cubicBezTo>
                    <a:pt x="8449" y="6738"/>
                    <a:pt x="8841" y="5989"/>
                    <a:pt x="9222" y="5241"/>
                  </a:cubicBezTo>
                  <a:cubicBezTo>
                    <a:pt x="9377" y="4954"/>
                    <a:pt x="9121" y="4685"/>
                    <a:pt x="8877" y="4685"/>
                  </a:cubicBezTo>
                  <a:cubicBezTo>
                    <a:pt x="8766" y="4685"/>
                    <a:pt x="8658" y="4739"/>
                    <a:pt x="8592" y="4872"/>
                  </a:cubicBezTo>
                  <a:cubicBezTo>
                    <a:pt x="8188" y="5633"/>
                    <a:pt x="7796" y="6393"/>
                    <a:pt x="7392" y="7154"/>
                  </a:cubicBezTo>
                  <a:cubicBezTo>
                    <a:pt x="6845" y="6869"/>
                    <a:pt x="6287" y="6584"/>
                    <a:pt x="5716" y="6310"/>
                  </a:cubicBezTo>
                  <a:cubicBezTo>
                    <a:pt x="5659" y="6283"/>
                    <a:pt x="5603" y="6271"/>
                    <a:pt x="5550" y="6271"/>
                  </a:cubicBezTo>
                  <a:cubicBezTo>
                    <a:pt x="5204" y="6271"/>
                    <a:pt x="4977" y="6777"/>
                    <a:pt x="5348" y="6952"/>
                  </a:cubicBezTo>
                  <a:cubicBezTo>
                    <a:pt x="5918" y="7237"/>
                    <a:pt x="6489" y="7522"/>
                    <a:pt x="7059" y="7808"/>
                  </a:cubicBezTo>
                  <a:lnTo>
                    <a:pt x="5740" y="10327"/>
                  </a:lnTo>
                  <a:cubicBezTo>
                    <a:pt x="5592" y="10622"/>
                    <a:pt x="5852" y="10895"/>
                    <a:pt x="6098" y="10895"/>
                  </a:cubicBezTo>
                  <a:cubicBezTo>
                    <a:pt x="6208" y="10895"/>
                    <a:pt x="6315" y="10840"/>
                    <a:pt x="6382" y="10707"/>
                  </a:cubicBezTo>
                  <a:cubicBezTo>
                    <a:pt x="6833" y="9851"/>
                    <a:pt x="7273" y="9008"/>
                    <a:pt x="7713" y="8152"/>
                  </a:cubicBezTo>
                  <a:cubicBezTo>
                    <a:pt x="8556" y="8592"/>
                    <a:pt x="9400" y="9043"/>
                    <a:pt x="10232" y="9495"/>
                  </a:cubicBezTo>
                  <a:cubicBezTo>
                    <a:pt x="9923" y="10089"/>
                    <a:pt x="9614" y="10683"/>
                    <a:pt x="9329" y="11277"/>
                  </a:cubicBezTo>
                  <a:cubicBezTo>
                    <a:pt x="9234" y="11456"/>
                    <a:pt x="9281" y="11681"/>
                    <a:pt x="9459" y="11788"/>
                  </a:cubicBezTo>
                  <a:cubicBezTo>
                    <a:pt x="9516" y="11820"/>
                    <a:pt x="9581" y="11836"/>
                    <a:pt x="9647" y="11836"/>
                  </a:cubicBezTo>
                  <a:cubicBezTo>
                    <a:pt x="9777" y="11836"/>
                    <a:pt x="9907" y="11776"/>
                    <a:pt x="9970" y="11658"/>
                  </a:cubicBezTo>
                  <a:cubicBezTo>
                    <a:pt x="10256" y="11052"/>
                    <a:pt x="10565" y="10457"/>
                    <a:pt x="10873" y="9863"/>
                  </a:cubicBezTo>
                  <a:cubicBezTo>
                    <a:pt x="11646" y="10291"/>
                    <a:pt x="12418" y="10731"/>
                    <a:pt x="13179" y="11182"/>
                  </a:cubicBezTo>
                  <a:cubicBezTo>
                    <a:pt x="12573" y="12323"/>
                    <a:pt x="11990" y="13464"/>
                    <a:pt x="11432" y="14616"/>
                  </a:cubicBezTo>
                  <a:cubicBezTo>
                    <a:pt x="7962" y="13060"/>
                    <a:pt x="4373" y="11765"/>
                    <a:pt x="820" y="10386"/>
                  </a:cubicBezTo>
                  <a:cubicBezTo>
                    <a:pt x="2044" y="7106"/>
                    <a:pt x="3459" y="3910"/>
                    <a:pt x="5051" y="797"/>
                  </a:cubicBezTo>
                  <a:close/>
                  <a:moveTo>
                    <a:pt x="4945" y="0"/>
                  </a:moveTo>
                  <a:cubicBezTo>
                    <a:pt x="4844" y="0"/>
                    <a:pt x="4758" y="43"/>
                    <a:pt x="4694" y="107"/>
                  </a:cubicBezTo>
                  <a:cubicBezTo>
                    <a:pt x="4611" y="131"/>
                    <a:pt x="4528" y="191"/>
                    <a:pt x="4480" y="286"/>
                  </a:cubicBezTo>
                  <a:cubicBezTo>
                    <a:pt x="2805" y="3542"/>
                    <a:pt x="1331" y="6893"/>
                    <a:pt x="60" y="10315"/>
                  </a:cubicBezTo>
                  <a:cubicBezTo>
                    <a:pt x="1" y="10481"/>
                    <a:pt x="60" y="10624"/>
                    <a:pt x="179" y="10695"/>
                  </a:cubicBezTo>
                  <a:cubicBezTo>
                    <a:pt x="179" y="10850"/>
                    <a:pt x="298" y="10980"/>
                    <a:pt x="452" y="11040"/>
                  </a:cubicBezTo>
                  <a:cubicBezTo>
                    <a:pt x="2258" y="11741"/>
                    <a:pt x="4076" y="12442"/>
                    <a:pt x="5895" y="13143"/>
                  </a:cubicBezTo>
                  <a:cubicBezTo>
                    <a:pt x="7677" y="13844"/>
                    <a:pt x="9459" y="14545"/>
                    <a:pt x="11206" y="15329"/>
                  </a:cubicBezTo>
                  <a:cubicBezTo>
                    <a:pt x="11230" y="15341"/>
                    <a:pt x="11266" y="15353"/>
                    <a:pt x="11289" y="15365"/>
                  </a:cubicBezTo>
                  <a:cubicBezTo>
                    <a:pt x="11364" y="15465"/>
                    <a:pt x="11488" y="15532"/>
                    <a:pt x="11610" y="15532"/>
                  </a:cubicBezTo>
                  <a:cubicBezTo>
                    <a:pt x="11720" y="15532"/>
                    <a:pt x="11828" y="15477"/>
                    <a:pt x="11895" y="15341"/>
                  </a:cubicBezTo>
                  <a:cubicBezTo>
                    <a:pt x="13321" y="12430"/>
                    <a:pt x="14842" y="9554"/>
                    <a:pt x="16447" y="6726"/>
                  </a:cubicBezTo>
                  <a:cubicBezTo>
                    <a:pt x="16542" y="6560"/>
                    <a:pt x="16494" y="6405"/>
                    <a:pt x="16387" y="6298"/>
                  </a:cubicBezTo>
                  <a:cubicBezTo>
                    <a:pt x="16435" y="6156"/>
                    <a:pt x="16399" y="5989"/>
                    <a:pt x="16233" y="5883"/>
                  </a:cubicBezTo>
                  <a:cubicBezTo>
                    <a:pt x="14747" y="5051"/>
                    <a:pt x="13262" y="4219"/>
                    <a:pt x="11788" y="3387"/>
                  </a:cubicBezTo>
                  <a:cubicBezTo>
                    <a:pt x="10363" y="2591"/>
                    <a:pt x="8948" y="1747"/>
                    <a:pt x="7487" y="999"/>
                  </a:cubicBezTo>
                  <a:cubicBezTo>
                    <a:pt x="6703" y="595"/>
                    <a:pt x="5895" y="238"/>
                    <a:pt x="5039" y="12"/>
                  </a:cubicBezTo>
                  <a:cubicBezTo>
                    <a:pt x="5006" y="4"/>
                    <a:pt x="4975" y="0"/>
                    <a:pt x="4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46"/>
            <p:cNvSpPr/>
            <p:nvPr/>
          </p:nvSpPr>
          <p:spPr>
            <a:xfrm>
              <a:off x="2991052" y="3500906"/>
              <a:ext cx="67616" cy="171589"/>
            </a:xfrm>
            <a:custGeom>
              <a:rect b="b" l="l" r="r" t="t"/>
              <a:pathLst>
                <a:path extrusionOk="0" h="6060" w="2388">
                  <a:moveTo>
                    <a:pt x="1935" y="1"/>
                  </a:moveTo>
                  <a:cubicBezTo>
                    <a:pt x="1790" y="1"/>
                    <a:pt x="1650" y="80"/>
                    <a:pt x="1603" y="264"/>
                  </a:cubicBezTo>
                  <a:cubicBezTo>
                    <a:pt x="1163" y="2070"/>
                    <a:pt x="664" y="3840"/>
                    <a:pt x="94" y="5611"/>
                  </a:cubicBezTo>
                  <a:cubicBezTo>
                    <a:pt x="1" y="5882"/>
                    <a:pt x="226" y="6059"/>
                    <a:pt x="451" y="6059"/>
                  </a:cubicBezTo>
                  <a:cubicBezTo>
                    <a:pt x="600" y="6059"/>
                    <a:pt x="750" y="5981"/>
                    <a:pt x="807" y="5801"/>
                  </a:cubicBezTo>
                  <a:cubicBezTo>
                    <a:pt x="1377" y="4042"/>
                    <a:pt x="1888" y="2260"/>
                    <a:pt x="2316" y="466"/>
                  </a:cubicBezTo>
                  <a:cubicBezTo>
                    <a:pt x="2388" y="185"/>
                    <a:pt x="2156" y="1"/>
                    <a:pt x="19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46"/>
            <p:cNvSpPr/>
            <p:nvPr/>
          </p:nvSpPr>
          <p:spPr>
            <a:xfrm>
              <a:off x="2981566" y="3890577"/>
              <a:ext cx="54535" cy="32506"/>
            </a:xfrm>
            <a:custGeom>
              <a:rect b="b" l="l" r="r" t="t"/>
              <a:pathLst>
                <a:path extrusionOk="0" h="1148" w="1926">
                  <a:moveTo>
                    <a:pt x="1503" y="0"/>
                  </a:moveTo>
                  <a:cubicBezTo>
                    <a:pt x="1378" y="0"/>
                    <a:pt x="1252" y="61"/>
                    <a:pt x="1189" y="179"/>
                  </a:cubicBezTo>
                  <a:cubicBezTo>
                    <a:pt x="1177" y="191"/>
                    <a:pt x="1165" y="214"/>
                    <a:pt x="1154" y="226"/>
                  </a:cubicBezTo>
                  <a:cubicBezTo>
                    <a:pt x="1130" y="262"/>
                    <a:pt x="1094" y="286"/>
                    <a:pt x="1070" y="321"/>
                  </a:cubicBezTo>
                  <a:cubicBezTo>
                    <a:pt x="1035" y="333"/>
                    <a:pt x="1011" y="357"/>
                    <a:pt x="975" y="369"/>
                  </a:cubicBezTo>
                  <a:cubicBezTo>
                    <a:pt x="928" y="381"/>
                    <a:pt x="880" y="393"/>
                    <a:pt x="833" y="405"/>
                  </a:cubicBezTo>
                  <a:lnTo>
                    <a:pt x="714" y="405"/>
                  </a:lnTo>
                  <a:cubicBezTo>
                    <a:pt x="678" y="393"/>
                    <a:pt x="655" y="393"/>
                    <a:pt x="619" y="381"/>
                  </a:cubicBezTo>
                  <a:cubicBezTo>
                    <a:pt x="607" y="369"/>
                    <a:pt x="607" y="369"/>
                    <a:pt x="607" y="369"/>
                  </a:cubicBezTo>
                  <a:cubicBezTo>
                    <a:pt x="547" y="337"/>
                    <a:pt x="480" y="321"/>
                    <a:pt x="414" y="321"/>
                  </a:cubicBezTo>
                  <a:cubicBezTo>
                    <a:pt x="284" y="321"/>
                    <a:pt x="159" y="382"/>
                    <a:pt x="96" y="500"/>
                  </a:cubicBezTo>
                  <a:cubicBezTo>
                    <a:pt x="1" y="678"/>
                    <a:pt x="48" y="916"/>
                    <a:pt x="227" y="1011"/>
                  </a:cubicBezTo>
                  <a:cubicBezTo>
                    <a:pt x="398" y="1104"/>
                    <a:pt x="588" y="1148"/>
                    <a:pt x="779" y="1148"/>
                  </a:cubicBezTo>
                  <a:cubicBezTo>
                    <a:pt x="1199" y="1148"/>
                    <a:pt x="1619" y="935"/>
                    <a:pt x="1831" y="559"/>
                  </a:cubicBezTo>
                  <a:cubicBezTo>
                    <a:pt x="1926" y="381"/>
                    <a:pt x="1878" y="143"/>
                    <a:pt x="1688" y="48"/>
                  </a:cubicBezTo>
                  <a:cubicBezTo>
                    <a:pt x="1632" y="16"/>
                    <a:pt x="1568" y="0"/>
                    <a:pt x="1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9" name="Google Shape;659;p46"/>
          <p:cNvSpPr/>
          <p:nvPr/>
        </p:nvSpPr>
        <p:spPr>
          <a:xfrm>
            <a:off x="6292326" y="2079538"/>
            <a:ext cx="39386" cy="40434"/>
          </a:xfrm>
          <a:custGeom>
            <a:rect b="b" l="l" r="r" t="t"/>
            <a:pathLst>
              <a:path extrusionOk="0" h="1428" w="1391">
                <a:moveTo>
                  <a:pt x="376" y="0"/>
                </a:moveTo>
                <a:cubicBezTo>
                  <a:pt x="345" y="0"/>
                  <a:pt x="313" y="6"/>
                  <a:pt x="285" y="20"/>
                </a:cubicBezTo>
                <a:cubicBezTo>
                  <a:pt x="202" y="44"/>
                  <a:pt x="107" y="103"/>
                  <a:pt x="71" y="186"/>
                </a:cubicBezTo>
                <a:cubicBezTo>
                  <a:pt x="24" y="269"/>
                  <a:pt x="0" y="376"/>
                  <a:pt x="24" y="471"/>
                </a:cubicBezTo>
                <a:cubicBezTo>
                  <a:pt x="60" y="555"/>
                  <a:pt x="119" y="661"/>
                  <a:pt x="202" y="697"/>
                </a:cubicBezTo>
                <a:cubicBezTo>
                  <a:pt x="262" y="721"/>
                  <a:pt x="333" y="768"/>
                  <a:pt x="392" y="804"/>
                </a:cubicBezTo>
                <a:cubicBezTo>
                  <a:pt x="440" y="852"/>
                  <a:pt x="487" y="899"/>
                  <a:pt x="535" y="947"/>
                </a:cubicBezTo>
                <a:cubicBezTo>
                  <a:pt x="571" y="1006"/>
                  <a:pt x="606" y="1065"/>
                  <a:pt x="630" y="1125"/>
                </a:cubicBezTo>
                <a:cubicBezTo>
                  <a:pt x="642" y="1137"/>
                  <a:pt x="642" y="1149"/>
                  <a:pt x="642" y="1149"/>
                </a:cubicBezTo>
                <a:cubicBezTo>
                  <a:pt x="678" y="1244"/>
                  <a:pt x="725" y="1327"/>
                  <a:pt x="820" y="1374"/>
                </a:cubicBezTo>
                <a:cubicBezTo>
                  <a:pt x="868" y="1406"/>
                  <a:pt x="936" y="1427"/>
                  <a:pt x="1005" y="1427"/>
                </a:cubicBezTo>
                <a:cubicBezTo>
                  <a:pt x="1039" y="1427"/>
                  <a:pt x="1074" y="1422"/>
                  <a:pt x="1105" y="1410"/>
                </a:cubicBezTo>
                <a:cubicBezTo>
                  <a:pt x="1188" y="1386"/>
                  <a:pt x="1272" y="1327"/>
                  <a:pt x="1319" y="1244"/>
                </a:cubicBezTo>
                <a:cubicBezTo>
                  <a:pt x="1367" y="1161"/>
                  <a:pt x="1390" y="1054"/>
                  <a:pt x="1355" y="959"/>
                </a:cubicBezTo>
                <a:cubicBezTo>
                  <a:pt x="1284" y="745"/>
                  <a:pt x="1177" y="555"/>
                  <a:pt x="1034" y="388"/>
                </a:cubicBezTo>
                <a:cubicBezTo>
                  <a:pt x="963" y="305"/>
                  <a:pt x="880" y="246"/>
                  <a:pt x="784" y="174"/>
                </a:cubicBezTo>
                <a:cubicBezTo>
                  <a:pt x="725" y="127"/>
                  <a:pt x="654" y="91"/>
                  <a:pt x="571" y="55"/>
                </a:cubicBezTo>
                <a:cubicBezTo>
                  <a:pt x="535" y="32"/>
                  <a:pt x="487" y="8"/>
                  <a:pt x="440" y="8"/>
                </a:cubicBezTo>
                <a:cubicBezTo>
                  <a:pt x="420" y="3"/>
                  <a:pt x="398" y="0"/>
                  <a:pt x="37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0" name="Google Shape;660;p46"/>
          <p:cNvGrpSpPr/>
          <p:nvPr/>
        </p:nvGrpSpPr>
        <p:grpSpPr>
          <a:xfrm>
            <a:off x="6071582" y="1787299"/>
            <a:ext cx="786364" cy="942890"/>
            <a:chOff x="2602032" y="2286249"/>
            <a:chExt cx="786364" cy="942890"/>
          </a:xfrm>
        </p:grpSpPr>
        <p:sp>
          <p:nvSpPr>
            <p:cNvPr id="661" name="Google Shape;661;p46"/>
            <p:cNvSpPr/>
            <p:nvPr/>
          </p:nvSpPr>
          <p:spPr>
            <a:xfrm>
              <a:off x="2741342" y="2675269"/>
              <a:ext cx="551831" cy="453012"/>
            </a:xfrm>
            <a:custGeom>
              <a:rect b="b" l="l" r="r" t="t"/>
              <a:pathLst>
                <a:path extrusionOk="0" h="15999" w="19489">
                  <a:moveTo>
                    <a:pt x="8913" y="4100"/>
                  </a:moveTo>
                  <a:lnTo>
                    <a:pt x="8913" y="4100"/>
                  </a:lnTo>
                  <a:cubicBezTo>
                    <a:pt x="10398" y="5086"/>
                    <a:pt x="11943" y="5977"/>
                    <a:pt x="13547" y="6774"/>
                  </a:cubicBezTo>
                  <a:cubicBezTo>
                    <a:pt x="12608" y="6881"/>
                    <a:pt x="11658" y="6940"/>
                    <a:pt x="10707" y="6964"/>
                  </a:cubicBezTo>
                  <a:cubicBezTo>
                    <a:pt x="10113" y="6001"/>
                    <a:pt x="9507" y="5051"/>
                    <a:pt x="8913" y="4100"/>
                  </a:cubicBezTo>
                  <a:close/>
                  <a:moveTo>
                    <a:pt x="3569" y="0"/>
                  </a:moveTo>
                  <a:cubicBezTo>
                    <a:pt x="3279" y="0"/>
                    <a:pt x="3006" y="152"/>
                    <a:pt x="2852" y="523"/>
                  </a:cubicBezTo>
                  <a:cubicBezTo>
                    <a:pt x="2841" y="547"/>
                    <a:pt x="2829" y="571"/>
                    <a:pt x="2817" y="594"/>
                  </a:cubicBezTo>
                  <a:cubicBezTo>
                    <a:pt x="2567" y="880"/>
                    <a:pt x="2413" y="1236"/>
                    <a:pt x="2389" y="1628"/>
                  </a:cubicBezTo>
                  <a:cubicBezTo>
                    <a:pt x="1997" y="2579"/>
                    <a:pt x="1640" y="3530"/>
                    <a:pt x="1296" y="4480"/>
                  </a:cubicBezTo>
                  <a:cubicBezTo>
                    <a:pt x="1118" y="4789"/>
                    <a:pt x="927" y="5074"/>
                    <a:pt x="737" y="5371"/>
                  </a:cubicBezTo>
                  <a:cubicBezTo>
                    <a:pt x="523" y="5704"/>
                    <a:pt x="535" y="6025"/>
                    <a:pt x="678" y="6275"/>
                  </a:cubicBezTo>
                  <a:cubicBezTo>
                    <a:pt x="488" y="6857"/>
                    <a:pt x="309" y="7439"/>
                    <a:pt x="143" y="8021"/>
                  </a:cubicBezTo>
                  <a:cubicBezTo>
                    <a:pt x="1" y="8497"/>
                    <a:pt x="203" y="8865"/>
                    <a:pt x="535" y="9067"/>
                  </a:cubicBezTo>
                  <a:cubicBezTo>
                    <a:pt x="642" y="9221"/>
                    <a:pt x="797" y="9340"/>
                    <a:pt x="987" y="9423"/>
                  </a:cubicBezTo>
                  <a:cubicBezTo>
                    <a:pt x="5217" y="11111"/>
                    <a:pt x="9245" y="13274"/>
                    <a:pt x="13024" y="15828"/>
                  </a:cubicBezTo>
                  <a:cubicBezTo>
                    <a:pt x="13201" y="15947"/>
                    <a:pt x="13375" y="15999"/>
                    <a:pt x="13538" y="15999"/>
                  </a:cubicBezTo>
                  <a:cubicBezTo>
                    <a:pt x="14354" y="15999"/>
                    <a:pt x="14894" y="14711"/>
                    <a:pt x="14022" y="14117"/>
                  </a:cubicBezTo>
                  <a:cubicBezTo>
                    <a:pt x="10564" y="11776"/>
                    <a:pt x="6905" y="9804"/>
                    <a:pt x="3066" y="8152"/>
                  </a:cubicBezTo>
                  <a:cubicBezTo>
                    <a:pt x="3221" y="8116"/>
                    <a:pt x="3363" y="8033"/>
                    <a:pt x="3470" y="7914"/>
                  </a:cubicBezTo>
                  <a:cubicBezTo>
                    <a:pt x="3672" y="7700"/>
                    <a:pt x="3874" y="7487"/>
                    <a:pt x="4064" y="7273"/>
                  </a:cubicBezTo>
                  <a:cubicBezTo>
                    <a:pt x="4270" y="7540"/>
                    <a:pt x="4645" y="7701"/>
                    <a:pt x="5004" y="7701"/>
                  </a:cubicBezTo>
                  <a:cubicBezTo>
                    <a:pt x="5059" y="7701"/>
                    <a:pt x="5115" y="7697"/>
                    <a:pt x="5170" y="7689"/>
                  </a:cubicBezTo>
                  <a:cubicBezTo>
                    <a:pt x="5336" y="7665"/>
                    <a:pt x="5502" y="7641"/>
                    <a:pt x="5657" y="7605"/>
                  </a:cubicBezTo>
                  <a:cubicBezTo>
                    <a:pt x="5681" y="7736"/>
                    <a:pt x="5716" y="7867"/>
                    <a:pt x="5752" y="7998"/>
                  </a:cubicBezTo>
                  <a:cubicBezTo>
                    <a:pt x="5869" y="8486"/>
                    <a:pt x="6245" y="8698"/>
                    <a:pt x="6635" y="8698"/>
                  </a:cubicBezTo>
                  <a:cubicBezTo>
                    <a:pt x="6994" y="8698"/>
                    <a:pt x="7364" y="8519"/>
                    <a:pt x="7558" y="8211"/>
                  </a:cubicBezTo>
                  <a:lnTo>
                    <a:pt x="8105" y="9233"/>
                  </a:lnTo>
                  <a:cubicBezTo>
                    <a:pt x="8291" y="9582"/>
                    <a:pt x="8585" y="9727"/>
                    <a:pt x="8883" y="9727"/>
                  </a:cubicBezTo>
                  <a:cubicBezTo>
                    <a:pt x="9347" y="9727"/>
                    <a:pt x="9822" y="9378"/>
                    <a:pt x="9923" y="8901"/>
                  </a:cubicBezTo>
                  <a:cubicBezTo>
                    <a:pt x="10089" y="8946"/>
                    <a:pt x="10264" y="8962"/>
                    <a:pt x="10443" y="8962"/>
                  </a:cubicBezTo>
                  <a:cubicBezTo>
                    <a:pt x="10546" y="8962"/>
                    <a:pt x="10650" y="8957"/>
                    <a:pt x="10755" y="8948"/>
                  </a:cubicBezTo>
                  <a:cubicBezTo>
                    <a:pt x="10882" y="9371"/>
                    <a:pt x="11244" y="9738"/>
                    <a:pt x="11758" y="9738"/>
                  </a:cubicBezTo>
                  <a:cubicBezTo>
                    <a:pt x="11821" y="9738"/>
                    <a:pt x="11887" y="9732"/>
                    <a:pt x="11955" y="9721"/>
                  </a:cubicBezTo>
                  <a:cubicBezTo>
                    <a:pt x="13191" y="9483"/>
                    <a:pt x="14426" y="9245"/>
                    <a:pt x="15674" y="9008"/>
                  </a:cubicBezTo>
                  <a:lnTo>
                    <a:pt x="15674" y="9008"/>
                  </a:lnTo>
                  <a:cubicBezTo>
                    <a:pt x="15330" y="9911"/>
                    <a:pt x="14997" y="10802"/>
                    <a:pt x="14664" y="11705"/>
                  </a:cubicBezTo>
                  <a:cubicBezTo>
                    <a:pt x="14415" y="12350"/>
                    <a:pt x="15075" y="12971"/>
                    <a:pt x="15688" y="12971"/>
                  </a:cubicBezTo>
                  <a:cubicBezTo>
                    <a:pt x="15922" y="12971"/>
                    <a:pt x="16149" y="12881"/>
                    <a:pt x="16316" y="12668"/>
                  </a:cubicBezTo>
                  <a:cubicBezTo>
                    <a:pt x="16328" y="12656"/>
                    <a:pt x="16340" y="12632"/>
                    <a:pt x="16351" y="12620"/>
                  </a:cubicBezTo>
                  <a:cubicBezTo>
                    <a:pt x="16447" y="12739"/>
                    <a:pt x="16565" y="12834"/>
                    <a:pt x="16720" y="12905"/>
                  </a:cubicBezTo>
                  <a:cubicBezTo>
                    <a:pt x="16837" y="12949"/>
                    <a:pt x="16970" y="12971"/>
                    <a:pt x="17105" y="12971"/>
                  </a:cubicBezTo>
                  <a:cubicBezTo>
                    <a:pt x="17450" y="12971"/>
                    <a:pt x="17810" y="12822"/>
                    <a:pt x="17956" y="12489"/>
                  </a:cubicBezTo>
                  <a:cubicBezTo>
                    <a:pt x="17979" y="12466"/>
                    <a:pt x="17991" y="12430"/>
                    <a:pt x="18003" y="12394"/>
                  </a:cubicBezTo>
                  <a:cubicBezTo>
                    <a:pt x="18193" y="12370"/>
                    <a:pt x="18395" y="12299"/>
                    <a:pt x="18574" y="12133"/>
                  </a:cubicBezTo>
                  <a:cubicBezTo>
                    <a:pt x="19013" y="11729"/>
                    <a:pt x="19310" y="11206"/>
                    <a:pt x="19405" y="10612"/>
                  </a:cubicBezTo>
                  <a:cubicBezTo>
                    <a:pt x="19489" y="10030"/>
                    <a:pt x="19037" y="9340"/>
                    <a:pt x="18455" y="9328"/>
                  </a:cubicBezTo>
                  <a:cubicBezTo>
                    <a:pt x="18395" y="9067"/>
                    <a:pt x="18253" y="8841"/>
                    <a:pt x="18003" y="8687"/>
                  </a:cubicBezTo>
                  <a:cubicBezTo>
                    <a:pt x="17932" y="8651"/>
                    <a:pt x="17861" y="8627"/>
                    <a:pt x="17777" y="8604"/>
                  </a:cubicBezTo>
                  <a:cubicBezTo>
                    <a:pt x="17718" y="8354"/>
                    <a:pt x="17540" y="8164"/>
                    <a:pt x="17314" y="8045"/>
                  </a:cubicBezTo>
                  <a:cubicBezTo>
                    <a:pt x="17991" y="7582"/>
                    <a:pt x="17647" y="6370"/>
                    <a:pt x="16803" y="6263"/>
                  </a:cubicBezTo>
                  <a:cubicBezTo>
                    <a:pt x="16720" y="6120"/>
                    <a:pt x="16577" y="6001"/>
                    <a:pt x="16387" y="5918"/>
                  </a:cubicBezTo>
                  <a:cubicBezTo>
                    <a:pt x="13583" y="4694"/>
                    <a:pt x="10933" y="3185"/>
                    <a:pt x="8461" y="1379"/>
                  </a:cubicBezTo>
                  <a:cubicBezTo>
                    <a:pt x="8282" y="1247"/>
                    <a:pt x="8104" y="1189"/>
                    <a:pt x="7938" y="1189"/>
                  </a:cubicBezTo>
                  <a:cubicBezTo>
                    <a:pt x="7686" y="1189"/>
                    <a:pt x="7461" y="1321"/>
                    <a:pt x="7297" y="1521"/>
                  </a:cubicBezTo>
                  <a:cubicBezTo>
                    <a:pt x="7190" y="1355"/>
                    <a:pt x="7083" y="1177"/>
                    <a:pt x="6976" y="1010"/>
                  </a:cubicBezTo>
                  <a:cubicBezTo>
                    <a:pt x="6769" y="680"/>
                    <a:pt x="6465" y="542"/>
                    <a:pt x="6162" y="542"/>
                  </a:cubicBezTo>
                  <a:cubicBezTo>
                    <a:pt x="5475" y="542"/>
                    <a:pt x="4794" y="1250"/>
                    <a:pt x="5265" y="2009"/>
                  </a:cubicBezTo>
                  <a:cubicBezTo>
                    <a:pt x="5954" y="3102"/>
                    <a:pt x="6643" y="4195"/>
                    <a:pt x="7320" y="5288"/>
                  </a:cubicBezTo>
                  <a:cubicBezTo>
                    <a:pt x="7237" y="5324"/>
                    <a:pt x="7154" y="5371"/>
                    <a:pt x="7071" y="5431"/>
                  </a:cubicBezTo>
                  <a:cubicBezTo>
                    <a:pt x="6908" y="5336"/>
                    <a:pt x="6719" y="5288"/>
                    <a:pt x="6524" y="5288"/>
                  </a:cubicBezTo>
                  <a:cubicBezTo>
                    <a:pt x="6377" y="5288"/>
                    <a:pt x="6228" y="5315"/>
                    <a:pt x="6085" y="5371"/>
                  </a:cubicBezTo>
                  <a:cubicBezTo>
                    <a:pt x="6061" y="5098"/>
                    <a:pt x="6025" y="4825"/>
                    <a:pt x="5954" y="4551"/>
                  </a:cubicBezTo>
                  <a:cubicBezTo>
                    <a:pt x="5835" y="4112"/>
                    <a:pt x="5419" y="3839"/>
                    <a:pt x="4991" y="3827"/>
                  </a:cubicBezTo>
                  <a:cubicBezTo>
                    <a:pt x="5086" y="3553"/>
                    <a:pt x="5181" y="3280"/>
                    <a:pt x="5277" y="2995"/>
                  </a:cubicBezTo>
                  <a:cubicBezTo>
                    <a:pt x="5479" y="2413"/>
                    <a:pt x="5122" y="1997"/>
                    <a:pt x="4659" y="1854"/>
                  </a:cubicBezTo>
                  <a:cubicBezTo>
                    <a:pt x="4718" y="1664"/>
                    <a:pt x="4777" y="1486"/>
                    <a:pt x="4837" y="1296"/>
                  </a:cubicBezTo>
                  <a:cubicBezTo>
                    <a:pt x="5039" y="630"/>
                    <a:pt x="4552" y="167"/>
                    <a:pt x="3981" y="95"/>
                  </a:cubicBezTo>
                  <a:cubicBezTo>
                    <a:pt x="3848" y="34"/>
                    <a:pt x="3707" y="0"/>
                    <a:pt x="35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46"/>
            <p:cNvSpPr/>
            <p:nvPr/>
          </p:nvSpPr>
          <p:spPr>
            <a:xfrm>
              <a:off x="2602032" y="2286249"/>
              <a:ext cx="786364" cy="942890"/>
            </a:xfrm>
            <a:custGeom>
              <a:rect b="b" l="l" r="r" t="t"/>
              <a:pathLst>
                <a:path extrusionOk="0" h="33300" w="27772">
                  <a:moveTo>
                    <a:pt x="2687" y="1536"/>
                  </a:moveTo>
                  <a:cubicBezTo>
                    <a:pt x="3792" y="3294"/>
                    <a:pt x="5657" y="4459"/>
                    <a:pt x="7487" y="5421"/>
                  </a:cubicBezTo>
                  <a:cubicBezTo>
                    <a:pt x="8640" y="6039"/>
                    <a:pt x="9816" y="6621"/>
                    <a:pt x="10898" y="7358"/>
                  </a:cubicBezTo>
                  <a:cubicBezTo>
                    <a:pt x="11884" y="8047"/>
                    <a:pt x="12823" y="8891"/>
                    <a:pt x="13357" y="9984"/>
                  </a:cubicBezTo>
                  <a:cubicBezTo>
                    <a:pt x="13833" y="10971"/>
                    <a:pt x="14023" y="12278"/>
                    <a:pt x="13369" y="13205"/>
                  </a:cubicBezTo>
                  <a:cubicBezTo>
                    <a:pt x="12573" y="12777"/>
                    <a:pt x="11777" y="12349"/>
                    <a:pt x="10969" y="11933"/>
                  </a:cubicBezTo>
                  <a:cubicBezTo>
                    <a:pt x="10912" y="11903"/>
                    <a:pt x="10855" y="11889"/>
                    <a:pt x="10801" y="11889"/>
                  </a:cubicBezTo>
                  <a:cubicBezTo>
                    <a:pt x="10684" y="11889"/>
                    <a:pt x="10578" y="11951"/>
                    <a:pt x="10506" y="12040"/>
                  </a:cubicBezTo>
                  <a:cubicBezTo>
                    <a:pt x="10470" y="12052"/>
                    <a:pt x="10434" y="12076"/>
                    <a:pt x="10410" y="12111"/>
                  </a:cubicBezTo>
                  <a:cubicBezTo>
                    <a:pt x="9888" y="12717"/>
                    <a:pt x="9377" y="13323"/>
                    <a:pt x="8878" y="13941"/>
                  </a:cubicBezTo>
                  <a:cubicBezTo>
                    <a:pt x="7333" y="13882"/>
                    <a:pt x="5705" y="13834"/>
                    <a:pt x="4279" y="13169"/>
                  </a:cubicBezTo>
                  <a:cubicBezTo>
                    <a:pt x="3031" y="12587"/>
                    <a:pt x="2116" y="11553"/>
                    <a:pt x="1367" y="10424"/>
                  </a:cubicBezTo>
                  <a:lnTo>
                    <a:pt x="2544" y="10056"/>
                  </a:lnTo>
                  <a:cubicBezTo>
                    <a:pt x="2580" y="10044"/>
                    <a:pt x="2615" y="10020"/>
                    <a:pt x="2651" y="9996"/>
                  </a:cubicBezTo>
                  <a:cubicBezTo>
                    <a:pt x="3114" y="10246"/>
                    <a:pt x="3613" y="10436"/>
                    <a:pt x="4124" y="10555"/>
                  </a:cubicBezTo>
                  <a:cubicBezTo>
                    <a:pt x="4157" y="10562"/>
                    <a:pt x="4187" y="10566"/>
                    <a:pt x="4217" y="10566"/>
                  </a:cubicBezTo>
                  <a:cubicBezTo>
                    <a:pt x="4613" y="10566"/>
                    <a:pt x="4758" y="9941"/>
                    <a:pt x="4326" y="9842"/>
                  </a:cubicBezTo>
                  <a:cubicBezTo>
                    <a:pt x="2877" y="9509"/>
                    <a:pt x="1641" y="8570"/>
                    <a:pt x="916" y="7287"/>
                  </a:cubicBezTo>
                  <a:cubicBezTo>
                    <a:pt x="1379" y="7085"/>
                    <a:pt x="1855" y="6930"/>
                    <a:pt x="2354" y="6823"/>
                  </a:cubicBezTo>
                  <a:cubicBezTo>
                    <a:pt x="2354" y="6812"/>
                    <a:pt x="2366" y="6812"/>
                    <a:pt x="2366" y="6812"/>
                  </a:cubicBezTo>
                  <a:cubicBezTo>
                    <a:pt x="2829" y="7132"/>
                    <a:pt x="3352" y="7394"/>
                    <a:pt x="3851" y="7608"/>
                  </a:cubicBezTo>
                  <a:cubicBezTo>
                    <a:pt x="3918" y="7637"/>
                    <a:pt x="3989" y="7653"/>
                    <a:pt x="4056" y="7653"/>
                  </a:cubicBezTo>
                  <a:cubicBezTo>
                    <a:pt x="4179" y="7653"/>
                    <a:pt x="4293" y="7600"/>
                    <a:pt x="4362" y="7477"/>
                  </a:cubicBezTo>
                  <a:cubicBezTo>
                    <a:pt x="4457" y="7323"/>
                    <a:pt x="4410" y="7049"/>
                    <a:pt x="4231" y="6966"/>
                  </a:cubicBezTo>
                  <a:cubicBezTo>
                    <a:pt x="3613" y="6716"/>
                    <a:pt x="2984" y="6384"/>
                    <a:pt x="2484" y="5980"/>
                  </a:cubicBezTo>
                  <a:cubicBezTo>
                    <a:pt x="2116" y="5671"/>
                    <a:pt x="1807" y="5326"/>
                    <a:pt x="1605" y="4922"/>
                  </a:cubicBezTo>
                  <a:lnTo>
                    <a:pt x="3043" y="4922"/>
                  </a:lnTo>
                  <a:cubicBezTo>
                    <a:pt x="3055" y="4922"/>
                    <a:pt x="3079" y="4910"/>
                    <a:pt x="3102" y="4910"/>
                  </a:cubicBezTo>
                  <a:cubicBezTo>
                    <a:pt x="3376" y="5231"/>
                    <a:pt x="3685" y="5516"/>
                    <a:pt x="4041" y="5766"/>
                  </a:cubicBezTo>
                  <a:cubicBezTo>
                    <a:pt x="4105" y="5809"/>
                    <a:pt x="4169" y="5827"/>
                    <a:pt x="4230" y="5827"/>
                  </a:cubicBezTo>
                  <a:cubicBezTo>
                    <a:pt x="4537" y="5827"/>
                    <a:pt x="4747" y="5343"/>
                    <a:pt x="4410" y="5124"/>
                  </a:cubicBezTo>
                  <a:cubicBezTo>
                    <a:pt x="3245" y="4328"/>
                    <a:pt x="2603" y="2914"/>
                    <a:pt x="2687" y="1536"/>
                  </a:cubicBezTo>
                  <a:close/>
                  <a:moveTo>
                    <a:pt x="10696" y="12919"/>
                  </a:moveTo>
                  <a:cubicBezTo>
                    <a:pt x="12062" y="15759"/>
                    <a:pt x="13417" y="18611"/>
                    <a:pt x="14783" y="21451"/>
                  </a:cubicBezTo>
                  <a:cubicBezTo>
                    <a:pt x="13705" y="21382"/>
                    <a:pt x="12626" y="21348"/>
                    <a:pt x="11548" y="21348"/>
                  </a:cubicBezTo>
                  <a:cubicBezTo>
                    <a:pt x="9107" y="21348"/>
                    <a:pt x="6670" y="21525"/>
                    <a:pt x="4255" y="21879"/>
                  </a:cubicBezTo>
                  <a:cubicBezTo>
                    <a:pt x="5729" y="19407"/>
                    <a:pt x="7368" y="17031"/>
                    <a:pt x="9163" y="14773"/>
                  </a:cubicBezTo>
                  <a:cubicBezTo>
                    <a:pt x="9662" y="14143"/>
                    <a:pt x="10173" y="13525"/>
                    <a:pt x="10696" y="12919"/>
                  </a:cubicBezTo>
                  <a:close/>
                  <a:moveTo>
                    <a:pt x="11611" y="13110"/>
                  </a:moveTo>
                  <a:lnTo>
                    <a:pt x="11611" y="13110"/>
                  </a:lnTo>
                  <a:cubicBezTo>
                    <a:pt x="15734" y="15296"/>
                    <a:pt x="19762" y="17684"/>
                    <a:pt x="23648" y="20275"/>
                  </a:cubicBezTo>
                  <a:cubicBezTo>
                    <a:pt x="24278" y="20691"/>
                    <a:pt x="24896" y="21119"/>
                    <a:pt x="25526" y="21546"/>
                  </a:cubicBezTo>
                  <a:cubicBezTo>
                    <a:pt x="25293" y="21535"/>
                    <a:pt x="25061" y="21529"/>
                    <a:pt x="24829" y="21529"/>
                  </a:cubicBezTo>
                  <a:cubicBezTo>
                    <a:pt x="21946" y="21529"/>
                    <a:pt x="19119" y="22372"/>
                    <a:pt x="16293" y="22889"/>
                  </a:cubicBezTo>
                  <a:cubicBezTo>
                    <a:pt x="14736" y="19633"/>
                    <a:pt x="13167" y="16377"/>
                    <a:pt x="11611" y="13110"/>
                  </a:cubicBezTo>
                  <a:close/>
                  <a:moveTo>
                    <a:pt x="24738" y="22258"/>
                  </a:moveTo>
                  <a:cubicBezTo>
                    <a:pt x="25364" y="22258"/>
                    <a:pt x="25991" y="22301"/>
                    <a:pt x="26619" y="22402"/>
                  </a:cubicBezTo>
                  <a:lnTo>
                    <a:pt x="26738" y="22402"/>
                  </a:lnTo>
                  <a:cubicBezTo>
                    <a:pt x="26785" y="22438"/>
                    <a:pt x="26845" y="22473"/>
                    <a:pt x="26892" y="22509"/>
                  </a:cubicBezTo>
                  <a:cubicBezTo>
                    <a:pt x="25383" y="25004"/>
                    <a:pt x="23981" y="27559"/>
                    <a:pt x="22697" y="30162"/>
                  </a:cubicBezTo>
                  <a:cubicBezTo>
                    <a:pt x="21676" y="27595"/>
                    <a:pt x="20166" y="25242"/>
                    <a:pt x="18241" y="23246"/>
                  </a:cubicBezTo>
                  <a:cubicBezTo>
                    <a:pt x="20392" y="22784"/>
                    <a:pt x="22558" y="22258"/>
                    <a:pt x="24738" y="22258"/>
                  </a:cubicBezTo>
                  <a:close/>
                  <a:moveTo>
                    <a:pt x="11562" y="22081"/>
                  </a:moveTo>
                  <a:cubicBezTo>
                    <a:pt x="12716" y="22081"/>
                    <a:pt x="13870" y="22121"/>
                    <a:pt x="15021" y="22200"/>
                  </a:cubicBezTo>
                  <a:cubicBezTo>
                    <a:pt x="15031" y="22203"/>
                    <a:pt x="15043" y="22205"/>
                    <a:pt x="15055" y="22205"/>
                  </a:cubicBezTo>
                  <a:cubicBezTo>
                    <a:pt x="15084" y="22205"/>
                    <a:pt x="15115" y="22196"/>
                    <a:pt x="15140" y="22188"/>
                  </a:cubicBezTo>
                  <a:cubicBezTo>
                    <a:pt x="15294" y="22533"/>
                    <a:pt x="15461" y="22877"/>
                    <a:pt x="15627" y="23222"/>
                  </a:cubicBezTo>
                  <a:cubicBezTo>
                    <a:pt x="15605" y="23431"/>
                    <a:pt x="15766" y="23691"/>
                    <a:pt x="16026" y="23691"/>
                  </a:cubicBezTo>
                  <a:cubicBezTo>
                    <a:pt x="16047" y="23691"/>
                    <a:pt x="16068" y="23689"/>
                    <a:pt x="16091" y="23685"/>
                  </a:cubicBezTo>
                  <a:cubicBezTo>
                    <a:pt x="16530" y="23602"/>
                    <a:pt x="16958" y="23519"/>
                    <a:pt x="17398" y="23424"/>
                  </a:cubicBezTo>
                  <a:cubicBezTo>
                    <a:pt x="17410" y="23448"/>
                    <a:pt x="17433" y="23483"/>
                    <a:pt x="17457" y="23495"/>
                  </a:cubicBezTo>
                  <a:cubicBezTo>
                    <a:pt x="19584" y="25646"/>
                    <a:pt x="21236" y="28237"/>
                    <a:pt x="22258" y="31077"/>
                  </a:cubicBezTo>
                  <a:cubicBezTo>
                    <a:pt x="22044" y="31528"/>
                    <a:pt x="21830" y="31980"/>
                    <a:pt x="21616" y="32431"/>
                  </a:cubicBezTo>
                  <a:cubicBezTo>
                    <a:pt x="16875" y="29912"/>
                    <a:pt x="12169" y="27322"/>
                    <a:pt x="7523" y="24636"/>
                  </a:cubicBezTo>
                  <a:cubicBezTo>
                    <a:pt x="6370" y="23982"/>
                    <a:pt x="5229" y="23305"/>
                    <a:pt x="4089" y="22640"/>
                  </a:cubicBezTo>
                  <a:lnTo>
                    <a:pt x="4124" y="22640"/>
                  </a:lnTo>
                  <a:cubicBezTo>
                    <a:pt x="6585" y="22266"/>
                    <a:pt x="9073" y="22081"/>
                    <a:pt x="11562" y="22081"/>
                  </a:cubicBezTo>
                  <a:close/>
                  <a:moveTo>
                    <a:pt x="2492" y="0"/>
                  </a:moveTo>
                  <a:cubicBezTo>
                    <a:pt x="2459" y="0"/>
                    <a:pt x="2425" y="5"/>
                    <a:pt x="2389" y="14"/>
                  </a:cubicBezTo>
                  <a:cubicBezTo>
                    <a:pt x="2223" y="62"/>
                    <a:pt x="2080" y="252"/>
                    <a:pt x="2128" y="442"/>
                  </a:cubicBezTo>
                  <a:cubicBezTo>
                    <a:pt x="1748" y="1690"/>
                    <a:pt x="1938" y="3057"/>
                    <a:pt x="2580" y="4174"/>
                  </a:cubicBezTo>
                  <a:cubicBezTo>
                    <a:pt x="2080" y="4174"/>
                    <a:pt x="1570" y="4185"/>
                    <a:pt x="1070" y="4185"/>
                  </a:cubicBezTo>
                  <a:cubicBezTo>
                    <a:pt x="821" y="4185"/>
                    <a:pt x="643" y="4423"/>
                    <a:pt x="702" y="4649"/>
                  </a:cubicBezTo>
                  <a:cubicBezTo>
                    <a:pt x="880" y="5279"/>
                    <a:pt x="1225" y="5790"/>
                    <a:pt x="1665" y="6229"/>
                  </a:cubicBezTo>
                  <a:cubicBezTo>
                    <a:pt x="1165" y="6372"/>
                    <a:pt x="678" y="6562"/>
                    <a:pt x="215" y="6800"/>
                  </a:cubicBezTo>
                  <a:cubicBezTo>
                    <a:pt x="25" y="6895"/>
                    <a:pt x="1" y="7132"/>
                    <a:pt x="84" y="7311"/>
                  </a:cubicBezTo>
                  <a:cubicBezTo>
                    <a:pt x="488" y="8166"/>
                    <a:pt x="1106" y="8915"/>
                    <a:pt x="1867" y="9485"/>
                  </a:cubicBezTo>
                  <a:cubicBezTo>
                    <a:pt x="1474" y="9616"/>
                    <a:pt x="1082" y="9735"/>
                    <a:pt x="702" y="9854"/>
                  </a:cubicBezTo>
                  <a:cubicBezTo>
                    <a:pt x="476" y="9925"/>
                    <a:pt x="346" y="10186"/>
                    <a:pt x="476" y="10400"/>
                  </a:cubicBezTo>
                  <a:cubicBezTo>
                    <a:pt x="1332" y="11791"/>
                    <a:pt x="2401" y="13110"/>
                    <a:pt x="3910" y="13811"/>
                  </a:cubicBezTo>
                  <a:cubicBezTo>
                    <a:pt x="5289" y="14452"/>
                    <a:pt x="6810" y="14595"/>
                    <a:pt x="8319" y="14654"/>
                  </a:cubicBezTo>
                  <a:cubicBezTo>
                    <a:pt x="6952" y="16389"/>
                    <a:pt x="5681" y="18195"/>
                    <a:pt x="4505" y="20049"/>
                  </a:cubicBezTo>
                  <a:cubicBezTo>
                    <a:pt x="3994" y="20845"/>
                    <a:pt x="3506" y="21653"/>
                    <a:pt x="3043" y="22461"/>
                  </a:cubicBezTo>
                  <a:cubicBezTo>
                    <a:pt x="2936" y="22652"/>
                    <a:pt x="3007" y="22818"/>
                    <a:pt x="3138" y="22925"/>
                  </a:cubicBezTo>
                  <a:cubicBezTo>
                    <a:pt x="3162" y="22949"/>
                    <a:pt x="3186" y="22972"/>
                    <a:pt x="3209" y="22984"/>
                  </a:cubicBezTo>
                  <a:cubicBezTo>
                    <a:pt x="7879" y="25741"/>
                    <a:pt x="12609" y="28415"/>
                    <a:pt x="17374" y="30993"/>
                  </a:cubicBezTo>
                  <a:cubicBezTo>
                    <a:pt x="18705" y="31718"/>
                    <a:pt x="20036" y="32431"/>
                    <a:pt x="21378" y="33144"/>
                  </a:cubicBezTo>
                  <a:cubicBezTo>
                    <a:pt x="21438" y="33168"/>
                    <a:pt x="21485" y="33180"/>
                    <a:pt x="21533" y="33192"/>
                  </a:cubicBezTo>
                  <a:cubicBezTo>
                    <a:pt x="21557" y="33215"/>
                    <a:pt x="21580" y="33227"/>
                    <a:pt x="21604" y="33251"/>
                  </a:cubicBezTo>
                  <a:cubicBezTo>
                    <a:pt x="21660" y="33283"/>
                    <a:pt x="21728" y="33299"/>
                    <a:pt x="21795" y="33299"/>
                  </a:cubicBezTo>
                  <a:cubicBezTo>
                    <a:pt x="21927" y="33299"/>
                    <a:pt x="22060" y="33238"/>
                    <a:pt x="22115" y="33120"/>
                  </a:cubicBezTo>
                  <a:cubicBezTo>
                    <a:pt x="23719" y="29603"/>
                    <a:pt x="25526" y="26193"/>
                    <a:pt x="27534" y="22889"/>
                  </a:cubicBezTo>
                  <a:cubicBezTo>
                    <a:pt x="27581" y="22806"/>
                    <a:pt x="27593" y="22735"/>
                    <a:pt x="27593" y="22663"/>
                  </a:cubicBezTo>
                  <a:cubicBezTo>
                    <a:pt x="27736" y="22509"/>
                    <a:pt x="27771" y="22224"/>
                    <a:pt x="27546" y="22057"/>
                  </a:cubicBezTo>
                  <a:cubicBezTo>
                    <a:pt x="23422" y="19134"/>
                    <a:pt x="19144" y="16425"/>
                    <a:pt x="14736" y="13965"/>
                  </a:cubicBezTo>
                  <a:cubicBezTo>
                    <a:pt x="14498" y="13834"/>
                    <a:pt x="14261" y="13704"/>
                    <a:pt x="14011" y="13561"/>
                  </a:cubicBezTo>
                  <a:cubicBezTo>
                    <a:pt x="14569" y="12717"/>
                    <a:pt x="14641" y="11636"/>
                    <a:pt x="14391" y="10650"/>
                  </a:cubicBezTo>
                  <a:cubicBezTo>
                    <a:pt x="14070" y="9414"/>
                    <a:pt x="13286" y="8380"/>
                    <a:pt x="12347" y="7548"/>
                  </a:cubicBezTo>
                  <a:cubicBezTo>
                    <a:pt x="10327" y="5790"/>
                    <a:pt x="7737" y="4946"/>
                    <a:pt x="5562" y="3413"/>
                  </a:cubicBezTo>
                  <a:cubicBezTo>
                    <a:pt x="4421" y="2617"/>
                    <a:pt x="3376" y="1583"/>
                    <a:pt x="2853" y="276"/>
                  </a:cubicBezTo>
                  <a:cubicBezTo>
                    <a:pt x="2783" y="117"/>
                    <a:pt x="2656" y="0"/>
                    <a:pt x="24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46"/>
            <p:cNvSpPr/>
            <p:nvPr/>
          </p:nvSpPr>
          <p:spPr>
            <a:xfrm>
              <a:off x="2839595" y="2526134"/>
              <a:ext cx="66314" cy="61415"/>
            </a:xfrm>
            <a:custGeom>
              <a:rect b="b" l="l" r="r" t="t"/>
              <a:pathLst>
                <a:path extrusionOk="0" h="2169" w="2342">
                  <a:moveTo>
                    <a:pt x="393" y="0"/>
                  </a:moveTo>
                  <a:cubicBezTo>
                    <a:pt x="321" y="0"/>
                    <a:pt x="241" y="25"/>
                    <a:pt x="190" y="51"/>
                  </a:cubicBezTo>
                  <a:cubicBezTo>
                    <a:pt x="107" y="98"/>
                    <a:pt x="36" y="181"/>
                    <a:pt x="12" y="276"/>
                  </a:cubicBezTo>
                  <a:cubicBezTo>
                    <a:pt x="0" y="372"/>
                    <a:pt x="0" y="478"/>
                    <a:pt x="60" y="562"/>
                  </a:cubicBezTo>
                  <a:cubicBezTo>
                    <a:pt x="107" y="645"/>
                    <a:pt x="179" y="692"/>
                    <a:pt x="262" y="728"/>
                  </a:cubicBezTo>
                  <a:lnTo>
                    <a:pt x="274" y="728"/>
                  </a:lnTo>
                  <a:cubicBezTo>
                    <a:pt x="297" y="740"/>
                    <a:pt x="309" y="752"/>
                    <a:pt x="333" y="752"/>
                  </a:cubicBezTo>
                  <a:cubicBezTo>
                    <a:pt x="369" y="776"/>
                    <a:pt x="404" y="799"/>
                    <a:pt x="452" y="811"/>
                  </a:cubicBezTo>
                  <a:cubicBezTo>
                    <a:pt x="523" y="859"/>
                    <a:pt x="606" y="894"/>
                    <a:pt x="678" y="942"/>
                  </a:cubicBezTo>
                  <a:cubicBezTo>
                    <a:pt x="713" y="966"/>
                    <a:pt x="737" y="989"/>
                    <a:pt x="773" y="1013"/>
                  </a:cubicBezTo>
                  <a:cubicBezTo>
                    <a:pt x="796" y="1025"/>
                    <a:pt x="808" y="1037"/>
                    <a:pt x="832" y="1049"/>
                  </a:cubicBezTo>
                  <a:cubicBezTo>
                    <a:pt x="840" y="1057"/>
                    <a:pt x="862" y="1079"/>
                    <a:pt x="868" y="1085"/>
                  </a:cubicBezTo>
                  <a:lnTo>
                    <a:pt x="868" y="1085"/>
                  </a:lnTo>
                  <a:cubicBezTo>
                    <a:pt x="892" y="1096"/>
                    <a:pt x="903" y="1108"/>
                    <a:pt x="927" y="1132"/>
                  </a:cubicBezTo>
                  <a:cubicBezTo>
                    <a:pt x="963" y="1156"/>
                    <a:pt x="987" y="1191"/>
                    <a:pt x="1022" y="1215"/>
                  </a:cubicBezTo>
                  <a:cubicBezTo>
                    <a:pt x="1082" y="1275"/>
                    <a:pt x="1141" y="1334"/>
                    <a:pt x="1201" y="1393"/>
                  </a:cubicBezTo>
                  <a:cubicBezTo>
                    <a:pt x="1224" y="1429"/>
                    <a:pt x="1260" y="1465"/>
                    <a:pt x="1284" y="1489"/>
                  </a:cubicBezTo>
                  <a:cubicBezTo>
                    <a:pt x="1296" y="1512"/>
                    <a:pt x="1307" y="1524"/>
                    <a:pt x="1319" y="1536"/>
                  </a:cubicBezTo>
                  <a:cubicBezTo>
                    <a:pt x="1426" y="1679"/>
                    <a:pt x="1521" y="1833"/>
                    <a:pt x="1605" y="1988"/>
                  </a:cubicBezTo>
                  <a:cubicBezTo>
                    <a:pt x="1661" y="2100"/>
                    <a:pt x="1798" y="2169"/>
                    <a:pt x="1929" y="2169"/>
                  </a:cubicBezTo>
                  <a:cubicBezTo>
                    <a:pt x="1992" y="2169"/>
                    <a:pt x="2053" y="2153"/>
                    <a:pt x="2104" y="2118"/>
                  </a:cubicBezTo>
                  <a:cubicBezTo>
                    <a:pt x="2282" y="1999"/>
                    <a:pt x="2341" y="1797"/>
                    <a:pt x="2246" y="1607"/>
                  </a:cubicBezTo>
                  <a:cubicBezTo>
                    <a:pt x="1866" y="882"/>
                    <a:pt x="1224" y="324"/>
                    <a:pt x="476" y="15"/>
                  </a:cubicBezTo>
                  <a:cubicBezTo>
                    <a:pt x="451" y="5"/>
                    <a:pt x="423" y="0"/>
                    <a:pt x="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6"/>
            <p:cNvSpPr/>
            <p:nvPr/>
          </p:nvSpPr>
          <p:spPr>
            <a:xfrm>
              <a:off x="2718463" y="2294970"/>
              <a:ext cx="51505" cy="49240"/>
            </a:xfrm>
            <a:custGeom>
              <a:rect b="b" l="l" r="r" t="t"/>
              <a:pathLst>
                <a:path extrusionOk="0" h="1739" w="1819">
                  <a:moveTo>
                    <a:pt x="406" y="0"/>
                  </a:moveTo>
                  <a:cubicBezTo>
                    <a:pt x="343" y="0"/>
                    <a:pt x="280" y="16"/>
                    <a:pt x="226" y="51"/>
                  </a:cubicBezTo>
                  <a:cubicBezTo>
                    <a:pt x="60" y="170"/>
                    <a:pt x="0" y="384"/>
                    <a:pt x="96" y="562"/>
                  </a:cubicBezTo>
                  <a:cubicBezTo>
                    <a:pt x="357" y="1026"/>
                    <a:pt x="749" y="1418"/>
                    <a:pt x="1213" y="1691"/>
                  </a:cubicBezTo>
                  <a:cubicBezTo>
                    <a:pt x="1269" y="1723"/>
                    <a:pt x="1335" y="1739"/>
                    <a:pt x="1401" y="1739"/>
                  </a:cubicBezTo>
                  <a:cubicBezTo>
                    <a:pt x="1530" y="1739"/>
                    <a:pt x="1661" y="1678"/>
                    <a:pt x="1723" y="1560"/>
                  </a:cubicBezTo>
                  <a:cubicBezTo>
                    <a:pt x="1819" y="1382"/>
                    <a:pt x="1771" y="1156"/>
                    <a:pt x="1593" y="1049"/>
                  </a:cubicBezTo>
                  <a:cubicBezTo>
                    <a:pt x="1498" y="1002"/>
                    <a:pt x="1426" y="942"/>
                    <a:pt x="1343" y="895"/>
                  </a:cubicBezTo>
                  <a:cubicBezTo>
                    <a:pt x="1189" y="764"/>
                    <a:pt x="1046" y="621"/>
                    <a:pt x="915" y="455"/>
                  </a:cubicBezTo>
                  <a:cubicBezTo>
                    <a:pt x="856" y="372"/>
                    <a:pt x="797" y="277"/>
                    <a:pt x="737" y="182"/>
                  </a:cubicBezTo>
                  <a:cubicBezTo>
                    <a:pt x="673" y="69"/>
                    <a:pt x="538" y="0"/>
                    <a:pt x="406" y="0"/>
                  </a:cubicBezTo>
                  <a:close/>
                </a:path>
              </a:pathLst>
            </a:custGeom>
            <a:solidFill>
              <a:srgbClr val="535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/>
          <p:nvPr>
            <p:ph type="title"/>
          </p:nvPr>
        </p:nvSpPr>
        <p:spPr>
          <a:xfrm>
            <a:off x="833775" y="2200925"/>
            <a:ext cx="4308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Prototipo</a:t>
            </a:r>
            <a:endParaRPr b="0"/>
          </a:p>
        </p:txBody>
      </p:sp>
      <p:grpSp>
        <p:nvGrpSpPr>
          <p:cNvPr id="233" name="Google Shape;233;p28"/>
          <p:cNvGrpSpPr/>
          <p:nvPr/>
        </p:nvGrpSpPr>
        <p:grpSpPr>
          <a:xfrm>
            <a:off x="5247248" y="915113"/>
            <a:ext cx="3375333" cy="3110866"/>
            <a:chOff x="5094848" y="915113"/>
            <a:chExt cx="3375333" cy="3110866"/>
          </a:xfrm>
        </p:grpSpPr>
        <p:sp>
          <p:nvSpPr>
            <p:cNvPr id="234" name="Google Shape;234;p28"/>
            <p:cNvSpPr/>
            <p:nvPr/>
          </p:nvSpPr>
          <p:spPr>
            <a:xfrm>
              <a:off x="5232150" y="915113"/>
              <a:ext cx="557156" cy="550871"/>
            </a:xfrm>
            <a:custGeom>
              <a:rect b="b" l="l" r="r" t="t"/>
              <a:pathLst>
                <a:path extrusionOk="0" h="6311" w="6383">
                  <a:moveTo>
                    <a:pt x="3330" y="1"/>
                  </a:moveTo>
                  <a:cubicBezTo>
                    <a:pt x="3310" y="1"/>
                    <a:pt x="3286" y="8"/>
                    <a:pt x="3275" y="20"/>
                  </a:cubicBezTo>
                  <a:cubicBezTo>
                    <a:pt x="3244" y="54"/>
                    <a:pt x="3210" y="66"/>
                    <a:pt x="3176" y="66"/>
                  </a:cubicBezTo>
                  <a:cubicBezTo>
                    <a:pt x="3135" y="66"/>
                    <a:pt x="3095" y="49"/>
                    <a:pt x="3061" y="36"/>
                  </a:cubicBezTo>
                  <a:cubicBezTo>
                    <a:pt x="3007" y="15"/>
                    <a:pt x="2954" y="7"/>
                    <a:pt x="2902" y="7"/>
                  </a:cubicBezTo>
                  <a:cubicBezTo>
                    <a:pt x="2800" y="7"/>
                    <a:pt x="2702" y="37"/>
                    <a:pt x="2603" y="58"/>
                  </a:cubicBezTo>
                  <a:cubicBezTo>
                    <a:pt x="2511" y="75"/>
                    <a:pt x="2421" y="148"/>
                    <a:pt x="2335" y="148"/>
                  </a:cubicBezTo>
                  <a:cubicBezTo>
                    <a:pt x="2331" y="148"/>
                    <a:pt x="2328" y="148"/>
                    <a:pt x="2325" y="147"/>
                  </a:cubicBezTo>
                  <a:cubicBezTo>
                    <a:pt x="2315" y="147"/>
                    <a:pt x="2305" y="146"/>
                    <a:pt x="2296" y="146"/>
                  </a:cubicBezTo>
                  <a:cubicBezTo>
                    <a:pt x="2153" y="146"/>
                    <a:pt x="2048" y="211"/>
                    <a:pt x="1935" y="280"/>
                  </a:cubicBezTo>
                  <a:cubicBezTo>
                    <a:pt x="1771" y="379"/>
                    <a:pt x="1603" y="472"/>
                    <a:pt x="1439" y="568"/>
                  </a:cubicBezTo>
                  <a:cubicBezTo>
                    <a:pt x="1387" y="599"/>
                    <a:pt x="1340" y="658"/>
                    <a:pt x="1288" y="664"/>
                  </a:cubicBezTo>
                  <a:cubicBezTo>
                    <a:pt x="1170" y="680"/>
                    <a:pt x="1093" y="751"/>
                    <a:pt x="1049" y="838"/>
                  </a:cubicBezTo>
                  <a:cubicBezTo>
                    <a:pt x="997" y="943"/>
                    <a:pt x="926" y="1005"/>
                    <a:pt x="830" y="1067"/>
                  </a:cubicBezTo>
                  <a:cubicBezTo>
                    <a:pt x="771" y="1104"/>
                    <a:pt x="740" y="1184"/>
                    <a:pt x="700" y="1246"/>
                  </a:cubicBezTo>
                  <a:cubicBezTo>
                    <a:pt x="687" y="1268"/>
                    <a:pt x="684" y="1305"/>
                    <a:pt x="669" y="1314"/>
                  </a:cubicBezTo>
                  <a:cubicBezTo>
                    <a:pt x="557" y="1376"/>
                    <a:pt x="526" y="1491"/>
                    <a:pt x="467" y="1593"/>
                  </a:cubicBezTo>
                  <a:cubicBezTo>
                    <a:pt x="402" y="1707"/>
                    <a:pt x="328" y="1803"/>
                    <a:pt x="303" y="1946"/>
                  </a:cubicBezTo>
                  <a:cubicBezTo>
                    <a:pt x="275" y="2091"/>
                    <a:pt x="164" y="2221"/>
                    <a:pt x="124" y="2367"/>
                  </a:cubicBezTo>
                  <a:cubicBezTo>
                    <a:pt x="71" y="2549"/>
                    <a:pt x="25" y="2744"/>
                    <a:pt x="37" y="2933"/>
                  </a:cubicBezTo>
                  <a:cubicBezTo>
                    <a:pt x="43" y="3038"/>
                    <a:pt x="43" y="3125"/>
                    <a:pt x="0" y="3218"/>
                  </a:cubicBezTo>
                  <a:lnTo>
                    <a:pt x="0" y="3366"/>
                  </a:lnTo>
                  <a:cubicBezTo>
                    <a:pt x="31" y="3465"/>
                    <a:pt x="96" y="3565"/>
                    <a:pt x="87" y="3660"/>
                  </a:cubicBezTo>
                  <a:cubicBezTo>
                    <a:pt x="71" y="3790"/>
                    <a:pt x="93" y="3896"/>
                    <a:pt x="176" y="3992"/>
                  </a:cubicBezTo>
                  <a:cubicBezTo>
                    <a:pt x="195" y="4013"/>
                    <a:pt x="204" y="4060"/>
                    <a:pt x="195" y="4085"/>
                  </a:cubicBezTo>
                  <a:cubicBezTo>
                    <a:pt x="152" y="4177"/>
                    <a:pt x="195" y="4236"/>
                    <a:pt x="251" y="4304"/>
                  </a:cubicBezTo>
                  <a:cubicBezTo>
                    <a:pt x="279" y="4335"/>
                    <a:pt x="279" y="4388"/>
                    <a:pt x="297" y="4428"/>
                  </a:cubicBezTo>
                  <a:cubicBezTo>
                    <a:pt x="353" y="4558"/>
                    <a:pt x="409" y="4688"/>
                    <a:pt x="477" y="4815"/>
                  </a:cubicBezTo>
                  <a:cubicBezTo>
                    <a:pt x="511" y="4880"/>
                    <a:pt x="570" y="4930"/>
                    <a:pt x="613" y="4991"/>
                  </a:cubicBezTo>
                  <a:cubicBezTo>
                    <a:pt x="644" y="5038"/>
                    <a:pt x="656" y="5103"/>
                    <a:pt x="693" y="5140"/>
                  </a:cubicBezTo>
                  <a:cubicBezTo>
                    <a:pt x="808" y="5255"/>
                    <a:pt x="932" y="5357"/>
                    <a:pt x="1049" y="5465"/>
                  </a:cubicBezTo>
                  <a:cubicBezTo>
                    <a:pt x="1077" y="5490"/>
                    <a:pt x="1114" y="5511"/>
                    <a:pt x="1130" y="5542"/>
                  </a:cubicBezTo>
                  <a:cubicBezTo>
                    <a:pt x="1192" y="5672"/>
                    <a:pt x="1322" y="5719"/>
                    <a:pt x="1430" y="5793"/>
                  </a:cubicBezTo>
                  <a:cubicBezTo>
                    <a:pt x="1483" y="5830"/>
                    <a:pt x="1545" y="5864"/>
                    <a:pt x="1606" y="5892"/>
                  </a:cubicBezTo>
                  <a:cubicBezTo>
                    <a:pt x="1681" y="5926"/>
                    <a:pt x="1767" y="5945"/>
                    <a:pt x="1842" y="5979"/>
                  </a:cubicBezTo>
                  <a:cubicBezTo>
                    <a:pt x="1935" y="6022"/>
                    <a:pt x="2015" y="6090"/>
                    <a:pt x="2108" y="6127"/>
                  </a:cubicBezTo>
                  <a:cubicBezTo>
                    <a:pt x="2226" y="6171"/>
                    <a:pt x="2346" y="6202"/>
                    <a:pt x="2467" y="6227"/>
                  </a:cubicBezTo>
                  <a:cubicBezTo>
                    <a:pt x="2582" y="6251"/>
                    <a:pt x="2699" y="6270"/>
                    <a:pt x="2817" y="6282"/>
                  </a:cubicBezTo>
                  <a:cubicBezTo>
                    <a:pt x="2937" y="6295"/>
                    <a:pt x="3058" y="6298"/>
                    <a:pt x="3179" y="6307"/>
                  </a:cubicBezTo>
                  <a:cubicBezTo>
                    <a:pt x="3185" y="6307"/>
                    <a:pt x="3191" y="6298"/>
                    <a:pt x="3201" y="6298"/>
                  </a:cubicBezTo>
                  <a:cubicBezTo>
                    <a:pt x="3245" y="6294"/>
                    <a:pt x="3295" y="6281"/>
                    <a:pt x="3339" y="6281"/>
                  </a:cubicBezTo>
                  <a:cubicBezTo>
                    <a:pt x="3359" y="6281"/>
                    <a:pt x="3379" y="6284"/>
                    <a:pt x="3396" y="6292"/>
                  </a:cubicBezTo>
                  <a:cubicBezTo>
                    <a:pt x="3423" y="6305"/>
                    <a:pt x="3448" y="6310"/>
                    <a:pt x="3471" y="6310"/>
                  </a:cubicBezTo>
                  <a:cubicBezTo>
                    <a:pt x="3507" y="6310"/>
                    <a:pt x="3539" y="6297"/>
                    <a:pt x="3575" y="6282"/>
                  </a:cubicBezTo>
                  <a:cubicBezTo>
                    <a:pt x="3631" y="6261"/>
                    <a:pt x="3687" y="6236"/>
                    <a:pt x="3745" y="6220"/>
                  </a:cubicBezTo>
                  <a:cubicBezTo>
                    <a:pt x="3813" y="6202"/>
                    <a:pt x="3885" y="6196"/>
                    <a:pt x="3953" y="6183"/>
                  </a:cubicBezTo>
                  <a:cubicBezTo>
                    <a:pt x="4114" y="6162"/>
                    <a:pt x="4262" y="6127"/>
                    <a:pt x="4402" y="6022"/>
                  </a:cubicBezTo>
                  <a:cubicBezTo>
                    <a:pt x="4535" y="5920"/>
                    <a:pt x="4711" y="5874"/>
                    <a:pt x="4857" y="5784"/>
                  </a:cubicBezTo>
                  <a:cubicBezTo>
                    <a:pt x="4999" y="5694"/>
                    <a:pt x="5129" y="5583"/>
                    <a:pt x="5253" y="5471"/>
                  </a:cubicBezTo>
                  <a:cubicBezTo>
                    <a:pt x="5460" y="5282"/>
                    <a:pt x="5683" y="5106"/>
                    <a:pt x="5798" y="4837"/>
                  </a:cubicBezTo>
                  <a:cubicBezTo>
                    <a:pt x="5804" y="4821"/>
                    <a:pt x="5825" y="4818"/>
                    <a:pt x="5832" y="4803"/>
                  </a:cubicBezTo>
                  <a:cubicBezTo>
                    <a:pt x="5909" y="4682"/>
                    <a:pt x="6027" y="4567"/>
                    <a:pt x="6048" y="4437"/>
                  </a:cubicBezTo>
                  <a:cubicBezTo>
                    <a:pt x="6070" y="4307"/>
                    <a:pt x="6126" y="4190"/>
                    <a:pt x="6172" y="4078"/>
                  </a:cubicBezTo>
                  <a:cubicBezTo>
                    <a:pt x="6228" y="3939"/>
                    <a:pt x="6240" y="3797"/>
                    <a:pt x="6253" y="3657"/>
                  </a:cubicBezTo>
                  <a:cubicBezTo>
                    <a:pt x="6268" y="3515"/>
                    <a:pt x="6383" y="3376"/>
                    <a:pt x="6287" y="3221"/>
                  </a:cubicBezTo>
                  <a:cubicBezTo>
                    <a:pt x="6280" y="3209"/>
                    <a:pt x="6308" y="3178"/>
                    <a:pt x="6315" y="3156"/>
                  </a:cubicBezTo>
                  <a:cubicBezTo>
                    <a:pt x="6321" y="3128"/>
                    <a:pt x="6327" y="3100"/>
                    <a:pt x="6321" y="3075"/>
                  </a:cubicBezTo>
                  <a:cubicBezTo>
                    <a:pt x="6293" y="2921"/>
                    <a:pt x="6259" y="2769"/>
                    <a:pt x="6237" y="2614"/>
                  </a:cubicBezTo>
                  <a:cubicBezTo>
                    <a:pt x="6228" y="2552"/>
                    <a:pt x="6271" y="2484"/>
                    <a:pt x="6256" y="2429"/>
                  </a:cubicBezTo>
                  <a:cubicBezTo>
                    <a:pt x="6215" y="2280"/>
                    <a:pt x="6185" y="2122"/>
                    <a:pt x="6101" y="1998"/>
                  </a:cubicBezTo>
                  <a:cubicBezTo>
                    <a:pt x="6045" y="1915"/>
                    <a:pt x="6005" y="1844"/>
                    <a:pt x="6008" y="1748"/>
                  </a:cubicBezTo>
                  <a:cubicBezTo>
                    <a:pt x="6008" y="1732"/>
                    <a:pt x="5983" y="1717"/>
                    <a:pt x="5971" y="1701"/>
                  </a:cubicBezTo>
                  <a:cubicBezTo>
                    <a:pt x="5887" y="1599"/>
                    <a:pt x="5807" y="1494"/>
                    <a:pt x="5720" y="1395"/>
                  </a:cubicBezTo>
                  <a:cubicBezTo>
                    <a:pt x="5599" y="1255"/>
                    <a:pt x="5572" y="1039"/>
                    <a:pt x="5367" y="964"/>
                  </a:cubicBezTo>
                  <a:cubicBezTo>
                    <a:pt x="5352" y="958"/>
                    <a:pt x="5346" y="924"/>
                    <a:pt x="5333" y="903"/>
                  </a:cubicBezTo>
                  <a:cubicBezTo>
                    <a:pt x="5279" y="814"/>
                    <a:pt x="5233" y="713"/>
                    <a:pt x="5123" y="713"/>
                  </a:cubicBezTo>
                  <a:cubicBezTo>
                    <a:pt x="5107" y="713"/>
                    <a:pt x="5089" y="715"/>
                    <a:pt x="5070" y="720"/>
                  </a:cubicBezTo>
                  <a:cubicBezTo>
                    <a:pt x="5049" y="670"/>
                    <a:pt x="5039" y="618"/>
                    <a:pt x="5008" y="599"/>
                  </a:cubicBezTo>
                  <a:cubicBezTo>
                    <a:pt x="4919" y="540"/>
                    <a:pt x="4823" y="494"/>
                    <a:pt x="4727" y="448"/>
                  </a:cubicBezTo>
                  <a:cubicBezTo>
                    <a:pt x="4671" y="420"/>
                    <a:pt x="4609" y="398"/>
                    <a:pt x="4550" y="373"/>
                  </a:cubicBezTo>
                  <a:cubicBezTo>
                    <a:pt x="4358" y="286"/>
                    <a:pt x="4186" y="147"/>
                    <a:pt x="3965" y="147"/>
                  </a:cubicBezTo>
                  <a:cubicBezTo>
                    <a:pt x="3958" y="147"/>
                    <a:pt x="3951" y="147"/>
                    <a:pt x="3943" y="147"/>
                  </a:cubicBezTo>
                  <a:cubicBezTo>
                    <a:pt x="3940" y="148"/>
                    <a:pt x="3936" y="148"/>
                    <a:pt x="3933" y="148"/>
                  </a:cubicBezTo>
                  <a:cubicBezTo>
                    <a:pt x="3907" y="148"/>
                    <a:pt x="3879" y="139"/>
                    <a:pt x="3863" y="123"/>
                  </a:cubicBezTo>
                  <a:cubicBezTo>
                    <a:pt x="3784" y="41"/>
                    <a:pt x="3688" y="37"/>
                    <a:pt x="3591" y="37"/>
                  </a:cubicBezTo>
                  <a:cubicBezTo>
                    <a:pt x="3578" y="37"/>
                    <a:pt x="3566" y="37"/>
                    <a:pt x="3553" y="37"/>
                  </a:cubicBezTo>
                  <a:cubicBezTo>
                    <a:pt x="3485" y="37"/>
                    <a:pt x="3417" y="35"/>
                    <a:pt x="3355" y="5"/>
                  </a:cubicBezTo>
                  <a:cubicBezTo>
                    <a:pt x="3349" y="2"/>
                    <a:pt x="3340" y="1"/>
                    <a:pt x="33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5" name="Google Shape;235;p28"/>
            <p:cNvGrpSpPr/>
            <p:nvPr/>
          </p:nvGrpSpPr>
          <p:grpSpPr>
            <a:xfrm>
              <a:off x="5094848" y="1175077"/>
              <a:ext cx="3375333" cy="2850901"/>
              <a:chOff x="5094848" y="1175077"/>
              <a:chExt cx="3375333" cy="2850901"/>
            </a:xfrm>
          </p:grpSpPr>
          <p:grpSp>
            <p:nvGrpSpPr>
              <p:cNvPr id="236" name="Google Shape;236;p28"/>
              <p:cNvGrpSpPr/>
              <p:nvPr/>
            </p:nvGrpSpPr>
            <p:grpSpPr>
              <a:xfrm>
                <a:off x="5505806" y="1175077"/>
                <a:ext cx="2964376" cy="2624404"/>
                <a:chOff x="2865331" y="1670071"/>
                <a:chExt cx="2116806" cy="1874039"/>
              </a:xfrm>
            </p:grpSpPr>
            <p:sp>
              <p:nvSpPr>
                <p:cNvPr id="237" name="Google Shape;237;p28"/>
                <p:cNvSpPr/>
                <p:nvPr/>
              </p:nvSpPr>
              <p:spPr>
                <a:xfrm>
                  <a:off x="3600020" y="2753472"/>
                  <a:ext cx="779635" cy="790637"/>
                </a:xfrm>
                <a:custGeom>
                  <a:rect b="b" l="l" r="r" t="t"/>
                  <a:pathLst>
                    <a:path extrusionOk="0" h="21918" w="21613">
                      <a:moveTo>
                        <a:pt x="15492" y="0"/>
                      </a:moveTo>
                      <a:cubicBezTo>
                        <a:pt x="15483" y="0"/>
                        <a:pt x="15474" y="1"/>
                        <a:pt x="15465" y="2"/>
                      </a:cubicBezTo>
                      <a:cubicBezTo>
                        <a:pt x="15354" y="12"/>
                        <a:pt x="15244" y="51"/>
                        <a:pt x="15133" y="51"/>
                      </a:cubicBezTo>
                      <a:cubicBezTo>
                        <a:pt x="15080" y="51"/>
                        <a:pt x="15027" y="42"/>
                        <a:pt x="14973" y="17"/>
                      </a:cubicBezTo>
                      <a:cubicBezTo>
                        <a:pt x="14962" y="12"/>
                        <a:pt x="14951" y="9"/>
                        <a:pt x="14939" y="9"/>
                      </a:cubicBezTo>
                      <a:cubicBezTo>
                        <a:pt x="14916" y="9"/>
                        <a:pt x="14890" y="19"/>
                        <a:pt x="14867" y="36"/>
                      </a:cubicBezTo>
                      <a:cubicBezTo>
                        <a:pt x="14838" y="57"/>
                        <a:pt x="14804" y="66"/>
                        <a:pt x="14770" y="66"/>
                      </a:cubicBezTo>
                      <a:cubicBezTo>
                        <a:pt x="14755" y="66"/>
                        <a:pt x="14740" y="64"/>
                        <a:pt x="14725" y="60"/>
                      </a:cubicBezTo>
                      <a:cubicBezTo>
                        <a:pt x="14685" y="52"/>
                        <a:pt x="14646" y="47"/>
                        <a:pt x="14607" y="47"/>
                      </a:cubicBezTo>
                      <a:cubicBezTo>
                        <a:pt x="14546" y="47"/>
                        <a:pt x="14486" y="59"/>
                        <a:pt x="14428" y="85"/>
                      </a:cubicBezTo>
                      <a:cubicBezTo>
                        <a:pt x="14406" y="96"/>
                        <a:pt x="14383" y="100"/>
                        <a:pt x="14361" y="100"/>
                      </a:cubicBezTo>
                      <a:cubicBezTo>
                        <a:pt x="14299" y="100"/>
                        <a:pt x="14238" y="69"/>
                        <a:pt x="14185" y="69"/>
                      </a:cubicBezTo>
                      <a:cubicBezTo>
                        <a:pt x="14175" y="69"/>
                        <a:pt x="14165" y="70"/>
                        <a:pt x="14155" y="73"/>
                      </a:cubicBezTo>
                      <a:cubicBezTo>
                        <a:pt x="14106" y="88"/>
                        <a:pt x="14055" y="91"/>
                        <a:pt x="14005" y="91"/>
                      </a:cubicBezTo>
                      <a:cubicBezTo>
                        <a:pt x="13973" y="91"/>
                        <a:pt x="13941" y="90"/>
                        <a:pt x="13909" y="90"/>
                      </a:cubicBezTo>
                      <a:cubicBezTo>
                        <a:pt x="13837" y="90"/>
                        <a:pt x="13767" y="96"/>
                        <a:pt x="13700" y="135"/>
                      </a:cubicBezTo>
                      <a:cubicBezTo>
                        <a:pt x="13661" y="159"/>
                        <a:pt x="13618" y="168"/>
                        <a:pt x="13574" y="168"/>
                      </a:cubicBezTo>
                      <a:cubicBezTo>
                        <a:pt x="13528" y="168"/>
                        <a:pt x="13482" y="158"/>
                        <a:pt x="13437" y="144"/>
                      </a:cubicBezTo>
                      <a:cubicBezTo>
                        <a:pt x="13423" y="141"/>
                        <a:pt x="13409" y="139"/>
                        <a:pt x="13396" y="139"/>
                      </a:cubicBezTo>
                      <a:cubicBezTo>
                        <a:pt x="13381" y="139"/>
                        <a:pt x="13367" y="142"/>
                        <a:pt x="13354" y="150"/>
                      </a:cubicBezTo>
                      <a:cubicBezTo>
                        <a:pt x="13218" y="228"/>
                        <a:pt x="13060" y="197"/>
                        <a:pt x="12917" y="255"/>
                      </a:cubicBezTo>
                      <a:cubicBezTo>
                        <a:pt x="12837" y="289"/>
                        <a:pt x="12753" y="296"/>
                        <a:pt x="12667" y="296"/>
                      </a:cubicBezTo>
                      <a:cubicBezTo>
                        <a:pt x="12608" y="296"/>
                        <a:pt x="12548" y="292"/>
                        <a:pt x="12488" y="292"/>
                      </a:cubicBezTo>
                      <a:cubicBezTo>
                        <a:pt x="12434" y="292"/>
                        <a:pt x="12381" y="295"/>
                        <a:pt x="12329" y="305"/>
                      </a:cubicBezTo>
                      <a:cubicBezTo>
                        <a:pt x="12249" y="323"/>
                        <a:pt x="12185" y="394"/>
                        <a:pt x="12108" y="394"/>
                      </a:cubicBezTo>
                      <a:cubicBezTo>
                        <a:pt x="12094" y="394"/>
                        <a:pt x="12079" y="391"/>
                        <a:pt x="12063" y="385"/>
                      </a:cubicBezTo>
                      <a:cubicBezTo>
                        <a:pt x="12047" y="384"/>
                        <a:pt x="12030" y="384"/>
                        <a:pt x="12014" y="384"/>
                      </a:cubicBezTo>
                      <a:cubicBezTo>
                        <a:pt x="11943" y="384"/>
                        <a:pt x="11878" y="396"/>
                        <a:pt x="11825" y="429"/>
                      </a:cubicBezTo>
                      <a:cubicBezTo>
                        <a:pt x="11723" y="494"/>
                        <a:pt x="11608" y="494"/>
                        <a:pt x="11497" y="506"/>
                      </a:cubicBezTo>
                      <a:cubicBezTo>
                        <a:pt x="11472" y="509"/>
                        <a:pt x="11444" y="509"/>
                        <a:pt x="11422" y="518"/>
                      </a:cubicBezTo>
                      <a:cubicBezTo>
                        <a:pt x="11184" y="627"/>
                        <a:pt x="10936" y="710"/>
                        <a:pt x="10673" y="729"/>
                      </a:cubicBezTo>
                      <a:cubicBezTo>
                        <a:pt x="10645" y="732"/>
                        <a:pt x="10627" y="748"/>
                        <a:pt x="10611" y="769"/>
                      </a:cubicBezTo>
                      <a:cubicBezTo>
                        <a:pt x="10568" y="826"/>
                        <a:pt x="10512" y="848"/>
                        <a:pt x="10444" y="848"/>
                      </a:cubicBezTo>
                      <a:cubicBezTo>
                        <a:pt x="10435" y="848"/>
                        <a:pt x="10426" y="847"/>
                        <a:pt x="10416" y="847"/>
                      </a:cubicBezTo>
                      <a:cubicBezTo>
                        <a:pt x="10401" y="846"/>
                        <a:pt x="10385" y="845"/>
                        <a:pt x="10369" y="845"/>
                      </a:cubicBezTo>
                      <a:cubicBezTo>
                        <a:pt x="10331" y="845"/>
                        <a:pt x="10293" y="852"/>
                        <a:pt x="10271" y="887"/>
                      </a:cubicBezTo>
                      <a:cubicBezTo>
                        <a:pt x="10237" y="943"/>
                        <a:pt x="10187" y="946"/>
                        <a:pt x="10138" y="967"/>
                      </a:cubicBezTo>
                      <a:cubicBezTo>
                        <a:pt x="9927" y="1057"/>
                        <a:pt x="9689" y="1066"/>
                        <a:pt x="9488" y="1196"/>
                      </a:cubicBezTo>
                      <a:cubicBezTo>
                        <a:pt x="9343" y="1290"/>
                        <a:pt x="9190" y="1398"/>
                        <a:pt x="8999" y="1398"/>
                      </a:cubicBezTo>
                      <a:cubicBezTo>
                        <a:pt x="8994" y="1398"/>
                        <a:pt x="8988" y="1398"/>
                        <a:pt x="8983" y="1398"/>
                      </a:cubicBezTo>
                      <a:cubicBezTo>
                        <a:pt x="8961" y="1398"/>
                        <a:pt x="8934" y="1422"/>
                        <a:pt x="8915" y="1444"/>
                      </a:cubicBezTo>
                      <a:cubicBezTo>
                        <a:pt x="8878" y="1481"/>
                        <a:pt x="8831" y="1500"/>
                        <a:pt x="8794" y="1528"/>
                      </a:cubicBezTo>
                      <a:cubicBezTo>
                        <a:pt x="8705" y="1589"/>
                        <a:pt x="8590" y="1580"/>
                        <a:pt x="8497" y="1642"/>
                      </a:cubicBezTo>
                      <a:cubicBezTo>
                        <a:pt x="8441" y="1682"/>
                        <a:pt x="8429" y="1763"/>
                        <a:pt x="8367" y="1781"/>
                      </a:cubicBezTo>
                      <a:cubicBezTo>
                        <a:pt x="8215" y="1831"/>
                        <a:pt x="8073" y="1880"/>
                        <a:pt x="7952" y="1992"/>
                      </a:cubicBezTo>
                      <a:cubicBezTo>
                        <a:pt x="7872" y="2072"/>
                        <a:pt x="7764" y="2125"/>
                        <a:pt x="7668" y="2187"/>
                      </a:cubicBezTo>
                      <a:cubicBezTo>
                        <a:pt x="7445" y="2332"/>
                        <a:pt x="7244" y="2512"/>
                        <a:pt x="6999" y="2623"/>
                      </a:cubicBezTo>
                      <a:cubicBezTo>
                        <a:pt x="6977" y="2633"/>
                        <a:pt x="6953" y="2651"/>
                        <a:pt x="6943" y="2673"/>
                      </a:cubicBezTo>
                      <a:cubicBezTo>
                        <a:pt x="6894" y="2775"/>
                        <a:pt x="6785" y="2815"/>
                        <a:pt x="6717" y="2886"/>
                      </a:cubicBezTo>
                      <a:cubicBezTo>
                        <a:pt x="6597" y="3007"/>
                        <a:pt x="6457" y="3097"/>
                        <a:pt x="6343" y="3211"/>
                      </a:cubicBezTo>
                      <a:cubicBezTo>
                        <a:pt x="6238" y="3310"/>
                        <a:pt x="6139" y="3431"/>
                        <a:pt x="6046" y="3546"/>
                      </a:cubicBezTo>
                      <a:cubicBezTo>
                        <a:pt x="5959" y="3654"/>
                        <a:pt x="5866" y="3759"/>
                        <a:pt x="5755" y="3837"/>
                      </a:cubicBezTo>
                      <a:cubicBezTo>
                        <a:pt x="5625" y="3926"/>
                        <a:pt x="5535" y="4038"/>
                        <a:pt x="5448" y="4165"/>
                      </a:cubicBezTo>
                      <a:cubicBezTo>
                        <a:pt x="5371" y="4282"/>
                        <a:pt x="5312" y="4419"/>
                        <a:pt x="5198" y="4502"/>
                      </a:cubicBezTo>
                      <a:cubicBezTo>
                        <a:pt x="4975" y="4666"/>
                        <a:pt x="4860" y="4926"/>
                        <a:pt x="4659" y="5109"/>
                      </a:cubicBezTo>
                      <a:cubicBezTo>
                        <a:pt x="4594" y="5168"/>
                        <a:pt x="4563" y="5245"/>
                        <a:pt x="4535" y="5329"/>
                      </a:cubicBezTo>
                      <a:cubicBezTo>
                        <a:pt x="4501" y="5421"/>
                        <a:pt x="4393" y="5452"/>
                        <a:pt x="4349" y="5539"/>
                      </a:cubicBezTo>
                      <a:cubicBezTo>
                        <a:pt x="4291" y="5660"/>
                        <a:pt x="4207" y="5759"/>
                        <a:pt x="4102" y="5842"/>
                      </a:cubicBezTo>
                      <a:cubicBezTo>
                        <a:pt x="4068" y="5870"/>
                        <a:pt x="4027" y="5901"/>
                        <a:pt x="4012" y="5942"/>
                      </a:cubicBezTo>
                      <a:cubicBezTo>
                        <a:pt x="3919" y="6180"/>
                        <a:pt x="3764" y="6372"/>
                        <a:pt x="3569" y="6530"/>
                      </a:cubicBezTo>
                      <a:cubicBezTo>
                        <a:pt x="3542" y="6551"/>
                        <a:pt x="3520" y="6579"/>
                        <a:pt x="3523" y="6613"/>
                      </a:cubicBezTo>
                      <a:cubicBezTo>
                        <a:pt x="3529" y="6684"/>
                        <a:pt x="3486" y="6725"/>
                        <a:pt x="3436" y="6768"/>
                      </a:cubicBezTo>
                      <a:cubicBezTo>
                        <a:pt x="3365" y="6833"/>
                        <a:pt x="3325" y="6926"/>
                        <a:pt x="3223" y="6963"/>
                      </a:cubicBezTo>
                      <a:cubicBezTo>
                        <a:pt x="3192" y="6975"/>
                        <a:pt x="3189" y="7025"/>
                        <a:pt x="3170" y="7053"/>
                      </a:cubicBezTo>
                      <a:cubicBezTo>
                        <a:pt x="3077" y="7192"/>
                        <a:pt x="2978" y="7328"/>
                        <a:pt x="2876" y="7461"/>
                      </a:cubicBezTo>
                      <a:cubicBezTo>
                        <a:pt x="2861" y="7480"/>
                        <a:pt x="2826" y="7486"/>
                        <a:pt x="2802" y="7498"/>
                      </a:cubicBezTo>
                      <a:cubicBezTo>
                        <a:pt x="2771" y="7511"/>
                        <a:pt x="2743" y="7520"/>
                        <a:pt x="2721" y="7548"/>
                      </a:cubicBezTo>
                      <a:cubicBezTo>
                        <a:pt x="2582" y="7728"/>
                        <a:pt x="2461" y="7926"/>
                        <a:pt x="2269" y="8056"/>
                      </a:cubicBezTo>
                      <a:cubicBezTo>
                        <a:pt x="2105" y="8167"/>
                        <a:pt x="2087" y="8424"/>
                        <a:pt x="1858" y="8467"/>
                      </a:cubicBezTo>
                      <a:cubicBezTo>
                        <a:pt x="1851" y="8467"/>
                        <a:pt x="1845" y="8480"/>
                        <a:pt x="1842" y="8486"/>
                      </a:cubicBezTo>
                      <a:cubicBezTo>
                        <a:pt x="1805" y="8594"/>
                        <a:pt x="1703" y="8650"/>
                        <a:pt x="1638" y="8737"/>
                      </a:cubicBezTo>
                      <a:cubicBezTo>
                        <a:pt x="1554" y="8851"/>
                        <a:pt x="1412" y="8935"/>
                        <a:pt x="1297" y="9034"/>
                      </a:cubicBezTo>
                      <a:cubicBezTo>
                        <a:pt x="1161" y="9151"/>
                        <a:pt x="1031" y="9269"/>
                        <a:pt x="910" y="9399"/>
                      </a:cubicBezTo>
                      <a:cubicBezTo>
                        <a:pt x="884" y="9429"/>
                        <a:pt x="857" y="9464"/>
                        <a:pt x="814" y="9464"/>
                      </a:cubicBezTo>
                      <a:cubicBezTo>
                        <a:pt x="812" y="9464"/>
                        <a:pt x="810" y="9464"/>
                        <a:pt x="808" y="9464"/>
                      </a:cubicBezTo>
                      <a:cubicBezTo>
                        <a:pt x="806" y="9464"/>
                        <a:pt x="804" y="9464"/>
                        <a:pt x="802" y="9464"/>
                      </a:cubicBezTo>
                      <a:cubicBezTo>
                        <a:pt x="732" y="9464"/>
                        <a:pt x="696" y="9512"/>
                        <a:pt x="666" y="9563"/>
                      </a:cubicBezTo>
                      <a:cubicBezTo>
                        <a:pt x="638" y="9613"/>
                        <a:pt x="598" y="9650"/>
                        <a:pt x="551" y="9674"/>
                      </a:cubicBezTo>
                      <a:cubicBezTo>
                        <a:pt x="409" y="9752"/>
                        <a:pt x="282" y="9857"/>
                        <a:pt x="134" y="9928"/>
                      </a:cubicBezTo>
                      <a:cubicBezTo>
                        <a:pt x="19" y="9981"/>
                        <a:pt x="0" y="10071"/>
                        <a:pt x="65" y="10182"/>
                      </a:cubicBezTo>
                      <a:cubicBezTo>
                        <a:pt x="93" y="10222"/>
                        <a:pt x="134" y="10256"/>
                        <a:pt x="127" y="10312"/>
                      </a:cubicBezTo>
                      <a:cubicBezTo>
                        <a:pt x="118" y="10414"/>
                        <a:pt x="137" y="10507"/>
                        <a:pt x="208" y="10588"/>
                      </a:cubicBezTo>
                      <a:cubicBezTo>
                        <a:pt x="236" y="10615"/>
                        <a:pt x="236" y="10659"/>
                        <a:pt x="226" y="10693"/>
                      </a:cubicBezTo>
                      <a:cubicBezTo>
                        <a:pt x="186" y="10882"/>
                        <a:pt x="325" y="11021"/>
                        <a:pt x="369" y="11185"/>
                      </a:cubicBezTo>
                      <a:cubicBezTo>
                        <a:pt x="400" y="11290"/>
                        <a:pt x="455" y="11405"/>
                        <a:pt x="486" y="11519"/>
                      </a:cubicBezTo>
                      <a:cubicBezTo>
                        <a:pt x="551" y="11767"/>
                        <a:pt x="654" y="12005"/>
                        <a:pt x="654" y="12268"/>
                      </a:cubicBezTo>
                      <a:cubicBezTo>
                        <a:pt x="654" y="12299"/>
                        <a:pt x="663" y="12340"/>
                        <a:pt x="685" y="12361"/>
                      </a:cubicBezTo>
                      <a:cubicBezTo>
                        <a:pt x="777" y="12445"/>
                        <a:pt x="799" y="12559"/>
                        <a:pt x="821" y="12671"/>
                      </a:cubicBezTo>
                      <a:cubicBezTo>
                        <a:pt x="839" y="12770"/>
                        <a:pt x="935" y="12856"/>
                        <a:pt x="895" y="12959"/>
                      </a:cubicBezTo>
                      <a:cubicBezTo>
                        <a:pt x="861" y="13045"/>
                        <a:pt x="886" y="13104"/>
                        <a:pt x="932" y="13163"/>
                      </a:cubicBezTo>
                      <a:cubicBezTo>
                        <a:pt x="966" y="13209"/>
                        <a:pt x="975" y="13259"/>
                        <a:pt x="988" y="13318"/>
                      </a:cubicBezTo>
                      <a:cubicBezTo>
                        <a:pt x="1010" y="13435"/>
                        <a:pt x="1031" y="13556"/>
                        <a:pt x="1065" y="13674"/>
                      </a:cubicBezTo>
                      <a:cubicBezTo>
                        <a:pt x="1105" y="13807"/>
                        <a:pt x="1167" y="13934"/>
                        <a:pt x="1220" y="14064"/>
                      </a:cubicBezTo>
                      <a:cubicBezTo>
                        <a:pt x="1235" y="14098"/>
                        <a:pt x="1251" y="14135"/>
                        <a:pt x="1239" y="14169"/>
                      </a:cubicBezTo>
                      <a:cubicBezTo>
                        <a:pt x="1198" y="14314"/>
                        <a:pt x="1288" y="14435"/>
                        <a:pt x="1322" y="14562"/>
                      </a:cubicBezTo>
                      <a:cubicBezTo>
                        <a:pt x="1375" y="14751"/>
                        <a:pt x="1474" y="14927"/>
                        <a:pt x="1520" y="15119"/>
                      </a:cubicBezTo>
                      <a:cubicBezTo>
                        <a:pt x="1542" y="15206"/>
                        <a:pt x="1557" y="15293"/>
                        <a:pt x="1576" y="15382"/>
                      </a:cubicBezTo>
                      <a:cubicBezTo>
                        <a:pt x="1604" y="15537"/>
                        <a:pt x="1700" y="15676"/>
                        <a:pt x="1694" y="15843"/>
                      </a:cubicBezTo>
                      <a:cubicBezTo>
                        <a:pt x="1694" y="15862"/>
                        <a:pt x="1703" y="15884"/>
                        <a:pt x="1712" y="15899"/>
                      </a:cubicBezTo>
                      <a:cubicBezTo>
                        <a:pt x="1796" y="16038"/>
                        <a:pt x="1774" y="16206"/>
                        <a:pt x="1833" y="16354"/>
                      </a:cubicBezTo>
                      <a:cubicBezTo>
                        <a:pt x="1870" y="16447"/>
                        <a:pt x="1864" y="16552"/>
                        <a:pt x="1941" y="16633"/>
                      </a:cubicBezTo>
                      <a:cubicBezTo>
                        <a:pt x="1981" y="16670"/>
                        <a:pt x="1994" y="16726"/>
                        <a:pt x="2006" y="16778"/>
                      </a:cubicBezTo>
                      <a:cubicBezTo>
                        <a:pt x="2037" y="16939"/>
                        <a:pt x="2059" y="17097"/>
                        <a:pt x="2121" y="17258"/>
                      </a:cubicBezTo>
                      <a:cubicBezTo>
                        <a:pt x="2186" y="17419"/>
                        <a:pt x="2217" y="17599"/>
                        <a:pt x="2276" y="17769"/>
                      </a:cubicBezTo>
                      <a:cubicBezTo>
                        <a:pt x="2303" y="17846"/>
                        <a:pt x="2285" y="17933"/>
                        <a:pt x="2306" y="18019"/>
                      </a:cubicBezTo>
                      <a:cubicBezTo>
                        <a:pt x="2344" y="18190"/>
                        <a:pt x="2483" y="18320"/>
                        <a:pt x="2489" y="18502"/>
                      </a:cubicBezTo>
                      <a:cubicBezTo>
                        <a:pt x="2495" y="18586"/>
                        <a:pt x="2520" y="18666"/>
                        <a:pt x="2563" y="18747"/>
                      </a:cubicBezTo>
                      <a:cubicBezTo>
                        <a:pt x="2604" y="18815"/>
                        <a:pt x="2619" y="18911"/>
                        <a:pt x="2613" y="18991"/>
                      </a:cubicBezTo>
                      <a:cubicBezTo>
                        <a:pt x="2604" y="19106"/>
                        <a:pt x="2656" y="19202"/>
                        <a:pt x="2681" y="19304"/>
                      </a:cubicBezTo>
                      <a:cubicBezTo>
                        <a:pt x="2731" y="19521"/>
                        <a:pt x="2851" y="19713"/>
                        <a:pt x="2891" y="19932"/>
                      </a:cubicBezTo>
                      <a:cubicBezTo>
                        <a:pt x="2901" y="19997"/>
                        <a:pt x="2916" y="20062"/>
                        <a:pt x="2941" y="20121"/>
                      </a:cubicBezTo>
                      <a:cubicBezTo>
                        <a:pt x="3071" y="20415"/>
                        <a:pt x="3105" y="20737"/>
                        <a:pt x="3223" y="21034"/>
                      </a:cubicBezTo>
                      <a:cubicBezTo>
                        <a:pt x="3297" y="21232"/>
                        <a:pt x="3334" y="21452"/>
                        <a:pt x="3381" y="21663"/>
                      </a:cubicBezTo>
                      <a:cubicBezTo>
                        <a:pt x="3402" y="21768"/>
                        <a:pt x="3464" y="21886"/>
                        <a:pt x="3560" y="21904"/>
                      </a:cubicBezTo>
                      <a:cubicBezTo>
                        <a:pt x="3604" y="21913"/>
                        <a:pt x="3649" y="21917"/>
                        <a:pt x="3695" y="21917"/>
                      </a:cubicBezTo>
                      <a:cubicBezTo>
                        <a:pt x="3790" y="21917"/>
                        <a:pt x="3888" y="21901"/>
                        <a:pt x="3981" y="21882"/>
                      </a:cubicBezTo>
                      <a:cubicBezTo>
                        <a:pt x="4028" y="21873"/>
                        <a:pt x="4081" y="21855"/>
                        <a:pt x="4128" y="21855"/>
                      </a:cubicBezTo>
                      <a:cubicBezTo>
                        <a:pt x="4143" y="21855"/>
                        <a:pt x="4157" y="21856"/>
                        <a:pt x="4170" y="21861"/>
                      </a:cubicBezTo>
                      <a:cubicBezTo>
                        <a:pt x="4216" y="21877"/>
                        <a:pt x="4262" y="21883"/>
                        <a:pt x="4306" y="21883"/>
                      </a:cubicBezTo>
                      <a:cubicBezTo>
                        <a:pt x="4366" y="21883"/>
                        <a:pt x="4424" y="21872"/>
                        <a:pt x="4482" y="21858"/>
                      </a:cubicBezTo>
                      <a:cubicBezTo>
                        <a:pt x="4633" y="21824"/>
                        <a:pt x="4782" y="21792"/>
                        <a:pt x="4935" y="21792"/>
                      </a:cubicBezTo>
                      <a:cubicBezTo>
                        <a:pt x="4948" y="21792"/>
                        <a:pt x="4961" y="21792"/>
                        <a:pt x="4975" y="21793"/>
                      </a:cubicBezTo>
                      <a:cubicBezTo>
                        <a:pt x="5029" y="21795"/>
                        <a:pt x="5075" y="21819"/>
                        <a:pt x="5129" y="21819"/>
                      </a:cubicBezTo>
                      <a:cubicBezTo>
                        <a:pt x="5138" y="21819"/>
                        <a:pt x="5146" y="21819"/>
                        <a:pt x="5154" y="21817"/>
                      </a:cubicBezTo>
                      <a:cubicBezTo>
                        <a:pt x="5365" y="21780"/>
                        <a:pt x="5578" y="21768"/>
                        <a:pt x="5789" y="21737"/>
                      </a:cubicBezTo>
                      <a:cubicBezTo>
                        <a:pt x="5802" y="21735"/>
                        <a:pt x="5814" y="21734"/>
                        <a:pt x="5827" y="21734"/>
                      </a:cubicBezTo>
                      <a:cubicBezTo>
                        <a:pt x="5868" y="21734"/>
                        <a:pt x="5909" y="21742"/>
                        <a:pt x="5949" y="21742"/>
                      </a:cubicBezTo>
                      <a:cubicBezTo>
                        <a:pt x="5973" y="21742"/>
                        <a:pt x="5997" y="21739"/>
                        <a:pt x="6021" y="21731"/>
                      </a:cubicBezTo>
                      <a:cubicBezTo>
                        <a:pt x="6151" y="21680"/>
                        <a:pt x="6283" y="21670"/>
                        <a:pt x="6417" y="21670"/>
                      </a:cubicBezTo>
                      <a:cubicBezTo>
                        <a:pt x="6511" y="21670"/>
                        <a:pt x="6606" y="21675"/>
                        <a:pt x="6700" y="21675"/>
                      </a:cubicBezTo>
                      <a:cubicBezTo>
                        <a:pt x="6750" y="21675"/>
                        <a:pt x="6800" y="21673"/>
                        <a:pt x="6850" y="21669"/>
                      </a:cubicBezTo>
                      <a:cubicBezTo>
                        <a:pt x="6987" y="21657"/>
                        <a:pt x="7126" y="21635"/>
                        <a:pt x="7268" y="21635"/>
                      </a:cubicBezTo>
                      <a:cubicBezTo>
                        <a:pt x="7317" y="21637"/>
                        <a:pt x="7372" y="21649"/>
                        <a:pt x="7425" y="21649"/>
                      </a:cubicBezTo>
                      <a:cubicBezTo>
                        <a:pt x="7456" y="21649"/>
                        <a:pt x="7487" y="21644"/>
                        <a:pt x="7516" y="21632"/>
                      </a:cubicBezTo>
                      <a:cubicBezTo>
                        <a:pt x="7637" y="21579"/>
                        <a:pt x="7770" y="21592"/>
                        <a:pt x="7897" y="21557"/>
                      </a:cubicBezTo>
                      <a:cubicBezTo>
                        <a:pt x="7983" y="21535"/>
                        <a:pt x="8071" y="21530"/>
                        <a:pt x="8160" y="21530"/>
                      </a:cubicBezTo>
                      <a:cubicBezTo>
                        <a:pt x="8248" y="21530"/>
                        <a:pt x="8337" y="21535"/>
                        <a:pt x="8426" y="21535"/>
                      </a:cubicBezTo>
                      <a:cubicBezTo>
                        <a:pt x="8532" y="21535"/>
                        <a:pt x="8638" y="21527"/>
                        <a:pt x="8742" y="21492"/>
                      </a:cubicBezTo>
                      <a:cubicBezTo>
                        <a:pt x="8768" y="21483"/>
                        <a:pt x="8796" y="21479"/>
                        <a:pt x="8825" y="21479"/>
                      </a:cubicBezTo>
                      <a:cubicBezTo>
                        <a:pt x="8873" y="21479"/>
                        <a:pt x="8922" y="21490"/>
                        <a:pt x="8971" y="21508"/>
                      </a:cubicBezTo>
                      <a:cubicBezTo>
                        <a:pt x="9014" y="21524"/>
                        <a:pt x="9059" y="21531"/>
                        <a:pt x="9104" y="21531"/>
                      </a:cubicBezTo>
                      <a:cubicBezTo>
                        <a:pt x="9171" y="21531"/>
                        <a:pt x="9236" y="21515"/>
                        <a:pt x="9296" y="21489"/>
                      </a:cubicBezTo>
                      <a:cubicBezTo>
                        <a:pt x="9369" y="21455"/>
                        <a:pt x="9442" y="21446"/>
                        <a:pt x="9516" y="21446"/>
                      </a:cubicBezTo>
                      <a:cubicBezTo>
                        <a:pt x="9556" y="21446"/>
                        <a:pt x="9597" y="21449"/>
                        <a:pt x="9639" y="21452"/>
                      </a:cubicBezTo>
                      <a:cubicBezTo>
                        <a:pt x="9693" y="21457"/>
                        <a:pt x="9750" y="21462"/>
                        <a:pt x="9805" y="21462"/>
                      </a:cubicBezTo>
                      <a:cubicBezTo>
                        <a:pt x="9869" y="21462"/>
                        <a:pt x="9930" y="21455"/>
                        <a:pt x="9983" y="21434"/>
                      </a:cubicBezTo>
                      <a:cubicBezTo>
                        <a:pt x="10065" y="21400"/>
                        <a:pt x="10148" y="21393"/>
                        <a:pt x="10231" y="21393"/>
                      </a:cubicBezTo>
                      <a:cubicBezTo>
                        <a:pt x="10285" y="21393"/>
                        <a:pt x="10339" y="21396"/>
                        <a:pt x="10393" y="21396"/>
                      </a:cubicBezTo>
                      <a:cubicBezTo>
                        <a:pt x="10436" y="21396"/>
                        <a:pt x="10479" y="21394"/>
                        <a:pt x="10522" y="21387"/>
                      </a:cubicBezTo>
                      <a:cubicBezTo>
                        <a:pt x="10735" y="21353"/>
                        <a:pt x="10961" y="21409"/>
                        <a:pt x="11172" y="21316"/>
                      </a:cubicBezTo>
                      <a:cubicBezTo>
                        <a:pt x="11196" y="21304"/>
                        <a:pt x="11224" y="21300"/>
                        <a:pt x="11254" y="21300"/>
                      </a:cubicBezTo>
                      <a:cubicBezTo>
                        <a:pt x="11294" y="21300"/>
                        <a:pt x="11336" y="21308"/>
                        <a:pt x="11376" y="21319"/>
                      </a:cubicBezTo>
                      <a:cubicBezTo>
                        <a:pt x="11399" y="21324"/>
                        <a:pt x="11430" y="21336"/>
                        <a:pt x="11453" y="21336"/>
                      </a:cubicBezTo>
                      <a:cubicBezTo>
                        <a:pt x="11460" y="21336"/>
                        <a:pt x="11467" y="21334"/>
                        <a:pt x="11472" y="21332"/>
                      </a:cubicBezTo>
                      <a:cubicBezTo>
                        <a:pt x="11535" y="21294"/>
                        <a:pt x="11600" y="21284"/>
                        <a:pt x="11667" y="21284"/>
                      </a:cubicBezTo>
                      <a:cubicBezTo>
                        <a:pt x="11744" y="21284"/>
                        <a:pt x="11823" y="21298"/>
                        <a:pt x="11902" y="21298"/>
                      </a:cubicBezTo>
                      <a:cubicBezTo>
                        <a:pt x="11959" y="21298"/>
                        <a:pt x="12016" y="21291"/>
                        <a:pt x="12072" y="21266"/>
                      </a:cubicBezTo>
                      <a:cubicBezTo>
                        <a:pt x="12138" y="21237"/>
                        <a:pt x="12211" y="21229"/>
                        <a:pt x="12286" y="21229"/>
                      </a:cubicBezTo>
                      <a:cubicBezTo>
                        <a:pt x="12369" y="21229"/>
                        <a:pt x="12456" y="21239"/>
                        <a:pt x="12539" y="21239"/>
                      </a:cubicBezTo>
                      <a:cubicBezTo>
                        <a:pt x="12546" y="21239"/>
                        <a:pt x="12552" y="21239"/>
                        <a:pt x="12558" y="21239"/>
                      </a:cubicBezTo>
                      <a:cubicBezTo>
                        <a:pt x="12797" y="21232"/>
                        <a:pt x="13035" y="21220"/>
                        <a:pt x="13270" y="21180"/>
                      </a:cubicBezTo>
                      <a:cubicBezTo>
                        <a:pt x="13284" y="21178"/>
                        <a:pt x="13298" y="21177"/>
                        <a:pt x="13311" y="21177"/>
                      </a:cubicBezTo>
                      <a:cubicBezTo>
                        <a:pt x="13366" y="21177"/>
                        <a:pt x="13420" y="21190"/>
                        <a:pt x="13474" y="21190"/>
                      </a:cubicBezTo>
                      <a:cubicBezTo>
                        <a:pt x="13511" y="21190"/>
                        <a:pt x="13547" y="21184"/>
                        <a:pt x="13583" y="21164"/>
                      </a:cubicBezTo>
                      <a:cubicBezTo>
                        <a:pt x="13657" y="21127"/>
                        <a:pt x="13732" y="21109"/>
                        <a:pt x="13809" y="21109"/>
                      </a:cubicBezTo>
                      <a:cubicBezTo>
                        <a:pt x="13861" y="21109"/>
                        <a:pt x="13913" y="21117"/>
                        <a:pt x="13967" y="21133"/>
                      </a:cubicBezTo>
                      <a:cubicBezTo>
                        <a:pt x="13990" y="21140"/>
                        <a:pt x="14014" y="21144"/>
                        <a:pt x="14037" y="21144"/>
                      </a:cubicBezTo>
                      <a:cubicBezTo>
                        <a:pt x="14067" y="21144"/>
                        <a:pt x="14097" y="21138"/>
                        <a:pt x="14125" y="21124"/>
                      </a:cubicBezTo>
                      <a:cubicBezTo>
                        <a:pt x="14248" y="21068"/>
                        <a:pt x="14378" y="21075"/>
                        <a:pt x="14508" y="21071"/>
                      </a:cubicBezTo>
                      <a:cubicBezTo>
                        <a:pt x="14666" y="21065"/>
                        <a:pt x="14824" y="21068"/>
                        <a:pt x="14982" y="21059"/>
                      </a:cubicBezTo>
                      <a:cubicBezTo>
                        <a:pt x="15117" y="21050"/>
                        <a:pt x="15249" y="21006"/>
                        <a:pt x="15386" y="21006"/>
                      </a:cubicBezTo>
                      <a:cubicBezTo>
                        <a:pt x="15391" y="21006"/>
                        <a:pt x="15395" y="21006"/>
                        <a:pt x="15400" y="21006"/>
                      </a:cubicBezTo>
                      <a:cubicBezTo>
                        <a:pt x="15462" y="21010"/>
                        <a:pt x="15524" y="21025"/>
                        <a:pt x="15589" y="21025"/>
                      </a:cubicBezTo>
                      <a:cubicBezTo>
                        <a:pt x="15722" y="21025"/>
                        <a:pt x="15842" y="20979"/>
                        <a:pt x="15969" y="20963"/>
                      </a:cubicBezTo>
                      <a:cubicBezTo>
                        <a:pt x="16143" y="20941"/>
                        <a:pt x="16319" y="20929"/>
                        <a:pt x="16492" y="20923"/>
                      </a:cubicBezTo>
                      <a:cubicBezTo>
                        <a:pt x="16598" y="20921"/>
                        <a:pt x="16704" y="20880"/>
                        <a:pt x="16810" y="20880"/>
                      </a:cubicBezTo>
                      <a:cubicBezTo>
                        <a:pt x="16863" y="20880"/>
                        <a:pt x="16916" y="20890"/>
                        <a:pt x="16969" y="20920"/>
                      </a:cubicBezTo>
                      <a:cubicBezTo>
                        <a:pt x="16978" y="20924"/>
                        <a:pt x="16991" y="20926"/>
                        <a:pt x="17004" y="20926"/>
                      </a:cubicBezTo>
                      <a:cubicBezTo>
                        <a:pt x="17026" y="20926"/>
                        <a:pt x="17051" y="20920"/>
                        <a:pt x="17065" y="20911"/>
                      </a:cubicBezTo>
                      <a:cubicBezTo>
                        <a:pt x="17122" y="20866"/>
                        <a:pt x="17182" y="20854"/>
                        <a:pt x="17244" y="20854"/>
                      </a:cubicBezTo>
                      <a:cubicBezTo>
                        <a:pt x="17321" y="20854"/>
                        <a:pt x="17401" y="20873"/>
                        <a:pt x="17481" y="20873"/>
                      </a:cubicBezTo>
                      <a:cubicBezTo>
                        <a:pt x="17520" y="20873"/>
                        <a:pt x="17559" y="20869"/>
                        <a:pt x="17597" y="20855"/>
                      </a:cubicBezTo>
                      <a:cubicBezTo>
                        <a:pt x="17659" y="20830"/>
                        <a:pt x="17765" y="20849"/>
                        <a:pt x="17848" y="20811"/>
                      </a:cubicBezTo>
                      <a:cubicBezTo>
                        <a:pt x="17876" y="20798"/>
                        <a:pt x="17906" y="20796"/>
                        <a:pt x="17937" y="20796"/>
                      </a:cubicBezTo>
                      <a:cubicBezTo>
                        <a:pt x="17947" y="20796"/>
                        <a:pt x="17958" y="20796"/>
                        <a:pt x="17969" y="20796"/>
                      </a:cubicBezTo>
                      <a:cubicBezTo>
                        <a:pt x="18053" y="20794"/>
                        <a:pt x="18138" y="20782"/>
                        <a:pt x="18223" y="20782"/>
                      </a:cubicBezTo>
                      <a:cubicBezTo>
                        <a:pt x="18288" y="20782"/>
                        <a:pt x="18353" y="20789"/>
                        <a:pt x="18418" y="20815"/>
                      </a:cubicBezTo>
                      <a:cubicBezTo>
                        <a:pt x="18422" y="20817"/>
                        <a:pt x="18426" y="20817"/>
                        <a:pt x="18431" y="20817"/>
                      </a:cubicBezTo>
                      <a:cubicBezTo>
                        <a:pt x="18450" y="20817"/>
                        <a:pt x="18474" y="20806"/>
                        <a:pt x="18486" y="20796"/>
                      </a:cubicBezTo>
                      <a:cubicBezTo>
                        <a:pt x="18529" y="20762"/>
                        <a:pt x="18576" y="20759"/>
                        <a:pt x="18625" y="20756"/>
                      </a:cubicBezTo>
                      <a:cubicBezTo>
                        <a:pt x="18818" y="20747"/>
                        <a:pt x="19008" y="20717"/>
                        <a:pt x="19201" y="20717"/>
                      </a:cubicBezTo>
                      <a:cubicBezTo>
                        <a:pt x="19277" y="20717"/>
                        <a:pt x="19353" y="20722"/>
                        <a:pt x="19430" y="20734"/>
                      </a:cubicBezTo>
                      <a:cubicBezTo>
                        <a:pt x="19449" y="20737"/>
                        <a:pt x="19468" y="20738"/>
                        <a:pt x="19487" y="20738"/>
                      </a:cubicBezTo>
                      <a:cubicBezTo>
                        <a:pt x="19610" y="20738"/>
                        <a:pt x="19734" y="20687"/>
                        <a:pt x="19862" y="20687"/>
                      </a:cubicBezTo>
                      <a:cubicBezTo>
                        <a:pt x="19888" y="20687"/>
                        <a:pt x="19914" y="20689"/>
                        <a:pt x="19941" y="20694"/>
                      </a:cubicBezTo>
                      <a:cubicBezTo>
                        <a:pt x="19945" y="20695"/>
                        <a:pt x="19950" y="20695"/>
                        <a:pt x="19955" y="20695"/>
                      </a:cubicBezTo>
                      <a:cubicBezTo>
                        <a:pt x="19977" y="20695"/>
                        <a:pt x="20003" y="20685"/>
                        <a:pt x="20021" y="20672"/>
                      </a:cubicBezTo>
                      <a:cubicBezTo>
                        <a:pt x="20068" y="20645"/>
                        <a:pt x="20121" y="20632"/>
                        <a:pt x="20170" y="20632"/>
                      </a:cubicBezTo>
                      <a:cubicBezTo>
                        <a:pt x="20198" y="20632"/>
                        <a:pt x="20224" y="20636"/>
                        <a:pt x="20247" y="20644"/>
                      </a:cubicBezTo>
                      <a:cubicBezTo>
                        <a:pt x="20301" y="20663"/>
                        <a:pt x="20354" y="20671"/>
                        <a:pt x="20405" y="20671"/>
                      </a:cubicBezTo>
                      <a:cubicBezTo>
                        <a:pt x="20462" y="20671"/>
                        <a:pt x="20518" y="20661"/>
                        <a:pt x="20569" y="20644"/>
                      </a:cubicBezTo>
                      <a:cubicBezTo>
                        <a:pt x="20792" y="20567"/>
                        <a:pt x="21024" y="20632"/>
                        <a:pt x="21247" y="20555"/>
                      </a:cubicBezTo>
                      <a:cubicBezTo>
                        <a:pt x="21343" y="20524"/>
                        <a:pt x="21476" y="20530"/>
                        <a:pt x="21498" y="20421"/>
                      </a:cubicBezTo>
                      <a:cubicBezTo>
                        <a:pt x="21519" y="20316"/>
                        <a:pt x="21590" y="20239"/>
                        <a:pt x="21609" y="20140"/>
                      </a:cubicBezTo>
                      <a:cubicBezTo>
                        <a:pt x="21612" y="20127"/>
                        <a:pt x="21609" y="20112"/>
                        <a:pt x="21603" y="20103"/>
                      </a:cubicBezTo>
                      <a:cubicBezTo>
                        <a:pt x="21525" y="19985"/>
                        <a:pt x="21566" y="19830"/>
                        <a:pt x="21467" y="19716"/>
                      </a:cubicBezTo>
                      <a:cubicBezTo>
                        <a:pt x="21442" y="19688"/>
                        <a:pt x="21433" y="19638"/>
                        <a:pt x="21433" y="19601"/>
                      </a:cubicBezTo>
                      <a:cubicBezTo>
                        <a:pt x="21439" y="19344"/>
                        <a:pt x="21343" y="19109"/>
                        <a:pt x="21269" y="18877"/>
                      </a:cubicBezTo>
                      <a:cubicBezTo>
                        <a:pt x="21179" y="18583"/>
                        <a:pt x="21058" y="18295"/>
                        <a:pt x="20999" y="17992"/>
                      </a:cubicBezTo>
                      <a:cubicBezTo>
                        <a:pt x="20956" y="17775"/>
                        <a:pt x="20841" y="17571"/>
                        <a:pt x="20863" y="17342"/>
                      </a:cubicBezTo>
                      <a:cubicBezTo>
                        <a:pt x="20872" y="17261"/>
                        <a:pt x="20789" y="17230"/>
                        <a:pt x="20798" y="17150"/>
                      </a:cubicBezTo>
                      <a:cubicBezTo>
                        <a:pt x="20814" y="17014"/>
                        <a:pt x="20758" y="16884"/>
                        <a:pt x="20708" y="16769"/>
                      </a:cubicBezTo>
                      <a:cubicBezTo>
                        <a:pt x="20625" y="16589"/>
                        <a:pt x="20625" y="16398"/>
                        <a:pt x="20560" y="16221"/>
                      </a:cubicBezTo>
                      <a:cubicBezTo>
                        <a:pt x="20516" y="16103"/>
                        <a:pt x="20535" y="15967"/>
                        <a:pt x="20461" y="15862"/>
                      </a:cubicBezTo>
                      <a:cubicBezTo>
                        <a:pt x="20430" y="15816"/>
                        <a:pt x="20402" y="15769"/>
                        <a:pt x="20399" y="15717"/>
                      </a:cubicBezTo>
                      <a:cubicBezTo>
                        <a:pt x="20396" y="15596"/>
                        <a:pt x="20355" y="15488"/>
                        <a:pt x="20306" y="15379"/>
                      </a:cubicBezTo>
                      <a:cubicBezTo>
                        <a:pt x="20287" y="15342"/>
                        <a:pt x="20272" y="15286"/>
                        <a:pt x="20287" y="15249"/>
                      </a:cubicBezTo>
                      <a:cubicBezTo>
                        <a:pt x="20321" y="15169"/>
                        <a:pt x="20284" y="15107"/>
                        <a:pt x="20250" y="15042"/>
                      </a:cubicBezTo>
                      <a:cubicBezTo>
                        <a:pt x="20241" y="15020"/>
                        <a:pt x="20216" y="14998"/>
                        <a:pt x="20219" y="14980"/>
                      </a:cubicBezTo>
                      <a:cubicBezTo>
                        <a:pt x="20256" y="14807"/>
                        <a:pt x="20120" y="14683"/>
                        <a:pt x="20092" y="14525"/>
                      </a:cubicBezTo>
                      <a:cubicBezTo>
                        <a:pt x="20049" y="14283"/>
                        <a:pt x="19953" y="14051"/>
                        <a:pt x="19910" y="13807"/>
                      </a:cubicBezTo>
                      <a:cubicBezTo>
                        <a:pt x="19900" y="13751"/>
                        <a:pt x="19944" y="13683"/>
                        <a:pt x="19894" y="13643"/>
                      </a:cubicBezTo>
                      <a:cubicBezTo>
                        <a:pt x="19752" y="13519"/>
                        <a:pt x="19848" y="13330"/>
                        <a:pt x="19758" y="13181"/>
                      </a:cubicBezTo>
                      <a:cubicBezTo>
                        <a:pt x="19712" y="13104"/>
                        <a:pt x="19678" y="12996"/>
                        <a:pt x="19653" y="12894"/>
                      </a:cubicBezTo>
                      <a:cubicBezTo>
                        <a:pt x="19628" y="12795"/>
                        <a:pt x="19674" y="12689"/>
                        <a:pt x="19622" y="12609"/>
                      </a:cubicBezTo>
                      <a:cubicBezTo>
                        <a:pt x="19501" y="12414"/>
                        <a:pt x="19504" y="12182"/>
                        <a:pt x="19411" y="11981"/>
                      </a:cubicBezTo>
                      <a:cubicBezTo>
                        <a:pt x="19390" y="11934"/>
                        <a:pt x="19380" y="11888"/>
                        <a:pt x="19405" y="11832"/>
                      </a:cubicBezTo>
                      <a:cubicBezTo>
                        <a:pt x="19427" y="11779"/>
                        <a:pt x="19405" y="11717"/>
                        <a:pt x="19362" y="11674"/>
                      </a:cubicBezTo>
                      <a:cubicBezTo>
                        <a:pt x="19322" y="11634"/>
                        <a:pt x="19306" y="11587"/>
                        <a:pt x="19300" y="11532"/>
                      </a:cubicBezTo>
                      <a:cubicBezTo>
                        <a:pt x="19263" y="11303"/>
                        <a:pt x="19185" y="11083"/>
                        <a:pt x="19127" y="10860"/>
                      </a:cubicBezTo>
                      <a:cubicBezTo>
                        <a:pt x="19083" y="10705"/>
                        <a:pt x="19111" y="10541"/>
                        <a:pt x="19034" y="10393"/>
                      </a:cubicBezTo>
                      <a:cubicBezTo>
                        <a:pt x="18978" y="10287"/>
                        <a:pt x="18969" y="10157"/>
                        <a:pt x="18922" y="10058"/>
                      </a:cubicBezTo>
                      <a:cubicBezTo>
                        <a:pt x="18848" y="9894"/>
                        <a:pt x="18823" y="9715"/>
                        <a:pt x="18795" y="9557"/>
                      </a:cubicBezTo>
                      <a:cubicBezTo>
                        <a:pt x="18771" y="9390"/>
                        <a:pt x="18684" y="9250"/>
                        <a:pt x="18659" y="9086"/>
                      </a:cubicBezTo>
                      <a:cubicBezTo>
                        <a:pt x="18644" y="8990"/>
                        <a:pt x="18672" y="8879"/>
                        <a:pt x="18613" y="8802"/>
                      </a:cubicBezTo>
                      <a:cubicBezTo>
                        <a:pt x="18511" y="8665"/>
                        <a:pt x="18520" y="8501"/>
                        <a:pt x="18461" y="8356"/>
                      </a:cubicBezTo>
                      <a:cubicBezTo>
                        <a:pt x="18418" y="8248"/>
                        <a:pt x="18467" y="8111"/>
                        <a:pt x="18399" y="8009"/>
                      </a:cubicBezTo>
                      <a:cubicBezTo>
                        <a:pt x="18300" y="7861"/>
                        <a:pt x="18278" y="7693"/>
                        <a:pt x="18238" y="7526"/>
                      </a:cubicBezTo>
                      <a:cubicBezTo>
                        <a:pt x="18204" y="7403"/>
                        <a:pt x="18201" y="7257"/>
                        <a:pt x="18155" y="7149"/>
                      </a:cubicBezTo>
                      <a:cubicBezTo>
                        <a:pt x="18080" y="6982"/>
                        <a:pt x="18087" y="6799"/>
                        <a:pt x="18025" y="6638"/>
                      </a:cubicBezTo>
                      <a:cubicBezTo>
                        <a:pt x="17984" y="6536"/>
                        <a:pt x="18025" y="6421"/>
                        <a:pt x="17957" y="6335"/>
                      </a:cubicBezTo>
                      <a:cubicBezTo>
                        <a:pt x="17888" y="6251"/>
                        <a:pt x="17879" y="6152"/>
                        <a:pt x="17876" y="6059"/>
                      </a:cubicBezTo>
                      <a:cubicBezTo>
                        <a:pt x="17873" y="5901"/>
                        <a:pt x="17762" y="5768"/>
                        <a:pt x="17774" y="5610"/>
                      </a:cubicBezTo>
                      <a:cubicBezTo>
                        <a:pt x="17774" y="5601"/>
                        <a:pt x="17755" y="5592"/>
                        <a:pt x="17749" y="5582"/>
                      </a:cubicBezTo>
                      <a:cubicBezTo>
                        <a:pt x="17703" y="5496"/>
                        <a:pt x="17641" y="5403"/>
                        <a:pt x="17662" y="5307"/>
                      </a:cubicBezTo>
                      <a:cubicBezTo>
                        <a:pt x="17684" y="5196"/>
                        <a:pt x="17656" y="5115"/>
                        <a:pt x="17594" y="5035"/>
                      </a:cubicBezTo>
                      <a:cubicBezTo>
                        <a:pt x="17557" y="4985"/>
                        <a:pt x="17532" y="4929"/>
                        <a:pt x="17560" y="4861"/>
                      </a:cubicBezTo>
                      <a:cubicBezTo>
                        <a:pt x="17573" y="4830"/>
                        <a:pt x="17560" y="4799"/>
                        <a:pt x="17557" y="4765"/>
                      </a:cubicBezTo>
                      <a:cubicBezTo>
                        <a:pt x="17517" y="4530"/>
                        <a:pt x="17384" y="4326"/>
                        <a:pt x="17356" y="4081"/>
                      </a:cubicBezTo>
                      <a:cubicBezTo>
                        <a:pt x="17350" y="4007"/>
                        <a:pt x="17337" y="3914"/>
                        <a:pt x="17310" y="3840"/>
                      </a:cubicBezTo>
                      <a:cubicBezTo>
                        <a:pt x="17229" y="3639"/>
                        <a:pt x="17217" y="3422"/>
                        <a:pt x="17133" y="3224"/>
                      </a:cubicBezTo>
                      <a:cubicBezTo>
                        <a:pt x="17108" y="3171"/>
                        <a:pt x="17124" y="3112"/>
                        <a:pt x="17099" y="3057"/>
                      </a:cubicBezTo>
                      <a:cubicBezTo>
                        <a:pt x="16991" y="2837"/>
                        <a:pt x="16895" y="2614"/>
                        <a:pt x="16923" y="2360"/>
                      </a:cubicBezTo>
                      <a:cubicBezTo>
                        <a:pt x="16926" y="2320"/>
                        <a:pt x="16904" y="2286"/>
                        <a:pt x="16879" y="2258"/>
                      </a:cubicBezTo>
                      <a:cubicBezTo>
                        <a:pt x="16845" y="2221"/>
                        <a:pt x="16830" y="2174"/>
                        <a:pt x="16817" y="2125"/>
                      </a:cubicBezTo>
                      <a:cubicBezTo>
                        <a:pt x="16768" y="1902"/>
                        <a:pt x="16725" y="1679"/>
                        <a:pt x="16632" y="1466"/>
                      </a:cubicBezTo>
                      <a:cubicBezTo>
                        <a:pt x="16591" y="1370"/>
                        <a:pt x="16567" y="1261"/>
                        <a:pt x="16570" y="1153"/>
                      </a:cubicBezTo>
                      <a:cubicBezTo>
                        <a:pt x="16576" y="986"/>
                        <a:pt x="16526" y="834"/>
                        <a:pt x="16449" y="692"/>
                      </a:cubicBezTo>
                      <a:cubicBezTo>
                        <a:pt x="16431" y="655"/>
                        <a:pt x="16409" y="611"/>
                        <a:pt x="16418" y="574"/>
                      </a:cubicBezTo>
                      <a:cubicBezTo>
                        <a:pt x="16446" y="463"/>
                        <a:pt x="16335" y="373"/>
                        <a:pt x="16378" y="258"/>
                      </a:cubicBezTo>
                      <a:cubicBezTo>
                        <a:pt x="16381" y="249"/>
                        <a:pt x="16362" y="231"/>
                        <a:pt x="16350" y="221"/>
                      </a:cubicBezTo>
                      <a:cubicBezTo>
                        <a:pt x="16257" y="113"/>
                        <a:pt x="16152" y="36"/>
                        <a:pt x="15994" y="33"/>
                      </a:cubicBezTo>
                      <a:cubicBezTo>
                        <a:pt x="15986" y="32"/>
                        <a:pt x="15977" y="32"/>
                        <a:pt x="15969" y="32"/>
                      </a:cubicBezTo>
                      <a:cubicBezTo>
                        <a:pt x="15908" y="32"/>
                        <a:pt x="15848" y="37"/>
                        <a:pt x="15787" y="37"/>
                      </a:cubicBezTo>
                      <a:cubicBezTo>
                        <a:pt x="15735" y="37"/>
                        <a:pt x="15682" y="33"/>
                        <a:pt x="15629" y="20"/>
                      </a:cubicBezTo>
                      <a:cubicBezTo>
                        <a:pt x="15590" y="12"/>
                        <a:pt x="15540" y="0"/>
                        <a:pt x="1549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8" name="Google Shape;238;p28"/>
                <p:cNvSpPr/>
                <p:nvPr/>
              </p:nvSpPr>
              <p:spPr>
                <a:xfrm>
                  <a:off x="3238574" y="2029425"/>
                  <a:ext cx="336701" cy="409206"/>
                </a:xfrm>
                <a:custGeom>
                  <a:rect b="b" l="l" r="r" t="t"/>
                  <a:pathLst>
                    <a:path extrusionOk="0" h="11344" w="9334">
                      <a:moveTo>
                        <a:pt x="7095" y="1"/>
                      </a:moveTo>
                      <a:cubicBezTo>
                        <a:pt x="7021" y="1"/>
                        <a:pt x="6947" y="8"/>
                        <a:pt x="6873" y="8"/>
                      </a:cubicBezTo>
                      <a:cubicBezTo>
                        <a:pt x="6857" y="8"/>
                        <a:pt x="6840" y="7"/>
                        <a:pt x="6823" y="7"/>
                      </a:cubicBezTo>
                      <a:cubicBezTo>
                        <a:pt x="6820" y="6"/>
                        <a:pt x="6816" y="6"/>
                        <a:pt x="6813" y="6"/>
                      </a:cubicBezTo>
                      <a:cubicBezTo>
                        <a:pt x="6721" y="6"/>
                        <a:pt x="6645" y="46"/>
                        <a:pt x="6609" y="121"/>
                      </a:cubicBezTo>
                      <a:cubicBezTo>
                        <a:pt x="6569" y="211"/>
                        <a:pt x="6479" y="307"/>
                        <a:pt x="6572" y="415"/>
                      </a:cubicBezTo>
                      <a:cubicBezTo>
                        <a:pt x="6625" y="480"/>
                        <a:pt x="6631" y="551"/>
                        <a:pt x="6603" y="626"/>
                      </a:cubicBezTo>
                      <a:cubicBezTo>
                        <a:pt x="6544" y="768"/>
                        <a:pt x="6547" y="913"/>
                        <a:pt x="6594" y="1059"/>
                      </a:cubicBezTo>
                      <a:cubicBezTo>
                        <a:pt x="6609" y="1115"/>
                        <a:pt x="6625" y="1170"/>
                        <a:pt x="6612" y="1229"/>
                      </a:cubicBezTo>
                      <a:cubicBezTo>
                        <a:pt x="6578" y="1384"/>
                        <a:pt x="6594" y="1548"/>
                        <a:pt x="6569" y="1706"/>
                      </a:cubicBezTo>
                      <a:cubicBezTo>
                        <a:pt x="6544" y="1864"/>
                        <a:pt x="6650" y="2025"/>
                        <a:pt x="6582" y="2189"/>
                      </a:cubicBezTo>
                      <a:cubicBezTo>
                        <a:pt x="6572" y="2214"/>
                        <a:pt x="6600" y="2232"/>
                        <a:pt x="6609" y="2254"/>
                      </a:cubicBezTo>
                      <a:cubicBezTo>
                        <a:pt x="6662" y="2371"/>
                        <a:pt x="6603" y="2477"/>
                        <a:pt x="6476" y="2495"/>
                      </a:cubicBezTo>
                      <a:cubicBezTo>
                        <a:pt x="6253" y="2526"/>
                        <a:pt x="6031" y="2504"/>
                        <a:pt x="5808" y="2523"/>
                      </a:cubicBezTo>
                      <a:cubicBezTo>
                        <a:pt x="5680" y="2534"/>
                        <a:pt x="5553" y="2545"/>
                        <a:pt x="5426" y="2545"/>
                      </a:cubicBezTo>
                      <a:cubicBezTo>
                        <a:pt x="5411" y="2545"/>
                        <a:pt x="5396" y="2545"/>
                        <a:pt x="5381" y="2545"/>
                      </a:cubicBezTo>
                      <a:cubicBezTo>
                        <a:pt x="5269" y="2543"/>
                        <a:pt x="5161" y="2498"/>
                        <a:pt x="5050" y="2498"/>
                      </a:cubicBezTo>
                      <a:cubicBezTo>
                        <a:pt x="5001" y="2498"/>
                        <a:pt x="4951" y="2507"/>
                        <a:pt x="4901" y="2532"/>
                      </a:cubicBezTo>
                      <a:cubicBezTo>
                        <a:pt x="4896" y="2535"/>
                        <a:pt x="4890" y="2536"/>
                        <a:pt x="4883" y="2536"/>
                      </a:cubicBezTo>
                      <a:cubicBezTo>
                        <a:pt x="4873" y="2536"/>
                        <a:pt x="4861" y="2533"/>
                        <a:pt x="4851" y="2529"/>
                      </a:cubicBezTo>
                      <a:cubicBezTo>
                        <a:pt x="4789" y="2499"/>
                        <a:pt x="4727" y="2485"/>
                        <a:pt x="4665" y="2485"/>
                      </a:cubicBezTo>
                      <a:cubicBezTo>
                        <a:pt x="4598" y="2485"/>
                        <a:pt x="4532" y="2502"/>
                        <a:pt x="4464" y="2532"/>
                      </a:cubicBezTo>
                      <a:cubicBezTo>
                        <a:pt x="4452" y="2538"/>
                        <a:pt x="4436" y="2541"/>
                        <a:pt x="4421" y="2541"/>
                      </a:cubicBezTo>
                      <a:cubicBezTo>
                        <a:pt x="4410" y="2541"/>
                        <a:pt x="4399" y="2539"/>
                        <a:pt x="4390" y="2535"/>
                      </a:cubicBezTo>
                      <a:cubicBezTo>
                        <a:pt x="4314" y="2497"/>
                        <a:pt x="4236" y="2482"/>
                        <a:pt x="4159" y="2482"/>
                      </a:cubicBezTo>
                      <a:cubicBezTo>
                        <a:pt x="4076" y="2482"/>
                        <a:pt x="3994" y="2499"/>
                        <a:pt x="3913" y="2523"/>
                      </a:cubicBezTo>
                      <a:cubicBezTo>
                        <a:pt x="3898" y="2527"/>
                        <a:pt x="3883" y="2529"/>
                        <a:pt x="3869" y="2529"/>
                      </a:cubicBezTo>
                      <a:cubicBezTo>
                        <a:pt x="3799" y="2529"/>
                        <a:pt x="3737" y="2487"/>
                        <a:pt x="3677" y="2487"/>
                      </a:cubicBezTo>
                      <a:cubicBezTo>
                        <a:pt x="3661" y="2487"/>
                        <a:pt x="3645" y="2490"/>
                        <a:pt x="3629" y="2498"/>
                      </a:cubicBezTo>
                      <a:cubicBezTo>
                        <a:pt x="3583" y="2520"/>
                        <a:pt x="3538" y="2527"/>
                        <a:pt x="3492" y="2527"/>
                      </a:cubicBezTo>
                      <a:cubicBezTo>
                        <a:pt x="3413" y="2527"/>
                        <a:pt x="3334" y="2507"/>
                        <a:pt x="3256" y="2507"/>
                      </a:cubicBezTo>
                      <a:cubicBezTo>
                        <a:pt x="3205" y="2507"/>
                        <a:pt x="3155" y="2516"/>
                        <a:pt x="3105" y="2545"/>
                      </a:cubicBezTo>
                      <a:cubicBezTo>
                        <a:pt x="3104" y="2545"/>
                        <a:pt x="3103" y="2545"/>
                        <a:pt x="3102" y="2545"/>
                      </a:cubicBezTo>
                      <a:cubicBezTo>
                        <a:pt x="3092" y="2545"/>
                        <a:pt x="3073" y="2535"/>
                        <a:pt x="3062" y="2529"/>
                      </a:cubicBezTo>
                      <a:cubicBezTo>
                        <a:pt x="3024" y="2509"/>
                        <a:pt x="2986" y="2502"/>
                        <a:pt x="2948" y="2502"/>
                      </a:cubicBezTo>
                      <a:cubicBezTo>
                        <a:pt x="2872" y="2502"/>
                        <a:pt x="2797" y="2528"/>
                        <a:pt x="2722" y="2528"/>
                      </a:cubicBezTo>
                      <a:cubicBezTo>
                        <a:pt x="2690" y="2528"/>
                        <a:pt x="2659" y="2523"/>
                        <a:pt x="2629" y="2511"/>
                      </a:cubicBezTo>
                      <a:cubicBezTo>
                        <a:pt x="2626" y="2511"/>
                        <a:pt x="2623" y="2514"/>
                        <a:pt x="2619" y="2517"/>
                      </a:cubicBezTo>
                      <a:cubicBezTo>
                        <a:pt x="2573" y="2548"/>
                        <a:pt x="2524" y="2555"/>
                        <a:pt x="2474" y="2555"/>
                      </a:cubicBezTo>
                      <a:cubicBezTo>
                        <a:pt x="2440" y="2555"/>
                        <a:pt x="2406" y="2552"/>
                        <a:pt x="2372" y="2551"/>
                      </a:cubicBezTo>
                      <a:cubicBezTo>
                        <a:pt x="2275" y="2548"/>
                        <a:pt x="2189" y="2495"/>
                        <a:pt x="2101" y="2495"/>
                      </a:cubicBezTo>
                      <a:cubicBezTo>
                        <a:pt x="2096" y="2495"/>
                        <a:pt x="2092" y="2495"/>
                        <a:pt x="2087" y="2495"/>
                      </a:cubicBezTo>
                      <a:cubicBezTo>
                        <a:pt x="2016" y="2499"/>
                        <a:pt x="1946" y="2503"/>
                        <a:pt x="1876" y="2503"/>
                      </a:cubicBezTo>
                      <a:cubicBezTo>
                        <a:pt x="1821" y="2503"/>
                        <a:pt x="1765" y="2500"/>
                        <a:pt x="1709" y="2492"/>
                      </a:cubicBezTo>
                      <a:cubicBezTo>
                        <a:pt x="1687" y="2489"/>
                        <a:pt x="1664" y="2488"/>
                        <a:pt x="1641" y="2488"/>
                      </a:cubicBezTo>
                      <a:cubicBezTo>
                        <a:pt x="1558" y="2488"/>
                        <a:pt x="1474" y="2503"/>
                        <a:pt x="1390" y="2503"/>
                      </a:cubicBezTo>
                      <a:cubicBezTo>
                        <a:pt x="1346" y="2503"/>
                        <a:pt x="1301" y="2499"/>
                        <a:pt x="1258" y="2486"/>
                      </a:cubicBezTo>
                      <a:cubicBezTo>
                        <a:pt x="1213" y="2472"/>
                        <a:pt x="1168" y="2468"/>
                        <a:pt x="1123" y="2468"/>
                      </a:cubicBezTo>
                      <a:cubicBezTo>
                        <a:pt x="1040" y="2468"/>
                        <a:pt x="957" y="2483"/>
                        <a:pt x="876" y="2483"/>
                      </a:cubicBezTo>
                      <a:cubicBezTo>
                        <a:pt x="871" y="2483"/>
                        <a:pt x="866" y="2483"/>
                        <a:pt x="861" y="2483"/>
                      </a:cubicBezTo>
                      <a:cubicBezTo>
                        <a:pt x="804" y="2481"/>
                        <a:pt x="740" y="2457"/>
                        <a:pt x="679" y="2457"/>
                      </a:cubicBezTo>
                      <a:cubicBezTo>
                        <a:pt x="628" y="2457"/>
                        <a:pt x="578" y="2474"/>
                        <a:pt x="533" y="2532"/>
                      </a:cubicBezTo>
                      <a:cubicBezTo>
                        <a:pt x="512" y="2467"/>
                        <a:pt x="502" y="2424"/>
                        <a:pt x="487" y="2381"/>
                      </a:cubicBezTo>
                      <a:cubicBezTo>
                        <a:pt x="455" y="2310"/>
                        <a:pt x="389" y="2268"/>
                        <a:pt x="324" y="2268"/>
                      </a:cubicBezTo>
                      <a:cubicBezTo>
                        <a:pt x="300" y="2268"/>
                        <a:pt x="277" y="2273"/>
                        <a:pt x="255" y="2285"/>
                      </a:cubicBezTo>
                      <a:cubicBezTo>
                        <a:pt x="53" y="2387"/>
                        <a:pt x="13" y="2464"/>
                        <a:pt x="75" y="2687"/>
                      </a:cubicBezTo>
                      <a:cubicBezTo>
                        <a:pt x="131" y="2894"/>
                        <a:pt x="128" y="3093"/>
                        <a:pt x="63" y="3294"/>
                      </a:cubicBezTo>
                      <a:cubicBezTo>
                        <a:pt x="47" y="3346"/>
                        <a:pt x="53" y="3402"/>
                        <a:pt x="81" y="3449"/>
                      </a:cubicBezTo>
                      <a:cubicBezTo>
                        <a:pt x="106" y="3483"/>
                        <a:pt x="112" y="3517"/>
                        <a:pt x="103" y="3554"/>
                      </a:cubicBezTo>
                      <a:cubicBezTo>
                        <a:pt x="75" y="3675"/>
                        <a:pt x="41" y="3792"/>
                        <a:pt x="100" y="3913"/>
                      </a:cubicBezTo>
                      <a:cubicBezTo>
                        <a:pt x="109" y="3935"/>
                        <a:pt x="106" y="3972"/>
                        <a:pt x="97" y="4000"/>
                      </a:cubicBezTo>
                      <a:cubicBezTo>
                        <a:pt x="63" y="4114"/>
                        <a:pt x="60" y="4229"/>
                        <a:pt x="63" y="4349"/>
                      </a:cubicBezTo>
                      <a:cubicBezTo>
                        <a:pt x="66" y="4433"/>
                        <a:pt x="100" y="4513"/>
                        <a:pt x="78" y="4603"/>
                      </a:cubicBezTo>
                      <a:cubicBezTo>
                        <a:pt x="41" y="4739"/>
                        <a:pt x="47" y="4875"/>
                        <a:pt x="87" y="5015"/>
                      </a:cubicBezTo>
                      <a:cubicBezTo>
                        <a:pt x="131" y="5154"/>
                        <a:pt x="118" y="5303"/>
                        <a:pt x="78" y="5439"/>
                      </a:cubicBezTo>
                      <a:cubicBezTo>
                        <a:pt x="57" y="5510"/>
                        <a:pt x="47" y="5569"/>
                        <a:pt x="84" y="5625"/>
                      </a:cubicBezTo>
                      <a:cubicBezTo>
                        <a:pt x="118" y="5680"/>
                        <a:pt x="118" y="5727"/>
                        <a:pt x="91" y="5776"/>
                      </a:cubicBezTo>
                      <a:cubicBezTo>
                        <a:pt x="57" y="5835"/>
                        <a:pt x="75" y="5891"/>
                        <a:pt x="72" y="5953"/>
                      </a:cubicBezTo>
                      <a:cubicBezTo>
                        <a:pt x="66" y="6154"/>
                        <a:pt x="118" y="6352"/>
                        <a:pt x="103" y="6553"/>
                      </a:cubicBezTo>
                      <a:cubicBezTo>
                        <a:pt x="87" y="6779"/>
                        <a:pt x="29" y="7005"/>
                        <a:pt x="97" y="7231"/>
                      </a:cubicBezTo>
                      <a:cubicBezTo>
                        <a:pt x="106" y="7256"/>
                        <a:pt x="97" y="7287"/>
                        <a:pt x="97" y="7318"/>
                      </a:cubicBezTo>
                      <a:cubicBezTo>
                        <a:pt x="94" y="7466"/>
                        <a:pt x="57" y="7612"/>
                        <a:pt x="78" y="7760"/>
                      </a:cubicBezTo>
                      <a:cubicBezTo>
                        <a:pt x="91" y="7844"/>
                        <a:pt x="26" y="7924"/>
                        <a:pt x="75" y="7999"/>
                      </a:cubicBezTo>
                      <a:cubicBezTo>
                        <a:pt x="122" y="8067"/>
                        <a:pt x="128" y="8144"/>
                        <a:pt x="100" y="8197"/>
                      </a:cubicBezTo>
                      <a:cubicBezTo>
                        <a:pt x="26" y="8330"/>
                        <a:pt x="81" y="8451"/>
                        <a:pt x="109" y="8574"/>
                      </a:cubicBezTo>
                      <a:cubicBezTo>
                        <a:pt x="112" y="8596"/>
                        <a:pt x="118" y="8615"/>
                        <a:pt x="118" y="8636"/>
                      </a:cubicBezTo>
                      <a:cubicBezTo>
                        <a:pt x="106" y="8983"/>
                        <a:pt x="91" y="9333"/>
                        <a:pt x="81" y="9679"/>
                      </a:cubicBezTo>
                      <a:cubicBezTo>
                        <a:pt x="81" y="9741"/>
                        <a:pt x="26" y="9800"/>
                        <a:pt x="66" y="9859"/>
                      </a:cubicBezTo>
                      <a:cubicBezTo>
                        <a:pt x="125" y="9946"/>
                        <a:pt x="106" y="10032"/>
                        <a:pt x="69" y="10119"/>
                      </a:cubicBezTo>
                      <a:cubicBezTo>
                        <a:pt x="57" y="10150"/>
                        <a:pt x="44" y="10184"/>
                        <a:pt x="63" y="10212"/>
                      </a:cubicBezTo>
                      <a:cubicBezTo>
                        <a:pt x="118" y="10305"/>
                        <a:pt x="91" y="10404"/>
                        <a:pt x="106" y="10500"/>
                      </a:cubicBezTo>
                      <a:cubicBezTo>
                        <a:pt x="128" y="10651"/>
                        <a:pt x="1" y="10812"/>
                        <a:pt x="134" y="10958"/>
                      </a:cubicBezTo>
                      <a:cubicBezTo>
                        <a:pt x="143" y="10970"/>
                        <a:pt x="125" y="11004"/>
                        <a:pt x="118" y="11029"/>
                      </a:cubicBezTo>
                      <a:cubicBezTo>
                        <a:pt x="83" y="11173"/>
                        <a:pt x="162" y="11281"/>
                        <a:pt x="303" y="11281"/>
                      </a:cubicBezTo>
                      <a:cubicBezTo>
                        <a:pt x="310" y="11281"/>
                        <a:pt x="318" y="11280"/>
                        <a:pt x="326" y="11280"/>
                      </a:cubicBezTo>
                      <a:cubicBezTo>
                        <a:pt x="349" y="11278"/>
                        <a:pt x="372" y="11277"/>
                        <a:pt x="394" y="11277"/>
                      </a:cubicBezTo>
                      <a:cubicBezTo>
                        <a:pt x="431" y="11277"/>
                        <a:pt x="467" y="11279"/>
                        <a:pt x="504" y="11279"/>
                      </a:cubicBezTo>
                      <a:cubicBezTo>
                        <a:pt x="526" y="11279"/>
                        <a:pt x="548" y="11278"/>
                        <a:pt x="570" y="11277"/>
                      </a:cubicBezTo>
                      <a:cubicBezTo>
                        <a:pt x="577" y="11276"/>
                        <a:pt x="583" y="11276"/>
                        <a:pt x="590" y="11276"/>
                      </a:cubicBezTo>
                      <a:cubicBezTo>
                        <a:pt x="700" y="11276"/>
                        <a:pt x="800" y="11323"/>
                        <a:pt x="908" y="11329"/>
                      </a:cubicBezTo>
                      <a:cubicBezTo>
                        <a:pt x="923" y="11330"/>
                        <a:pt x="939" y="11331"/>
                        <a:pt x="955" y="11331"/>
                      </a:cubicBezTo>
                      <a:cubicBezTo>
                        <a:pt x="1126" y="11331"/>
                        <a:pt x="1289" y="11274"/>
                        <a:pt x="1462" y="11274"/>
                      </a:cubicBezTo>
                      <a:cubicBezTo>
                        <a:pt x="1560" y="11274"/>
                        <a:pt x="1659" y="11322"/>
                        <a:pt x="1759" y="11322"/>
                      </a:cubicBezTo>
                      <a:cubicBezTo>
                        <a:pt x="1811" y="11322"/>
                        <a:pt x="1862" y="11309"/>
                        <a:pt x="1914" y="11270"/>
                      </a:cubicBezTo>
                      <a:cubicBezTo>
                        <a:pt x="1984" y="11292"/>
                        <a:pt x="2056" y="11297"/>
                        <a:pt x="2128" y="11297"/>
                      </a:cubicBezTo>
                      <a:cubicBezTo>
                        <a:pt x="2190" y="11297"/>
                        <a:pt x="2252" y="11293"/>
                        <a:pt x="2315" y="11293"/>
                      </a:cubicBezTo>
                      <a:cubicBezTo>
                        <a:pt x="2400" y="11293"/>
                        <a:pt x="2484" y="11300"/>
                        <a:pt x="2567" y="11332"/>
                      </a:cubicBezTo>
                      <a:cubicBezTo>
                        <a:pt x="2583" y="11338"/>
                        <a:pt x="2606" y="11342"/>
                        <a:pt x="2627" y="11342"/>
                      </a:cubicBezTo>
                      <a:cubicBezTo>
                        <a:pt x="2651" y="11342"/>
                        <a:pt x="2673" y="11337"/>
                        <a:pt x="2684" y="11326"/>
                      </a:cubicBezTo>
                      <a:cubicBezTo>
                        <a:pt x="2717" y="11296"/>
                        <a:pt x="2755" y="11285"/>
                        <a:pt x="2790" y="11285"/>
                      </a:cubicBezTo>
                      <a:cubicBezTo>
                        <a:pt x="2815" y="11285"/>
                        <a:pt x="2838" y="11291"/>
                        <a:pt x="2855" y="11298"/>
                      </a:cubicBezTo>
                      <a:cubicBezTo>
                        <a:pt x="2901" y="11322"/>
                        <a:pt x="2948" y="11329"/>
                        <a:pt x="2994" y="11329"/>
                      </a:cubicBezTo>
                      <a:cubicBezTo>
                        <a:pt x="3077" y="11329"/>
                        <a:pt x="3159" y="11305"/>
                        <a:pt x="3241" y="11305"/>
                      </a:cubicBezTo>
                      <a:cubicBezTo>
                        <a:pt x="3271" y="11305"/>
                        <a:pt x="3301" y="11308"/>
                        <a:pt x="3331" y="11317"/>
                      </a:cubicBezTo>
                      <a:cubicBezTo>
                        <a:pt x="3397" y="11336"/>
                        <a:pt x="3464" y="11343"/>
                        <a:pt x="3532" y="11343"/>
                      </a:cubicBezTo>
                      <a:cubicBezTo>
                        <a:pt x="3682" y="11343"/>
                        <a:pt x="3833" y="11308"/>
                        <a:pt x="3978" y="11295"/>
                      </a:cubicBezTo>
                      <a:cubicBezTo>
                        <a:pt x="4002" y="11293"/>
                        <a:pt x="4026" y="11292"/>
                        <a:pt x="4049" y="11292"/>
                      </a:cubicBezTo>
                      <a:cubicBezTo>
                        <a:pt x="4194" y="11292"/>
                        <a:pt x="4330" y="11331"/>
                        <a:pt x="4472" y="11331"/>
                      </a:cubicBezTo>
                      <a:cubicBezTo>
                        <a:pt x="4488" y="11331"/>
                        <a:pt x="4504" y="11330"/>
                        <a:pt x="4520" y="11329"/>
                      </a:cubicBezTo>
                      <a:cubicBezTo>
                        <a:pt x="4585" y="11324"/>
                        <a:pt x="4647" y="11300"/>
                        <a:pt x="4713" y="11300"/>
                      </a:cubicBezTo>
                      <a:cubicBezTo>
                        <a:pt x="4723" y="11300"/>
                        <a:pt x="4733" y="11300"/>
                        <a:pt x="4743" y="11301"/>
                      </a:cubicBezTo>
                      <a:cubicBezTo>
                        <a:pt x="4816" y="11308"/>
                        <a:pt x="4891" y="11327"/>
                        <a:pt x="4965" y="11327"/>
                      </a:cubicBezTo>
                      <a:cubicBezTo>
                        <a:pt x="5021" y="11327"/>
                        <a:pt x="5078" y="11316"/>
                        <a:pt x="5133" y="11280"/>
                      </a:cubicBezTo>
                      <a:cubicBezTo>
                        <a:pt x="5142" y="11273"/>
                        <a:pt x="5152" y="11270"/>
                        <a:pt x="5162" y="11270"/>
                      </a:cubicBezTo>
                      <a:cubicBezTo>
                        <a:pt x="5181" y="11270"/>
                        <a:pt x="5201" y="11279"/>
                        <a:pt x="5216" y="11289"/>
                      </a:cubicBezTo>
                      <a:cubicBezTo>
                        <a:pt x="5270" y="11318"/>
                        <a:pt x="5326" y="11331"/>
                        <a:pt x="5382" y="11331"/>
                      </a:cubicBezTo>
                      <a:cubicBezTo>
                        <a:pt x="5433" y="11331"/>
                        <a:pt x="5484" y="11321"/>
                        <a:pt x="5535" y="11304"/>
                      </a:cubicBezTo>
                      <a:cubicBezTo>
                        <a:pt x="5580" y="11291"/>
                        <a:pt x="5625" y="11287"/>
                        <a:pt x="5670" y="11287"/>
                      </a:cubicBezTo>
                      <a:cubicBezTo>
                        <a:pt x="5770" y="11287"/>
                        <a:pt x="5871" y="11309"/>
                        <a:pt x="5971" y="11309"/>
                      </a:cubicBezTo>
                      <a:cubicBezTo>
                        <a:pt x="6037" y="11309"/>
                        <a:pt x="6102" y="11299"/>
                        <a:pt x="6167" y="11267"/>
                      </a:cubicBezTo>
                      <a:cubicBezTo>
                        <a:pt x="6170" y="11266"/>
                        <a:pt x="6175" y="11265"/>
                        <a:pt x="6180" y="11265"/>
                      </a:cubicBezTo>
                      <a:cubicBezTo>
                        <a:pt x="6191" y="11265"/>
                        <a:pt x="6205" y="11269"/>
                        <a:pt x="6216" y="11274"/>
                      </a:cubicBezTo>
                      <a:cubicBezTo>
                        <a:pt x="6329" y="11311"/>
                        <a:pt x="6444" y="11320"/>
                        <a:pt x="6558" y="11320"/>
                      </a:cubicBezTo>
                      <a:cubicBezTo>
                        <a:pt x="6680" y="11320"/>
                        <a:pt x="6802" y="11310"/>
                        <a:pt x="6924" y="11310"/>
                      </a:cubicBezTo>
                      <a:cubicBezTo>
                        <a:pt x="6945" y="11310"/>
                        <a:pt x="6966" y="11310"/>
                        <a:pt x="6987" y="11311"/>
                      </a:cubicBezTo>
                      <a:cubicBezTo>
                        <a:pt x="7034" y="11313"/>
                        <a:pt x="7082" y="11329"/>
                        <a:pt x="7127" y="11329"/>
                      </a:cubicBezTo>
                      <a:cubicBezTo>
                        <a:pt x="7142" y="11329"/>
                        <a:pt x="7156" y="11328"/>
                        <a:pt x="7170" y="11323"/>
                      </a:cubicBezTo>
                      <a:cubicBezTo>
                        <a:pt x="7255" y="11299"/>
                        <a:pt x="7339" y="11291"/>
                        <a:pt x="7424" y="11291"/>
                      </a:cubicBezTo>
                      <a:cubicBezTo>
                        <a:pt x="7604" y="11291"/>
                        <a:pt x="7783" y="11327"/>
                        <a:pt x="7962" y="11327"/>
                      </a:cubicBezTo>
                      <a:cubicBezTo>
                        <a:pt x="7980" y="11327"/>
                        <a:pt x="7997" y="11327"/>
                        <a:pt x="8015" y="11326"/>
                      </a:cubicBezTo>
                      <a:cubicBezTo>
                        <a:pt x="8024" y="11326"/>
                        <a:pt x="8033" y="11326"/>
                        <a:pt x="8042" y="11326"/>
                      </a:cubicBezTo>
                      <a:cubicBezTo>
                        <a:pt x="8065" y="11326"/>
                        <a:pt x="8088" y="11326"/>
                        <a:pt x="8110" y="11326"/>
                      </a:cubicBezTo>
                      <a:cubicBezTo>
                        <a:pt x="8163" y="11326"/>
                        <a:pt x="8215" y="11322"/>
                        <a:pt x="8265" y="11295"/>
                      </a:cubicBezTo>
                      <a:cubicBezTo>
                        <a:pt x="8290" y="11280"/>
                        <a:pt x="8318" y="11268"/>
                        <a:pt x="8348" y="11268"/>
                      </a:cubicBezTo>
                      <a:cubicBezTo>
                        <a:pt x="8355" y="11268"/>
                        <a:pt x="8363" y="11269"/>
                        <a:pt x="8371" y="11270"/>
                      </a:cubicBezTo>
                      <a:cubicBezTo>
                        <a:pt x="8440" y="11286"/>
                        <a:pt x="8509" y="11293"/>
                        <a:pt x="8576" y="11293"/>
                      </a:cubicBezTo>
                      <a:cubicBezTo>
                        <a:pt x="8758" y="11293"/>
                        <a:pt x="8933" y="11242"/>
                        <a:pt x="9104" y="11174"/>
                      </a:cubicBezTo>
                      <a:cubicBezTo>
                        <a:pt x="9228" y="11125"/>
                        <a:pt x="9312" y="10976"/>
                        <a:pt x="9262" y="10856"/>
                      </a:cubicBezTo>
                      <a:cubicBezTo>
                        <a:pt x="9209" y="10735"/>
                        <a:pt x="9234" y="10620"/>
                        <a:pt x="9259" y="10506"/>
                      </a:cubicBezTo>
                      <a:cubicBezTo>
                        <a:pt x="9268" y="10456"/>
                        <a:pt x="9287" y="10410"/>
                        <a:pt x="9274" y="10360"/>
                      </a:cubicBezTo>
                      <a:cubicBezTo>
                        <a:pt x="9231" y="10165"/>
                        <a:pt x="9290" y="9964"/>
                        <a:pt x="9231" y="9769"/>
                      </a:cubicBezTo>
                      <a:cubicBezTo>
                        <a:pt x="9216" y="9713"/>
                        <a:pt x="9225" y="9655"/>
                        <a:pt x="9247" y="9599"/>
                      </a:cubicBezTo>
                      <a:cubicBezTo>
                        <a:pt x="9274" y="9537"/>
                        <a:pt x="9287" y="9472"/>
                        <a:pt x="9274" y="9407"/>
                      </a:cubicBezTo>
                      <a:cubicBezTo>
                        <a:pt x="9231" y="9206"/>
                        <a:pt x="9234" y="9008"/>
                        <a:pt x="9271" y="8810"/>
                      </a:cubicBezTo>
                      <a:cubicBezTo>
                        <a:pt x="9274" y="8794"/>
                        <a:pt x="9271" y="8776"/>
                        <a:pt x="9265" y="8760"/>
                      </a:cubicBezTo>
                      <a:cubicBezTo>
                        <a:pt x="9216" y="8683"/>
                        <a:pt x="9231" y="8596"/>
                        <a:pt x="9228" y="8509"/>
                      </a:cubicBezTo>
                      <a:cubicBezTo>
                        <a:pt x="9216" y="8197"/>
                        <a:pt x="9284" y="7887"/>
                        <a:pt x="9234" y="7578"/>
                      </a:cubicBezTo>
                      <a:cubicBezTo>
                        <a:pt x="9228" y="7528"/>
                        <a:pt x="9216" y="7472"/>
                        <a:pt x="9234" y="7429"/>
                      </a:cubicBezTo>
                      <a:cubicBezTo>
                        <a:pt x="9299" y="7262"/>
                        <a:pt x="9225" y="7082"/>
                        <a:pt x="9278" y="6912"/>
                      </a:cubicBezTo>
                      <a:cubicBezTo>
                        <a:pt x="9287" y="6884"/>
                        <a:pt x="9262" y="6841"/>
                        <a:pt x="9253" y="6807"/>
                      </a:cubicBezTo>
                      <a:cubicBezTo>
                        <a:pt x="9247" y="6779"/>
                        <a:pt x="9225" y="6754"/>
                        <a:pt x="9244" y="6723"/>
                      </a:cubicBezTo>
                      <a:cubicBezTo>
                        <a:pt x="9333" y="6603"/>
                        <a:pt x="9222" y="6473"/>
                        <a:pt x="9256" y="6343"/>
                      </a:cubicBezTo>
                      <a:cubicBezTo>
                        <a:pt x="9265" y="6290"/>
                        <a:pt x="9237" y="6203"/>
                        <a:pt x="9259" y="6135"/>
                      </a:cubicBezTo>
                      <a:cubicBezTo>
                        <a:pt x="9284" y="6061"/>
                        <a:pt x="9281" y="5990"/>
                        <a:pt x="9244" y="5919"/>
                      </a:cubicBezTo>
                      <a:cubicBezTo>
                        <a:pt x="9213" y="5854"/>
                        <a:pt x="9213" y="5779"/>
                        <a:pt x="9253" y="5717"/>
                      </a:cubicBezTo>
                      <a:cubicBezTo>
                        <a:pt x="9281" y="5680"/>
                        <a:pt x="9284" y="5640"/>
                        <a:pt x="9274" y="5603"/>
                      </a:cubicBezTo>
                      <a:cubicBezTo>
                        <a:pt x="9216" y="5402"/>
                        <a:pt x="9278" y="5201"/>
                        <a:pt x="9256" y="4996"/>
                      </a:cubicBezTo>
                      <a:cubicBezTo>
                        <a:pt x="9237" y="4801"/>
                        <a:pt x="9274" y="4597"/>
                        <a:pt x="9213" y="4402"/>
                      </a:cubicBezTo>
                      <a:cubicBezTo>
                        <a:pt x="9200" y="4368"/>
                        <a:pt x="9203" y="4337"/>
                        <a:pt x="9213" y="4303"/>
                      </a:cubicBezTo>
                      <a:cubicBezTo>
                        <a:pt x="9240" y="4210"/>
                        <a:pt x="9222" y="4111"/>
                        <a:pt x="9268" y="4018"/>
                      </a:cubicBezTo>
                      <a:cubicBezTo>
                        <a:pt x="9309" y="3941"/>
                        <a:pt x="9222" y="3870"/>
                        <a:pt x="9231" y="3795"/>
                      </a:cubicBezTo>
                      <a:cubicBezTo>
                        <a:pt x="9259" y="3588"/>
                        <a:pt x="9222" y="3380"/>
                        <a:pt x="9234" y="3170"/>
                      </a:cubicBezTo>
                      <a:cubicBezTo>
                        <a:pt x="9244" y="3003"/>
                        <a:pt x="9327" y="2826"/>
                        <a:pt x="9228" y="2656"/>
                      </a:cubicBezTo>
                      <a:cubicBezTo>
                        <a:pt x="9312" y="2535"/>
                        <a:pt x="9250" y="2415"/>
                        <a:pt x="9225" y="2294"/>
                      </a:cubicBezTo>
                      <a:cubicBezTo>
                        <a:pt x="9216" y="2244"/>
                        <a:pt x="9219" y="2198"/>
                        <a:pt x="9234" y="2149"/>
                      </a:cubicBezTo>
                      <a:cubicBezTo>
                        <a:pt x="9309" y="1935"/>
                        <a:pt x="9259" y="1712"/>
                        <a:pt x="9244" y="1498"/>
                      </a:cubicBezTo>
                      <a:cubicBezTo>
                        <a:pt x="9231" y="1307"/>
                        <a:pt x="9216" y="1115"/>
                        <a:pt x="9234" y="926"/>
                      </a:cubicBezTo>
                      <a:cubicBezTo>
                        <a:pt x="9244" y="842"/>
                        <a:pt x="9281" y="762"/>
                        <a:pt x="9253" y="675"/>
                      </a:cubicBezTo>
                      <a:cubicBezTo>
                        <a:pt x="9225" y="585"/>
                        <a:pt x="9225" y="502"/>
                        <a:pt x="9265" y="406"/>
                      </a:cubicBezTo>
                      <a:cubicBezTo>
                        <a:pt x="9299" y="325"/>
                        <a:pt x="9281" y="239"/>
                        <a:pt x="9194" y="155"/>
                      </a:cubicBezTo>
                      <a:cubicBezTo>
                        <a:pt x="9083" y="47"/>
                        <a:pt x="8958" y="42"/>
                        <a:pt x="8831" y="42"/>
                      </a:cubicBezTo>
                      <a:cubicBezTo>
                        <a:pt x="8820" y="42"/>
                        <a:pt x="8809" y="42"/>
                        <a:pt x="8797" y="42"/>
                      </a:cubicBezTo>
                      <a:cubicBezTo>
                        <a:pt x="8769" y="42"/>
                        <a:pt x="8740" y="42"/>
                        <a:pt x="8711" y="41"/>
                      </a:cubicBezTo>
                      <a:cubicBezTo>
                        <a:pt x="8608" y="35"/>
                        <a:pt x="8506" y="29"/>
                        <a:pt x="8404" y="29"/>
                      </a:cubicBezTo>
                      <a:cubicBezTo>
                        <a:pt x="8295" y="29"/>
                        <a:pt x="8185" y="35"/>
                        <a:pt x="8073" y="53"/>
                      </a:cubicBezTo>
                      <a:cubicBezTo>
                        <a:pt x="8046" y="57"/>
                        <a:pt x="8019" y="59"/>
                        <a:pt x="7992" y="59"/>
                      </a:cubicBezTo>
                      <a:cubicBezTo>
                        <a:pt x="7839" y="59"/>
                        <a:pt x="7686" y="5"/>
                        <a:pt x="7531" y="5"/>
                      </a:cubicBezTo>
                      <a:cubicBezTo>
                        <a:pt x="7465" y="5"/>
                        <a:pt x="7398" y="15"/>
                        <a:pt x="7331" y="44"/>
                      </a:cubicBezTo>
                      <a:cubicBezTo>
                        <a:pt x="7252" y="9"/>
                        <a:pt x="7174" y="1"/>
                        <a:pt x="709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9" name="Google Shape;239;p28"/>
                <p:cNvSpPr/>
                <p:nvPr/>
              </p:nvSpPr>
              <p:spPr>
                <a:xfrm>
                  <a:off x="3851275" y="1870489"/>
                  <a:ext cx="178811" cy="93680"/>
                </a:xfrm>
                <a:custGeom>
                  <a:rect b="b" l="l" r="r" t="t"/>
                  <a:pathLst>
                    <a:path extrusionOk="0" h="2597" w="4957">
                      <a:moveTo>
                        <a:pt x="3817" y="0"/>
                      </a:moveTo>
                      <a:cubicBezTo>
                        <a:pt x="3694" y="0"/>
                        <a:pt x="3578" y="26"/>
                        <a:pt x="3477" y="144"/>
                      </a:cubicBezTo>
                      <a:cubicBezTo>
                        <a:pt x="3421" y="209"/>
                        <a:pt x="3362" y="259"/>
                        <a:pt x="3279" y="283"/>
                      </a:cubicBezTo>
                      <a:cubicBezTo>
                        <a:pt x="3235" y="296"/>
                        <a:pt x="3214" y="336"/>
                        <a:pt x="3211" y="376"/>
                      </a:cubicBezTo>
                      <a:cubicBezTo>
                        <a:pt x="3180" y="612"/>
                        <a:pt x="2914" y="701"/>
                        <a:pt x="2876" y="930"/>
                      </a:cubicBezTo>
                      <a:cubicBezTo>
                        <a:pt x="2876" y="933"/>
                        <a:pt x="2870" y="937"/>
                        <a:pt x="2867" y="940"/>
                      </a:cubicBezTo>
                      <a:cubicBezTo>
                        <a:pt x="2740" y="1011"/>
                        <a:pt x="2638" y="1122"/>
                        <a:pt x="2496" y="1175"/>
                      </a:cubicBezTo>
                      <a:cubicBezTo>
                        <a:pt x="2459" y="1188"/>
                        <a:pt x="2418" y="1205"/>
                        <a:pt x="2379" y="1205"/>
                      </a:cubicBezTo>
                      <a:cubicBezTo>
                        <a:pt x="2361" y="1205"/>
                        <a:pt x="2345" y="1202"/>
                        <a:pt x="2329" y="1193"/>
                      </a:cubicBezTo>
                      <a:cubicBezTo>
                        <a:pt x="2093" y="1079"/>
                        <a:pt x="1824" y="1144"/>
                        <a:pt x="1586" y="1048"/>
                      </a:cubicBezTo>
                      <a:cubicBezTo>
                        <a:pt x="1582" y="1046"/>
                        <a:pt x="1578" y="1045"/>
                        <a:pt x="1573" y="1045"/>
                      </a:cubicBezTo>
                      <a:cubicBezTo>
                        <a:pt x="1563" y="1045"/>
                        <a:pt x="1550" y="1050"/>
                        <a:pt x="1539" y="1054"/>
                      </a:cubicBezTo>
                      <a:cubicBezTo>
                        <a:pt x="1517" y="1065"/>
                        <a:pt x="1494" y="1069"/>
                        <a:pt x="1473" y="1069"/>
                      </a:cubicBezTo>
                      <a:cubicBezTo>
                        <a:pt x="1429" y="1069"/>
                        <a:pt x="1389" y="1051"/>
                        <a:pt x="1354" y="1026"/>
                      </a:cubicBezTo>
                      <a:cubicBezTo>
                        <a:pt x="1319" y="1006"/>
                        <a:pt x="1285" y="997"/>
                        <a:pt x="1253" y="997"/>
                      </a:cubicBezTo>
                      <a:cubicBezTo>
                        <a:pt x="1226" y="997"/>
                        <a:pt x="1201" y="1003"/>
                        <a:pt x="1177" y="1014"/>
                      </a:cubicBezTo>
                      <a:cubicBezTo>
                        <a:pt x="1069" y="1057"/>
                        <a:pt x="951" y="1057"/>
                        <a:pt x="846" y="1104"/>
                      </a:cubicBezTo>
                      <a:cubicBezTo>
                        <a:pt x="796" y="1125"/>
                        <a:pt x="731" y="1132"/>
                        <a:pt x="703" y="1169"/>
                      </a:cubicBezTo>
                      <a:cubicBezTo>
                        <a:pt x="555" y="1358"/>
                        <a:pt x="323" y="1466"/>
                        <a:pt x="224" y="1704"/>
                      </a:cubicBezTo>
                      <a:cubicBezTo>
                        <a:pt x="162" y="1847"/>
                        <a:pt x="66" y="1973"/>
                        <a:pt x="32" y="2134"/>
                      </a:cubicBezTo>
                      <a:cubicBezTo>
                        <a:pt x="1" y="2302"/>
                        <a:pt x="23" y="2432"/>
                        <a:pt x="149" y="2546"/>
                      </a:cubicBezTo>
                      <a:cubicBezTo>
                        <a:pt x="188" y="2580"/>
                        <a:pt x="226" y="2597"/>
                        <a:pt x="268" y="2597"/>
                      </a:cubicBezTo>
                      <a:cubicBezTo>
                        <a:pt x="287" y="2597"/>
                        <a:pt x="308" y="2593"/>
                        <a:pt x="329" y="2586"/>
                      </a:cubicBezTo>
                      <a:cubicBezTo>
                        <a:pt x="394" y="2562"/>
                        <a:pt x="447" y="2528"/>
                        <a:pt x="456" y="2450"/>
                      </a:cubicBezTo>
                      <a:cubicBezTo>
                        <a:pt x="478" y="2271"/>
                        <a:pt x="515" y="2103"/>
                        <a:pt x="608" y="1936"/>
                      </a:cubicBezTo>
                      <a:cubicBezTo>
                        <a:pt x="688" y="1785"/>
                        <a:pt x="787" y="1661"/>
                        <a:pt x="905" y="1553"/>
                      </a:cubicBezTo>
                      <a:cubicBezTo>
                        <a:pt x="969" y="1497"/>
                        <a:pt x="1057" y="1478"/>
                        <a:pt x="1141" y="1478"/>
                      </a:cubicBezTo>
                      <a:cubicBezTo>
                        <a:pt x="1178" y="1478"/>
                        <a:pt x="1215" y="1482"/>
                        <a:pt x="1248" y="1488"/>
                      </a:cubicBezTo>
                      <a:cubicBezTo>
                        <a:pt x="1542" y="1535"/>
                        <a:pt x="1832" y="1599"/>
                        <a:pt x="2131" y="1599"/>
                      </a:cubicBezTo>
                      <a:cubicBezTo>
                        <a:pt x="2144" y="1599"/>
                        <a:pt x="2157" y="1599"/>
                        <a:pt x="2171" y="1599"/>
                      </a:cubicBezTo>
                      <a:cubicBezTo>
                        <a:pt x="2180" y="1599"/>
                        <a:pt x="2189" y="1598"/>
                        <a:pt x="2199" y="1598"/>
                      </a:cubicBezTo>
                      <a:cubicBezTo>
                        <a:pt x="2279" y="1598"/>
                        <a:pt x="2360" y="1610"/>
                        <a:pt x="2440" y="1624"/>
                      </a:cubicBezTo>
                      <a:cubicBezTo>
                        <a:pt x="2474" y="1631"/>
                        <a:pt x="2508" y="1634"/>
                        <a:pt x="2540" y="1634"/>
                      </a:cubicBezTo>
                      <a:cubicBezTo>
                        <a:pt x="2664" y="1634"/>
                        <a:pt x="2777" y="1586"/>
                        <a:pt x="2880" y="1515"/>
                      </a:cubicBezTo>
                      <a:cubicBezTo>
                        <a:pt x="3087" y="1367"/>
                        <a:pt x="3235" y="1156"/>
                        <a:pt x="3378" y="949"/>
                      </a:cubicBezTo>
                      <a:cubicBezTo>
                        <a:pt x="3427" y="878"/>
                        <a:pt x="3505" y="828"/>
                        <a:pt x="3533" y="742"/>
                      </a:cubicBezTo>
                      <a:cubicBezTo>
                        <a:pt x="3576" y="596"/>
                        <a:pt x="3718" y="543"/>
                        <a:pt x="3814" y="454"/>
                      </a:cubicBezTo>
                      <a:cubicBezTo>
                        <a:pt x="3844" y="427"/>
                        <a:pt x="3890" y="416"/>
                        <a:pt x="3942" y="416"/>
                      </a:cubicBezTo>
                      <a:cubicBezTo>
                        <a:pt x="4087" y="416"/>
                        <a:pt x="4282" y="502"/>
                        <a:pt x="4344" y="599"/>
                      </a:cubicBezTo>
                      <a:cubicBezTo>
                        <a:pt x="4371" y="643"/>
                        <a:pt x="4415" y="677"/>
                        <a:pt x="4461" y="683"/>
                      </a:cubicBezTo>
                      <a:cubicBezTo>
                        <a:pt x="4545" y="698"/>
                        <a:pt x="4597" y="757"/>
                        <a:pt x="4659" y="797"/>
                      </a:cubicBezTo>
                      <a:cubicBezTo>
                        <a:pt x="4705" y="828"/>
                        <a:pt x="4744" y="859"/>
                        <a:pt x="4792" y="859"/>
                      </a:cubicBezTo>
                      <a:cubicBezTo>
                        <a:pt x="4811" y="859"/>
                        <a:pt x="4833" y="853"/>
                        <a:pt x="4857" y="841"/>
                      </a:cubicBezTo>
                      <a:cubicBezTo>
                        <a:pt x="4941" y="797"/>
                        <a:pt x="4941" y="729"/>
                        <a:pt x="4929" y="652"/>
                      </a:cubicBezTo>
                      <a:cubicBezTo>
                        <a:pt x="4957" y="423"/>
                        <a:pt x="4765" y="311"/>
                        <a:pt x="4631" y="215"/>
                      </a:cubicBezTo>
                      <a:cubicBezTo>
                        <a:pt x="4497" y="121"/>
                        <a:pt x="4339" y="17"/>
                        <a:pt x="4142" y="17"/>
                      </a:cubicBezTo>
                      <a:cubicBezTo>
                        <a:pt x="4139" y="17"/>
                        <a:pt x="4136" y="17"/>
                        <a:pt x="4133" y="17"/>
                      </a:cubicBezTo>
                      <a:cubicBezTo>
                        <a:pt x="4129" y="17"/>
                        <a:pt x="4125" y="17"/>
                        <a:pt x="4121" y="17"/>
                      </a:cubicBezTo>
                      <a:cubicBezTo>
                        <a:pt x="4019" y="17"/>
                        <a:pt x="3916" y="0"/>
                        <a:pt x="381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0" name="Google Shape;240;p28"/>
                <p:cNvSpPr/>
                <p:nvPr/>
              </p:nvSpPr>
              <p:spPr>
                <a:xfrm>
                  <a:off x="2865331" y="1670071"/>
                  <a:ext cx="2116806" cy="1734330"/>
                </a:xfrm>
                <a:custGeom>
                  <a:rect b="b" l="l" r="r" t="t"/>
                  <a:pathLst>
                    <a:path extrusionOk="0" h="48079" w="58682">
                      <a:moveTo>
                        <a:pt x="11782" y="17345"/>
                      </a:moveTo>
                      <a:cubicBezTo>
                        <a:pt x="11784" y="17345"/>
                        <a:pt x="11785" y="17345"/>
                        <a:pt x="11787" y="17345"/>
                      </a:cubicBezTo>
                      <a:cubicBezTo>
                        <a:pt x="11998" y="17354"/>
                        <a:pt x="12121" y="17469"/>
                        <a:pt x="12125" y="17651"/>
                      </a:cubicBezTo>
                      <a:cubicBezTo>
                        <a:pt x="12125" y="17797"/>
                        <a:pt x="12025" y="17896"/>
                        <a:pt x="11877" y="17899"/>
                      </a:cubicBezTo>
                      <a:cubicBezTo>
                        <a:pt x="11873" y="17899"/>
                        <a:pt x="11869" y="17899"/>
                        <a:pt x="11865" y="17899"/>
                      </a:cubicBezTo>
                      <a:cubicBezTo>
                        <a:pt x="11700" y="17899"/>
                        <a:pt x="11571" y="17774"/>
                        <a:pt x="11577" y="17620"/>
                      </a:cubicBezTo>
                      <a:cubicBezTo>
                        <a:pt x="11583" y="17452"/>
                        <a:pt x="11664" y="17345"/>
                        <a:pt x="11782" y="17345"/>
                      </a:cubicBezTo>
                      <a:close/>
                      <a:moveTo>
                        <a:pt x="12294" y="18298"/>
                      </a:moveTo>
                      <a:cubicBezTo>
                        <a:pt x="12335" y="18298"/>
                        <a:pt x="12362" y="18336"/>
                        <a:pt x="12385" y="18366"/>
                      </a:cubicBezTo>
                      <a:cubicBezTo>
                        <a:pt x="12583" y="18620"/>
                        <a:pt x="12836" y="18821"/>
                        <a:pt x="13004" y="19103"/>
                      </a:cubicBezTo>
                      <a:cubicBezTo>
                        <a:pt x="13047" y="19177"/>
                        <a:pt x="13143" y="19217"/>
                        <a:pt x="13196" y="19289"/>
                      </a:cubicBezTo>
                      <a:cubicBezTo>
                        <a:pt x="13409" y="19561"/>
                        <a:pt x="13508" y="19877"/>
                        <a:pt x="13573" y="20211"/>
                      </a:cubicBezTo>
                      <a:cubicBezTo>
                        <a:pt x="13641" y="20567"/>
                        <a:pt x="13304" y="20886"/>
                        <a:pt x="12948" y="20914"/>
                      </a:cubicBezTo>
                      <a:cubicBezTo>
                        <a:pt x="12923" y="20914"/>
                        <a:pt x="12895" y="20911"/>
                        <a:pt x="12874" y="20901"/>
                      </a:cubicBezTo>
                      <a:cubicBezTo>
                        <a:pt x="12521" y="20740"/>
                        <a:pt x="12196" y="20576"/>
                        <a:pt x="12075" y="20137"/>
                      </a:cubicBezTo>
                      <a:cubicBezTo>
                        <a:pt x="11991" y="19827"/>
                        <a:pt x="11883" y="19530"/>
                        <a:pt x="11849" y="19208"/>
                      </a:cubicBezTo>
                      <a:cubicBezTo>
                        <a:pt x="11843" y="19152"/>
                        <a:pt x="11840" y="19094"/>
                        <a:pt x="11834" y="19038"/>
                      </a:cubicBezTo>
                      <a:cubicBezTo>
                        <a:pt x="11809" y="18861"/>
                        <a:pt x="11849" y="18676"/>
                        <a:pt x="11762" y="18509"/>
                      </a:cubicBezTo>
                      <a:cubicBezTo>
                        <a:pt x="11725" y="18437"/>
                        <a:pt x="11765" y="18388"/>
                        <a:pt x="11830" y="18385"/>
                      </a:cubicBezTo>
                      <a:cubicBezTo>
                        <a:pt x="11979" y="18379"/>
                        <a:pt x="12125" y="18363"/>
                        <a:pt x="12264" y="18304"/>
                      </a:cubicBezTo>
                      <a:cubicBezTo>
                        <a:pt x="12275" y="18300"/>
                        <a:pt x="12285" y="18298"/>
                        <a:pt x="12294" y="18298"/>
                      </a:cubicBezTo>
                      <a:close/>
                      <a:moveTo>
                        <a:pt x="33498" y="11553"/>
                      </a:moveTo>
                      <a:cubicBezTo>
                        <a:pt x="33588" y="11940"/>
                        <a:pt x="33708" y="12306"/>
                        <a:pt x="33786" y="12683"/>
                      </a:cubicBezTo>
                      <a:cubicBezTo>
                        <a:pt x="33829" y="12887"/>
                        <a:pt x="33934" y="13079"/>
                        <a:pt x="34009" y="13281"/>
                      </a:cubicBezTo>
                      <a:cubicBezTo>
                        <a:pt x="34111" y="13556"/>
                        <a:pt x="34253" y="13819"/>
                        <a:pt x="34396" y="14070"/>
                      </a:cubicBezTo>
                      <a:cubicBezTo>
                        <a:pt x="34547" y="14339"/>
                        <a:pt x="34665" y="14636"/>
                        <a:pt x="34882" y="14865"/>
                      </a:cubicBezTo>
                      <a:cubicBezTo>
                        <a:pt x="34987" y="14974"/>
                        <a:pt x="35018" y="15128"/>
                        <a:pt x="35107" y="15246"/>
                      </a:cubicBezTo>
                      <a:cubicBezTo>
                        <a:pt x="35219" y="15398"/>
                        <a:pt x="35321" y="15556"/>
                        <a:pt x="35473" y="15673"/>
                      </a:cubicBezTo>
                      <a:cubicBezTo>
                        <a:pt x="35507" y="15695"/>
                        <a:pt x="35535" y="15729"/>
                        <a:pt x="35556" y="15766"/>
                      </a:cubicBezTo>
                      <a:cubicBezTo>
                        <a:pt x="35785" y="16165"/>
                        <a:pt x="36151" y="16438"/>
                        <a:pt x="36479" y="16744"/>
                      </a:cubicBezTo>
                      <a:cubicBezTo>
                        <a:pt x="36510" y="16772"/>
                        <a:pt x="36534" y="16809"/>
                        <a:pt x="36572" y="16828"/>
                      </a:cubicBezTo>
                      <a:cubicBezTo>
                        <a:pt x="36765" y="16930"/>
                        <a:pt x="36853" y="16996"/>
                        <a:pt x="36945" y="16996"/>
                      </a:cubicBezTo>
                      <a:cubicBezTo>
                        <a:pt x="37023" y="16996"/>
                        <a:pt x="37105" y="16948"/>
                        <a:pt x="37259" y="16831"/>
                      </a:cubicBezTo>
                      <a:cubicBezTo>
                        <a:pt x="37633" y="16552"/>
                        <a:pt x="38051" y="16490"/>
                        <a:pt x="38481" y="16419"/>
                      </a:cubicBezTo>
                      <a:cubicBezTo>
                        <a:pt x="38545" y="16408"/>
                        <a:pt x="38607" y="16403"/>
                        <a:pt x="38666" y="16403"/>
                      </a:cubicBezTo>
                      <a:cubicBezTo>
                        <a:pt x="38977" y="16403"/>
                        <a:pt x="39239" y="16542"/>
                        <a:pt x="39478" y="16732"/>
                      </a:cubicBezTo>
                      <a:cubicBezTo>
                        <a:pt x="39673" y="16887"/>
                        <a:pt x="39750" y="17140"/>
                        <a:pt x="39812" y="17379"/>
                      </a:cubicBezTo>
                      <a:cubicBezTo>
                        <a:pt x="39908" y="17747"/>
                        <a:pt x="39877" y="18128"/>
                        <a:pt x="39723" y="18462"/>
                      </a:cubicBezTo>
                      <a:cubicBezTo>
                        <a:pt x="39577" y="18772"/>
                        <a:pt x="39395" y="19087"/>
                        <a:pt x="39063" y="19264"/>
                      </a:cubicBezTo>
                      <a:cubicBezTo>
                        <a:pt x="39048" y="19273"/>
                        <a:pt x="39029" y="19273"/>
                        <a:pt x="39020" y="19285"/>
                      </a:cubicBezTo>
                      <a:cubicBezTo>
                        <a:pt x="38800" y="19539"/>
                        <a:pt x="38469" y="19558"/>
                        <a:pt x="38190" y="19682"/>
                      </a:cubicBezTo>
                      <a:cubicBezTo>
                        <a:pt x="38061" y="19739"/>
                        <a:pt x="37928" y="19756"/>
                        <a:pt x="37793" y="19756"/>
                      </a:cubicBezTo>
                      <a:cubicBezTo>
                        <a:pt x="37740" y="19756"/>
                        <a:pt x="37686" y="19753"/>
                        <a:pt x="37633" y="19750"/>
                      </a:cubicBezTo>
                      <a:cubicBezTo>
                        <a:pt x="37469" y="19737"/>
                        <a:pt x="37308" y="19713"/>
                        <a:pt x="37144" y="19703"/>
                      </a:cubicBezTo>
                      <a:cubicBezTo>
                        <a:pt x="37139" y="19703"/>
                        <a:pt x="37133" y="19703"/>
                        <a:pt x="37128" y="19703"/>
                      </a:cubicBezTo>
                      <a:cubicBezTo>
                        <a:pt x="36896" y="19703"/>
                        <a:pt x="36683" y="19897"/>
                        <a:pt x="36705" y="20127"/>
                      </a:cubicBezTo>
                      <a:cubicBezTo>
                        <a:pt x="36739" y="20524"/>
                        <a:pt x="36736" y="20929"/>
                        <a:pt x="36828" y="21319"/>
                      </a:cubicBezTo>
                      <a:cubicBezTo>
                        <a:pt x="36847" y="21403"/>
                        <a:pt x="36875" y="21477"/>
                        <a:pt x="36909" y="21551"/>
                      </a:cubicBezTo>
                      <a:cubicBezTo>
                        <a:pt x="37113" y="22016"/>
                        <a:pt x="37361" y="22455"/>
                        <a:pt x="37751" y="22777"/>
                      </a:cubicBezTo>
                      <a:cubicBezTo>
                        <a:pt x="38076" y="23046"/>
                        <a:pt x="38392" y="23325"/>
                        <a:pt x="38834" y="23436"/>
                      </a:cubicBezTo>
                      <a:cubicBezTo>
                        <a:pt x="39105" y="23502"/>
                        <a:pt x="39368" y="23529"/>
                        <a:pt x="39634" y="23529"/>
                      </a:cubicBezTo>
                      <a:cubicBezTo>
                        <a:pt x="39754" y="23529"/>
                        <a:pt x="39875" y="23523"/>
                        <a:pt x="39998" y="23514"/>
                      </a:cubicBezTo>
                      <a:cubicBezTo>
                        <a:pt x="40003" y="23513"/>
                        <a:pt x="40008" y="23513"/>
                        <a:pt x="40012" y="23513"/>
                      </a:cubicBezTo>
                      <a:cubicBezTo>
                        <a:pt x="40088" y="23513"/>
                        <a:pt x="40114" y="23561"/>
                        <a:pt x="40144" y="23619"/>
                      </a:cubicBezTo>
                      <a:cubicBezTo>
                        <a:pt x="40212" y="23761"/>
                        <a:pt x="40227" y="23919"/>
                        <a:pt x="40267" y="24065"/>
                      </a:cubicBezTo>
                      <a:cubicBezTo>
                        <a:pt x="40360" y="24390"/>
                        <a:pt x="40509" y="24693"/>
                        <a:pt x="40599" y="25015"/>
                      </a:cubicBezTo>
                      <a:cubicBezTo>
                        <a:pt x="40636" y="25160"/>
                        <a:pt x="40592" y="25238"/>
                        <a:pt x="40438" y="25250"/>
                      </a:cubicBezTo>
                      <a:cubicBezTo>
                        <a:pt x="40131" y="25272"/>
                        <a:pt x="39840" y="25346"/>
                        <a:pt x="39565" y="25482"/>
                      </a:cubicBezTo>
                      <a:cubicBezTo>
                        <a:pt x="39410" y="25560"/>
                        <a:pt x="39234" y="25526"/>
                        <a:pt x="39066" y="25591"/>
                      </a:cubicBezTo>
                      <a:cubicBezTo>
                        <a:pt x="38840" y="25677"/>
                        <a:pt x="38624" y="25801"/>
                        <a:pt x="38376" y="25838"/>
                      </a:cubicBezTo>
                      <a:cubicBezTo>
                        <a:pt x="38051" y="25888"/>
                        <a:pt x="37766" y="26061"/>
                        <a:pt x="37448" y="26139"/>
                      </a:cubicBezTo>
                      <a:cubicBezTo>
                        <a:pt x="37147" y="26210"/>
                        <a:pt x="36866" y="26352"/>
                        <a:pt x="36584" y="26488"/>
                      </a:cubicBezTo>
                      <a:cubicBezTo>
                        <a:pt x="36191" y="26677"/>
                        <a:pt x="35792" y="26854"/>
                        <a:pt x="35395" y="27036"/>
                      </a:cubicBezTo>
                      <a:cubicBezTo>
                        <a:pt x="35373" y="27047"/>
                        <a:pt x="35353" y="27052"/>
                        <a:pt x="35336" y="27052"/>
                      </a:cubicBezTo>
                      <a:cubicBezTo>
                        <a:pt x="35301" y="27052"/>
                        <a:pt x="35277" y="27031"/>
                        <a:pt x="35256" y="26990"/>
                      </a:cubicBezTo>
                      <a:cubicBezTo>
                        <a:pt x="35163" y="26789"/>
                        <a:pt x="35055" y="26597"/>
                        <a:pt x="34974" y="26389"/>
                      </a:cubicBezTo>
                      <a:cubicBezTo>
                        <a:pt x="34857" y="26083"/>
                        <a:pt x="34773" y="25764"/>
                        <a:pt x="34597" y="25482"/>
                      </a:cubicBezTo>
                      <a:cubicBezTo>
                        <a:pt x="34504" y="25331"/>
                        <a:pt x="34507" y="25148"/>
                        <a:pt x="34430" y="24993"/>
                      </a:cubicBezTo>
                      <a:cubicBezTo>
                        <a:pt x="34411" y="24950"/>
                        <a:pt x="34436" y="24916"/>
                        <a:pt x="34470" y="24888"/>
                      </a:cubicBezTo>
                      <a:cubicBezTo>
                        <a:pt x="34578" y="24798"/>
                        <a:pt x="34668" y="24687"/>
                        <a:pt x="34804" y="24637"/>
                      </a:cubicBezTo>
                      <a:cubicBezTo>
                        <a:pt x="34931" y="24594"/>
                        <a:pt x="34999" y="24489"/>
                        <a:pt x="35073" y="24390"/>
                      </a:cubicBezTo>
                      <a:cubicBezTo>
                        <a:pt x="35148" y="24288"/>
                        <a:pt x="35135" y="24167"/>
                        <a:pt x="35086" y="24062"/>
                      </a:cubicBezTo>
                      <a:cubicBezTo>
                        <a:pt x="35043" y="23971"/>
                        <a:pt x="34957" y="23932"/>
                        <a:pt x="34870" y="23932"/>
                      </a:cubicBezTo>
                      <a:cubicBezTo>
                        <a:pt x="34850" y="23932"/>
                        <a:pt x="34830" y="23934"/>
                        <a:pt x="34810" y="23938"/>
                      </a:cubicBezTo>
                      <a:cubicBezTo>
                        <a:pt x="34642" y="23972"/>
                        <a:pt x="34473" y="23980"/>
                        <a:pt x="34305" y="23980"/>
                      </a:cubicBezTo>
                      <a:cubicBezTo>
                        <a:pt x="34136" y="23980"/>
                        <a:pt x="33966" y="23972"/>
                        <a:pt x="33795" y="23972"/>
                      </a:cubicBezTo>
                      <a:cubicBezTo>
                        <a:pt x="33782" y="23972"/>
                        <a:pt x="33768" y="23972"/>
                        <a:pt x="33755" y="23972"/>
                      </a:cubicBezTo>
                      <a:cubicBezTo>
                        <a:pt x="33751" y="23972"/>
                        <a:pt x="33747" y="23972"/>
                        <a:pt x="33743" y="23972"/>
                      </a:cubicBezTo>
                      <a:cubicBezTo>
                        <a:pt x="33454" y="23972"/>
                        <a:pt x="33194" y="23863"/>
                        <a:pt x="32922" y="23795"/>
                      </a:cubicBezTo>
                      <a:cubicBezTo>
                        <a:pt x="32569" y="23706"/>
                        <a:pt x="32319" y="23467"/>
                        <a:pt x="32028" y="23288"/>
                      </a:cubicBezTo>
                      <a:cubicBezTo>
                        <a:pt x="31876" y="23192"/>
                        <a:pt x="31734" y="23046"/>
                        <a:pt x="31669" y="22857"/>
                      </a:cubicBezTo>
                      <a:cubicBezTo>
                        <a:pt x="31647" y="22792"/>
                        <a:pt x="31607" y="22746"/>
                        <a:pt x="31563" y="22693"/>
                      </a:cubicBezTo>
                      <a:cubicBezTo>
                        <a:pt x="31449" y="22542"/>
                        <a:pt x="31347" y="22384"/>
                        <a:pt x="31313" y="22189"/>
                      </a:cubicBezTo>
                      <a:cubicBezTo>
                        <a:pt x="31303" y="22124"/>
                        <a:pt x="31279" y="22062"/>
                        <a:pt x="31238" y="22009"/>
                      </a:cubicBezTo>
                      <a:cubicBezTo>
                        <a:pt x="31084" y="21790"/>
                        <a:pt x="31111" y="21520"/>
                        <a:pt x="31046" y="21279"/>
                      </a:cubicBezTo>
                      <a:cubicBezTo>
                        <a:pt x="31012" y="21152"/>
                        <a:pt x="31022" y="21000"/>
                        <a:pt x="31000" y="20864"/>
                      </a:cubicBezTo>
                      <a:cubicBezTo>
                        <a:pt x="30932" y="20449"/>
                        <a:pt x="30913" y="20038"/>
                        <a:pt x="30941" y="19617"/>
                      </a:cubicBezTo>
                      <a:cubicBezTo>
                        <a:pt x="30954" y="19415"/>
                        <a:pt x="30972" y="19211"/>
                        <a:pt x="30926" y="19004"/>
                      </a:cubicBezTo>
                      <a:cubicBezTo>
                        <a:pt x="30898" y="18882"/>
                        <a:pt x="30915" y="18835"/>
                        <a:pt x="30995" y="18835"/>
                      </a:cubicBezTo>
                      <a:cubicBezTo>
                        <a:pt x="31021" y="18835"/>
                        <a:pt x="31053" y="18840"/>
                        <a:pt x="31093" y="18849"/>
                      </a:cubicBezTo>
                      <a:cubicBezTo>
                        <a:pt x="31238" y="18885"/>
                        <a:pt x="31381" y="18896"/>
                        <a:pt x="31525" y="18896"/>
                      </a:cubicBezTo>
                      <a:cubicBezTo>
                        <a:pt x="31544" y="18896"/>
                        <a:pt x="31563" y="18896"/>
                        <a:pt x="31582" y="18895"/>
                      </a:cubicBezTo>
                      <a:cubicBezTo>
                        <a:pt x="32009" y="18883"/>
                        <a:pt x="32247" y="18623"/>
                        <a:pt x="32418" y="18273"/>
                      </a:cubicBezTo>
                      <a:cubicBezTo>
                        <a:pt x="32473" y="18162"/>
                        <a:pt x="32455" y="18063"/>
                        <a:pt x="32359" y="17985"/>
                      </a:cubicBezTo>
                      <a:cubicBezTo>
                        <a:pt x="32317" y="17949"/>
                        <a:pt x="32272" y="17929"/>
                        <a:pt x="32227" y="17929"/>
                      </a:cubicBezTo>
                      <a:cubicBezTo>
                        <a:pt x="32189" y="17929"/>
                        <a:pt x="32150" y="17943"/>
                        <a:pt x="32111" y="17973"/>
                      </a:cubicBezTo>
                      <a:cubicBezTo>
                        <a:pt x="32037" y="18029"/>
                        <a:pt x="31984" y="18103"/>
                        <a:pt x="31932" y="18177"/>
                      </a:cubicBezTo>
                      <a:cubicBezTo>
                        <a:pt x="31808" y="18354"/>
                        <a:pt x="31684" y="18433"/>
                        <a:pt x="31535" y="18433"/>
                      </a:cubicBezTo>
                      <a:cubicBezTo>
                        <a:pt x="31441" y="18433"/>
                        <a:pt x="31337" y="18402"/>
                        <a:pt x="31217" y="18345"/>
                      </a:cubicBezTo>
                      <a:cubicBezTo>
                        <a:pt x="31034" y="18258"/>
                        <a:pt x="31000" y="18137"/>
                        <a:pt x="31015" y="17976"/>
                      </a:cubicBezTo>
                      <a:cubicBezTo>
                        <a:pt x="31046" y="17691"/>
                        <a:pt x="31105" y="17407"/>
                        <a:pt x="31121" y="17125"/>
                      </a:cubicBezTo>
                      <a:cubicBezTo>
                        <a:pt x="31139" y="16828"/>
                        <a:pt x="31226" y="16546"/>
                        <a:pt x="31266" y="16255"/>
                      </a:cubicBezTo>
                      <a:cubicBezTo>
                        <a:pt x="31331" y="15788"/>
                        <a:pt x="31415" y="15320"/>
                        <a:pt x="31579" y="14868"/>
                      </a:cubicBezTo>
                      <a:cubicBezTo>
                        <a:pt x="31684" y="14587"/>
                        <a:pt x="31749" y="14287"/>
                        <a:pt x="31839" y="13996"/>
                      </a:cubicBezTo>
                      <a:cubicBezTo>
                        <a:pt x="31919" y="13739"/>
                        <a:pt x="32025" y="13494"/>
                        <a:pt x="32145" y="13256"/>
                      </a:cubicBezTo>
                      <a:cubicBezTo>
                        <a:pt x="32204" y="13138"/>
                        <a:pt x="32207" y="13002"/>
                        <a:pt x="32288" y="12887"/>
                      </a:cubicBezTo>
                      <a:cubicBezTo>
                        <a:pt x="32411" y="12708"/>
                        <a:pt x="32538" y="12525"/>
                        <a:pt x="32644" y="12330"/>
                      </a:cubicBezTo>
                      <a:cubicBezTo>
                        <a:pt x="32774" y="12086"/>
                        <a:pt x="32990" y="11912"/>
                        <a:pt x="33210" y="11755"/>
                      </a:cubicBezTo>
                      <a:cubicBezTo>
                        <a:pt x="33294" y="11693"/>
                        <a:pt x="33352" y="11594"/>
                        <a:pt x="33498" y="11553"/>
                      </a:cubicBezTo>
                      <a:close/>
                      <a:moveTo>
                        <a:pt x="4615" y="26373"/>
                      </a:moveTo>
                      <a:cubicBezTo>
                        <a:pt x="4619" y="26373"/>
                        <a:pt x="4623" y="26373"/>
                        <a:pt x="4628" y="26374"/>
                      </a:cubicBezTo>
                      <a:cubicBezTo>
                        <a:pt x="4713" y="26390"/>
                        <a:pt x="4798" y="26396"/>
                        <a:pt x="4883" y="26396"/>
                      </a:cubicBezTo>
                      <a:cubicBezTo>
                        <a:pt x="5043" y="26396"/>
                        <a:pt x="5202" y="26377"/>
                        <a:pt x="5363" y="26377"/>
                      </a:cubicBezTo>
                      <a:cubicBezTo>
                        <a:pt x="5370" y="26377"/>
                        <a:pt x="5378" y="26377"/>
                        <a:pt x="5386" y="26377"/>
                      </a:cubicBezTo>
                      <a:cubicBezTo>
                        <a:pt x="5603" y="26379"/>
                        <a:pt x="5817" y="26388"/>
                        <a:pt x="6033" y="26388"/>
                      </a:cubicBezTo>
                      <a:cubicBezTo>
                        <a:pt x="6086" y="26388"/>
                        <a:pt x="6138" y="26387"/>
                        <a:pt x="6191" y="26386"/>
                      </a:cubicBezTo>
                      <a:cubicBezTo>
                        <a:pt x="6361" y="26383"/>
                        <a:pt x="6533" y="26373"/>
                        <a:pt x="6704" y="26373"/>
                      </a:cubicBezTo>
                      <a:cubicBezTo>
                        <a:pt x="6843" y="26373"/>
                        <a:pt x="6982" y="26379"/>
                        <a:pt x="7119" y="26402"/>
                      </a:cubicBezTo>
                      <a:cubicBezTo>
                        <a:pt x="7152" y="26408"/>
                        <a:pt x="7184" y="26411"/>
                        <a:pt x="7215" y="26411"/>
                      </a:cubicBezTo>
                      <a:cubicBezTo>
                        <a:pt x="7249" y="26411"/>
                        <a:pt x="7282" y="26407"/>
                        <a:pt x="7314" y="26395"/>
                      </a:cubicBezTo>
                      <a:cubicBezTo>
                        <a:pt x="7345" y="26390"/>
                        <a:pt x="7374" y="26376"/>
                        <a:pt x="7404" y="26376"/>
                      </a:cubicBezTo>
                      <a:cubicBezTo>
                        <a:pt x="7407" y="26376"/>
                        <a:pt x="7410" y="26377"/>
                        <a:pt x="7413" y="26377"/>
                      </a:cubicBezTo>
                      <a:cubicBezTo>
                        <a:pt x="7494" y="26384"/>
                        <a:pt x="7576" y="26386"/>
                        <a:pt x="7657" y="26386"/>
                      </a:cubicBezTo>
                      <a:cubicBezTo>
                        <a:pt x="7812" y="26386"/>
                        <a:pt x="7968" y="26378"/>
                        <a:pt x="8124" y="26378"/>
                      </a:cubicBezTo>
                      <a:cubicBezTo>
                        <a:pt x="8238" y="26378"/>
                        <a:pt x="8352" y="26382"/>
                        <a:pt x="8466" y="26399"/>
                      </a:cubicBezTo>
                      <a:cubicBezTo>
                        <a:pt x="8519" y="26406"/>
                        <a:pt x="8572" y="26416"/>
                        <a:pt x="8624" y="26416"/>
                      </a:cubicBezTo>
                      <a:cubicBezTo>
                        <a:pt x="8653" y="26416"/>
                        <a:pt x="8682" y="26413"/>
                        <a:pt x="8710" y="26405"/>
                      </a:cubicBezTo>
                      <a:cubicBezTo>
                        <a:pt x="8818" y="26377"/>
                        <a:pt x="8927" y="26374"/>
                        <a:pt x="9035" y="26374"/>
                      </a:cubicBezTo>
                      <a:cubicBezTo>
                        <a:pt x="9060" y="26374"/>
                        <a:pt x="9084" y="26374"/>
                        <a:pt x="9109" y="26374"/>
                      </a:cubicBezTo>
                      <a:cubicBezTo>
                        <a:pt x="9132" y="26374"/>
                        <a:pt x="9155" y="26374"/>
                        <a:pt x="9178" y="26374"/>
                      </a:cubicBezTo>
                      <a:cubicBezTo>
                        <a:pt x="9205" y="26373"/>
                        <a:pt x="9232" y="26373"/>
                        <a:pt x="9259" y="26373"/>
                      </a:cubicBezTo>
                      <a:cubicBezTo>
                        <a:pt x="9487" y="26373"/>
                        <a:pt x="9715" y="26396"/>
                        <a:pt x="9941" y="26396"/>
                      </a:cubicBezTo>
                      <a:cubicBezTo>
                        <a:pt x="10028" y="26396"/>
                        <a:pt x="10115" y="26393"/>
                        <a:pt x="10202" y="26383"/>
                      </a:cubicBezTo>
                      <a:cubicBezTo>
                        <a:pt x="10205" y="26383"/>
                        <a:pt x="10207" y="26383"/>
                        <a:pt x="10210" y="26383"/>
                      </a:cubicBezTo>
                      <a:cubicBezTo>
                        <a:pt x="10264" y="26383"/>
                        <a:pt x="10296" y="26416"/>
                        <a:pt x="10317" y="26460"/>
                      </a:cubicBezTo>
                      <a:cubicBezTo>
                        <a:pt x="10351" y="26529"/>
                        <a:pt x="10382" y="26594"/>
                        <a:pt x="10410" y="26662"/>
                      </a:cubicBezTo>
                      <a:cubicBezTo>
                        <a:pt x="10506" y="26888"/>
                        <a:pt x="10512" y="27148"/>
                        <a:pt x="10685" y="27343"/>
                      </a:cubicBezTo>
                      <a:cubicBezTo>
                        <a:pt x="10701" y="27677"/>
                        <a:pt x="10936" y="27946"/>
                        <a:pt x="10958" y="28284"/>
                      </a:cubicBezTo>
                      <a:cubicBezTo>
                        <a:pt x="10967" y="28426"/>
                        <a:pt x="11078" y="28547"/>
                        <a:pt x="11112" y="28695"/>
                      </a:cubicBezTo>
                      <a:cubicBezTo>
                        <a:pt x="11168" y="28943"/>
                        <a:pt x="11273" y="29181"/>
                        <a:pt x="11310" y="29432"/>
                      </a:cubicBezTo>
                      <a:cubicBezTo>
                        <a:pt x="11351" y="29711"/>
                        <a:pt x="11459" y="29967"/>
                        <a:pt x="11524" y="30237"/>
                      </a:cubicBezTo>
                      <a:cubicBezTo>
                        <a:pt x="11566" y="30414"/>
                        <a:pt x="11503" y="30506"/>
                        <a:pt x="11328" y="30506"/>
                      </a:cubicBezTo>
                      <a:cubicBezTo>
                        <a:pt x="11322" y="30506"/>
                        <a:pt x="11316" y="30506"/>
                        <a:pt x="11310" y="30506"/>
                      </a:cubicBezTo>
                      <a:cubicBezTo>
                        <a:pt x="11185" y="30501"/>
                        <a:pt x="11059" y="30500"/>
                        <a:pt x="10933" y="30500"/>
                      </a:cubicBezTo>
                      <a:cubicBezTo>
                        <a:pt x="10643" y="30500"/>
                        <a:pt x="10353" y="30508"/>
                        <a:pt x="10063" y="30508"/>
                      </a:cubicBezTo>
                      <a:cubicBezTo>
                        <a:pt x="9898" y="30508"/>
                        <a:pt x="9733" y="30506"/>
                        <a:pt x="9568" y="30497"/>
                      </a:cubicBezTo>
                      <a:cubicBezTo>
                        <a:pt x="9497" y="30493"/>
                        <a:pt x="9427" y="30492"/>
                        <a:pt x="9356" y="30492"/>
                      </a:cubicBezTo>
                      <a:cubicBezTo>
                        <a:pt x="9108" y="30492"/>
                        <a:pt x="8860" y="30509"/>
                        <a:pt x="8613" y="30509"/>
                      </a:cubicBezTo>
                      <a:cubicBezTo>
                        <a:pt x="8519" y="30509"/>
                        <a:pt x="8426" y="30507"/>
                        <a:pt x="8333" y="30500"/>
                      </a:cubicBezTo>
                      <a:cubicBezTo>
                        <a:pt x="8256" y="30494"/>
                        <a:pt x="8180" y="30492"/>
                        <a:pt x="8105" y="30492"/>
                      </a:cubicBezTo>
                      <a:cubicBezTo>
                        <a:pt x="7876" y="30492"/>
                        <a:pt x="7650" y="30512"/>
                        <a:pt x="7423" y="30512"/>
                      </a:cubicBezTo>
                      <a:cubicBezTo>
                        <a:pt x="7376" y="30512"/>
                        <a:pt x="7330" y="30511"/>
                        <a:pt x="7283" y="30509"/>
                      </a:cubicBezTo>
                      <a:cubicBezTo>
                        <a:pt x="7049" y="30498"/>
                        <a:pt x="6812" y="30472"/>
                        <a:pt x="6575" y="30472"/>
                      </a:cubicBezTo>
                      <a:cubicBezTo>
                        <a:pt x="6410" y="30472"/>
                        <a:pt x="6244" y="30485"/>
                        <a:pt x="6079" y="30525"/>
                      </a:cubicBezTo>
                      <a:cubicBezTo>
                        <a:pt x="6040" y="30534"/>
                        <a:pt x="6000" y="30538"/>
                        <a:pt x="5960" y="30538"/>
                      </a:cubicBezTo>
                      <a:cubicBezTo>
                        <a:pt x="5832" y="30538"/>
                        <a:pt x="5703" y="30499"/>
                        <a:pt x="5572" y="30499"/>
                      </a:cubicBezTo>
                      <a:cubicBezTo>
                        <a:pt x="5562" y="30499"/>
                        <a:pt x="5551" y="30499"/>
                        <a:pt x="5541" y="30500"/>
                      </a:cubicBezTo>
                      <a:cubicBezTo>
                        <a:pt x="5406" y="30506"/>
                        <a:pt x="5271" y="30508"/>
                        <a:pt x="5133" y="30508"/>
                      </a:cubicBezTo>
                      <a:cubicBezTo>
                        <a:pt x="4912" y="30508"/>
                        <a:pt x="4684" y="30503"/>
                        <a:pt x="4442" y="30503"/>
                      </a:cubicBezTo>
                      <a:cubicBezTo>
                        <a:pt x="4541" y="30085"/>
                        <a:pt x="4429" y="29695"/>
                        <a:pt x="4451" y="29302"/>
                      </a:cubicBezTo>
                      <a:cubicBezTo>
                        <a:pt x="4464" y="29122"/>
                        <a:pt x="4498" y="28943"/>
                        <a:pt x="4479" y="28763"/>
                      </a:cubicBezTo>
                      <a:cubicBezTo>
                        <a:pt x="4429" y="28271"/>
                        <a:pt x="4513" y="27779"/>
                        <a:pt x="4470" y="27287"/>
                      </a:cubicBezTo>
                      <a:cubicBezTo>
                        <a:pt x="4445" y="27027"/>
                        <a:pt x="4501" y="26764"/>
                        <a:pt x="4479" y="26498"/>
                      </a:cubicBezTo>
                      <a:cubicBezTo>
                        <a:pt x="4473" y="26430"/>
                        <a:pt x="4516" y="26395"/>
                        <a:pt x="4578" y="26380"/>
                      </a:cubicBezTo>
                      <a:cubicBezTo>
                        <a:pt x="4589" y="26375"/>
                        <a:pt x="4602" y="26373"/>
                        <a:pt x="4615" y="26373"/>
                      </a:cubicBezTo>
                      <a:close/>
                      <a:moveTo>
                        <a:pt x="12768" y="17664"/>
                      </a:moveTo>
                      <a:cubicBezTo>
                        <a:pt x="12786" y="17664"/>
                        <a:pt x="12807" y="17668"/>
                        <a:pt x="12830" y="17676"/>
                      </a:cubicBezTo>
                      <a:cubicBezTo>
                        <a:pt x="13038" y="17744"/>
                        <a:pt x="13261" y="17775"/>
                        <a:pt x="13456" y="17899"/>
                      </a:cubicBezTo>
                      <a:cubicBezTo>
                        <a:pt x="13743" y="18084"/>
                        <a:pt x="14019" y="18276"/>
                        <a:pt x="14260" y="18530"/>
                      </a:cubicBezTo>
                      <a:cubicBezTo>
                        <a:pt x="14468" y="18747"/>
                        <a:pt x="14712" y="18936"/>
                        <a:pt x="14886" y="19180"/>
                      </a:cubicBezTo>
                      <a:cubicBezTo>
                        <a:pt x="15071" y="19440"/>
                        <a:pt x="15254" y="19703"/>
                        <a:pt x="15424" y="19973"/>
                      </a:cubicBezTo>
                      <a:cubicBezTo>
                        <a:pt x="15526" y="20131"/>
                        <a:pt x="15591" y="20310"/>
                        <a:pt x="15715" y="20456"/>
                      </a:cubicBezTo>
                      <a:cubicBezTo>
                        <a:pt x="15752" y="20499"/>
                        <a:pt x="15777" y="20551"/>
                        <a:pt x="15796" y="20607"/>
                      </a:cubicBezTo>
                      <a:cubicBezTo>
                        <a:pt x="15892" y="20889"/>
                        <a:pt x="16028" y="21152"/>
                        <a:pt x="16133" y="21427"/>
                      </a:cubicBezTo>
                      <a:cubicBezTo>
                        <a:pt x="16263" y="21762"/>
                        <a:pt x="16408" y="22093"/>
                        <a:pt x="16458" y="22458"/>
                      </a:cubicBezTo>
                      <a:cubicBezTo>
                        <a:pt x="16501" y="22746"/>
                        <a:pt x="16600" y="23028"/>
                        <a:pt x="16684" y="23309"/>
                      </a:cubicBezTo>
                      <a:cubicBezTo>
                        <a:pt x="16715" y="23415"/>
                        <a:pt x="16743" y="23517"/>
                        <a:pt x="16743" y="23625"/>
                      </a:cubicBezTo>
                      <a:cubicBezTo>
                        <a:pt x="16740" y="23758"/>
                        <a:pt x="16761" y="23885"/>
                        <a:pt x="16829" y="24003"/>
                      </a:cubicBezTo>
                      <a:cubicBezTo>
                        <a:pt x="16848" y="24031"/>
                        <a:pt x="16867" y="24065"/>
                        <a:pt x="16867" y="24096"/>
                      </a:cubicBezTo>
                      <a:cubicBezTo>
                        <a:pt x="16891" y="24566"/>
                        <a:pt x="17096" y="24999"/>
                        <a:pt x="17154" y="25464"/>
                      </a:cubicBezTo>
                      <a:cubicBezTo>
                        <a:pt x="17210" y="25869"/>
                        <a:pt x="17353" y="26256"/>
                        <a:pt x="17421" y="26655"/>
                      </a:cubicBezTo>
                      <a:cubicBezTo>
                        <a:pt x="17486" y="27039"/>
                        <a:pt x="17606" y="27405"/>
                        <a:pt x="17699" y="27779"/>
                      </a:cubicBezTo>
                      <a:cubicBezTo>
                        <a:pt x="17786" y="28135"/>
                        <a:pt x="17792" y="28510"/>
                        <a:pt x="17913" y="28853"/>
                      </a:cubicBezTo>
                      <a:cubicBezTo>
                        <a:pt x="17984" y="29054"/>
                        <a:pt x="17972" y="29271"/>
                        <a:pt x="18077" y="29463"/>
                      </a:cubicBezTo>
                      <a:cubicBezTo>
                        <a:pt x="18167" y="29621"/>
                        <a:pt x="18080" y="29828"/>
                        <a:pt x="18204" y="29983"/>
                      </a:cubicBezTo>
                      <a:cubicBezTo>
                        <a:pt x="18188" y="30280"/>
                        <a:pt x="18355" y="30534"/>
                        <a:pt x="18417" y="30812"/>
                      </a:cubicBezTo>
                      <a:cubicBezTo>
                        <a:pt x="18476" y="31091"/>
                        <a:pt x="18405" y="31199"/>
                        <a:pt x="18167" y="31357"/>
                      </a:cubicBezTo>
                      <a:cubicBezTo>
                        <a:pt x="17953" y="31500"/>
                        <a:pt x="17699" y="31555"/>
                        <a:pt x="17492" y="31710"/>
                      </a:cubicBezTo>
                      <a:cubicBezTo>
                        <a:pt x="17408" y="31772"/>
                        <a:pt x="17263" y="31753"/>
                        <a:pt x="17164" y="31803"/>
                      </a:cubicBezTo>
                      <a:cubicBezTo>
                        <a:pt x="16966" y="31905"/>
                        <a:pt x="16758" y="31979"/>
                        <a:pt x="16548" y="32048"/>
                      </a:cubicBezTo>
                      <a:cubicBezTo>
                        <a:pt x="16374" y="32100"/>
                        <a:pt x="16207" y="32168"/>
                        <a:pt x="16022" y="32184"/>
                      </a:cubicBezTo>
                      <a:cubicBezTo>
                        <a:pt x="15885" y="32196"/>
                        <a:pt x="15762" y="32270"/>
                        <a:pt x="15625" y="32298"/>
                      </a:cubicBezTo>
                      <a:cubicBezTo>
                        <a:pt x="15319" y="32363"/>
                        <a:pt x="15006" y="32379"/>
                        <a:pt x="14700" y="32397"/>
                      </a:cubicBezTo>
                      <a:cubicBezTo>
                        <a:pt x="14379" y="32416"/>
                        <a:pt x="14058" y="32454"/>
                        <a:pt x="13739" y="32454"/>
                      </a:cubicBezTo>
                      <a:cubicBezTo>
                        <a:pt x="13592" y="32454"/>
                        <a:pt x="13446" y="32447"/>
                        <a:pt x="13301" y="32425"/>
                      </a:cubicBezTo>
                      <a:cubicBezTo>
                        <a:pt x="13121" y="32400"/>
                        <a:pt x="12945" y="32428"/>
                        <a:pt x="12765" y="32376"/>
                      </a:cubicBezTo>
                      <a:cubicBezTo>
                        <a:pt x="12589" y="32323"/>
                        <a:pt x="12468" y="32236"/>
                        <a:pt x="12443" y="32051"/>
                      </a:cubicBezTo>
                      <a:cubicBezTo>
                        <a:pt x="12391" y="31636"/>
                        <a:pt x="12255" y="31240"/>
                        <a:pt x="12180" y="30828"/>
                      </a:cubicBezTo>
                      <a:cubicBezTo>
                        <a:pt x="12125" y="30506"/>
                        <a:pt x="12060" y="30184"/>
                        <a:pt x="11973" y="29872"/>
                      </a:cubicBezTo>
                      <a:cubicBezTo>
                        <a:pt x="11877" y="29509"/>
                        <a:pt x="11784" y="29144"/>
                        <a:pt x="11645" y="28791"/>
                      </a:cubicBezTo>
                      <a:cubicBezTo>
                        <a:pt x="11527" y="28497"/>
                        <a:pt x="11450" y="28188"/>
                        <a:pt x="11363" y="27881"/>
                      </a:cubicBezTo>
                      <a:cubicBezTo>
                        <a:pt x="11252" y="27494"/>
                        <a:pt x="11100" y="27123"/>
                        <a:pt x="10951" y="26748"/>
                      </a:cubicBezTo>
                      <a:cubicBezTo>
                        <a:pt x="10886" y="26578"/>
                        <a:pt x="10828" y="26395"/>
                        <a:pt x="10756" y="26225"/>
                      </a:cubicBezTo>
                      <a:cubicBezTo>
                        <a:pt x="10651" y="25978"/>
                        <a:pt x="10592" y="25711"/>
                        <a:pt x="10434" y="25485"/>
                      </a:cubicBezTo>
                      <a:cubicBezTo>
                        <a:pt x="10397" y="25433"/>
                        <a:pt x="10366" y="25374"/>
                        <a:pt x="10345" y="25312"/>
                      </a:cubicBezTo>
                      <a:cubicBezTo>
                        <a:pt x="10243" y="24981"/>
                        <a:pt x="10069" y="24684"/>
                        <a:pt x="9887" y="24393"/>
                      </a:cubicBezTo>
                      <a:cubicBezTo>
                        <a:pt x="9797" y="24253"/>
                        <a:pt x="9747" y="24096"/>
                        <a:pt x="9676" y="23953"/>
                      </a:cubicBezTo>
                      <a:cubicBezTo>
                        <a:pt x="9515" y="23638"/>
                        <a:pt x="9280" y="23371"/>
                        <a:pt x="9150" y="23037"/>
                      </a:cubicBezTo>
                      <a:cubicBezTo>
                        <a:pt x="9060" y="22805"/>
                        <a:pt x="8939" y="22570"/>
                        <a:pt x="8778" y="22368"/>
                      </a:cubicBezTo>
                      <a:cubicBezTo>
                        <a:pt x="8754" y="22337"/>
                        <a:pt x="8723" y="22303"/>
                        <a:pt x="8710" y="22266"/>
                      </a:cubicBezTo>
                      <a:cubicBezTo>
                        <a:pt x="8562" y="21901"/>
                        <a:pt x="8450" y="21523"/>
                        <a:pt x="8447" y="21124"/>
                      </a:cubicBezTo>
                      <a:cubicBezTo>
                        <a:pt x="8444" y="21003"/>
                        <a:pt x="8565" y="20842"/>
                        <a:pt x="8679" y="20799"/>
                      </a:cubicBezTo>
                      <a:cubicBezTo>
                        <a:pt x="8716" y="20785"/>
                        <a:pt x="8751" y="20778"/>
                        <a:pt x="8782" y="20778"/>
                      </a:cubicBezTo>
                      <a:cubicBezTo>
                        <a:pt x="8862" y="20778"/>
                        <a:pt x="8923" y="20823"/>
                        <a:pt x="8958" y="20914"/>
                      </a:cubicBezTo>
                      <a:cubicBezTo>
                        <a:pt x="9094" y="21266"/>
                        <a:pt x="9271" y="21601"/>
                        <a:pt x="9410" y="21954"/>
                      </a:cubicBezTo>
                      <a:cubicBezTo>
                        <a:pt x="9487" y="22146"/>
                        <a:pt x="9642" y="22307"/>
                        <a:pt x="9775" y="22474"/>
                      </a:cubicBezTo>
                      <a:cubicBezTo>
                        <a:pt x="9911" y="22647"/>
                        <a:pt x="10085" y="22789"/>
                        <a:pt x="10202" y="22981"/>
                      </a:cubicBezTo>
                      <a:cubicBezTo>
                        <a:pt x="10254" y="23063"/>
                        <a:pt x="10338" y="23104"/>
                        <a:pt x="10413" y="23104"/>
                      </a:cubicBezTo>
                      <a:cubicBezTo>
                        <a:pt x="10446" y="23104"/>
                        <a:pt x="10477" y="23096"/>
                        <a:pt x="10503" y="23080"/>
                      </a:cubicBezTo>
                      <a:cubicBezTo>
                        <a:pt x="10602" y="23018"/>
                        <a:pt x="10651" y="22839"/>
                        <a:pt x="10599" y="22731"/>
                      </a:cubicBezTo>
                      <a:cubicBezTo>
                        <a:pt x="10568" y="22672"/>
                        <a:pt x="10540" y="22607"/>
                        <a:pt x="10493" y="22563"/>
                      </a:cubicBezTo>
                      <a:cubicBezTo>
                        <a:pt x="10236" y="22334"/>
                        <a:pt x="10100" y="22019"/>
                        <a:pt x="9880" y="21765"/>
                      </a:cubicBezTo>
                      <a:cubicBezTo>
                        <a:pt x="9788" y="21657"/>
                        <a:pt x="9781" y="21505"/>
                        <a:pt x="9713" y="21381"/>
                      </a:cubicBezTo>
                      <a:cubicBezTo>
                        <a:pt x="9524" y="21031"/>
                        <a:pt x="9441" y="20651"/>
                        <a:pt x="9394" y="20254"/>
                      </a:cubicBezTo>
                      <a:cubicBezTo>
                        <a:pt x="9348" y="19886"/>
                        <a:pt x="9373" y="19542"/>
                        <a:pt x="9534" y="19208"/>
                      </a:cubicBezTo>
                      <a:cubicBezTo>
                        <a:pt x="9573" y="19127"/>
                        <a:pt x="9614" y="19057"/>
                        <a:pt x="9701" y="19057"/>
                      </a:cubicBezTo>
                      <a:cubicBezTo>
                        <a:pt x="9711" y="19057"/>
                        <a:pt x="9721" y="19058"/>
                        <a:pt x="9732" y="19060"/>
                      </a:cubicBezTo>
                      <a:cubicBezTo>
                        <a:pt x="9831" y="19075"/>
                        <a:pt x="9890" y="19143"/>
                        <a:pt x="9902" y="19245"/>
                      </a:cubicBezTo>
                      <a:cubicBezTo>
                        <a:pt x="9905" y="19295"/>
                        <a:pt x="9911" y="19344"/>
                        <a:pt x="9914" y="19394"/>
                      </a:cubicBezTo>
                      <a:cubicBezTo>
                        <a:pt x="9918" y="19768"/>
                        <a:pt x="10035" y="20121"/>
                        <a:pt x="10091" y="20486"/>
                      </a:cubicBezTo>
                      <a:cubicBezTo>
                        <a:pt x="10122" y="20678"/>
                        <a:pt x="10224" y="20849"/>
                        <a:pt x="10326" y="21000"/>
                      </a:cubicBezTo>
                      <a:cubicBezTo>
                        <a:pt x="10469" y="21217"/>
                        <a:pt x="10589" y="21449"/>
                        <a:pt x="10763" y="21653"/>
                      </a:cubicBezTo>
                      <a:cubicBezTo>
                        <a:pt x="10911" y="21827"/>
                        <a:pt x="11109" y="21947"/>
                        <a:pt x="11233" y="22149"/>
                      </a:cubicBezTo>
                      <a:cubicBezTo>
                        <a:pt x="11279" y="22222"/>
                        <a:pt x="11373" y="22257"/>
                        <a:pt x="11464" y="22257"/>
                      </a:cubicBezTo>
                      <a:cubicBezTo>
                        <a:pt x="11538" y="22257"/>
                        <a:pt x="11611" y="22233"/>
                        <a:pt x="11654" y="22189"/>
                      </a:cubicBezTo>
                      <a:cubicBezTo>
                        <a:pt x="11753" y="22087"/>
                        <a:pt x="11713" y="21898"/>
                        <a:pt x="11577" y="21787"/>
                      </a:cubicBezTo>
                      <a:cubicBezTo>
                        <a:pt x="11245" y="21511"/>
                        <a:pt x="10995" y="21174"/>
                        <a:pt x="10778" y="20802"/>
                      </a:cubicBezTo>
                      <a:cubicBezTo>
                        <a:pt x="10577" y="20459"/>
                        <a:pt x="10534" y="20075"/>
                        <a:pt x="10425" y="19706"/>
                      </a:cubicBezTo>
                      <a:cubicBezTo>
                        <a:pt x="10366" y="19508"/>
                        <a:pt x="10397" y="19289"/>
                        <a:pt x="10407" y="19072"/>
                      </a:cubicBezTo>
                      <a:cubicBezTo>
                        <a:pt x="10416" y="18824"/>
                        <a:pt x="10506" y="18614"/>
                        <a:pt x="10599" y="18400"/>
                      </a:cubicBezTo>
                      <a:cubicBezTo>
                        <a:pt x="10648" y="18286"/>
                        <a:pt x="10732" y="18193"/>
                        <a:pt x="10831" y="18112"/>
                      </a:cubicBezTo>
                      <a:cubicBezTo>
                        <a:pt x="10888" y="18065"/>
                        <a:pt x="10946" y="18041"/>
                        <a:pt x="10999" y="18041"/>
                      </a:cubicBezTo>
                      <a:cubicBezTo>
                        <a:pt x="11074" y="18041"/>
                        <a:pt x="11142" y="18088"/>
                        <a:pt x="11193" y="18180"/>
                      </a:cubicBezTo>
                      <a:cubicBezTo>
                        <a:pt x="11267" y="18310"/>
                        <a:pt x="11289" y="18447"/>
                        <a:pt x="11286" y="18796"/>
                      </a:cubicBezTo>
                      <a:cubicBezTo>
                        <a:pt x="11351" y="19180"/>
                        <a:pt x="11372" y="19629"/>
                        <a:pt x="11527" y="20062"/>
                      </a:cubicBezTo>
                      <a:cubicBezTo>
                        <a:pt x="11611" y="20288"/>
                        <a:pt x="11716" y="20496"/>
                        <a:pt x="11809" y="20712"/>
                      </a:cubicBezTo>
                      <a:cubicBezTo>
                        <a:pt x="11852" y="20811"/>
                        <a:pt x="11930" y="20870"/>
                        <a:pt x="12004" y="20932"/>
                      </a:cubicBezTo>
                      <a:cubicBezTo>
                        <a:pt x="12283" y="21166"/>
                        <a:pt x="12573" y="21375"/>
                        <a:pt x="12960" y="21375"/>
                      </a:cubicBezTo>
                      <a:cubicBezTo>
                        <a:pt x="12968" y="21375"/>
                        <a:pt x="12977" y="21375"/>
                        <a:pt x="12985" y="21375"/>
                      </a:cubicBezTo>
                      <a:cubicBezTo>
                        <a:pt x="13440" y="21366"/>
                        <a:pt x="13917" y="21006"/>
                        <a:pt x="14047" y="20586"/>
                      </a:cubicBezTo>
                      <a:cubicBezTo>
                        <a:pt x="14068" y="20511"/>
                        <a:pt x="14087" y="20440"/>
                        <a:pt x="14078" y="20366"/>
                      </a:cubicBezTo>
                      <a:cubicBezTo>
                        <a:pt x="14022" y="19985"/>
                        <a:pt x="13985" y="19601"/>
                        <a:pt x="13768" y="19261"/>
                      </a:cubicBezTo>
                      <a:cubicBezTo>
                        <a:pt x="13607" y="19010"/>
                        <a:pt x="13428" y="18784"/>
                        <a:pt x="13211" y="18583"/>
                      </a:cubicBezTo>
                      <a:cubicBezTo>
                        <a:pt x="13047" y="18434"/>
                        <a:pt x="12960" y="18221"/>
                        <a:pt x="12771" y="18088"/>
                      </a:cubicBezTo>
                      <a:cubicBezTo>
                        <a:pt x="12710" y="18044"/>
                        <a:pt x="12697" y="17927"/>
                        <a:pt x="12672" y="17840"/>
                      </a:cubicBezTo>
                      <a:cubicBezTo>
                        <a:pt x="12647" y="17737"/>
                        <a:pt x="12686" y="17664"/>
                        <a:pt x="12768" y="17664"/>
                      </a:cubicBezTo>
                      <a:close/>
                      <a:moveTo>
                        <a:pt x="5764" y="485"/>
                      </a:moveTo>
                      <a:cubicBezTo>
                        <a:pt x="5800" y="485"/>
                        <a:pt x="5836" y="488"/>
                        <a:pt x="5872" y="494"/>
                      </a:cubicBezTo>
                      <a:cubicBezTo>
                        <a:pt x="6061" y="526"/>
                        <a:pt x="6251" y="540"/>
                        <a:pt x="6440" y="540"/>
                      </a:cubicBezTo>
                      <a:cubicBezTo>
                        <a:pt x="6635" y="540"/>
                        <a:pt x="6830" y="525"/>
                        <a:pt x="7026" y="500"/>
                      </a:cubicBezTo>
                      <a:cubicBezTo>
                        <a:pt x="7050" y="496"/>
                        <a:pt x="7074" y="495"/>
                        <a:pt x="7097" y="495"/>
                      </a:cubicBezTo>
                      <a:cubicBezTo>
                        <a:pt x="7114" y="495"/>
                        <a:pt x="7131" y="496"/>
                        <a:pt x="7147" y="497"/>
                      </a:cubicBezTo>
                      <a:cubicBezTo>
                        <a:pt x="7451" y="534"/>
                        <a:pt x="7751" y="528"/>
                        <a:pt x="8054" y="534"/>
                      </a:cubicBezTo>
                      <a:cubicBezTo>
                        <a:pt x="8059" y="534"/>
                        <a:pt x="8065" y="534"/>
                        <a:pt x="8070" y="534"/>
                      </a:cubicBezTo>
                      <a:cubicBezTo>
                        <a:pt x="8244" y="534"/>
                        <a:pt x="8413" y="495"/>
                        <a:pt x="8587" y="495"/>
                      </a:cubicBezTo>
                      <a:cubicBezTo>
                        <a:pt x="8630" y="495"/>
                        <a:pt x="8673" y="497"/>
                        <a:pt x="8717" y="503"/>
                      </a:cubicBezTo>
                      <a:cubicBezTo>
                        <a:pt x="8836" y="518"/>
                        <a:pt x="8956" y="523"/>
                        <a:pt x="9076" y="523"/>
                      </a:cubicBezTo>
                      <a:cubicBezTo>
                        <a:pt x="9277" y="523"/>
                        <a:pt x="9479" y="509"/>
                        <a:pt x="9681" y="509"/>
                      </a:cubicBezTo>
                      <a:cubicBezTo>
                        <a:pt x="9806" y="509"/>
                        <a:pt x="9931" y="514"/>
                        <a:pt x="10057" y="531"/>
                      </a:cubicBezTo>
                      <a:cubicBezTo>
                        <a:pt x="10098" y="536"/>
                        <a:pt x="10140" y="538"/>
                        <a:pt x="10181" y="538"/>
                      </a:cubicBezTo>
                      <a:cubicBezTo>
                        <a:pt x="10328" y="538"/>
                        <a:pt x="10476" y="512"/>
                        <a:pt x="10626" y="512"/>
                      </a:cubicBezTo>
                      <a:cubicBezTo>
                        <a:pt x="10632" y="512"/>
                        <a:pt x="10639" y="512"/>
                        <a:pt x="10645" y="512"/>
                      </a:cubicBezTo>
                      <a:cubicBezTo>
                        <a:pt x="11140" y="522"/>
                        <a:pt x="11639" y="515"/>
                        <a:pt x="12137" y="525"/>
                      </a:cubicBezTo>
                      <a:cubicBezTo>
                        <a:pt x="12213" y="527"/>
                        <a:pt x="12290" y="530"/>
                        <a:pt x="12367" y="530"/>
                      </a:cubicBezTo>
                      <a:cubicBezTo>
                        <a:pt x="12485" y="530"/>
                        <a:pt x="12605" y="524"/>
                        <a:pt x="12725" y="503"/>
                      </a:cubicBezTo>
                      <a:cubicBezTo>
                        <a:pt x="12757" y="498"/>
                        <a:pt x="12790" y="496"/>
                        <a:pt x="12822" y="496"/>
                      </a:cubicBezTo>
                      <a:cubicBezTo>
                        <a:pt x="12921" y="496"/>
                        <a:pt x="13022" y="514"/>
                        <a:pt x="13126" y="514"/>
                      </a:cubicBezTo>
                      <a:cubicBezTo>
                        <a:pt x="13145" y="514"/>
                        <a:pt x="13164" y="514"/>
                        <a:pt x="13183" y="512"/>
                      </a:cubicBezTo>
                      <a:cubicBezTo>
                        <a:pt x="13270" y="506"/>
                        <a:pt x="13356" y="504"/>
                        <a:pt x="13443" y="504"/>
                      </a:cubicBezTo>
                      <a:cubicBezTo>
                        <a:pt x="13685" y="504"/>
                        <a:pt x="13927" y="521"/>
                        <a:pt x="14170" y="521"/>
                      </a:cubicBezTo>
                      <a:cubicBezTo>
                        <a:pt x="14295" y="521"/>
                        <a:pt x="14420" y="517"/>
                        <a:pt x="14545" y="503"/>
                      </a:cubicBezTo>
                      <a:cubicBezTo>
                        <a:pt x="14585" y="499"/>
                        <a:pt x="14624" y="497"/>
                        <a:pt x="14664" y="497"/>
                      </a:cubicBezTo>
                      <a:cubicBezTo>
                        <a:pt x="14849" y="497"/>
                        <a:pt x="15036" y="536"/>
                        <a:pt x="15222" y="536"/>
                      </a:cubicBezTo>
                      <a:cubicBezTo>
                        <a:pt x="15275" y="536"/>
                        <a:pt x="15328" y="533"/>
                        <a:pt x="15381" y="525"/>
                      </a:cubicBezTo>
                      <a:cubicBezTo>
                        <a:pt x="15535" y="501"/>
                        <a:pt x="15690" y="492"/>
                        <a:pt x="15844" y="492"/>
                      </a:cubicBezTo>
                      <a:cubicBezTo>
                        <a:pt x="16051" y="492"/>
                        <a:pt x="16256" y="507"/>
                        <a:pt x="16458" y="522"/>
                      </a:cubicBezTo>
                      <a:cubicBezTo>
                        <a:pt x="16536" y="527"/>
                        <a:pt x="16613" y="529"/>
                        <a:pt x="16689" y="529"/>
                      </a:cubicBezTo>
                      <a:cubicBezTo>
                        <a:pt x="16916" y="529"/>
                        <a:pt x="17140" y="511"/>
                        <a:pt x="17362" y="506"/>
                      </a:cubicBezTo>
                      <a:cubicBezTo>
                        <a:pt x="17382" y="506"/>
                        <a:pt x="17403" y="505"/>
                        <a:pt x="17423" y="505"/>
                      </a:cubicBezTo>
                      <a:cubicBezTo>
                        <a:pt x="17682" y="505"/>
                        <a:pt x="17941" y="539"/>
                        <a:pt x="18200" y="539"/>
                      </a:cubicBezTo>
                      <a:cubicBezTo>
                        <a:pt x="18339" y="539"/>
                        <a:pt x="18477" y="530"/>
                        <a:pt x="18615" y="500"/>
                      </a:cubicBezTo>
                      <a:cubicBezTo>
                        <a:pt x="18718" y="533"/>
                        <a:pt x="18823" y="543"/>
                        <a:pt x="18928" y="543"/>
                      </a:cubicBezTo>
                      <a:cubicBezTo>
                        <a:pt x="19070" y="543"/>
                        <a:pt x="19212" y="524"/>
                        <a:pt x="19349" y="515"/>
                      </a:cubicBezTo>
                      <a:cubicBezTo>
                        <a:pt x="19381" y="514"/>
                        <a:pt x="19413" y="513"/>
                        <a:pt x="19446" y="513"/>
                      </a:cubicBezTo>
                      <a:cubicBezTo>
                        <a:pt x="19623" y="513"/>
                        <a:pt x="19801" y="537"/>
                        <a:pt x="19979" y="537"/>
                      </a:cubicBezTo>
                      <a:cubicBezTo>
                        <a:pt x="20086" y="537"/>
                        <a:pt x="20193" y="528"/>
                        <a:pt x="20299" y="500"/>
                      </a:cubicBezTo>
                      <a:cubicBezTo>
                        <a:pt x="20328" y="492"/>
                        <a:pt x="20358" y="489"/>
                        <a:pt x="20390" y="489"/>
                      </a:cubicBezTo>
                      <a:cubicBezTo>
                        <a:pt x="20417" y="489"/>
                        <a:pt x="20444" y="491"/>
                        <a:pt x="20470" y="494"/>
                      </a:cubicBezTo>
                      <a:cubicBezTo>
                        <a:pt x="20799" y="529"/>
                        <a:pt x="21129" y="544"/>
                        <a:pt x="21458" y="544"/>
                      </a:cubicBezTo>
                      <a:cubicBezTo>
                        <a:pt x="21828" y="544"/>
                        <a:pt x="22197" y="525"/>
                        <a:pt x="22565" y="494"/>
                      </a:cubicBezTo>
                      <a:cubicBezTo>
                        <a:pt x="22581" y="492"/>
                        <a:pt x="22598" y="492"/>
                        <a:pt x="22614" y="492"/>
                      </a:cubicBezTo>
                      <a:cubicBezTo>
                        <a:pt x="22672" y="492"/>
                        <a:pt x="22729" y="500"/>
                        <a:pt x="22785" y="509"/>
                      </a:cubicBezTo>
                      <a:cubicBezTo>
                        <a:pt x="22875" y="525"/>
                        <a:pt x="22965" y="539"/>
                        <a:pt x="23054" y="539"/>
                      </a:cubicBezTo>
                      <a:cubicBezTo>
                        <a:pt x="23127" y="539"/>
                        <a:pt x="23200" y="529"/>
                        <a:pt x="23274" y="503"/>
                      </a:cubicBezTo>
                      <a:cubicBezTo>
                        <a:pt x="23304" y="493"/>
                        <a:pt x="23336" y="489"/>
                        <a:pt x="23369" y="489"/>
                      </a:cubicBezTo>
                      <a:cubicBezTo>
                        <a:pt x="23395" y="489"/>
                        <a:pt x="23420" y="491"/>
                        <a:pt x="23444" y="494"/>
                      </a:cubicBezTo>
                      <a:cubicBezTo>
                        <a:pt x="23659" y="521"/>
                        <a:pt x="23879" y="549"/>
                        <a:pt x="24095" y="549"/>
                      </a:cubicBezTo>
                      <a:cubicBezTo>
                        <a:pt x="24196" y="549"/>
                        <a:pt x="24296" y="543"/>
                        <a:pt x="24394" y="528"/>
                      </a:cubicBezTo>
                      <a:cubicBezTo>
                        <a:pt x="24509" y="510"/>
                        <a:pt x="24624" y="505"/>
                        <a:pt x="24738" y="505"/>
                      </a:cubicBezTo>
                      <a:cubicBezTo>
                        <a:pt x="24901" y="505"/>
                        <a:pt x="25064" y="515"/>
                        <a:pt x="25224" y="515"/>
                      </a:cubicBezTo>
                      <a:cubicBezTo>
                        <a:pt x="25232" y="515"/>
                        <a:pt x="25239" y="515"/>
                        <a:pt x="25247" y="515"/>
                      </a:cubicBezTo>
                      <a:cubicBezTo>
                        <a:pt x="25447" y="515"/>
                        <a:pt x="25651" y="492"/>
                        <a:pt x="25854" y="492"/>
                      </a:cubicBezTo>
                      <a:cubicBezTo>
                        <a:pt x="25985" y="492"/>
                        <a:pt x="26116" y="502"/>
                        <a:pt x="26245" y="534"/>
                      </a:cubicBezTo>
                      <a:cubicBezTo>
                        <a:pt x="26269" y="539"/>
                        <a:pt x="26294" y="543"/>
                        <a:pt x="26319" y="543"/>
                      </a:cubicBezTo>
                      <a:cubicBezTo>
                        <a:pt x="26337" y="543"/>
                        <a:pt x="26354" y="541"/>
                        <a:pt x="26369" y="537"/>
                      </a:cubicBezTo>
                      <a:cubicBezTo>
                        <a:pt x="26505" y="504"/>
                        <a:pt x="26641" y="494"/>
                        <a:pt x="26776" y="494"/>
                      </a:cubicBezTo>
                      <a:cubicBezTo>
                        <a:pt x="26990" y="494"/>
                        <a:pt x="27204" y="519"/>
                        <a:pt x="27417" y="519"/>
                      </a:cubicBezTo>
                      <a:cubicBezTo>
                        <a:pt x="27459" y="519"/>
                        <a:pt x="27501" y="518"/>
                        <a:pt x="27542" y="515"/>
                      </a:cubicBezTo>
                      <a:cubicBezTo>
                        <a:pt x="27658" y="510"/>
                        <a:pt x="27773" y="507"/>
                        <a:pt x="27888" y="507"/>
                      </a:cubicBezTo>
                      <a:cubicBezTo>
                        <a:pt x="28203" y="507"/>
                        <a:pt x="28519" y="523"/>
                        <a:pt x="28834" y="523"/>
                      </a:cubicBezTo>
                      <a:cubicBezTo>
                        <a:pt x="28949" y="523"/>
                        <a:pt x="29065" y="521"/>
                        <a:pt x="29180" y="515"/>
                      </a:cubicBezTo>
                      <a:cubicBezTo>
                        <a:pt x="29238" y="512"/>
                        <a:pt x="29296" y="511"/>
                        <a:pt x="29354" y="511"/>
                      </a:cubicBezTo>
                      <a:cubicBezTo>
                        <a:pt x="29609" y="511"/>
                        <a:pt x="29866" y="536"/>
                        <a:pt x="30121" y="536"/>
                      </a:cubicBezTo>
                      <a:cubicBezTo>
                        <a:pt x="30199" y="536"/>
                        <a:pt x="30276" y="534"/>
                        <a:pt x="30353" y="528"/>
                      </a:cubicBezTo>
                      <a:cubicBezTo>
                        <a:pt x="30446" y="521"/>
                        <a:pt x="30539" y="518"/>
                        <a:pt x="30632" y="518"/>
                      </a:cubicBezTo>
                      <a:cubicBezTo>
                        <a:pt x="30807" y="518"/>
                        <a:pt x="30982" y="527"/>
                        <a:pt x="31157" y="527"/>
                      </a:cubicBezTo>
                      <a:cubicBezTo>
                        <a:pt x="31259" y="527"/>
                        <a:pt x="31360" y="524"/>
                        <a:pt x="31461" y="515"/>
                      </a:cubicBezTo>
                      <a:cubicBezTo>
                        <a:pt x="31550" y="508"/>
                        <a:pt x="31639" y="505"/>
                        <a:pt x="31730" y="505"/>
                      </a:cubicBezTo>
                      <a:cubicBezTo>
                        <a:pt x="31850" y="505"/>
                        <a:pt x="31972" y="509"/>
                        <a:pt x="32094" y="509"/>
                      </a:cubicBezTo>
                      <a:cubicBezTo>
                        <a:pt x="32168" y="509"/>
                        <a:pt x="32242" y="508"/>
                        <a:pt x="32315" y="503"/>
                      </a:cubicBezTo>
                      <a:cubicBezTo>
                        <a:pt x="32348" y="501"/>
                        <a:pt x="32380" y="500"/>
                        <a:pt x="32412" y="500"/>
                      </a:cubicBezTo>
                      <a:cubicBezTo>
                        <a:pt x="32582" y="500"/>
                        <a:pt x="32751" y="527"/>
                        <a:pt x="32921" y="527"/>
                      </a:cubicBezTo>
                      <a:cubicBezTo>
                        <a:pt x="33013" y="527"/>
                        <a:pt x="33105" y="519"/>
                        <a:pt x="33198" y="494"/>
                      </a:cubicBezTo>
                      <a:cubicBezTo>
                        <a:pt x="33214" y="489"/>
                        <a:pt x="33232" y="488"/>
                        <a:pt x="33250" y="488"/>
                      </a:cubicBezTo>
                      <a:cubicBezTo>
                        <a:pt x="33281" y="488"/>
                        <a:pt x="33313" y="493"/>
                        <a:pt x="33343" y="497"/>
                      </a:cubicBezTo>
                      <a:cubicBezTo>
                        <a:pt x="33393" y="503"/>
                        <a:pt x="33442" y="522"/>
                        <a:pt x="33489" y="525"/>
                      </a:cubicBezTo>
                      <a:cubicBezTo>
                        <a:pt x="33860" y="525"/>
                        <a:pt x="34228" y="525"/>
                        <a:pt x="34600" y="528"/>
                      </a:cubicBezTo>
                      <a:cubicBezTo>
                        <a:pt x="34713" y="528"/>
                        <a:pt x="34826" y="527"/>
                        <a:pt x="34939" y="527"/>
                      </a:cubicBezTo>
                      <a:cubicBezTo>
                        <a:pt x="35052" y="527"/>
                        <a:pt x="35165" y="528"/>
                        <a:pt x="35278" y="531"/>
                      </a:cubicBezTo>
                      <a:cubicBezTo>
                        <a:pt x="35344" y="531"/>
                        <a:pt x="35408" y="538"/>
                        <a:pt x="35473" y="538"/>
                      </a:cubicBezTo>
                      <a:cubicBezTo>
                        <a:pt x="35524" y="538"/>
                        <a:pt x="35574" y="533"/>
                        <a:pt x="35624" y="518"/>
                      </a:cubicBezTo>
                      <a:cubicBezTo>
                        <a:pt x="35665" y="508"/>
                        <a:pt x="35703" y="503"/>
                        <a:pt x="35741" y="503"/>
                      </a:cubicBezTo>
                      <a:cubicBezTo>
                        <a:pt x="35782" y="503"/>
                        <a:pt x="35822" y="509"/>
                        <a:pt x="35866" y="518"/>
                      </a:cubicBezTo>
                      <a:cubicBezTo>
                        <a:pt x="35919" y="530"/>
                        <a:pt x="35975" y="536"/>
                        <a:pt x="36031" y="536"/>
                      </a:cubicBezTo>
                      <a:cubicBezTo>
                        <a:pt x="36050" y="536"/>
                        <a:pt x="36070" y="536"/>
                        <a:pt x="36089" y="534"/>
                      </a:cubicBezTo>
                      <a:cubicBezTo>
                        <a:pt x="36252" y="518"/>
                        <a:pt x="36416" y="512"/>
                        <a:pt x="36580" y="512"/>
                      </a:cubicBezTo>
                      <a:cubicBezTo>
                        <a:pt x="36856" y="512"/>
                        <a:pt x="37133" y="527"/>
                        <a:pt x="37409" y="527"/>
                      </a:cubicBezTo>
                      <a:cubicBezTo>
                        <a:pt x="37592" y="527"/>
                        <a:pt x="37773" y="521"/>
                        <a:pt x="37955" y="500"/>
                      </a:cubicBezTo>
                      <a:cubicBezTo>
                        <a:pt x="38016" y="493"/>
                        <a:pt x="38077" y="490"/>
                        <a:pt x="38137" y="490"/>
                      </a:cubicBezTo>
                      <a:cubicBezTo>
                        <a:pt x="38266" y="490"/>
                        <a:pt x="38394" y="503"/>
                        <a:pt x="38519" y="515"/>
                      </a:cubicBezTo>
                      <a:cubicBezTo>
                        <a:pt x="38657" y="530"/>
                        <a:pt x="38796" y="534"/>
                        <a:pt x="38934" y="534"/>
                      </a:cubicBezTo>
                      <a:cubicBezTo>
                        <a:pt x="39056" y="534"/>
                        <a:pt x="39177" y="531"/>
                        <a:pt x="39297" y="531"/>
                      </a:cubicBezTo>
                      <a:cubicBezTo>
                        <a:pt x="39384" y="531"/>
                        <a:pt x="39470" y="532"/>
                        <a:pt x="39555" y="537"/>
                      </a:cubicBezTo>
                      <a:cubicBezTo>
                        <a:pt x="39575" y="538"/>
                        <a:pt x="39595" y="538"/>
                        <a:pt x="39615" y="538"/>
                      </a:cubicBezTo>
                      <a:cubicBezTo>
                        <a:pt x="39799" y="538"/>
                        <a:pt x="39984" y="503"/>
                        <a:pt x="40168" y="503"/>
                      </a:cubicBezTo>
                      <a:cubicBezTo>
                        <a:pt x="40184" y="503"/>
                        <a:pt x="40200" y="503"/>
                        <a:pt x="40216" y="503"/>
                      </a:cubicBezTo>
                      <a:cubicBezTo>
                        <a:pt x="40417" y="503"/>
                        <a:pt x="40619" y="492"/>
                        <a:pt x="40819" y="492"/>
                      </a:cubicBezTo>
                      <a:cubicBezTo>
                        <a:pt x="40930" y="492"/>
                        <a:pt x="41040" y="496"/>
                        <a:pt x="41150" y="506"/>
                      </a:cubicBezTo>
                      <a:cubicBezTo>
                        <a:pt x="41281" y="518"/>
                        <a:pt x="41410" y="526"/>
                        <a:pt x="41539" y="526"/>
                      </a:cubicBezTo>
                      <a:cubicBezTo>
                        <a:pt x="41668" y="526"/>
                        <a:pt x="41797" y="518"/>
                        <a:pt x="41927" y="500"/>
                      </a:cubicBezTo>
                      <a:cubicBezTo>
                        <a:pt x="41949" y="496"/>
                        <a:pt x="41971" y="495"/>
                        <a:pt x="41994" y="495"/>
                      </a:cubicBezTo>
                      <a:cubicBezTo>
                        <a:pt x="42092" y="495"/>
                        <a:pt x="42194" y="522"/>
                        <a:pt x="42295" y="522"/>
                      </a:cubicBezTo>
                      <a:cubicBezTo>
                        <a:pt x="42583" y="518"/>
                        <a:pt x="42868" y="497"/>
                        <a:pt x="43155" y="497"/>
                      </a:cubicBezTo>
                      <a:cubicBezTo>
                        <a:pt x="43457" y="500"/>
                        <a:pt x="43760" y="525"/>
                        <a:pt x="44062" y="525"/>
                      </a:cubicBezTo>
                      <a:cubicBezTo>
                        <a:pt x="44078" y="525"/>
                        <a:pt x="44095" y="525"/>
                        <a:pt x="44112" y="525"/>
                      </a:cubicBezTo>
                      <a:cubicBezTo>
                        <a:pt x="44126" y="525"/>
                        <a:pt x="44141" y="525"/>
                        <a:pt x="44155" y="525"/>
                      </a:cubicBezTo>
                      <a:cubicBezTo>
                        <a:pt x="44419" y="525"/>
                        <a:pt x="44683" y="543"/>
                        <a:pt x="44944" y="543"/>
                      </a:cubicBezTo>
                      <a:cubicBezTo>
                        <a:pt x="45052" y="543"/>
                        <a:pt x="45159" y="540"/>
                        <a:pt x="45266" y="531"/>
                      </a:cubicBezTo>
                      <a:cubicBezTo>
                        <a:pt x="45364" y="524"/>
                        <a:pt x="45462" y="521"/>
                        <a:pt x="45560" y="521"/>
                      </a:cubicBezTo>
                      <a:cubicBezTo>
                        <a:pt x="45709" y="521"/>
                        <a:pt x="45858" y="527"/>
                        <a:pt x="46007" y="527"/>
                      </a:cubicBezTo>
                      <a:cubicBezTo>
                        <a:pt x="46134" y="527"/>
                        <a:pt x="46260" y="523"/>
                        <a:pt x="46387" y="509"/>
                      </a:cubicBezTo>
                      <a:cubicBezTo>
                        <a:pt x="46420" y="505"/>
                        <a:pt x="46454" y="504"/>
                        <a:pt x="46488" y="504"/>
                      </a:cubicBezTo>
                      <a:cubicBezTo>
                        <a:pt x="46627" y="504"/>
                        <a:pt x="46768" y="530"/>
                        <a:pt x="46907" y="530"/>
                      </a:cubicBezTo>
                      <a:cubicBezTo>
                        <a:pt x="46927" y="530"/>
                        <a:pt x="46948" y="529"/>
                        <a:pt x="46969" y="528"/>
                      </a:cubicBezTo>
                      <a:cubicBezTo>
                        <a:pt x="47072" y="520"/>
                        <a:pt x="47176" y="516"/>
                        <a:pt x="47279" y="516"/>
                      </a:cubicBezTo>
                      <a:cubicBezTo>
                        <a:pt x="47413" y="516"/>
                        <a:pt x="47548" y="522"/>
                        <a:pt x="47681" y="531"/>
                      </a:cubicBezTo>
                      <a:cubicBezTo>
                        <a:pt x="47714" y="533"/>
                        <a:pt x="47748" y="534"/>
                        <a:pt x="47781" y="534"/>
                      </a:cubicBezTo>
                      <a:cubicBezTo>
                        <a:pt x="47998" y="534"/>
                        <a:pt x="48214" y="499"/>
                        <a:pt x="48429" y="499"/>
                      </a:cubicBezTo>
                      <a:cubicBezTo>
                        <a:pt x="48450" y="499"/>
                        <a:pt x="48471" y="499"/>
                        <a:pt x="48492" y="500"/>
                      </a:cubicBezTo>
                      <a:cubicBezTo>
                        <a:pt x="48712" y="506"/>
                        <a:pt x="48736" y="515"/>
                        <a:pt x="48708" y="723"/>
                      </a:cubicBezTo>
                      <a:cubicBezTo>
                        <a:pt x="48662" y="1082"/>
                        <a:pt x="48681" y="1444"/>
                        <a:pt x="48684" y="1800"/>
                      </a:cubicBezTo>
                      <a:cubicBezTo>
                        <a:pt x="48684" y="2094"/>
                        <a:pt x="48622" y="2391"/>
                        <a:pt x="48708" y="2682"/>
                      </a:cubicBezTo>
                      <a:cubicBezTo>
                        <a:pt x="48715" y="2698"/>
                        <a:pt x="48715" y="2716"/>
                        <a:pt x="48712" y="2732"/>
                      </a:cubicBezTo>
                      <a:cubicBezTo>
                        <a:pt x="48619" y="3205"/>
                        <a:pt x="48789" y="3685"/>
                        <a:pt x="48671" y="4156"/>
                      </a:cubicBezTo>
                      <a:cubicBezTo>
                        <a:pt x="48662" y="4196"/>
                        <a:pt x="48659" y="4242"/>
                        <a:pt x="48671" y="4279"/>
                      </a:cubicBezTo>
                      <a:cubicBezTo>
                        <a:pt x="48755" y="4564"/>
                        <a:pt x="48674" y="4855"/>
                        <a:pt x="48712" y="5140"/>
                      </a:cubicBezTo>
                      <a:cubicBezTo>
                        <a:pt x="48736" y="5313"/>
                        <a:pt x="48650" y="5477"/>
                        <a:pt x="48674" y="5654"/>
                      </a:cubicBezTo>
                      <a:cubicBezTo>
                        <a:pt x="48736" y="6124"/>
                        <a:pt x="48643" y="6601"/>
                        <a:pt x="48708" y="7074"/>
                      </a:cubicBezTo>
                      <a:cubicBezTo>
                        <a:pt x="48733" y="7248"/>
                        <a:pt x="48696" y="7433"/>
                        <a:pt x="48684" y="7613"/>
                      </a:cubicBezTo>
                      <a:cubicBezTo>
                        <a:pt x="48665" y="7876"/>
                        <a:pt x="48643" y="8139"/>
                        <a:pt x="48699" y="8402"/>
                      </a:cubicBezTo>
                      <a:cubicBezTo>
                        <a:pt x="48708" y="8443"/>
                        <a:pt x="48721" y="8486"/>
                        <a:pt x="48712" y="8523"/>
                      </a:cubicBezTo>
                      <a:cubicBezTo>
                        <a:pt x="48628" y="8938"/>
                        <a:pt x="48764" y="9356"/>
                        <a:pt x="48674" y="9770"/>
                      </a:cubicBezTo>
                      <a:cubicBezTo>
                        <a:pt x="48656" y="9854"/>
                        <a:pt x="48684" y="9950"/>
                        <a:pt x="48693" y="10040"/>
                      </a:cubicBezTo>
                      <a:cubicBezTo>
                        <a:pt x="48718" y="10229"/>
                        <a:pt x="48742" y="10414"/>
                        <a:pt x="48677" y="10603"/>
                      </a:cubicBezTo>
                      <a:cubicBezTo>
                        <a:pt x="48634" y="10724"/>
                        <a:pt x="48684" y="10848"/>
                        <a:pt x="48684" y="10971"/>
                      </a:cubicBezTo>
                      <a:cubicBezTo>
                        <a:pt x="48684" y="11371"/>
                        <a:pt x="48708" y="11770"/>
                        <a:pt x="48690" y="12169"/>
                      </a:cubicBezTo>
                      <a:cubicBezTo>
                        <a:pt x="48671" y="12507"/>
                        <a:pt x="48721" y="12838"/>
                        <a:pt x="48693" y="13175"/>
                      </a:cubicBezTo>
                      <a:cubicBezTo>
                        <a:pt x="48653" y="13649"/>
                        <a:pt x="48640" y="14129"/>
                        <a:pt x="48677" y="14599"/>
                      </a:cubicBezTo>
                      <a:cubicBezTo>
                        <a:pt x="48702" y="14921"/>
                        <a:pt x="48616" y="15240"/>
                        <a:pt x="48699" y="15556"/>
                      </a:cubicBezTo>
                      <a:cubicBezTo>
                        <a:pt x="48622" y="16088"/>
                        <a:pt x="48708" y="16620"/>
                        <a:pt x="48718" y="17153"/>
                      </a:cubicBezTo>
                      <a:cubicBezTo>
                        <a:pt x="48724" y="17385"/>
                        <a:pt x="48650" y="17608"/>
                        <a:pt x="48674" y="17843"/>
                      </a:cubicBezTo>
                      <a:cubicBezTo>
                        <a:pt x="48718" y="18208"/>
                        <a:pt x="48668" y="18583"/>
                        <a:pt x="48693" y="18945"/>
                      </a:cubicBezTo>
                      <a:cubicBezTo>
                        <a:pt x="48724" y="19366"/>
                        <a:pt x="48662" y="19778"/>
                        <a:pt x="48687" y="20199"/>
                      </a:cubicBezTo>
                      <a:cubicBezTo>
                        <a:pt x="48708" y="20595"/>
                        <a:pt x="48712" y="20997"/>
                        <a:pt x="48715" y="21396"/>
                      </a:cubicBezTo>
                      <a:cubicBezTo>
                        <a:pt x="48718" y="21530"/>
                        <a:pt x="48687" y="21657"/>
                        <a:pt x="48674" y="21787"/>
                      </a:cubicBezTo>
                      <a:cubicBezTo>
                        <a:pt x="48653" y="22074"/>
                        <a:pt x="48733" y="22362"/>
                        <a:pt x="48671" y="22647"/>
                      </a:cubicBezTo>
                      <a:cubicBezTo>
                        <a:pt x="48662" y="22687"/>
                        <a:pt x="48659" y="22731"/>
                        <a:pt x="48668" y="22771"/>
                      </a:cubicBezTo>
                      <a:cubicBezTo>
                        <a:pt x="48755" y="23096"/>
                        <a:pt x="48721" y="23427"/>
                        <a:pt x="48705" y="23752"/>
                      </a:cubicBezTo>
                      <a:cubicBezTo>
                        <a:pt x="48677" y="24275"/>
                        <a:pt x="48718" y="24798"/>
                        <a:pt x="48718" y="25321"/>
                      </a:cubicBezTo>
                      <a:cubicBezTo>
                        <a:pt x="48718" y="25501"/>
                        <a:pt x="48653" y="25677"/>
                        <a:pt x="48696" y="25860"/>
                      </a:cubicBezTo>
                      <a:cubicBezTo>
                        <a:pt x="48711" y="25915"/>
                        <a:pt x="48660" y="25938"/>
                        <a:pt x="48610" y="25938"/>
                      </a:cubicBezTo>
                      <a:cubicBezTo>
                        <a:pt x="48607" y="25938"/>
                        <a:pt x="48603" y="25938"/>
                        <a:pt x="48600" y="25937"/>
                      </a:cubicBezTo>
                      <a:cubicBezTo>
                        <a:pt x="48575" y="25937"/>
                        <a:pt x="48551" y="25931"/>
                        <a:pt x="48529" y="25922"/>
                      </a:cubicBezTo>
                      <a:cubicBezTo>
                        <a:pt x="48034" y="25687"/>
                        <a:pt x="47498" y="25584"/>
                        <a:pt x="46978" y="25439"/>
                      </a:cubicBezTo>
                      <a:cubicBezTo>
                        <a:pt x="46867" y="25408"/>
                        <a:pt x="46765" y="25334"/>
                        <a:pt x="46653" y="25318"/>
                      </a:cubicBezTo>
                      <a:cubicBezTo>
                        <a:pt x="46291" y="25266"/>
                        <a:pt x="45929" y="25207"/>
                        <a:pt x="45567" y="25133"/>
                      </a:cubicBezTo>
                      <a:cubicBezTo>
                        <a:pt x="45143" y="25043"/>
                        <a:pt x="44703" y="25049"/>
                        <a:pt x="44267" y="25015"/>
                      </a:cubicBezTo>
                      <a:cubicBezTo>
                        <a:pt x="43856" y="24981"/>
                        <a:pt x="43446" y="24956"/>
                        <a:pt x="43035" y="24956"/>
                      </a:cubicBezTo>
                      <a:cubicBezTo>
                        <a:pt x="42923" y="24956"/>
                        <a:pt x="42810" y="24958"/>
                        <a:pt x="42697" y="24962"/>
                      </a:cubicBezTo>
                      <a:cubicBezTo>
                        <a:pt x="42456" y="24972"/>
                        <a:pt x="42211" y="24972"/>
                        <a:pt x="41967" y="25003"/>
                      </a:cubicBezTo>
                      <a:cubicBezTo>
                        <a:pt x="41748" y="25028"/>
                        <a:pt x="41533" y="25081"/>
                        <a:pt x="41312" y="25081"/>
                      </a:cubicBezTo>
                      <a:cubicBezTo>
                        <a:pt x="41295" y="25081"/>
                        <a:pt x="41278" y="25081"/>
                        <a:pt x="41261" y="25080"/>
                      </a:cubicBezTo>
                      <a:cubicBezTo>
                        <a:pt x="41196" y="25077"/>
                        <a:pt x="41137" y="25083"/>
                        <a:pt x="41122" y="25015"/>
                      </a:cubicBezTo>
                      <a:cubicBezTo>
                        <a:pt x="41091" y="24860"/>
                        <a:pt x="40973" y="24739"/>
                        <a:pt x="40964" y="24575"/>
                      </a:cubicBezTo>
                      <a:cubicBezTo>
                        <a:pt x="40964" y="24520"/>
                        <a:pt x="40945" y="24455"/>
                        <a:pt x="40914" y="24411"/>
                      </a:cubicBezTo>
                      <a:cubicBezTo>
                        <a:pt x="40763" y="24219"/>
                        <a:pt x="40778" y="23975"/>
                        <a:pt x="40695" y="23761"/>
                      </a:cubicBezTo>
                      <a:cubicBezTo>
                        <a:pt x="40679" y="23724"/>
                        <a:pt x="40685" y="23681"/>
                        <a:pt x="40670" y="23641"/>
                      </a:cubicBezTo>
                      <a:cubicBezTo>
                        <a:pt x="40599" y="23433"/>
                        <a:pt x="40599" y="23439"/>
                        <a:pt x="40803" y="23334"/>
                      </a:cubicBezTo>
                      <a:cubicBezTo>
                        <a:pt x="41054" y="23210"/>
                        <a:pt x="41295" y="23068"/>
                        <a:pt x="41512" y="22892"/>
                      </a:cubicBezTo>
                      <a:cubicBezTo>
                        <a:pt x="41543" y="22867"/>
                        <a:pt x="41574" y="22836"/>
                        <a:pt x="41608" y="22814"/>
                      </a:cubicBezTo>
                      <a:cubicBezTo>
                        <a:pt x="42035" y="22557"/>
                        <a:pt x="42301" y="22149"/>
                        <a:pt x="42589" y="21762"/>
                      </a:cubicBezTo>
                      <a:cubicBezTo>
                        <a:pt x="42657" y="21669"/>
                        <a:pt x="42713" y="21573"/>
                        <a:pt x="42799" y="21492"/>
                      </a:cubicBezTo>
                      <a:cubicBezTo>
                        <a:pt x="42923" y="21375"/>
                        <a:pt x="42926" y="21192"/>
                        <a:pt x="43013" y="21050"/>
                      </a:cubicBezTo>
                      <a:cubicBezTo>
                        <a:pt x="43106" y="20898"/>
                        <a:pt x="43177" y="20728"/>
                        <a:pt x="43270" y="20573"/>
                      </a:cubicBezTo>
                      <a:cubicBezTo>
                        <a:pt x="43350" y="20443"/>
                        <a:pt x="43422" y="20298"/>
                        <a:pt x="43409" y="20134"/>
                      </a:cubicBezTo>
                      <a:cubicBezTo>
                        <a:pt x="43406" y="20041"/>
                        <a:pt x="43462" y="19960"/>
                        <a:pt x="43490" y="19874"/>
                      </a:cubicBezTo>
                      <a:cubicBezTo>
                        <a:pt x="43626" y="19428"/>
                        <a:pt x="43747" y="18976"/>
                        <a:pt x="43821" y="18515"/>
                      </a:cubicBezTo>
                      <a:cubicBezTo>
                        <a:pt x="43861" y="18255"/>
                        <a:pt x="43867" y="17992"/>
                        <a:pt x="43935" y="17735"/>
                      </a:cubicBezTo>
                      <a:cubicBezTo>
                        <a:pt x="44000" y="17484"/>
                        <a:pt x="43920" y="17230"/>
                        <a:pt x="43942" y="16976"/>
                      </a:cubicBezTo>
                      <a:cubicBezTo>
                        <a:pt x="43994" y="16410"/>
                        <a:pt x="43929" y="15847"/>
                        <a:pt x="43926" y="15280"/>
                      </a:cubicBezTo>
                      <a:cubicBezTo>
                        <a:pt x="43926" y="14989"/>
                        <a:pt x="43836" y="14698"/>
                        <a:pt x="43774" y="14410"/>
                      </a:cubicBezTo>
                      <a:cubicBezTo>
                        <a:pt x="43743" y="14268"/>
                        <a:pt x="43703" y="14129"/>
                        <a:pt x="43697" y="13977"/>
                      </a:cubicBezTo>
                      <a:cubicBezTo>
                        <a:pt x="43691" y="13850"/>
                        <a:pt x="43632" y="13726"/>
                        <a:pt x="43573" y="13606"/>
                      </a:cubicBezTo>
                      <a:cubicBezTo>
                        <a:pt x="43490" y="13438"/>
                        <a:pt x="43539" y="13346"/>
                        <a:pt x="43713" y="13290"/>
                      </a:cubicBezTo>
                      <a:cubicBezTo>
                        <a:pt x="43979" y="13209"/>
                        <a:pt x="44245" y="13135"/>
                        <a:pt x="44508" y="13045"/>
                      </a:cubicBezTo>
                      <a:cubicBezTo>
                        <a:pt x="44613" y="13008"/>
                        <a:pt x="44728" y="12977"/>
                        <a:pt x="44808" y="12881"/>
                      </a:cubicBezTo>
                      <a:cubicBezTo>
                        <a:pt x="44824" y="12863"/>
                        <a:pt x="44842" y="12841"/>
                        <a:pt x="44864" y="12835"/>
                      </a:cubicBezTo>
                      <a:cubicBezTo>
                        <a:pt x="45204" y="12726"/>
                        <a:pt x="45437" y="12466"/>
                        <a:pt x="45694" y="12244"/>
                      </a:cubicBezTo>
                      <a:cubicBezTo>
                        <a:pt x="45820" y="12132"/>
                        <a:pt x="45941" y="12005"/>
                        <a:pt x="46009" y="11841"/>
                      </a:cubicBezTo>
                      <a:cubicBezTo>
                        <a:pt x="46022" y="11810"/>
                        <a:pt x="46031" y="11776"/>
                        <a:pt x="46053" y="11751"/>
                      </a:cubicBezTo>
                      <a:cubicBezTo>
                        <a:pt x="46359" y="11420"/>
                        <a:pt x="46461" y="10990"/>
                        <a:pt x="46600" y="10581"/>
                      </a:cubicBezTo>
                      <a:cubicBezTo>
                        <a:pt x="46700" y="10300"/>
                        <a:pt x="46700" y="9990"/>
                        <a:pt x="46743" y="9690"/>
                      </a:cubicBezTo>
                      <a:cubicBezTo>
                        <a:pt x="46783" y="9380"/>
                        <a:pt x="46681" y="9105"/>
                        <a:pt x="46650" y="8817"/>
                      </a:cubicBezTo>
                      <a:cubicBezTo>
                        <a:pt x="46628" y="8619"/>
                        <a:pt x="46495" y="8439"/>
                        <a:pt x="46443" y="8241"/>
                      </a:cubicBezTo>
                      <a:cubicBezTo>
                        <a:pt x="46381" y="8015"/>
                        <a:pt x="46238" y="7833"/>
                        <a:pt x="46139" y="7628"/>
                      </a:cubicBezTo>
                      <a:cubicBezTo>
                        <a:pt x="46068" y="7486"/>
                        <a:pt x="45932" y="7378"/>
                        <a:pt x="45824" y="7254"/>
                      </a:cubicBezTo>
                      <a:cubicBezTo>
                        <a:pt x="45793" y="7217"/>
                        <a:pt x="45746" y="7192"/>
                        <a:pt x="45721" y="7152"/>
                      </a:cubicBezTo>
                      <a:cubicBezTo>
                        <a:pt x="45520" y="6855"/>
                        <a:pt x="45214" y="6697"/>
                        <a:pt x="44932" y="6502"/>
                      </a:cubicBezTo>
                      <a:cubicBezTo>
                        <a:pt x="44675" y="6325"/>
                        <a:pt x="44369" y="6273"/>
                        <a:pt x="44112" y="6112"/>
                      </a:cubicBezTo>
                      <a:cubicBezTo>
                        <a:pt x="44053" y="6072"/>
                        <a:pt x="43973" y="6056"/>
                        <a:pt x="43898" y="6050"/>
                      </a:cubicBezTo>
                      <a:cubicBezTo>
                        <a:pt x="43578" y="6033"/>
                        <a:pt x="43266" y="5968"/>
                        <a:pt x="42943" y="5968"/>
                      </a:cubicBezTo>
                      <a:cubicBezTo>
                        <a:pt x="42848" y="5968"/>
                        <a:pt x="42752" y="5974"/>
                        <a:pt x="42654" y="5988"/>
                      </a:cubicBezTo>
                      <a:cubicBezTo>
                        <a:pt x="42165" y="6059"/>
                        <a:pt x="41694" y="6167"/>
                        <a:pt x="41277" y="6412"/>
                      </a:cubicBezTo>
                      <a:cubicBezTo>
                        <a:pt x="41010" y="6567"/>
                        <a:pt x="40716" y="6709"/>
                        <a:pt x="40527" y="6982"/>
                      </a:cubicBezTo>
                      <a:cubicBezTo>
                        <a:pt x="40453" y="7084"/>
                        <a:pt x="40357" y="7180"/>
                        <a:pt x="40243" y="7254"/>
                      </a:cubicBezTo>
                      <a:cubicBezTo>
                        <a:pt x="40159" y="7307"/>
                        <a:pt x="40097" y="7390"/>
                        <a:pt x="40063" y="7486"/>
                      </a:cubicBezTo>
                      <a:cubicBezTo>
                        <a:pt x="40014" y="7628"/>
                        <a:pt x="39936" y="7762"/>
                        <a:pt x="39837" y="7867"/>
                      </a:cubicBezTo>
                      <a:cubicBezTo>
                        <a:pt x="39664" y="8059"/>
                        <a:pt x="39590" y="8300"/>
                        <a:pt x="39531" y="8532"/>
                      </a:cubicBezTo>
                      <a:cubicBezTo>
                        <a:pt x="39435" y="8932"/>
                        <a:pt x="39320" y="9337"/>
                        <a:pt x="39367" y="9761"/>
                      </a:cubicBezTo>
                      <a:cubicBezTo>
                        <a:pt x="39373" y="9811"/>
                        <a:pt x="39370" y="9860"/>
                        <a:pt x="39367" y="9910"/>
                      </a:cubicBezTo>
                      <a:cubicBezTo>
                        <a:pt x="39364" y="9982"/>
                        <a:pt x="39329" y="10019"/>
                        <a:pt x="39261" y="10019"/>
                      </a:cubicBezTo>
                      <a:cubicBezTo>
                        <a:pt x="39253" y="10019"/>
                        <a:pt x="39245" y="10019"/>
                        <a:pt x="39237" y="10018"/>
                      </a:cubicBezTo>
                      <a:cubicBezTo>
                        <a:pt x="39035" y="9990"/>
                        <a:pt x="38822" y="10046"/>
                        <a:pt x="38633" y="9928"/>
                      </a:cubicBezTo>
                      <a:cubicBezTo>
                        <a:pt x="38615" y="9919"/>
                        <a:pt x="38587" y="9916"/>
                        <a:pt x="38562" y="9916"/>
                      </a:cubicBezTo>
                      <a:cubicBezTo>
                        <a:pt x="38278" y="9916"/>
                        <a:pt x="37993" y="9890"/>
                        <a:pt x="37707" y="9890"/>
                      </a:cubicBezTo>
                      <a:cubicBezTo>
                        <a:pt x="37647" y="9890"/>
                        <a:pt x="37588" y="9892"/>
                        <a:pt x="37528" y="9894"/>
                      </a:cubicBezTo>
                      <a:cubicBezTo>
                        <a:pt x="37144" y="9913"/>
                        <a:pt x="36760" y="9975"/>
                        <a:pt x="36377" y="9990"/>
                      </a:cubicBezTo>
                      <a:cubicBezTo>
                        <a:pt x="36287" y="9993"/>
                        <a:pt x="36191" y="9996"/>
                        <a:pt x="36107" y="10027"/>
                      </a:cubicBezTo>
                      <a:cubicBezTo>
                        <a:pt x="35767" y="10160"/>
                        <a:pt x="35414" y="10232"/>
                        <a:pt x="35055" y="10272"/>
                      </a:cubicBezTo>
                      <a:cubicBezTo>
                        <a:pt x="34878" y="10290"/>
                        <a:pt x="34724" y="10368"/>
                        <a:pt x="34566" y="10430"/>
                      </a:cubicBezTo>
                      <a:cubicBezTo>
                        <a:pt x="34417" y="10485"/>
                        <a:pt x="34269" y="10538"/>
                        <a:pt x="34117" y="10566"/>
                      </a:cubicBezTo>
                      <a:cubicBezTo>
                        <a:pt x="33845" y="10619"/>
                        <a:pt x="33659" y="10795"/>
                        <a:pt x="33451" y="10956"/>
                      </a:cubicBezTo>
                      <a:cubicBezTo>
                        <a:pt x="33235" y="11117"/>
                        <a:pt x="33040" y="11306"/>
                        <a:pt x="32817" y="11454"/>
                      </a:cubicBezTo>
                      <a:cubicBezTo>
                        <a:pt x="32486" y="11674"/>
                        <a:pt x="32269" y="11987"/>
                        <a:pt x="32055" y="12312"/>
                      </a:cubicBezTo>
                      <a:cubicBezTo>
                        <a:pt x="31895" y="12553"/>
                        <a:pt x="31811" y="12829"/>
                        <a:pt x="31653" y="13070"/>
                      </a:cubicBezTo>
                      <a:cubicBezTo>
                        <a:pt x="31539" y="13253"/>
                        <a:pt x="31535" y="13479"/>
                        <a:pt x="31443" y="13674"/>
                      </a:cubicBezTo>
                      <a:cubicBezTo>
                        <a:pt x="31210" y="14160"/>
                        <a:pt x="31145" y="14701"/>
                        <a:pt x="30981" y="15209"/>
                      </a:cubicBezTo>
                      <a:cubicBezTo>
                        <a:pt x="30885" y="15512"/>
                        <a:pt x="30848" y="15828"/>
                        <a:pt x="30759" y="16134"/>
                      </a:cubicBezTo>
                      <a:cubicBezTo>
                        <a:pt x="30700" y="16345"/>
                        <a:pt x="30694" y="16571"/>
                        <a:pt x="30675" y="16791"/>
                      </a:cubicBezTo>
                      <a:cubicBezTo>
                        <a:pt x="30653" y="17029"/>
                        <a:pt x="30619" y="17264"/>
                        <a:pt x="30557" y="17496"/>
                      </a:cubicBezTo>
                      <a:cubicBezTo>
                        <a:pt x="30539" y="17568"/>
                        <a:pt x="30523" y="17642"/>
                        <a:pt x="30539" y="17716"/>
                      </a:cubicBezTo>
                      <a:cubicBezTo>
                        <a:pt x="30560" y="17809"/>
                        <a:pt x="30548" y="17896"/>
                        <a:pt x="30517" y="17982"/>
                      </a:cubicBezTo>
                      <a:cubicBezTo>
                        <a:pt x="30480" y="18094"/>
                        <a:pt x="30461" y="18205"/>
                        <a:pt x="30492" y="18323"/>
                      </a:cubicBezTo>
                      <a:cubicBezTo>
                        <a:pt x="30536" y="18490"/>
                        <a:pt x="30430" y="18639"/>
                        <a:pt x="30434" y="18806"/>
                      </a:cubicBezTo>
                      <a:cubicBezTo>
                        <a:pt x="30443" y="19487"/>
                        <a:pt x="30421" y="20165"/>
                        <a:pt x="30492" y="20846"/>
                      </a:cubicBezTo>
                      <a:cubicBezTo>
                        <a:pt x="30520" y="21121"/>
                        <a:pt x="30505" y="21403"/>
                        <a:pt x="30594" y="21672"/>
                      </a:cubicBezTo>
                      <a:cubicBezTo>
                        <a:pt x="30647" y="21830"/>
                        <a:pt x="30678" y="21991"/>
                        <a:pt x="30768" y="22133"/>
                      </a:cubicBezTo>
                      <a:cubicBezTo>
                        <a:pt x="30786" y="22161"/>
                        <a:pt x="30805" y="22192"/>
                        <a:pt x="30811" y="22223"/>
                      </a:cubicBezTo>
                      <a:cubicBezTo>
                        <a:pt x="30870" y="22548"/>
                        <a:pt x="31074" y="22799"/>
                        <a:pt x="31232" y="23074"/>
                      </a:cubicBezTo>
                      <a:cubicBezTo>
                        <a:pt x="31350" y="23275"/>
                        <a:pt x="31486" y="23446"/>
                        <a:pt x="31665" y="23597"/>
                      </a:cubicBezTo>
                      <a:cubicBezTo>
                        <a:pt x="31919" y="23811"/>
                        <a:pt x="32192" y="23993"/>
                        <a:pt x="32483" y="24148"/>
                      </a:cubicBezTo>
                      <a:cubicBezTo>
                        <a:pt x="32687" y="24257"/>
                        <a:pt x="32922" y="24331"/>
                        <a:pt x="33151" y="24380"/>
                      </a:cubicBezTo>
                      <a:cubicBezTo>
                        <a:pt x="33273" y="24404"/>
                        <a:pt x="33395" y="24453"/>
                        <a:pt x="33523" y="24453"/>
                      </a:cubicBezTo>
                      <a:cubicBezTo>
                        <a:pt x="33544" y="24453"/>
                        <a:pt x="33566" y="24452"/>
                        <a:pt x="33588" y="24448"/>
                      </a:cubicBezTo>
                      <a:cubicBezTo>
                        <a:pt x="33594" y="24448"/>
                        <a:pt x="33599" y="24447"/>
                        <a:pt x="33604" y="24447"/>
                      </a:cubicBezTo>
                      <a:cubicBezTo>
                        <a:pt x="33661" y="24447"/>
                        <a:pt x="33686" y="24491"/>
                        <a:pt x="33708" y="24548"/>
                      </a:cubicBezTo>
                      <a:cubicBezTo>
                        <a:pt x="33807" y="24835"/>
                        <a:pt x="33888" y="25133"/>
                        <a:pt x="34030" y="25399"/>
                      </a:cubicBezTo>
                      <a:cubicBezTo>
                        <a:pt x="34170" y="25653"/>
                        <a:pt x="34244" y="25928"/>
                        <a:pt x="34349" y="26194"/>
                      </a:cubicBezTo>
                      <a:cubicBezTo>
                        <a:pt x="34470" y="26501"/>
                        <a:pt x="34652" y="26776"/>
                        <a:pt x="34761" y="27089"/>
                      </a:cubicBezTo>
                      <a:cubicBezTo>
                        <a:pt x="34832" y="27290"/>
                        <a:pt x="34826" y="27361"/>
                        <a:pt x="34637" y="27439"/>
                      </a:cubicBezTo>
                      <a:cubicBezTo>
                        <a:pt x="34361" y="27550"/>
                        <a:pt x="34145" y="27757"/>
                        <a:pt x="33885" y="27891"/>
                      </a:cubicBezTo>
                      <a:cubicBezTo>
                        <a:pt x="33795" y="27934"/>
                        <a:pt x="33721" y="27999"/>
                        <a:pt x="33650" y="28070"/>
                      </a:cubicBezTo>
                      <a:cubicBezTo>
                        <a:pt x="33538" y="28175"/>
                        <a:pt x="33433" y="28299"/>
                        <a:pt x="33275" y="28346"/>
                      </a:cubicBezTo>
                      <a:cubicBezTo>
                        <a:pt x="33219" y="28361"/>
                        <a:pt x="33179" y="28407"/>
                        <a:pt x="33148" y="28460"/>
                      </a:cubicBezTo>
                      <a:cubicBezTo>
                        <a:pt x="33102" y="28541"/>
                        <a:pt x="33030" y="28599"/>
                        <a:pt x="32956" y="28646"/>
                      </a:cubicBezTo>
                      <a:cubicBezTo>
                        <a:pt x="32712" y="28801"/>
                        <a:pt x="32510" y="29002"/>
                        <a:pt x="32312" y="29212"/>
                      </a:cubicBezTo>
                      <a:cubicBezTo>
                        <a:pt x="32046" y="29500"/>
                        <a:pt x="31737" y="29751"/>
                        <a:pt x="31470" y="30042"/>
                      </a:cubicBezTo>
                      <a:cubicBezTo>
                        <a:pt x="31328" y="30197"/>
                        <a:pt x="31145" y="30320"/>
                        <a:pt x="31053" y="30522"/>
                      </a:cubicBezTo>
                      <a:cubicBezTo>
                        <a:pt x="31037" y="30549"/>
                        <a:pt x="31015" y="30580"/>
                        <a:pt x="30991" y="30599"/>
                      </a:cubicBezTo>
                      <a:cubicBezTo>
                        <a:pt x="30724" y="30809"/>
                        <a:pt x="30570" y="31119"/>
                        <a:pt x="30316" y="31342"/>
                      </a:cubicBezTo>
                      <a:cubicBezTo>
                        <a:pt x="30189" y="31450"/>
                        <a:pt x="30108" y="31614"/>
                        <a:pt x="30009" y="31753"/>
                      </a:cubicBezTo>
                      <a:cubicBezTo>
                        <a:pt x="29982" y="31791"/>
                        <a:pt x="29963" y="31846"/>
                        <a:pt x="29929" y="31874"/>
                      </a:cubicBezTo>
                      <a:cubicBezTo>
                        <a:pt x="29644" y="32100"/>
                        <a:pt x="29477" y="32428"/>
                        <a:pt x="29217" y="32679"/>
                      </a:cubicBezTo>
                      <a:cubicBezTo>
                        <a:pt x="29053" y="32840"/>
                        <a:pt x="28904" y="33035"/>
                        <a:pt x="28756" y="33218"/>
                      </a:cubicBezTo>
                      <a:cubicBezTo>
                        <a:pt x="28524" y="33502"/>
                        <a:pt x="28261" y="33762"/>
                        <a:pt x="28010" y="34032"/>
                      </a:cubicBezTo>
                      <a:cubicBezTo>
                        <a:pt x="27926" y="34121"/>
                        <a:pt x="27898" y="34251"/>
                        <a:pt x="27799" y="34335"/>
                      </a:cubicBezTo>
                      <a:cubicBezTo>
                        <a:pt x="27515" y="34567"/>
                        <a:pt x="27270" y="34843"/>
                        <a:pt x="27004" y="35096"/>
                      </a:cubicBezTo>
                      <a:cubicBezTo>
                        <a:pt x="26861" y="35233"/>
                        <a:pt x="26719" y="35390"/>
                        <a:pt x="26524" y="35474"/>
                      </a:cubicBezTo>
                      <a:cubicBezTo>
                        <a:pt x="26394" y="35533"/>
                        <a:pt x="26338" y="35678"/>
                        <a:pt x="26221" y="35759"/>
                      </a:cubicBezTo>
                      <a:cubicBezTo>
                        <a:pt x="26066" y="35867"/>
                        <a:pt x="25914" y="35979"/>
                        <a:pt x="25747" y="36068"/>
                      </a:cubicBezTo>
                      <a:cubicBezTo>
                        <a:pt x="25673" y="36109"/>
                        <a:pt x="25589" y="36140"/>
                        <a:pt x="25537" y="36201"/>
                      </a:cubicBezTo>
                      <a:cubicBezTo>
                        <a:pt x="25357" y="36403"/>
                        <a:pt x="25103" y="36492"/>
                        <a:pt x="24887" y="36635"/>
                      </a:cubicBezTo>
                      <a:cubicBezTo>
                        <a:pt x="24472" y="36907"/>
                        <a:pt x="24011" y="37081"/>
                        <a:pt x="23534" y="37198"/>
                      </a:cubicBezTo>
                      <a:cubicBezTo>
                        <a:pt x="23390" y="37236"/>
                        <a:pt x="23239" y="37272"/>
                        <a:pt x="23081" y="37272"/>
                      </a:cubicBezTo>
                      <a:cubicBezTo>
                        <a:pt x="23032" y="37272"/>
                        <a:pt x="22981" y="37268"/>
                        <a:pt x="22930" y="37260"/>
                      </a:cubicBezTo>
                      <a:cubicBezTo>
                        <a:pt x="22763" y="37232"/>
                        <a:pt x="22596" y="37245"/>
                        <a:pt x="22426" y="37198"/>
                      </a:cubicBezTo>
                      <a:cubicBezTo>
                        <a:pt x="22082" y="37102"/>
                        <a:pt x="21813" y="36889"/>
                        <a:pt x="21528" y="36697"/>
                      </a:cubicBezTo>
                      <a:cubicBezTo>
                        <a:pt x="21126" y="36427"/>
                        <a:pt x="20801" y="36084"/>
                        <a:pt x="20566" y="35666"/>
                      </a:cubicBezTo>
                      <a:cubicBezTo>
                        <a:pt x="20405" y="35375"/>
                        <a:pt x="20278" y="35065"/>
                        <a:pt x="20129" y="34765"/>
                      </a:cubicBezTo>
                      <a:cubicBezTo>
                        <a:pt x="20033" y="34573"/>
                        <a:pt x="19928" y="34388"/>
                        <a:pt x="19906" y="34168"/>
                      </a:cubicBezTo>
                      <a:cubicBezTo>
                        <a:pt x="19906" y="34146"/>
                        <a:pt x="19900" y="34118"/>
                        <a:pt x="19888" y="34097"/>
                      </a:cubicBezTo>
                      <a:cubicBezTo>
                        <a:pt x="19677" y="33700"/>
                        <a:pt x="19634" y="33249"/>
                        <a:pt x="19498" y="32828"/>
                      </a:cubicBezTo>
                      <a:cubicBezTo>
                        <a:pt x="19454" y="32701"/>
                        <a:pt x="19417" y="32577"/>
                        <a:pt x="19355" y="32459"/>
                      </a:cubicBezTo>
                      <a:cubicBezTo>
                        <a:pt x="19315" y="32379"/>
                        <a:pt x="19275" y="32295"/>
                        <a:pt x="19265" y="32202"/>
                      </a:cubicBezTo>
                      <a:cubicBezTo>
                        <a:pt x="19222" y="31735"/>
                        <a:pt x="19002" y="31311"/>
                        <a:pt x="18937" y="30847"/>
                      </a:cubicBezTo>
                      <a:cubicBezTo>
                        <a:pt x="18919" y="30710"/>
                        <a:pt x="18838" y="30583"/>
                        <a:pt x="18795" y="30453"/>
                      </a:cubicBezTo>
                      <a:cubicBezTo>
                        <a:pt x="18715" y="30200"/>
                        <a:pt x="18674" y="29940"/>
                        <a:pt x="18634" y="29680"/>
                      </a:cubicBezTo>
                      <a:cubicBezTo>
                        <a:pt x="18622" y="29608"/>
                        <a:pt x="18612" y="29534"/>
                        <a:pt x="18591" y="29463"/>
                      </a:cubicBezTo>
                      <a:cubicBezTo>
                        <a:pt x="18380" y="28745"/>
                        <a:pt x="18247" y="28008"/>
                        <a:pt x="18111" y="27271"/>
                      </a:cubicBezTo>
                      <a:cubicBezTo>
                        <a:pt x="18077" y="27092"/>
                        <a:pt x="17990" y="26934"/>
                        <a:pt x="17941" y="26758"/>
                      </a:cubicBezTo>
                      <a:cubicBezTo>
                        <a:pt x="17848" y="26417"/>
                        <a:pt x="17808" y="26067"/>
                        <a:pt x="17718" y="25724"/>
                      </a:cubicBezTo>
                      <a:cubicBezTo>
                        <a:pt x="17647" y="25454"/>
                        <a:pt x="17560" y="25176"/>
                        <a:pt x="17541" y="24885"/>
                      </a:cubicBezTo>
                      <a:cubicBezTo>
                        <a:pt x="17529" y="24674"/>
                        <a:pt x="17458" y="24467"/>
                        <a:pt x="17393" y="24266"/>
                      </a:cubicBezTo>
                      <a:cubicBezTo>
                        <a:pt x="17315" y="24031"/>
                        <a:pt x="17312" y="23783"/>
                        <a:pt x="17247" y="23548"/>
                      </a:cubicBezTo>
                      <a:cubicBezTo>
                        <a:pt x="17210" y="23415"/>
                        <a:pt x="17142" y="23285"/>
                        <a:pt x="17130" y="23148"/>
                      </a:cubicBezTo>
                      <a:cubicBezTo>
                        <a:pt x="17083" y="22715"/>
                        <a:pt x="16925" y="22310"/>
                        <a:pt x="16823" y="21892"/>
                      </a:cubicBezTo>
                      <a:cubicBezTo>
                        <a:pt x="16730" y="21523"/>
                        <a:pt x="16566" y="21171"/>
                        <a:pt x="16415" y="20815"/>
                      </a:cubicBezTo>
                      <a:cubicBezTo>
                        <a:pt x="16201" y="20319"/>
                        <a:pt x="15929" y="19858"/>
                        <a:pt x="15644" y="19409"/>
                      </a:cubicBezTo>
                      <a:cubicBezTo>
                        <a:pt x="15483" y="19159"/>
                        <a:pt x="15319" y="18902"/>
                        <a:pt x="15099" y="18688"/>
                      </a:cubicBezTo>
                      <a:cubicBezTo>
                        <a:pt x="14895" y="18490"/>
                        <a:pt x="14715" y="18267"/>
                        <a:pt x="14514" y="18063"/>
                      </a:cubicBezTo>
                      <a:cubicBezTo>
                        <a:pt x="14248" y="17797"/>
                        <a:pt x="13923" y="17602"/>
                        <a:pt x="13589" y="17425"/>
                      </a:cubicBezTo>
                      <a:cubicBezTo>
                        <a:pt x="13403" y="17329"/>
                        <a:pt x="13205" y="17280"/>
                        <a:pt x="13016" y="17196"/>
                      </a:cubicBezTo>
                      <a:cubicBezTo>
                        <a:pt x="12984" y="17183"/>
                        <a:pt x="12952" y="17178"/>
                        <a:pt x="12920" y="17178"/>
                      </a:cubicBezTo>
                      <a:cubicBezTo>
                        <a:pt x="12855" y="17178"/>
                        <a:pt x="12789" y="17197"/>
                        <a:pt x="12723" y="17197"/>
                      </a:cubicBezTo>
                      <a:cubicBezTo>
                        <a:pt x="12707" y="17197"/>
                        <a:pt x="12691" y="17196"/>
                        <a:pt x="12675" y="17193"/>
                      </a:cubicBezTo>
                      <a:cubicBezTo>
                        <a:pt x="12558" y="17174"/>
                        <a:pt x="12459" y="17150"/>
                        <a:pt x="12366" y="17063"/>
                      </a:cubicBezTo>
                      <a:cubicBezTo>
                        <a:pt x="12210" y="16916"/>
                        <a:pt x="12031" y="16847"/>
                        <a:pt x="11852" y="16847"/>
                      </a:cubicBezTo>
                      <a:cubicBezTo>
                        <a:pt x="11604" y="16847"/>
                        <a:pt x="11354" y="16979"/>
                        <a:pt x="11162" y="17218"/>
                      </a:cubicBezTo>
                      <a:cubicBezTo>
                        <a:pt x="11149" y="17230"/>
                        <a:pt x="11137" y="17246"/>
                        <a:pt x="11137" y="17261"/>
                      </a:cubicBezTo>
                      <a:cubicBezTo>
                        <a:pt x="11140" y="17530"/>
                        <a:pt x="10954" y="17549"/>
                        <a:pt x="10747" y="17602"/>
                      </a:cubicBezTo>
                      <a:cubicBezTo>
                        <a:pt x="10580" y="17648"/>
                        <a:pt x="10400" y="17741"/>
                        <a:pt x="10308" y="17930"/>
                      </a:cubicBezTo>
                      <a:cubicBezTo>
                        <a:pt x="10221" y="18106"/>
                        <a:pt x="10103" y="18270"/>
                        <a:pt x="10020" y="18447"/>
                      </a:cubicBezTo>
                      <a:cubicBezTo>
                        <a:pt x="9976" y="18540"/>
                        <a:pt x="9925" y="18572"/>
                        <a:pt x="9843" y="18572"/>
                      </a:cubicBezTo>
                      <a:cubicBezTo>
                        <a:pt x="9833" y="18572"/>
                        <a:pt x="9821" y="18572"/>
                        <a:pt x="9809" y="18570"/>
                      </a:cubicBezTo>
                      <a:cubicBezTo>
                        <a:pt x="9785" y="18568"/>
                        <a:pt x="9762" y="18567"/>
                        <a:pt x="9739" y="18567"/>
                      </a:cubicBezTo>
                      <a:cubicBezTo>
                        <a:pt x="9561" y="18567"/>
                        <a:pt x="9404" y="18630"/>
                        <a:pt x="9264" y="18756"/>
                      </a:cubicBezTo>
                      <a:cubicBezTo>
                        <a:pt x="9203" y="18815"/>
                        <a:pt x="9165" y="18880"/>
                        <a:pt x="9119" y="18948"/>
                      </a:cubicBezTo>
                      <a:cubicBezTo>
                        <a:pt x="8884" y="19292"/>
                        <a:pt x="8896" y="19691"/>
                        <a:pt x="8862" y="20078"/>
                      </a:cubicBezTo>
                      <a:cubicBezTo>
                        <a:pt x="8850" y="20202"/>
                        <a:pt x="8819" y="20233"/>
                        <a:pt x="8695" y="20257"/>
                      </a:cubicBezTo>
                      <a:cubicBezTo>
                        <a:pt x="8311" y="20338"/>
                        <a:pt x="7952" y="20681"/>
                        <a:pt x="7946" y="21099"/>
                      </a:cubicBezTo>
                      <a:cubicBezTo>
                        <a:pt x="7937" y="21570"/>
                        <a:pt x="8048" y="22019"/>
                        <a:pt x="8274" y="22446"/>
                      </a:cubicBezTo>
                      <a:cubicBezTo>
                        <a:pt x="8419" y="22718"/>
                        <a:pt x="8590" y="22984"/>
                        <a:pt x="8701" y="23278"/>
                      </a:cubicBezTo>
                      <a:cubicBezTo>
                        <a:pt x="8778" y="23480"/>
                        <a:pt x="8921" y="23644"/>
                        <a:pt x="9023" y="23829"/>
                      </a:cubicBezTo>
                      <a:cubicBezTo>
                        <a:pt x="9153" y="24068"/>
                        <a:pt x="9289" y="24297"/>
                        <a:pt x="9413" y="24538"/>
                      </a:cubicBezTo>
                      <a:cubicBezTo>
                        <a:pt x="9580" y="24866"/>
                        <a:pt x="9757" y="25188"/>
                        <a:pt x="9927" y="25516"/>
                      </a:cubicBezTo>
                      <a:cubicBezTo>
                        <a:pt x="9973" y="25603"/>
                        <a:pt x="10010" y="25696"/>
                        <a:pt x="10048" y="25786"/>
                      </a:cubicBezTo>
                      <a:cubicBezTo>
                        <a:pt x="10088" y="25882"/>
                        <a:pt x="10032" y="25903"/>
                        <a:pt x="9952" y="25903"/>
                      </a:cubicBezTo>
                      <a:cubicBezTo>
                        <a:pt x="9527" y="25901"/>
                        <a:pt x="9100" y="25898"/>
                        <a:pt x="8674" y="25898"/>
                      </a:cubicBezTo>
                      <a:cubicBezTo>
                        <a:pt x="8483" y="25898"/>
                        <a:pt x="8292" y="25898"/>
                        <a:pt x="8101" y="25900"/>
                      </a:cubicBezTo>
                      <a:cubicBezTo>
                        <a:pt x="7996" y="25902"/>
                        <a:pt x="7892" y="25902"/>
                        <a:pt x="7787" y="25902"/>
                      </a:cubicBezTo>
                      <a:cubicBezTo>
                        <a:pt x="7683" y="25902"/>
                        <a:pt x="7578" y="25902"/>
                        <a:pt x="7474" y="25902"/>
                      </a:cubicBezTo>
                      <a:cubicBezTo>
                        <a:pt x="7265" y="25902"/>
                        <a:pt x="7056" y="25903"/>
                        <a:pt x="6847" y="25913"/>
                      </a:cubicBezTo>
                      <a:cubicBezTo>
                        <a:pt x="6636" y="25922"/>
                        <a:pt x="6425" y="25930"/>
                        <a:pt x="6214" y="25930"/>
                      </a:cubicBezTo>
                      <a:cubicBezTo>
                        <a:pt x="6024" y="25930"/>
                        <a:pt x="5835" y="25924"/>
                        <a:pt x="5646" y="25906"/>
                      </a:cubicBezTo>
                      <a:cubicBezTo>
                        <a:pt x="5561" y="25899"/>
                        <a:pt x="5475" y="25896"/>
                        <a:pt x="5389" y="25896"/>
                      </a:cubicBezTo>
                      <a:cubicBezTo>
                        <a:pt x="5123" y="25896"/>
                        <a:pt x="4854" y="25924"/>
                        <a:pt x="4587" y="25931"/>
                      </a:cubicBezTo>
                      <a:cubicBezTo>
                        <a:pt x="4538" y="25933"/>
                        <a:pt x="4488" y="25933"/>
                        <a:pt x="4439" y="25933"/>
                      </a:cubicBezTo>
                      <a:cubicBezTo>
                        <a:pt x="4389" y="25933"/>
                        <a:pt x="4340" y="25933"/>
                        <a:pt x="4290" y="25931"/>
                      </a:cubicBezTo>
                      <a:cubicBezTo>
                        <a:pt x="4280" y="25931"/>
                        <a:pt x="4270" y="25930"/>
                        <a:pt x="4261" y="25930"/>
                      </a:cubicBezTo>
                      <a:cubicBezTo>
                        <a:pt x="4090" y="25930"/>
                        <a:pt x="3986" y="26009"/>
                        <a:pt x="3974" y="26191"/>
                      </a:cubicBezTo>
                      <a:cubicBezTo>
                        <a:pt x="3956" y="26476"/>
                        <a:pt x="3965" y="26764"/>
                        <a:pt x="3978" y="27052"/>
                      </a:cubicBezTo>
                      <a:cubicBezTo>
                        <a:pt x="3993" y="27395"/>
                        <a:pt x="4039" y="27739"/>
                        <a:pt x="3981" y="28082"/>
                      </a:cubicBezTo>
                      <a:cubicBezTo>
                        <a:pt x="3962" y="28197"/>
                        <a:pt x="3959" y="28315"/>
                        <a:pt x="3965" y="28429"/>
                      </a:cubicBezTo>
                      <a:cubicBezTo>
                        <a:pt x="4009" y="29200"/>
                        <a:pt x="3937" y="29971"/>
                        <a:pt x="3959" y="30744"/>
                      </a:cubicBezTo>
                      <a:cubicBezTo>
                        <a:pt x="3962" y="30871"/>
                        <a:pt x="4009" y="30939"/>
                        <a:pt x="4132" y="30973"/>
                      </a:cubicBezTo>
                      <a:cubicBezTo>
                        <a:pt x="4254" y="31007"/>
                        <a:pt x="4377" y="31027"/>
                        <a:pt x="4500" y="31027"/>
                      </a:cubicBezTo>
                      <a:cubicBezTo>
                        <a:pt x="4549" y="31027"/>
                        <a:pt x="4598" y="31024"/>
                        <a:pt x="4646" y="31017"/>
                      </a:cubicBezTo>
                      <a:cubicBezTo>
                        <a:pt x="4746" y="31002"/>
                        <a:pt x="4846" y="30999"/>
                        <a:pt x="4945" y="30999"/>
                      </a:cubicBezTo>
                      <a:cubicBezTo>
                        <a:pt x="5027" y="30999"/>
                        <a:pt x="5108" y="31001"/>
                        <a:pt x="5189" y="31001"/>
                      </a:cubicBezTo>
                      <a:cubicBezTo>
                        <a:pt x="5301" y="31001"/>
                        <a:pt x="5414" y="30997"/>
                        <a:pt x="5525" y="30977"/>
                      </a:cubicBezTo>
                      <a:cubicBezTo>
                        <a:pt x="5556" y="30971"/>
                        <a:pt x="5588" y="30969"/>
                        <a:pt x="5620" y="30969"/>
                      </a:cubicBezTo>
                      <a:cubicBezTo>
                        <a:pt x="5727" y="30969"/>
                        <a:pt x="5837" y="30993"/>
                        <a:pt x="5941" y="30993"/>
                      </a:cubicBezTo>
                      <a:cubicBezTo>
                        <a:pt x="5950" y="30993"/>
                        <a:pt x="5959" y="30992"/>
                        <a:pt x="5968" y="30992"/>
                      </a:cubicBezTo>
                      <a:cubicBezTo>
                        <a:pt x="6032" y="30989"/>
                        <a:pt x="6096" y="30987"/>
                        <a:pt x="6161" y="30987"/>
                      </a:cubicBezTo>
                      <a:cubicBezTo>
                        <a:pt x="6411" y="30987"/>
                        <a:pt x="6661" y="31007"/>
                        <a:pt x="6910" y="31007"/>
                      </a:cubicBezTo>
                      <a:cubicBezTo>
                        <a:pt x="7021" y="31007"/>
                        <a:pt x="7132" y="31003"/>
                        <a:pt x="7243" y="30992"/>
                      </a:cubicBezTo>
                      <a:cubicBezTo>
                        <a:pt x="7273" y="30989"/>
                        <a:pt x="7304" y="30979"/>
                        <a:pt x="7332" y="30979"/>
                      </a:cubicBezTo>
                      <a:cubicBezTo>
                        <a:pt x="7335" y="30979"/>
                        <a:pt x="7339" y="30979"/>
                        <a:pt x="7342" y="30980"/>
                      </a:cubicBezTo>
                      <a:cubicBezTo>
                        <a:pt x="7480" y="31000"/>
                        <a:pt x="7617" y="31007"/>
                        <a:pt x="7754" y="31007"/>
                      </a:cubicBezTo>
                      <a:cubicBezTo>
                        <a:pt x="8063" y="31007"/>
                        <a:pt x="8371" y="30972"/>
                        <a:pt x="8679" y="30972"/>
                      </a:cubicBezTo>
                      <a:cubicBezTo>
                        <a:pt x="8741" y="30972"/>
                        <a:pt x="8803" y="30973"/>
                        <a:pt x="8865" y="30977"/>
                      </a:cubicBezTo>
                      <a:cubicBezTo>
                        <a:pt x="9013" y="30984"/>
                        <a:pt x="9160" y="30986"/>
                        <a:pt x="9308" y="30986"/>
                      </a:cubicBezTo>
                      <a:cubicBezTo>
                        <a:pt x="9443" y="30986"/>
                        <a:pt x="9578" y="30985"/>
                        <a:pt x="9712" y="30985"/>
                      </a:cubicBezTo>
                      <a:cubicBezTo>
                        <a:pt x="9846" y="30985"/>
                        <a:pt x="9979" y="30986"/>
                        <a:pt x="10113" y="30992"/>
                      </a:cubicBezTo>
                      <a:cubicBezTo>
                        <a:pt x="10376" y="31005"/>
                        <a:pt x="10639" y="31010"/>
                        <a:pt x="10902" y="31010"/>
                      </a:cubicBezTo>
                      <a:cubicBezTo>
                        <a:pt x="11017" y="31010"/>
                        <a:pt x="11131" y="31009"/>
                        <a:pt x="11245" y="31008"/>
                      </a:cubicBezTo>
                      <a:cubicBezTo>
                        <a:pt x="11295" y="31004"/>
                        <a:pt x="11341" y="31004"/>
                        <a:pt x="11391" y="30998"/>
                      </a:cubicBezTo>
                      <a:cubicBezTo>
                        <a:pt x="11453" y="30988"/>
                        <a:pt x="11504" y="30982"/>
                        <a:pt x="11545" y="30982"/>
                      </a:cubicBezTo>
                      <a:cubicBezTo>
                        <a:pt x="11682" y="30982"/>
                        <a:pt x="11723" y="31047"/>
                        <a:pt x="11769" y="31249"/>
                      </a:cubicBezTo>
                      <a:cubicBezTo>
                        <a:pt x="11880" y="31732"/>
                        <a:pt x="12019" y="32212"/>
                        <a:pt x="12121" y="32694"/>
                      </a:cubicBezTo>
                      <a:cubicBezTo>
                        <a:pt x="12251" y="33301"/>
                        <a:pt x="12409" y="33902"/>
                        <a:pt x="12499" y="34521"/>
                      </a:cubicBezTo>
                      <a:cubicBezTo>
                        <a:pt x="12552" y="34914"/>
                        <a:pt x="12672" y="35307"/>
                        <a:pt x="12756" y="35700"/>
                      </a:cubicBezTo>
                      <a:cubicBezTo>
                        <a:pt x="12833" y="36068"/>
                        <a:pt x="12942" y="36431"/>
                        <a:pt x="13019" y="36799"/>
                      </a:cubicBezTo>
                      <a:cubicBezTo>
                        <a:pt x="13084" y="37099"/>
                        <a:pt x="13192" y="37384"/>
                        <a:pt x="13257" y="37681"/>
                      </a:cubicBezTo>
                      <a:cubicBezTo>
                        <a:pt x="13288" y="37830"/>
                        <a:pt x="13270" y="37867"/>
                        <a:pt x="13124" y="37870"/>
                      </a:cubicBezTo>
                      <a:cubicBezTo>
                        <a:pt x="13050" y="37872"/>
                        <a:pt x="12975" y="37874"/>
                        <a:pt x="12900" y="37874"/>
                      </a:cubicBezTo>
                      <a:cubicBezTo>
                        <a:pt x="12794" y="37874"/>
                        <a:pt x="12688" y="37871"/>
                        <a:pt x="12583" y="37864"/>
                      </a:cubicBezTo>
                      <a:cubicBezTo>
                        <a:pt x="12414" y="37851"/>
                        <a:pt x="12246" y="37847"/>
                        <a:pt x="12078" y="37847"/>
                      </a:cubicBezTo>
                      <a:cubicBezTo>
                        <a:pt x="11911" y="37847"/>
                        <a:pt x="11744" y="37851"/>
                        <a:pt x="11577" y="37854"/>
                      </a:cubicBezTo>
                      <a:cubicBezTo>
                        <a:pt x="11320" y="37860"/>
                        <a:pt x="11062" y="37868"/>
                        <a:pt x="10803" y="37868"/>
                      </a:cubicBezTo>
                      <a:cubicBezTo>
                        <a:pt x="10668" y="37868"/>
                        <a:pt x="10532" y="37866"/>
                        <a:pt x="10397" y="37861"/>
                      </a:cubicBezTo>
                      <a:cubicBezTo>
                        <a:pt x="10119" y="37850"/>
                        <a:pt x="9839" y="37836"/>
                        <a:pt x="9559" y="37836"/>
                      </a:cubicBezTo>
                      <a:cubicBezTo>
                        <a:pt x="9438" y="37836"/>
                        <a:pt x="9317" y="37839"/>
                        <a:pt x="9196" y="37845"/>
                      </a:cubicBezTo>
                      <a:cubicBezTo>
                        <a:pt x="9003" y="37856"/>
                        <a:pt x="8811" y="37858"/>
                        <a:pt x="8620" y="37858"/>
                      </a:cubicBezTo>
                      <a:cubicBezTo>
                        <a:pt x="8492" y="37858"/>
                        <a:pt x="8364" y="37857"/>
                        <a:pt x="8237" y="37857"/>
                      </a:cubicBezTo>
                      <a:cubicBezTo>
                        <a:pt x="8037" y="37857"/>
                        <a:pt x="7837" y="37845"/>
                        <a:pt x="7637" y="37845"/>
                      </a:cubicBezTo>
                      <a:cubicBezTo>
                        <a:pt x="7617" y="37845"/>
                        <a:pt x="7597" y="37845"/>
                        <a:pt x="7577" y="37845"/>
                      </a:cubicBezTo>
                      <a:cubicBezTo>
                        <a:pt x="7467" y="37847"/>
                        <a:pt x="7356" y="37857"/>
                        <a:pt x="7244" y="37857"/>
                      </a:cubicBezTo>
                      <a:cubicBezTo>
                        <a:pt x="7177" y="37857"/>
                        <a:pt x="7109" y="37854"/>
                        <a:pt x="7042" y="37842"/>
                      </a:cubicBezTo>
                      <a:cubicBezTo>
                        <a:pt x="7002" y="37835"/>
                        <a:pt x="6962" y="37832"/>
                        <a:pt x="6923" y="37832"/>
                      </a:cubicBezTo>
                      <a:cubicBezTo>
                        <a:pt x="6808" y="37832"/>
                        <a:pt x="6693" y="37854"/>
                        <a:pt x="6578" y="37854"/>
                      </a:cubicBezTo>
                      <a:cubicBezTo>
                        <a:pt x="6566" y="37854"/>
                        <a:pt x="6555" y="37855"/>
                        <a:pt x="6543" y="37855"/>
                      </a:cubicBezTo>
                      <a:cubicBezTo>
                        <a:pt x="6291" y="37855"/>
                        <a:pt x="6038" y="37831"/>
                        <a:pt x="5787" y="37831"/>
                      </a:cubicBezTo>
                      <a:cubicBezTo>
                        <a:pt x="5699" y="37831"/>
                        <a:pt x="5610" y="37834"/>
                        <a:pt x="5522" y="37842"/>
                      </a:cubicBezTo>
                      <a:cubicBezTo>
                        <a:pt x="5421" y="37851"/>
                        <a:pt x="5319" y="37854"/>
                        <a:pt x="5218" y="37854"/>
                      </a:cubicBezTo>
                      <a:cubicBezTo>
                        <a:pt x="4958" y="37854"/>
                        <a:pt x="4699" y="37833"/>
                        <a:pt x="4439" y="37833"/>
                      </a:cubicBezTo>
                      <a:cubicBezTo>
                        <a:pt x="4350" y="37833"/>
                        <a:pt x="4262" y="37835"/>
                        <a:pt x="4173" y="37842"/>
                      </a:cubicBezTo>
                      <a:cubicBezTo>
                        <a:pt x="4100" y="37847"/>
                        <a:pt x="4027" y="37849"/>
                        <a:pt x="3954" y="37849"/>
                      </a:cubicBezTo>
                      <a:cubicBezTo>
                        <a:pt x="3775" y="37849"/>
                        <a:pt x="3592" y="37838"/>
                        <a:pt x="3411" y="37838"/>
                      </a:cubicBezTo>
                      <a:cubicBezTo>
                        <a:pt x="3354" y="37838"/>
                        <a:pt x="3297" y="37839"/>
                        <a:pt x="3241" y="37842"/>
                      </a:cubicBezTo>
                      <a:cubicBezTo>
                        <a:pt x="3144" y="37846"/>
                        <a:pt x="3048" y="37847"/>
                        <a:pt x="2951" y="37847"/>
                      </a:cubicBezTo>
                      <a:cubicBezTo>
                        <a:pt x="2726" y="37847"/>
                        <a:pt x="2502" y="37840"/>
                        <a:pt x="2278" y="37840"/>
                      </a:cubicBezTo>
                      <a:cubicBezTo>
                        <a:pt x="2214" y="37840"/>
                        <a:pt x="2150" y="37840"/>
                        <a:pt x="2086" y="37842"/>
                      </a:cubicBezTo>
                      <a:cubicBezTo>
                        <a:pt x="1937" y="37844"/>
                        <a:pt x="1788" y="37861"/>
                        <a:pt x="1639" y="37861"/>
                      </a:cubicBezTo>
                      <a:cubicBezTo>
                        <a:pt x="1559" y="37861"/>
                        <a:pt x="1480" y="37856"/>
                        <a:pt x="1399" y="37842"/>
                      </a:cubicBezTo>
                      <a:cubicBezTo>
                        <a:pt x="1378" y="37838"/>
                        <a:pt x="1356" y="37837"/>
                        <a:pt x="1334" y="37837"/>
                      </a:cubicBezTo>
                      <a:cubicBezTo>
                        <a:pt x="1220" y="37837"/>
                        <a:pt x="1101" y="37880"/>
                        <a:pt x="980" y="37880"/>
                      </a:cubicBezTo>
                      <a:cubicBezTo>
                        <a:pt x="973" y="37880"/>
                        <a:pt x="966" y="37879"/>
                        <a:pt x="960" y="37879"/>
                      </a:cubicBezTo>
                      <a:cubicBezTo>
                        <a:pt x="625" y="37864"/>
                        <a:pt x="579" y="37817"/>
                        <a:pt x="567" y="37486"/>
                      </a:cubicBezTo>
                      <a:cubicBezTo>
                        <a:pt x="551" y="37118"/>
                        <a:pt x="570" y="36746"/>
                        <a:pt x="573" y="36226"/>
                      </a:cubicBezTo>
                      <a:cubicBezTo>
                        <a:pt x="582" y="35923"/>
                        <a:pt x="585" y="35471"/>
                        <a:pt x="582" y="35019"/>
                      </a:cubicBezTo>
                      <a:cubicBezTo>
                        <a:pt x="579" y="34654"/>
                        <a:pt x="576" y="34282"/>
                        <a:pt x="567" y="33917"/>
                      </a:cubicBezTo>
                      <a:cubicBezTo>
                        <a:pt x="560" y="33580"/>
                        <a:pt x="542" y="33245"/>
                        <a:pt x="588" y="32908"/>
                      </a:cubicBezTo>
                      <a:cubicBezTo>
                        <a:pt x="607" y="32756"/>
                        <a:pt x="613" y="32592"/>
                        <a:pt x="582" y="32441"/>
                      </a:cubicBezTo>
                      <a:cubicBezTo>
                        <a:pt x="514" y="32103"/>
                        <a:pt x="594" y="31769"/>
                        <a:pt x="582" y="31432"/>
                      </a:cubicBezTo>
                      <a:cubicBezTo>
                        <a:pt x="570" y="31054"/>
                        <a:pt x="567" y="30676"/>
                        <a:pt x="563" y="30299"/>
                      </a:cubicBezTo>
                      <a:cubicBezTo>
                        <a:pt x="560" y="30085"/>
                        <a:pt x="557" y="29872"/>
                        <a:pt x="567" y="29658"/>
                      </a:cubicBezTo>
                      <a:cubicBezTo>
                        <a:pt x="582" y="29076"/>
                        <a:pt x="582" y="28494"/>
                        <a:pt x="570" y="27912"/>
                      </a:cubicBezTo>
                      <a:cubicBezTo>
                        <a:pt x="560" y="27485"/>
                        <a:pt x="588" y="27058"/>
                        <a:pt x="601" y="26634"/>
                      </a:cubicBezTo>
                      <a:cubicBezTo>
                        <a:pt x="610" y="26272"/>
                        <a:pt x="557" y="25913"/>
                        <a:pt x="573" y="25550"/>
                      </a:cubicBezTo>
                      <a:cubicBezTo>
                        <a:pt x="597" y="25012"/>
                        <a:pt x="570" y="24470"/>
                        <a:pt x="576" y="23932"/>
                      </a:cubicBezTo>
                      <a:cubicBezTo>
                        <a:pt x="585" y="23176"/>
                        <a:pt x="560" y="22418"/>
                        <a:pt x="557" y="21663"/>
                      </a:cubicBezTo>
                      <a:cubicBezTo>
                        <a:pt x="557" y="21304"/>
                        <a:pt x="622" y="20945"/>
                        <a:pt x="557" y="20586"/>
                      </a:cubicBezTo>
                      <a:cubicBezTo>
                        <a:pt x="672" y="20301"/>
                        <a:pt x="532" y="20016"/>
                        <a:pt x="563" y="19728"/>
                      </a:cubicBezTo>
                      <a:cubicBezTo>
                        <a:pt x="610" y="19298"/>
                        <a:pt x="613" y="18858"/>
                        <a:pt x="588" y="18428"/>
                      </a:cubicBezTo>
                      <a:cubicBezTo>
                        <a:pt x="560" y="17973"/>
                        <a:pt x="570" y="17521"/>
                        <a:pt x="570" y="17069"/>
                      </a:cubicBezTo>
                      <a:cubicBezTo>
                        <a:pt x="570" y="16791"/>
                        <a:pt x="567" y="16509"/>
                        <a:pt x="582" y="16230"/>
                      </a:cubicBezTo>
                      <a:cubicBezTo>
                        <a:pt x="594" y="16023"/>
                        <a:pt x="616" y="15806"/>
                        <a:pt x="573" y="15593"/>
                      </a:cubicBezTo>
                      <a:cubicBezTo>
                        <a:pt x="548" y="15453"/>
                        <a:pt x="573" y="15311"/>
                        <a:pt x="585" y="15175"/>
                      </a:cubicBezTo>
                      <a:cubicBezTo>
                        <a:pt x="619" y="14872"/>
                        <a:pt x="573" y="14568"/>
                        <a:pt x="576" y="14268"/>
                      </a:cubicBezTo>
                      <a:cubicBezTo>
                        <a:pt x="579" y="14150"/>
                        <a:pt x="582" y="14036"/>
                        <a:pt x="582" y="13921"/>
                      </a:cubicBezTo>
                      <a:cubicBezTo>
                        <a:pt x="579" y="13429"/>
                        <a:pt x="554" y="12934"/>
                        <a:pt x="576" y="12445"/>
                      </a:cubicBezTo>
                      <a:cubicBezTo>
                        <a:pt x="588" y="12126"/>
                        <a:pt x="594" y="11804"/>
                        <a:pt x="591" y="11488"/>
                      </a:cubicBezTo>
                      <a:cubicBezTo>
                        <a:pt x="591" y="11145"/>
                        <a:pt x="579" y="10801"/>
                        <a:pt x="576" y="10458"/>
                      </a:cubicBezTo>
                      <a:cubicBezTo>
                        <a:pt x="573" y="9990"/>
                        <a:pt x="613" y="9520"/>
                        <a:pt x="585" y="9055"/>
                      </a:cubicBezTo>
                      <a:cubicBezTo>
                        <a:pt x="563" y="8678"/>
                        <a:pt x="678" y="8300"/>
                        <a:pt x="554" y="7929"/>
                      </a:cubicBezTo>
                      <a:cubicBezTo>
                        <a:pt x="554" y="7923"/>
                        <a:pt x="551" y="7913"/>
                        <a:pt x="554" y="7904"/>
                      </a:cubicBezTo>
                      <a:cubicBezTo>
                        <a:pt x="644" y="7489"/>
                        <a:pt x="548" y="7071"/>
                        <a:pt x="554" y="6653"/>
                      </a:cubicBezTo>
                      <a:cubicBezTo>
                        <a:pt x="557" y="6279"/>
                        <a:pt x="610" y="5901"/>
                        <a:pt x="542" y="5524"/>
                      </a:cubicBezTo>
                      <a:cubicBezTo>
                        <a:pt x="536" y="5502"/>
                        <a:pt x="529" y="5471"/>
                        <a:pt x="539" y="5452"/>
                      </a:cubicBezTo>
                      <a:cubicBezTo>
                        <a:pt x="647" y="5192"/>
                        <a:pt x="551" y="4932"/>
                        <a:pt x="557" y="4672"/>
                      </a:cubicBezTo>
                      <a:cubicBezTo>
                        <a:pt x="557" y="4623"/>
                        <a:pt x="554" y="4573"/>
                        <a:pt x="563" y="4527"/>
                      </a:cubicBezTo>
                      <a:cubicBezTo>
                        <a:pt x="632" y="4199"/>
                        <a:pt x="551" y="3871"/>
                        <a:pt x="563" y="3546"/>
                      </a:cubicBezTo>
                      <a:cubicBezTo>
                        <a:pt x="579" y="3174"/>
                        <a:pt x="545" y="2806"/>
                        <a:pt x="567" y="2438"/>
                      </a:cubicBezTo>
                      <a:cubicBezTo>
                        <a:pt x="582" y="2150"/>
                        <a:pt x="570" y="1859"/>
                        <a:pt x="563" y="1574"/>
                      </a:cubicBezTo>
                      <a:cubicBezTo>
                        <a:pt x="560" y="1292"/>
                        <a:pt x="619" y="1014"/>
                        <a:pt x="579" y="735"/>
                      </a:cubicBezTo>
                      <a:cubicBezTo>
                        <a:pt x="561" y="610"/>
                        <a:pt x="624" y="536"/>
                        <a:pt x="745" y="536"/>
                      </a:cubicBezTo>
                      <a:cubicBezTo>
                        <a:pt x="753" y="536"/>
                        <a:pt x="760" y="537"/>
                        <a:pt x="768" y="537"/>
                      </a:cubicBezTo>
                      <a:cubicBezTo>
                        <a:pt x="839" y="541"/>
                        <a:pt x="910" y="542"/>
                        <a:pt x="982" y="542"/>
                      </a:cubicBezTo>
                      <a:cubicBezTo>
                        <a:pt x="1298" y="542"/>
                        <a:pt x="1614" y="512"/>
                        <a:pt x="1932" y="512"/>
                      </a:cubicBezTo>
                      <a:cubicBezTo>
                        <a:pt x="2011" y="512"/>
                        <a:pt x="2091" y="514"/>
                        <a:pt x="2170" y="518"/>
                      </a:cubicBezTo>
                      <a:cubicBezTo>
                        <a:pt x="2327" y="526"/>
                        <a:pt x="2486" y="537"/>
                        <a:pt x="2647" y="537"/>
                      </a:cubicBezTo>
                      <a:cubicBezTo>
                        <a:pt x="2765" y="537"/>
                        <a:pt x="2884" y="531"/>
                        <a:pt x="3003" y="512"/>
                      </a:cubicBezTo>
                      <a:cubicBezTo>
                        <a:pt x="3090" y="499"/>
                        <a:pt x="3178" y="495"/>
                        <a:pt x="3267" y="495"/>
                      </a:cubicBezTo>
                      <a:cubicBezTo>
                        <a:pt x="3413" y="495"/>
                        <a:pt x="3560" y="506"/>
                        <a:pt x="3707" y="506"/>
                      </a:cubicBezTo>
                      <a:cubicBezTo>
                        <a:pt x="3717" y="506"/>
                        <a:pt x="3728" y="506"/>
                        <a:pt x="3739" y="506"/>
                      </a:cubicBezTo>
                      <a:cubicBezTo>
                        <a:pt x="4074" y="506"/>
                        <a:pt x="4408" y="500"/>
                        <a:pt x="4742" y="500"/>
                      </a:cubicBezTo>
                      <a:cubicBezTo>
                        <a:pt x="4767" y="500"/>
                        <a:pt x="4792" y="500"/>
                        <a:pt x="4816" y="500"/>
                      </a:cubicBezTo>
                      <a:cubicBezTo>
                        <a:pt x="4891" y="500"/>
                        <a:pt x="4964" y="501"/>
                        <a:pt x="5036" y="515"/>
                      </a:cubicBezTo>
                      <a:cubicBezTo>
                        <a:pt x="5130" y="533"/>
                        <a:pt x="5223" y="543"/>
                        <a:pt x="5316" y="543"/>
                      </a:cubicBezTo>
                      <a:cubicBezTo>
                        <a:pt x="5419" y="543"/>
                        <a:pt x="5522" y="531"/>
                        <a:pt x="5624" y="503"/>
                      </a:cubicBezTo>
                      <a:cubicBezTo>
                        <a:pt x="5670" y="491"/>
                        <a:pt x="5717" y="485"/>
                        <a:pt x="5764" y="485"/>
                      </a:cubicBezTo>
                      <a:close/>
                      <a:moveTo>
                        <a:pt x="47638" y="34729"/>
                      </a:moveTo>
                      <a:cubicBezTo>
                        <a:pt x="47659" y="34729"/>
                        <a:pt x="47682" y="34734"/>
                        <a:pt x="47709" y="34744"/>
                      </a:cubicBezTo>
                      <a:cubicBezTo>
                        <a:pt x="47826" y="34793"/>
                        <a:pt x="47953" y="34830"/>
                        <a:pt x="48068" y="34886"/>
                      </a:cubicBezTo>
                      <a:cubicBezTo>
                        <a:pt x="48560" y="35130"/>
                        <a:pt x="49055" y="35372"/>
                        <a:pt x="49532" y="35641"/>
                      </a:cubicBezTo>
                      <a:cubicBezTo>
                        <a:pt x="49792" y="35787"/>
                        <a:pt x="50061" y="35948"/>
                        <a:pt x="50185" y="36254"/>
                      </a:cubicBezTo>
                      <a:cubicBezTo>
                        <a:pt x="50219" y="36338"/>
                        <a:pt x="50268" y="36415"/>
                        <a:pt x="50324" y="36486"/>
                      </a:cubicBezTo>
                      <a:cubicBezTo>
                        <a:pt x="50470" y="36672"/>
                        <a:pt x="50519" y="36882"/>
                        <a:pt x="50516" y="37111"/>
                      </a:cubicBezTo>
                      <a:cubicBezTo>
                        <a:pt x="50522" y="37427"/>
                        <a:pt x="50386" y="37703"/>
                        <a:pt x="50225" y="37960"/>
                      </a:cubicBezTo>
                      <a:cubicBezTo>
                        <a:pt x="50002" y="38325"/>
                        <a:pt x="49649" y="38548"/>
                        <a:pt x="49303" y="38780"/>
                      </a:cubicBezTo>
                      <a:cubicBezTo>
                        <a:pt x="49145" y="38888"/>
                        <a:pt x="48978" y="38969"/>
                        <a:pt x="48811" y="39052"/>
                      </a:cubicBezTo>
                      <a:cubicBezTo>
                        <a:pt x="48776" y="39068"/>
                        <a:pt x="48748" y="39079"/>
                        <a:pt x="48724" y="39079"/>
                      </a:cubicBezTo>
                      <a:cubicBezTo>
                        <a:pt x="48687" y="39079"/>
                        <a:pt x="48660" y="39054"/>
                        <a:pt x="48634" y="38981"/>
                      </a:cubicBezTo>
                      <a:cubicBezTo>
                        <a:pt x="48501" y="38616"/>
                        <a:pt x="48442" y="38235"/>
                        <a:pt x="48337" y="37864"/>
                      </a:cubicBezTo>
                      <a:cubicBezTo>
                        <a:pt x="48247" y="37536"/>
                        <a:pt x="48161" y="37201"/>
                        <a:pt x="48055" y="36876"/>
                      </a:cubicBezTo>
                      <a:cubicBezTo>
                        <a:pt x="48021" y="36774"/>
                        <a:pt x="48018" y="36663"/>
                        <a:pt x="47984" y="36564"/>
                      </a:cubicBezTo>
                      <a:cubicBezTo>
                        <a:pt x="47863" y="36201"/>
                        <a:pt x="47814" y="35815"/>
                        <a:pt x="47662" y="35459"/>
                      </a:cubicBezTo>
                      <a:cubicBezTo>
                        <a:pt x="47582" y="35276"/>
                        <a:pt x="47600" y="35069"/>
                        <a:pt x="47554" y="34877"/>
                      </a:cubicBezTo>
                      <a:cubicBezTo>
                        <a:pt x="47532" y="34785"/>
                        <a:pt x="47567" y="34729"/>
                        <a:pt x="47638" y="34729"/>
                      </a:cubicBezTo>
                      <a:close/>
                      <a:moveTo>
                        <a:pt x="34903" y="1"/>
                      </a:moveTo>
                      <a:cubicBezTo>
                        <a:pt x="34832" y="1"/>
                        <a:pt x="34762" y="9"/>
                        <a:pt x="34693" y="26"/>
                      </a:cubicBezTo>
                      <a:cubicBezTo>
                        <a:pt x="34587" y="53"/>
                        <a:pt x="34483" y="61"/>
                        <a:pt x="34379" y="61"/>
                      </a:cubicBezTo>
                      <a:cubicBezTo>
                        <a:pt x="34170" y="61"/>
                        <a:pt x="33962" y="26"/>
                        <a:pt x="33754" y="26"/>
                      </a:cubicBezTo>
                      <a:cubicBezTo>
                        <a:pt x="33748" y="26"/>
                        <a:pt x="33742" y="26"/>
                        <a:pt x="33736" y="26"/>
                      </a:cubicBezTo>
                      <a:cubicBezTo>
                        <a:pt x="33724" y="26"/>
                        <a:pt x="33712" y="27"/>
                        <a:pt x="33699" y="27"/>
                      </a:cubicBezTo>
                      <a:cubicBezTo>
                        <a:pt x="33567" y="27"/>
                        <a:pt x="33432" y="18"/>
                        <a:pt x="33298" y="18"/>
                      </a:cubicBezTo>
                      <a:cubicBezTo>
                        <a:pt x="33215" y="18"/>
                        <a:pt x="33132" y="21"/>
                        <a:pt x="33052" y="33"/>
                      </a:cubicBezTo>
                      <a:cubicBezTo>
                        <a:pt x="32926" y="51"/>
                        <a:pt x="32801" y="57"/>
                        <a:pt x="32675" y="57"/>
                      </a:cubicBezTo>
                      <a:cubicBezTo>
                        <a:pt x="32425" y="57"/>
                        <a:pt x="32175" y="33"/>
                        <a:pt x="31925" y="33"/>
                      </a:cubicBezTo>
                      <a:cubicBezTo>
                        <a:pt x="31894" y="33"/>
                        <a:pt x="31862" y="33"/>
                        <a:pt x="31831" y="33"/>
                      </a:cubicBezTo>
                      <a:cubicBezTo>
                        <a:pt x="31605" y="33"/>
                        <a:pt x="31379" y="27"/>
                        <a:pt x="31152" y="27"/>
                      </a:cubicBezTo>
                      <a:cubicBezTo>
                        <a:pt x="31017" y="27"/>
                        <a:pt x="30882" y="29"/>
                        <a:pt x="30746" y="36"/>
                      </a:cubicBezTo>
                      <a:cubicBezTo>
                        <a:pt x="30608" y="42"/>
                        <a:pt x="30468" y="66"/>
                        <a:pt x="30329" y="66"/>
                      </a:cubicBezTo>
                      <a:cubicBezTo>
                        <a:pt x="30272" y="66"/>
                        <a:pt x="30215" y="62"/>
                        <a:pt x="30158" y="51"/>
                      </a:cubicBezTo>
                      <a:cubicBezTo>
                        <a:pt x="29966" y="15"/>
                        <a:pt x="29774" y="4"/>
                        <a:pt x="29582" y="4"/>
                      </a:cubicBezTo>
                      <a:cubicBezTo>
                        <a:pt x="29291" y="4"/>
                        <a:pt x="29000" y="31"/>
                        <a:pt x="28709" y="42"/>
                      </a:cubicBezTo>
                      <a:cubicBezTo>
                        <a:pt x="28700" y="42"/>
                        <a:pt x="28690" y="42"/>
                        <a:pt x="28681" y="42"/>
                      </a:cubicBezTo>
                      <a:cubicBezTo>
                        <a:pt x="28583" y="42"/>
                        <a:pt x="28486" y="23"/>
                        <a:pt x="28389" y="23"/>
                      </a:cubicBezTo>
                      <a:cubicBezTo>
                        <a:pt x="28349" y="23"/>
                        <a:pt x="28310" y="26"/>
                        <a:pt x="28270" y="36"/>
                      </a:cubicBezTo>
                      <a:cubicBezTo>
                        <a:pt x="28187" y="56"/>
                        <a:pt x="28103" y="65"/>
                        <a:pt x="28021" y="65"/>
                      </a:cubicBezTo>
                      <a:cubicBezTo>
                        <a:pt x="27955" y="65"/>
                        <a:pt x="27890" y="59"/>
                        <a:pt x="27827" y="51"/>
                      </a:cubicBezTo>
                      <a:cubicBezTo>
                        <a:pt x="27694" y="32"/>
                        <a:pt x="27561" y="27"/>
                        <a:pt x="27428" y="27"/>
                      </a:cubicBezTo>
                      <a:cubicBezTo>
                        <a:pt x="27257" y="27"/>
                        <a:pt x="27087" y="36"/>
                        <a:pt x="26917" y="36"/>
                      </a:cubicBezTo>
                      <a:cubicBezTo>
                        <a:pt x="26830" y="36"/>
                        <a:pt x="26743" y="33"/>
                        <a:pt x="26657" y="26"/>
                      </a:cubicBezTo>
                      <a:cubicBezTo>
                        <a:pt x="26639" y="25"/>
                        <a:pt x="26621" y="25"/>
                        <a:pt x="26603" y="25"/>
                      </a:cubicBezTo>
                      <a:cubicBezTo>
                        <a:pt x="26467" y="25"/>
                        <a:pt x="26336" y="56"/>
                        <a:pt x="26203" y="56"/>
                      </a:cubicBezTo>
                      <a:cubicBezTo>
                        <a:pt x="26175" y="56"/>
                        <a:pt x="26147" y="55"/>
                        <a:pt x="26119" y="51"/>
                      </a:cubicBezTo>
                      <a:cubicBezTo>
                        <a:pt x="25857" y="20"/>
                        <a:pt x="25595" y="5"/>
                        <a:pt x="25333" y="5"/>
                      </a:cubicBezTo>
                      <a:cubicBezTo>
                        <a:pt x="25078" y="5"/>
                        <a:pt x="24823" y="19"/>
                        <a:pt x="24568" y="45"/>
                      </a:cubicBezTo>
                      <a:cubicBezTo>
                        <a:pt x="24467" y="55"/>
                        <a:pt x="24366" y="63"/>
                        <a:pt x="24266" y="63"/>
                      </a:cubicBezTo>
                      <a:cubicBezTo>
                        <a:pt x="24177" y="63"/>
                        <a:pt x="24088" y="56"/>
                        <a:pt x="23998" y="39"/>
                      </a:cubicBezTo>
                      <a:cubicBezTo>
                        <a:pt x="23900" y="21"/>
                        <a:pt x="23802" y="15"/>
                        <a:pt x="23704" y="15"/>
                      </a:cubicBezTo>
                      <a:cubicBezTo>
                        <a:pt x="23647" y="15"/>
                        <a:pt x="23591" y="17"/>
                        <a:pt x="23534" y="20"/>
                      </a:cubicBezTo>
                      <a:cubicBezTo>
                        <a:pt x="23384" y="30"/>
                        <a:pt x="23232" y="58"/>
                        <a:pt x="23085" y="58"/>
                      </a:cubicBezTo>
                      <a:cubicBezTo>
                        <a:pt x="23038" y="58"/>
                        <a:pt x="22992" y="55"/>
                        <a:pt x="22946" y="48"/>
                      </a:cubicBezTo>
                      <a:cubicBezTo>
                        <a:pt x="22874" y="36"/>
                        <a:pt x="22803" y="31"/>
                        <a:pt x="22732" y="31"/>
                      </a:cubicBezTo>
                      <a:cubicBezTo>
                        <a:pt x="22554" y="31"/>
                        <a:pt x="22378" y="59"/>
                        <a:pt x="22202" y="59"/>
                      </a:cubicBezTo>
                      <a:cubicBezTo>
                        <a:pt x="22131" y="59"/>
                        <a:pt x="22060" y="54"/>
                        <a:pt x="21989" y="42"/>
                      </a:cubicBezTo>
                      <a:cubicBezTo>
                        <a:pt x="21939" y="32"/>
                        <a:pt x="21889" y="29"/>
                        <a:pt x="21839" y="29"/>
                      </a:cubicBezTo>
                      <a:cubicBezTo>
                        <a:pt x="21739" y="29"/>
                        <a:pt x="21639" y="42"/>
                        <a:pt x="21538" y="42"/>
                      </a:cubicBezTo>
                      <a:cubicBezTo>
                        <a:pt x="21479" y="42"/>
                        <a:pt x="21420" y="37"/>
                        <a:pt x="21361" y="23"/>
                      </a:cubicBezTo>
                      <a:cubicBezTo>
                        <a:pt x="21329" y="14"/>
                        <a:pt x="21296" y="11"/>
                        <a:pt x="21262" y="11"/>
                      </a:cubicBezTo>
                      <a:cubicBezTo>
                        <a:pt x="21212" y="11"/>
                        <a:pt x="21161" y="18"/>
                        <a:pt x="21113" y="29"/>
                      </a:cubicBezTo>
                      <a:cubicBezTo>
                        <a:pt x="21024" y="50"/>
                        <a:pt x="20935" y="60"/>
                        <a:pt x="20845" y="60"/>
                      </a:cubicBezTo>
                      <a:cubicBezTo>
                        <a:pt x="20756" y="60"/>
                        <a:pt x="20666" y="50"/>
                        <a:pt x="20575" y="29"/>
                      </a:cubicBezTo>
                      <a:cubicBezTo>
                        <a:pt x="20513" y="15"/>
                        <a:pt x="20449" y="5"/>
                        <a:pt x="20385" y="5"/>
                      </a:cubicBezTo>
                      <a:cubicBezTo>
                        <a:pt x="20326" y="5"/>
                        <a:pt x="20267" y="13"/>
                        <a:pt x="20210" y="33"/>
                      </a:cubicBezTo>
                      <a:cubicBezTo>
                        <a:pt x="20151" y="50"/>
                        <a:pt x="20093" y="57"/>
                        <a:pt x="20035" y="57"/>
                      </a:cubicBezTo>
                      <a:cubicBezTo>
                        <a:pt x="19971" y="57"/>
                        <a:pt x="19907" y="49"/>
                        <a:pt x="19841" y="39"/>
                      </a:cubicBezTo>
                      <a:cubicBezTo>
                        <a:pt x="19783" y="28"/>
                        <a:pt x="19727" y="17"/>
                        <a:pt x="19668" y="17"/>
                      </a:cubicBezTo>
                      <a:cubicBezTo>
                        <a:pt x="19661" y="17"/>
                        <a:pt x="19653" y="17"/>
                        <a:pt x="19646" y="17"/>
                      </a:cubicBezTo>
                      <a:cubicBezTo>
                        <a:pt x="19420" y="29"/>
                        <a:pt x="19194" y="29"/>
                        <a:pt x="18965" y="42"/>
                      </a:cubicBezTo>
                      <a:cubicBezTo>
                        <a:pt x="18951" y="42"/>
                        <a:pt x="18937" y="43"/>
                        <a:pt x="18924" y="43"/>
                      </a:cubicBezTo>
                      <a:cubicBezTo>
                        <a:pt x="18811" y="43"/>
                        <a:pt x="18697" y="23"/>
                        <a:pt x="18583" y="23"/>
                      </a:cubicBezTo>
                      <a:cubicBezTo>
                        <a:pt x="18517" y="23"/>
                        <a:pt x="18450" y="30"/>
                        <a:pt x="18383" y="51"/>
                      </a:cubicBezTo>
                      <a:cubicBezTo>
                        <a:pt x="18354" y="60"/>
                        <a:pt x="18323" y="63"/>
                        <a:pt x="18291" y="63"/>
                      </a:cubicBezTo>
                      <a:cubicBezTo>
                        <a:pt x="18255" y="63"/>
                        <a:pt x="18219" y="59"/>
                        <a:pt x="18185" y="54"/>
                      </a:cubicBezTo>
                      <a:cubicBezTo>
                        <a:pt x="18058" y="38"/>
                        <a:pt x="17931" y="34"/>
                        <a:pt x="17803" y="34"/>
                      </a:cubicBezTo>
                      <a:cubicBezTo>
                        <a:pt x="17622" y="34"/>
                        <a:pt x="17441" y="43"/>
                        <a:pt x="17260" y="43"/>
                      </a:cubicBezTo>
                      <a:cubicBezTo>
                        <a:pt x="17196" y="43"/>
                        <a:pt x="17132" y="42"/>
                        <a:pt x="17068" y="39"/>
                      </a:cubicBezTo>
                      <a:cubicBezTo>
                        <a:pt x="17055" y="38"/>
                        <a:pt x="17042" y="38"/>
                        <a:pt x="17029" y="38"/>
                      </a:cubicBezTo>
                      <a:cubicBezTo>
                        <a:pt x="16900" y="38"/>
                        <a:pt x="16773" y="65"/>
                        <a:pt x="16646" y="65"/>
                      </a:cubicBezTo>
                      <a:cubicBezTo>
                        <a:pt x="16591" y="65"/>
                        <a:pt x="16535" y="60"/>
                        <a:pt x="16480" y="45"/>
                      </a:cubicBezTo>
                      <a:cubicBezTo>
                        <a:pt x="16340" y="8"/>
                        <a:pt x="16201" y="23"/>
                        <a:pt x="16062" y="8"/>
                      </a:cubicBezTo>
                      <a:cubicBezTo>
                        <a:pt x="16029" y="5"/>
                        <a:pt x="15996" y="3"/>
                        <a:pt x="15962" y="3"/>
                      </a:cubicBezTo>
                      <a:cubicBezTo>
                        <a:pt x="15765" y="3"/>
                        <a:pt x="15568" y="52"/>
                        <a:pt x="15370" y="52"/>
                      </a:cubicBezTo>
                      <a:cubicBezTo>
                        <a:pt x="15282" y="52"/>
                        <a:pt x="15194" y="42"/>
                        <a:pt x="15105" y="14"/>
                      </a:cubicBezTo>
                      <a:cubicBezTo>
                        <a:pt x="15101" y="13"/>
                        <a:pt x="15096" y="12"/>
                        <a:pt x="15092" y="12"/>
                      </a:cubicBezTo>
                      <a:cubicBezTo>
                        <a:pt x="15073" y="12"/>
                        <a:pt x="15051" y="20"/>
                        <a:pt x="15031" y="20"/>
                      </a:cubicBezTo>
                      <a:cubicBezTo>
                        <a:pt x="14790" y="29"/>
                        <a:pt x="14545" y="45"/>
                        <a:pt x="14304" y="45"/>
                      </a:cubicBezTo>
                      <a:cubicBezTo>
                        <a:pt x="14055" y="45"/>
                        <a:pt x="13806" y="25"/>
                        <a:pt x="13558" y="25"/>
                      </a:cubicBezTo>
                      <a:cubicBezTo>
                        <a:pt x="13480" y="25"/>
                        <a:pt x="13401" y="27"/>
                        <a:pt x="13322" y="33"/>
                      </a:cubicBezTo>
                      <a:cubicBezTo>
                        <a:pt x="13039" y="51"/>
                        <a:pt x="12754" y="61"/>
                        <a:pt x="12469" y="61"/>
                      </a:cubicBezTo>
                      <a:cubicBezTo>
                        <a:pt x="12219" y="61"/>
                        <a:pt x="11970" y="53"/>
                        <a:pt x="11722" y="36"/>
                      </a:cubicBezTo>
                      <a:cubicBezTo>
                        <a:pt x="11666" y="31"/>
                        <a:pt x="11611" y="29"/>
                        <a:pt x="11556" y="29"/>
                      </a:cubicBezTo>
                      <a:cubicBezTo>
                        <a:pt x="11368" y="29"/>
                        <a:pt x="11183" y="49"/>
                        <a:pt x="10995" y="49"/>
                      </a:cubicBezTo>
                      <a:cubicBezTo>
                        <a:pt x="10934" y="49"/>
                        <a:pt x="10873" y="47"/>
                        <a:pt x="10812" y="42"/>
                      </a:cubicBezTo>
                      <a:cubicBezTo>
                        <a:pt x="10668" y="31"/>
                        <a:pt x="10522" y="9"/>
                        <a:pt x="10373" y="9"/>
                      </a:cubicBezTo>
                      <a:cubicBezTo>
                        <a:pt x="10349" y="9"/>
                        <a:pt x="10325" y="10"/>
                        <a:pt x="10301" y="11"/>
                      </a:cubicBezTo>
                      <a:cubicBezTo>
                        <a:pt x="10191" y="18"/>
                        <a:pt x="10080" y="20"/>
                        <a:pt x="9969" y="20"/>
                      </a:cubicBezTo>
                      <a:cubicBezTo>
                        <a:pt x="9899" y="20"/>
                        <a:pt x="9829" y="19"/>
                        <a:pt x="9759" y="19"/>
                      </a:cubicBezTo>
                      <a:cubicBezTo>
                        <a:pt x="9563" y="19"/>
                        <a:pt x="9367" y="23"/>
                        <a:pt x="9172" y="57"/>
                      </a:cubicBezTo>
                      <a:cubicBezTo>
                        <a:pt x="9142" y="61"/>
                        <a:pt x="9111" y="63"/>
                        <a:pt x="9080" y="63"/>
                      </a:cubicBezTo>
                      <a:cubicBezTo>
                        <a:pt x="9035" y="63"/>
                        <a:pt x="8990" y="59"/>
                        <a:pt x="8949" y="48"/>
                      </a:cubicBezTo>
                      <a:cubicBezTo>
                        <a:pt x="8815" y="16"/>
                        <a:pt x="8680" y="9"/>
                        <a:pt x="8544" y="9"/>
                      </a:cubicBezTo>
                      <a:cubicBezTo>
                        <a:pt x="8429" y="9"/>
                        <a:pt x="8314" y="14"/>
                        <a:pt x="8199" y="14"/>
                      </a:cubicBezTo>
                      <a:cubicBezTo>
                        <a:pt x="8186" y="14"/>
                        <a:pt x="8173" y="14"/>
                        <a:pt x="8159" y="14"/>
                      </a:cubicBezTo>
                      <a:cubicBezTo>
                        <a:pt x="8149" y="14"/>
                        <a:pt x="8139" y="14"/>
                        <a:pt x="8130" y="14"/>
                      </a:cubicBezTo>
                      <a:cubicBezTo>
                        <a:pt x="8000" y="14"/>
                        <a:pt x="7870" y="26"/>
                        <a:pt x="7739" y="26"/>
                      </a:cubicBezTo>
                      <a:cubicBezTo>
                        <a:pt x="7674" y="26"/>
                        <a:pt x="7609" y="23"/>
                        <a:pt x="7543" y="14"/>
                      </a:cubicBezTo>
                      <a:cubicBezTo>
                        <a:pt x="7492" y="8"/>
                        <a:pt x="7440" y="5"/>
                        <a:pt x="7389" y="5"/>
                      </a:cubicBezTo>
                      <a:cubicBezTo>
                        <a:pt x="7218" y="5"/>
                        <a:pt x="7047" y="32"/>
                        <a:pt x="6873" y="32"/>
                      </a:cubicBezTo>
                      <a:cubicBezTo>
                        <a:pt x="6844" y="32"/>
                        <a:pt x="6814" y="31"/>
                        <a:pt x="6785" y="29"/>
                      </a:cubicBezTo>
                      <a:cubicBezTo>
                        <a:pt x="6772" y="28"/>
                        <a:pt x="6758" y="28"/>
                        <a:pt x="6745" y="28"/>
                      </a:cubicBezTo>
                      <a:cubicBezTo>
                        <a:pt x="6622" y="28"/>
                        <a:pt x="6491" y="63"/>
                        <a:pt x="6365" y="63"/>
                      </a:cubicBezTo>
                      <a:cubicBezTo>
                        <a:pt x="6326" y="63"/>
                        <a:pt x="6287" y="60"/>
                        <a:pt x="6250" y="51"/>
                      </a:cubicBezTo>
                      <a:cubicBezTo>
                        <a:pt x="6129" y="24"/>
                        <a:pt x="6010" y="16"/>
                        <a:pt x="5890" y="16"/>
                      </a:cubicBezTo>
                      <a:cubicBezTo>
                        <a:pt x="5685" y="16"/>
                        <a:pt x="5481" y="41"/>
                        <a:pt x="5275" y="41"/>
                      </a:cubicBezTo>
                      <a:cubicBezTo>
                        <a:pt x="5225" y="41"/>
                        <a:pt x="5174" y="39"/>
                        <a:pt x="5123" y="36"/>
                      </a:cubicBezTo>
                      <a:cubicBezTo>
                        <a:pt x="4943" y="21"/>
                        <a:pt x="4758" y="6"/>
                        <a:pt x="4572" y="6"/>
                      </a:cubicBezTo>
                      <a:cubicBezTo>
                        <a:pt x="4413" y="6"/>
                        <a:pt x="4254" y="17"/>
                        <a:pt x="4095" y="48"/>
                      </a:cubicBezTo>
                      <a:cubicBezTo>
                        <a:pt x="4026" y="62"/>
                        <a:pt x="3956" y="67"/>
                        <a:pt x="3886" y="67"/>
                      </a:cubicBezTo>
                      <a:cubicBezTo>
                        <a:pt x="3686" y="67"/>
                        <a:pt x="3484" y="26"/>
                        <a:pt x="3282" y="26"/>
                      </a:cubicBezTo>
                      <a:cubicBezTo>
                        <a:pt x="3268" y="26"/>
                        <a:pt x="3253" y="26"/>
                        <a:pt x="3238" y="26"/>
                      </a:cubicBezTo>
                      <a:cubicBezTo>
                        <a:pt x="3125" y="31"/>
                        <a:pt x="3010" y="65"/>
                        <a:pt x="2897" y="65"/>
                      </a:cubicBezTo>
                      <a:cubicBezTo>
                        <a:pt x="2856" y="65"/>
                        <a:pt x="2814" y="60"/>
                        <a:pt x="2773" y="48"/>
                      </a:cubicBezTo>
                      <a:cubicBezTo>
                        <a:pt x="2694" y="23"/>
                        <a:pt x="2613" y="16"/>
                        <a:pt x="2533" y="16"/>
                      </a:cubicBezTo>
                      <a:cubicBezTo>
                        <a:pt x="2434" y="16"/>
                        <a:pt x="2335" y="26"/>
                        <a:pt x="2238" y="26"/>
                      </a:cubicBezTo>
                      <a:cubicBezTo>
                        <a:pt x="2068" y="25"/>
                        <a:pt x="1898" y="15"/>
                        <a:pt x="1728" y="15"/>
                      </a:cubicBezTo>
                      <a:cubicBezTo>
                        <a:pt x="1571" y="15"/>
                        <a:pt x="1415" y="23"/>
                        <a:pt x="1260" y="54"/>
                      </a:cubicBezTo>
                      <a:cubicBezTo>
                        <a:pt x="1232" y="61"/>
                        <a:pt x="1203" y="63"/>
                        <a:pt x="1174" y="63"/>
                      </a:cubicBezTo>
                      <a:cubicBezTo>
                        <a:pt x="1120" y="63"/>
                        <a:pt x="1065" y="54"/>
                        <a:pt x="1012" y="42"/>
                      </a:cubicBezTo>
                      <a:cubicBezTo>
                        <a:pt x="952" y="28"/>
                        <a:pt x="893" y="23"/>
                        <a:pt x="833" y="23"/>
                      </a:cubicBezTo>
                      <a:cubicBezTo>
                        <a:pt x="687" y="23"/>
                        <a:pt x="543" y="56"/>
                        <a:pt x="402" y="82"/>
                      </a:cubicBezTo>
                      <a:cubicBezTo>
                        <a:pt x="176" y="119"/>
                        <a:pt x="71" y="268"/>
                        <a:pt x="65" y="503"/>
                      </a:cubicBezTo>
                      <a:cubicBezTo>
                        <a:pt x="59" y="676"/>
                        <a:pt x="99" y="850"/>
                        <a:pt x="77" y="1020"/>
                      </a:cubicBezTo>
                      <a:cubicBezTo>
                        <a:pt x="43" y="1274"/>
                        <a:pt x="127" y="1528"/>
                        <a:pt x="56" y="1778"/>
                      </a:cubicBezTo>
                      <a:cubicBezTo>
                        <a:pt x="46" y="1815"/>
                        <a:pt x="56" y="1862"/>
                        <a:pt x="65" y="1902"/>
                      </a:cubicBezTo>
                      <a:cubicBezTo>
                        <a:pt x="121" y="2171"/>
                        <a:pt x="108" y="2441"/>
                        <a:pt x="81" y="2713"/>
                      </a:cubicBezTo>
                      <a:cubicBezTo>
                        <a:pt x="34" y="3112"/>
                        <a:pt x="71" y="3515"/>
                        <a:pt x="96" y="3914"/>
                      </a:cubicBezTo>
                      <a:cubicBezTo>
                        <a:pt x="102" y="4004"/>
                        <a:pt x="93" y="4094"/>
                        <a:pt x="93" y="4183"/>
                      </a:cubicBezTo>
                      <a:cubicBezTo>
                        <a:pt x="87" y="4462"/>
                        <a:pt x="28" y="4741"/>
                        <a:pt x="68" y="5019"/>
                      </a:cubicBezTo>
                      <a:cubicBezTo>
                        <a:pt x="96" y="5183"/>
                        <a:pt x="102" y="5344"/>
                        <a:pt x="99" y="5511"/>
                      </a:cubicBezTo>
                      <a:cubicBezTo>
                        <a:pt x="90" y="5815"/>
                        <a:pt x="115" y="6118"/>
                        <a:pt x="62" y="6421"/>
                      </a:cubicBezTo>
                      <a:cubicBezTo>
                        <a:pt x="25" y="6635"/>
                        <a:pt x="84" y="6848"/>
                        <a:pt x="99" y="7062"/>
                      </a:cubicBezTo>
                      <a:cubicBezTo>
                        <a:pt x="115" y="7242"/>
                        <a:pt x="53" y="7424"/>
                        <a:pt x="77" y="7601"/>
                      </a:cubicBezTo>
                      <a:cubicBezTo>
                        <a:pt x="118" y="7898"/>
                        <a:pt x="56" y="8189"/>
                        <a:pt x="68" y="8483"/>
                      </a:cubicBezTo>
                      <a:cubicBezTo>
                        <a:pt x="77" y="8777"/>
                        <a:pt x="81" y="9068"/>
                        <a:pt x="87" y="9362"/>
                      </a:cubicBezTo>
                      <a:cubicBezTo>
                        <a:pt x="93" y="9591"/>
                        <a:pt x="124" y="9823"/>
                        <a:pt x="96" y="10049"/>
                      </a:cubicBezTo>
                      <a:cubicBezTo>
                        <a:pt x="68" y="10294"/>
                        <a:pt x="90" y="10541"/>
                        <a:pt x="65" y="10783"/>
                      </a:cubicBezTo>
                      <a:cubicBezTo>
                        <a:pt x="40" y="11024"/>
                        <a:pt x="87" y="11259"/>
                        <a:pt x="93" y="11498"/>
                      </a:cubicBezTo>
                      <a:cubicBezTo>
                        <a:pt x="99" y="11748"/>
                        <a:pt x="68" y="12002"/>
                        <a:pt x="59" y="12256"/>
                      </a:cubicBezTo>
                      <a:cubicBezTo>
                        <a:pt x="50" y="12420"/>
                        <a:pt x="124" y="12578"/>
                        <a:pt x="90" y="12745"/>
                      </a:cubicBezTo>
                      <a:cubicBezTo>
                        <a:pt x="50" y="12940"/>
                        <a:pt x="65" y="13138"/>
                        <a:pt x="77" y="13330"/>
                      </a:cubicBezTo>
                      <a:cubicBezTo>
                        <a:pt x="99" y="13640"/>
                        <a:pt x="16" y="13952"/>
                        <a:pt x="96" y="14259"/>
                      </a:cubicBezTo>
                      <a:cubicBezTo>
                        <a:pt x="105" y="14290"/>
                        <a:pt x="96" y="14327"/>
                        <a:pt x="90" y="14358"/>
                      </a:cubicBezTo>
                      <a:cubicBezTo>
                        <a:pt x="25" y="14642"/>
                        <a:pt x="74" y="14930"/>
                        <a:pt x="71" y="15218"/>
                      </a:cubicBezTo>
                      <a:cubicBezTo>
                        <a:pt x="65" y="15472"/>
                        <a:pt x="121" y="15729"/>
                        <a:pt x="96" y="15977"/>
                      </a:cubicBezTo>
                      <a:cubicBezTo>
                        <a:pt x="40" y="16500"/>
                        <a:pt x="121" y="17023"/>
                        <a:pt x="77" y="17546"/>
                      </a:cubicBezTo>
                      <a:cubicBezTo>
                        <a:pt x="65" y="17682"/>
                        <a:pt x="93" y="17821"/>
                        <a:pt x="65" y="17961"/>
                      </a:cubicBezTo>
                      <a:cubicBezTo>
                        <a:pt x="40" y="18072"/>
                        <a:pt x="40" y="18193"/>
                        <a:pt x="65" y="18304"/>
                      </a:cubicBezTo>
                      <a:cubicBezTo>
                        <a:pt x="130" y="18632"/>
                        <a:pt x="77" y="18960"/>
                        <a:pt x="96" y="19289"/>
                      </a:cubicBezTo>
                      <a:cubicBezTo>
                        <a:pt x="102" y="19422"/>
                        <a:pt x="99" y="19552"/>
                        <a:pt x="87" y="19685"/>
                      </a:cubicBezTo>
                      <a:cubicBezTo>
                        <a:pt x="65" y="19926"/>
                        <a:pt x="99" y="20171"/>
                        <a:pt x="81" y="20415"/>
                      </a:cubicBezTo>
                      <a:cubicBezTo>
                        <a:pt x="71" y="20570"/>
                        <a:pt x="96" y="20725"/>
                        <a:pt x="74" y="20880"/>
                      </a:cubicBezTo>
                      <a:cubicBezTo>
                        <a:pt x="31" y="21208"/>
                        <a:pt x="121" y="21536"/>
                        <a:pt x="68" y="21861"/>
                      </a:cubicBezTo>
                      <a:cubicBezTo>
                        <a:pt x="68" y="21870"/>
                        <a:pt x="71" y="21876"/>
                        <a:pt x="74" y="21886"/>
                      </a:cubicBezTo>
                      <a:cubicBezTo>
                        <a:pt x="121" y="22074"/>
                        <a:pt x="105" y="22263"/>
                        <a:pt x="74" y="22449"/>
                      </a:cubicBezTo>
                      <a:cubicBezTo>
                        <a:pt x="59" y="22542"/>
                        <a:pt x="40" y="22635"/>
                        <a:pt x="62" y="22718"/>
                      </a:cubicBezTo>
                      <a:cubicBezTo>
                        <a:pt x="118" y="22916"/>
                        <a:pt x="87" y="23114"/>
                        <a:pt x="71" y="23309"/>
                      </a:cubicBezTo>
                      <a:cubicBezTo>
                        <a:pt x="62" y="23433"/>
                        <a:pt x="68" y="23554"/>
                        <a:pt x="74" y="23678"/>
                      </a:cubicBezTo>
                      <a:cubicBezTo>
                        <a:pt x="93" y="23972"/>
                        <a:pt x="139" y="24269"/>
                        <a:pt x="84" y="24563"/>
                      </a:cubicBezTo>
                      <a:cubicBezTo>
                        <a:pt x="19" y="24916"/>
                        <a:pt x="87" y="25266"/>
                        <a:pt x="84" y="25615"/>
                      </a:cubicBezTo>
                      <a:cubicBezTo>
                        <a:pt x="81" y="25764"/>
                        <a:pt x="90" y="25909"/>
                        <a:pt x="77" y="26058"/>
                      </a:cubicBezTo>
                      <a:cubicBezTo>
                        <a:pt x="62" y="26284"/>
                        <a:pt x="46" y="26519"/>
                        <a:pt x="74" y="26745"/>
                      </a:cubicBezTo>
                      <a:cubicBezTo>
                        <a:pt x="105" y="26977"/>
                        <a:pt x="108" y="27200"/>
                        <a:pt x="71" y="27432"/>
                      </a:cubicBezTo>
                      <a:cubicBezTo>
                        <a:pt x="59" y="27513"/>
                        <a:pt x="50" y="27596"/>
                        <a:pt x="62" y="27677"/>
                      </a:cubicBezTo>
                      <a:cubicBezTo>
                        <a:pt x="102" y="27996"/>
                        <a:pt x="124" y="28318"/>
                        <a:pt x="90" y="28633"/>
                      </a:cubicBezTo>
                      <a:cubicBezTo>
                        <a:pt x="56" y="28952"/>
                        <a:pt x="111" y="29271"/>
                        <a:pt x="56" y="29584"/>
                      </a:cubicBezTo>
                      <a:cubicBezTo>
                        <a:pt x="25" y="29757"/>
                        <a:pt x="90" y="29927"/>
                        <a:pt x="87" y="30101"/>
                      </a:cubicBezTo>
                      <a:cubicBezTo>
                        <a:pt x="84" y="30419"/>
                        <a:pt x="22" y="30738"/>
                        <a:pt x="65" y="31060"/>
                      </a:cubicBezTo>
                      <a:cubicBezTo>
                        <a:pt x="96" y="31289"/>
                        <a:pt x="90" y="31518"/>
                        <a:pt x="87" y="31747"/>
                      </a:cubicBezTo>
                      <a:cubicBezTo>
                        <a:pt x="87" y="31856"/>
                        <a:pt x="40" y="31964"/>
                        <a:pt x="68" y="32063"/>
                      </a:cubicBezTo>
                      <a:cubicBezTo>
                        <a:pt x="152" y="32376"/>
                        <a:pt x="40" y="32685"/>
                        <a:pt x="71" y="32995"/>
                      </a:cubicBezTo>
                      <a:cubicBezTo>
                        <a:pt x="81" y="33106"/>
                        <a:pt x="111" y="33224"/>
                        <a:pt x="90" y="33335"/>
                      </a:cubicBezTo>
                      <a:cubicBezTo>
                        <a:pt x="0" y="33818"/>
                        <a:pt x="105" y="34301"/>
                        <a:pt x="90" y="34787"/>
                      </a:cubicBezTo>
                      <a:cubicBezTo>
                        <a:pt x="77" y="35217"/>
                        <a:pt x="105" y="35654"/>
                        <a:pt x="74" y="36084"/>
                      </a:cubicBezTo>
                      <a:cubicBezTo>
                        <a:pt x="56" y="36347"/>
                        <a:pt x="62" y="36610"/>
                        <a:pt x="84" y="36867"/>
                      </a:cubicBezTo>
                      <a:cubicBezTo>
                        <a:pt x="115" y="37195"/>
                        <a:pt x="25" y="37520"/>
                        <a:pt x="99" y="37845"/>
                      </a:cubicBezTo>
                      <a:cubicBezTo>
                        <a:pt x="108" y="37882"/>
                        <a:pt x="96" y="37926"/>
                        <a:pt x="90" y="37969"/>
                      </a:cubicBezTo>
                      <a:cubicBezTo>
                        <a:pt x="56" y="38199"/>
                        <a:pt x="152" y="38320"/>
                        <a:pt x="366" y="38320"/>
                      </a:cubicBezTo>
                      <a:cubicBezTo>
                        <a:pt x="388" y="38320"/>
                        <a:pt x="412" y="38318"/>
                        <a:pt x="436" y="38316"/>
                      </a:cubicBezTo>
                      <a:cubicBezTo>
                        <a:pt x="477" y="38312"/>
                        <a:pt x="518" y="38311"/>
                        <a:pt x="559" y="38311"/>
                      </a:cubicBezTo>
                      <a:cubicBezTo>
                        <a:pt x="601" y="38311"/>
                        <a:pt x="642" y="38312"/>
                        <a:pt x="684" y="38316"/>
                      </a:cubicBezTo>
                      <a:cubicBezTo>
                        <a:pt x="994" y="38331"/>
                        <a:pt x="1303" y="38359"/>
                        <a:pt x="1616" y="38359"/>
                      </a:cubicBezTo>
                      <a:cubicBezTo>
                        <a:pt x="1818" y="38357"/>
                        <a:pt x="2027" y="38310"/>
                        <a:pt x="2226" y="38310"/>
                      </a:cubicBezTo>
                      <a:cubicBezTo>
                        <a:pt x="2286" y="38310"/>
                        <a:pt x="2344" y="38314"/>
                        <a:pt x="2402" y="38325"/>
                      </a:cubicBezTo>
                      <a:cubicBezTo>
                        <a:pt x="2532" y="38349"/>
                        <a:pt x="2661" y="38357"/>
                        <a:pt x="2789" y="38357"/>
                      </a:cubicBezTo>
                      <a:cubicBezTo>
                        <a:pt x="3013" y="38357"/>
                        <a:pt x="3235" y="38333"/>
                        <a:pt x="3458" y="38333"/>
                      </a:cubicBezTo>
                      <a:cubicBezTo>
                        <a:pt x="3481" y="38333"/>
                        <a:pt x="3505" y="38334"/>
                        <a:pt x="3529" y="38334"/>
                      </a:cubicBezTo>
                      <a:cubicBezTo>
                        <a:pt x="3696" y="38337"/>
                        <a:pt x="3864" y="38341"/>
                        <a:pt x="4033" y="38341"/>
                      </a:cubicBezTo>
                      <a:cubicBezTo>
                        <a:pt x="4242" y="38341"/>
                        <a:pt x="4451" y="38335"/>
                        <a:pt x="4659" y="38312"/>
                      </a:cubicBezTo>
                      <a:cubicBezTo>
                        <a:pt x="4681" y="38310"/>
                        <a:pt x="4703" y="38309"/>
                        <a:pt x="4725" y="38309"/>
                      </a:cubicBezTo>
                      <a:cubicBezTo>
                        <a:pt x="4874" y="38309"/>
                        <a:pt x="5018" y="38359"/>
                        <a:pt x="5165" y="38359"/>
                      </a:cubicBezTo>
                      <a:cubicBezTo>
                        <a:pt x="5184" y="38359"/>
                        <a:pt x="5203" y="38358"/>
                        <a:pt x="5222" y="38356"/>
                      </a:cubicBezTo>
                      <a:cubicBezTo>
                        <a:pt x="5397" y="38337"/>
                        <a:pt x="5573" y="38332"/>
                        <a:pt x="5749" y="38332"/>
                      </a:cubicBezTo>
                      <a:cubicBezTo>
                        <a:pt x="5960" y="38332"/>
                        <a:pt x="6171" y="38339"/>
                        <a:pt x="6382" y="38339"/>
                      </a:cubicBezTo>
                      <a:cubicBezTo>
                        <a:pt x="6575" y="38339"/>
                        <a:pt x="6769" y="38333"/>
                        <a:pt x="6961" y="38309"/>
                      </a:cubicBezTo>
                      <a:cubicBezTo>
                        <a:pt x="7011" y="38303"/>
                        <a:pt x="7062" y="38299"/>
                        <a:pt x="7112" y="38299"/>
                      </a:cubicBezTo>
                      <a:cubicBezTo>
                        <a:pt x="7179" y="38299"/>
                        <a:pt x="7245" y="38305"/>
                        <a:pt x="7308" y="38316"/>
                      </a:cubicBezTo>
                      <a:cubicBezTo>
                        <a:pt x="7437" y="38340"/>
                        <a:pt x="7566" y="38351"/>
                        <a:pt x="7694" y="38351"/>
                      </a:cubicBezTo>
                      <a:cubicBezTo>
                        <a:pt x="7827" y="38351"/>
                        <a:pt x="7959" y="38339"/>
                        <a:pt x="8091" y="38319"/>
                      </a:cubicBezTo>
                      <a:cubicBezTo>
                        <a:pt x="8136" y="38313"/>
                        <a:pt x="8184" y="38305"/>
                        <a:pt x="8228" y="38305"/>
                      </a:cubicBezTo>
                      <a:cubicBezTo>
                        <a:pt x="8258" y="38305"/>
                        <a:pt x="8286" y="38309"/>
                        <a:pt x="8311" y="38319"/>
                      </a:cubicBezTo>
                      <a:cubicBezTo>
                        <a:pt x="8390" y="38350"/>
                        <a:pt x="8468" y="38358"/>
                        <a:pt x="8546" y="38358"/>
                      </a:cubicBezTo>
                      <a:cubicBezTo>
                        <a:pt x="8624" y="38358"/>
                        <a:pt x="8701" y="38350"/>
                        <a:pt x="8778" y="38347"/>
                      </a:cubicBezTo>
                      <a:cubicBezTo>
                        <a:pt x="8873" y="38342"/>
                        <a:pt x="8967" y="38340"/>
                        <a:pt x="9060" y="38340"/>
                      </a:cubicBezTo>
                      <a:cubicBezTo>
                        <a:pt x="9154" y="38340"/>
                        <a:pt x="9247" y="38342"/>
                        <a:pt x="9342" y="38347"/>
                      </a:cubicBezTo>
                      <a:cubicBezTo>
                        <a:pt x="9505" y="38357"/>
                        <a:pt x="9669" y="38369"/>
                        <a:pt x="9833" y="38369"/>
                      </a:cubicBezTo>
                      <a:cubicBezTo>
                        <a:pt x="9950" y="38369"/>
                        <a:pt x="10066" y="38363"/>
                        <a:pt x="10181" y="38347"/>
                      </a:cubicBezTo>
                      <a:cubicBezTo>
                        <a:pt x="10261" y="38335"/>
                        <a:pt x="10339" y="38330"/>
                        <a:pt x="10417" y="38330"/>
                      </a:cubicBezTo>
                      <a:cubicBezTo>
                        <a:pt x="10501" y="38330"/>
                        <a:pt x="10585" y="38335"/>
                        <a:pt x="10670" y="38343"/>
                      </a:cubicBezTo>
                      <a:cubicBezTo>
                        <a:pt x="10734" y="38349"/>
                        <a:pt x="10799" y="38351"/>
                        <a:pt x="10863" y="38351"/>
                      </a:cubicBezTo>
                      <a:cubicBezTo>
                        <a:pt x="11047" y="38351"/>
                        <a:pt x="11232" y="38334"/>
                        <a:pt x="11416" y="38334"/>
                      </a:cubicBezTo>
                      <a:cubicBezTo>
                        <a:pt x="11486" y="38334"/>
                        <a:pt x="11556" y="38337"/>
                        <a:pt x="11626" y="38343"/>
                      </a:cubicBezTo>
                      <a:cubicBezTo>
                        <a:pt x="11629" y="38344"/>
                        <a:pt x="11632" y="38344"/>
                        <a:pt x="11635" y="38344"/>
                      </a:cubicBezTo>
                      <a:cubicBezTo>
                        <a:pt x="11663" y="38344"/>
                        <a:pt x="11694" y="38331"/>
                        <a:pt x="11722" y="38325"/>
                      </a:cubicBezTo>
                      <a:cubicBezTo>
                        <a:pt x="11773" y="38311"/>
                        <a:pt x="11827" y="38302"/>
                        <a:pt x="11879" y="38302"/>
                      </a:cubicBezTo>
                      <a:cubicBezTo>
                        <a:pt x="11918" y="38302"/>
                        <a:pt x="11956" y="38307"/>
                        <a:pt x="11991" y="38319"/>
                      </a:cubicBezTo>
                      <a:cubicBezTo>
                        <a:pt x="12052" y="38338"/>
                        <a:pt x="12112" y="38345"/>
                        <a:pt x="12171" y="38345"/>
                      </a:cubicBezTo>
                      <a:cubicBezTo>
                        <a:pt x="12243" y="38345"/>
                        <a:pt x="12314" y="38335"/>
                        <a:pt x="12381" y="38325"/>
                      </a:cubicBezTo>
                      <a:cubicBezTo>
                        <a:pt x="12462" y="38313"/>
                        <a:pt x="12542" y="38309"/>
                        <a:pt x="12621" y="38309"/>
                      </a:cubicBezTo>
                      <a:cubicBezTo>
                        <a:pt x="12730" y="38309"/>
                        <a:pt x="12839" y="38317"/>
                        <a:pt x="12948" y="38328"/>
                      </a:cubicBezTo>
                      <a:cubicBezTo>
                        <a:pt x="13009" y="38333"/>
                        <a:pt x="13069" y="38344"/>
                        <a:pt x="13131" y="38344"/>
                      </a:cubicBezTo>
                      <a:cubicBezTo>
                        <a:pt x="13174" y="38344"/>
                        <a:pt x="13218" y="38339"/>
                        <a:pt x="13264" y="38322"/>
                      </a:cubicBezTo>
                      <a:cubicBezTo>
                        <a:pt x="13287" y="38313"/>
                        <a:pt x="13309" y="38309"/>
                        <a:pt x="13331" y="38309"/>
                      </a:cubicBezTo>
                      <a:cubicBezTo>
                        <a:pt x="13411" y="38309"/>
                        <a:pt x="13473" y="38366"/>
                        <a:pt x="13493" y="38452"/>
                      </a:cubicBezTo>
                      <a:cubicBezTo>
                        <a:pt x="13530" y="38607"/>
                        <a:pt x="13613" y="38740"/>
                        <a:pt x="13666" y="38888"/>
                      </a:cubicBezTo>
                      <a:cubicBezTo>
                        <a:pt x="13824" y="39325"/>
                        <a:pt x="13935" y="39780"/>
                        <a:pt x="14164" y="40198"/>
                      </a:cubicBezTo>
                      <a:cubicBezTo>
                        <a:pt x="14260" y="40371"/>
                        <a:pt x="14325" y="40569"/>
                        <a:pt x="14403" y="40758"/>
                      </a:cubicBezTo>
                      <a:cubicBezTo>
                        <a:pt x="14462" y="40903"/>
                        <a:pt x="14530" y="41039"/>
                        <a:pt x="14619" y="41169"/>
                      </a:cubicBezTo>
                      <a:cubicBezTo>
                        <a:pt x="14768" y="41386"/>
                        <a:pt x="14907" y="41609"/>
                        <a:pt x="15016" y="41850"/>
                      </a:cubicBezTo>
                      <a:cubicBezTo>
                        <a:pt x="15102" y="42045"/>
                        <a:pt x="15204" y="42234"/>
                        <a:pt x="15341" y="42395"/>
                      </a:cubicBezTo>
                      <a:cubicBezTo>
                        <a:pt x="15536" y="42624"/>
                        <a:pt x="15675" y="42900"/>
                        <a:pt x="15926" y="43079"/>
                      </a:cubicBezTo>
                      <a:cubicBezTo>
                        <a:pt x="15950" y="43098"/>
                        <a:pt x="15969" y="43132"/>
                        <a:pt x="15981" y="43160"/>
                      </a:cubicBezTo>
                      <a:cubicBezTo>
                        <a:pt x="16136" y="43506"/>
                        <a:pt x="16467" y="43692"/>
                        <a:pt x="16715" y="43952"/>
                      </a:cubicBezTo>
                      <a:cubicBezTo>
                        <a:pt x="16879" y="44129"/>
                        <a:pt x="17093" y="44265"/>
                        <a:pt x="17272" y="44435"/>
                      </a:cubicBezTo>
                      <a:cubicBezTo>
                        <a:pt x="17452" y="44605"/>
                        <a:pt x="17665" y="44729"/>
                        <a:pt x="17866" y="44868"/>
                      </a:cubicBezTo>
                      <a:cubicBezTo>
                        <a:pt x="18145" y="45070"/>
                        <a:pt x="18451" y="45231"/>
                        <a:pt x="18752" y="45398"/>
                      </a:cubicBezTo>
                      <a:cubicBezTo>
                        <a:pt x="19089" y="45583"/>
                        <a:pt x="19442" y="45741"/>
                        <a:pt x="19810" y="45843"/>
                      </a:cubicBezTo>
                      <a:cubicBezTo>
                        <a:pt x="20024" y="45902"/>
                        <a:pt x="20241" y="45952"/>
                        <a:pt x="20445" y="46038"/>
                      </a:cubicBezTo>
                      <a:cubicBezTo>
                        <a:pt x="20631" y="46119"/>
                        <a:pt x="20835" y="46107"/>
                        <a:pt x="21017" y="46162"/>
                      </a:cubicBezTo>
                      <a:cubicBezTo>
                        <a:pt x="21225" y="46227"/>
                        <a:pt x="21442" y="46261"/>
                        <a:pt x="21643" y="46264"/>
                      </a:cubicBezTo>
                      <a:cubicBezTo>
                        <a:pt x="21940" y="46271"/>
                        <a:pt x="22234" y="46317"/>
                        <a:pt x="22525" y="46348"/>
                      </a:cubicBezTo>
                      <a:cubicBezTo>
                        <a:pt x="22645" y="46360"/>
                        <a:pt x="22765" y="46366"/>
                        <a:pt x="22884" y="46366"/>
                      </a:cubicBezTo>
                      <a:cubicBezTo>
                        <a:pt x="23299" y="46366"/>
                        <a:pt x="23707" y="46303"/>
                        <a:pt x="24116" y="46264"/>
                      </a:cubicBezTo>
                      <a:cubicBezTo>
                        <a:pt x="24299" y="46246"/>
                        <a:pt x="24497" y="46271"/>
                        <a:pt x="24673" y="46193"/>
                      </a:cubicBezTo>
                      <a:cubicBezTo>
                        <a:pt x="25079" y="46011"/>
                        <a:pt x="25534" y="46011"/>
                        <a:pt x="25951" y="45847"/>
                      </a:cubicBezTo>
                      <a:cubicBezTo>
                        <a:pt x="26459" y="45645"/>
                        <a:pt x="26979" y="45475"/>
                        <a:pt x="27487" y="45271"/>
                      </a:cubicBezTo>
                      <a:cubicBezTo>
                        <a:pt x="27750" y="45166"/>
                        <a:pt x="27997" y="45036"/>
                        <a:pt x="28233" y="44896"/>
                      </a:cubicBezTo>
                      <a:cubicBezTo>
                        <a:pt x="28740" y="44599"/>
                        <a:pt x="29276" y="44348"/>
                        <a:pt x="29756" y="43999"/>
                      </a:cubicBezTo>
                      <a:cubicBezTo>
                        <a:pt x="30090" y="43754"/>
                        <a:pt x="30443" y="43531"/>
                        <a:pt x="30799" y="43315"/>
                      </a:cubicBezTo>
                      <a:cubicBezTo>
                        <a:pt x="30876" y="43271"/>
                        <a:pt x="30938" y="43197"/>
                        <a:pt x="31009" y="43147"/>
                      </a:cubicBezTo>
                      <a:cubicBezTo>
                        <a:pt x="31032" y="43132"/>
                        <a:pt x="31056" y="43124"/>
                        <a:pt x="31078" y="43124"/>
                      </a:cubicBezTo>
                      <a:cubicBezTo>
                        <a:pt x="31113" y="43124"/>
                        <a:pt x="31141" y="43146"/>
                        <a:pt x="31139" y="43194"/>
                      </a:cubicBezTo>
                      <a:cubicBezTo>
                        <a:pt x="31136" y="43392"/>
                        <a:pt x="31269" y="43553"/>
                        <a:pt x="31285" y="43739"/>
                      </a:cubicBezTo>
                      <a:cubicBezTo>
                        <a:pt x="31303" y="43980"/>
                        <a:pt x="31405" y="44200"/>
                        <a:pt x="31467" y="44426"/>
                      </a:cubicBezTo>
                      <a:cubicBezTo>
                        <a:pt x="31560" y="44757"/>
                        <a:pt x="31647" y="45091"/>
                        <a:pt x="31765" y="45413"/>
                      </a:cubicBezTo>
                      <a:cubicBezTo>
                        <a:pt x="31817" y="45549"/>
                        <a:pt x="31882" y="45689"/>
                        <a:pt x="31888" y="45840"/>
                      </a:cubicBezTo>
                      <a:cubicBezTo>
                        <a:pt x="31898" y="46048"/>
                        <a:pt x="31981" y="46240"/>
                        <a:pt x="32040" y="46435"/>
                      </a:cubicBezTo>
                      <a:cubicBezTo>
                        <a:pt x="32130" y="46732"/>
                        <a:pt x="32235" y="47023"/>
                        <a:pt x="32288" y="47335"/>
                      </a:cubicBezTo>
                      <a:cubicBezTo>
                        <a:pt x="32325" y="47549"/>
                        <a:pt x="32371" y="47772"/>
                        <a:pt x="32492" y="47964"/>
                      </a:cubicBezTo>
                      <a:cubicBezTo>
                        <a:pt x="32542" y="48043"/>
                        <a:pt x="32589" y="48078"/>
                        <a:pt x="32649" y="48078"/>
                      </a:cubicBezTo>
                      <a:cubicBezTo>
                        <a:pt x="32682" y="48078"/>
                        <a:pt x="32720" y="48067"/>
                        <a:pt x="32764" y="48047"/>
                      </a:cubicBezTo>
                      <a:cubicBezTo>
                        <a:pt x="32922" y="47976"/>
                        <a:pt x="32972" y="47902"/>
                        <a:pt x="32931" y="47763"/>
                      </a:cubicBezTo>
                      <a:cubicBezTo>
                        <a:pt x="32854" y="47515"/>
                        <a:pt x="32774" y="47270"/>
                        <a:pt x="32733" y="47010"/>
                      </a:cubicBezTo>
                      <a:cubicBezTo>
                        <a:pt x="32715" y="46893"/>
                        <a:pt x="32634" y="46784"/>
                        <a:pt x="32610" y="46664"/>
                      </a:cubicBezTo>
                      <a:cubicBezTo>
                        <a:pt x="32517" y="46230"/>
                        <a:pt x="32380" y="45809"/>
                        <a:pt x="32247" y="45388"/>
                      </a:cubicBezTo>
                      <a:cubicBezTo>
                        <a:pt x="32117" y="44983"/>
                        <a:pt x="32052" y="44562"/>
                        <a:pt x="31922" y="44153"/>
                      </a:cubicBezTo>
                      <a:cubicBezTo>
                        <a:pt x="31873" y="43999"/>
                        <a:pt x="31795" y="43853"/>
                        <a:pt x="31765" y="43689"/>
                      </a:cubicBezTo>
                      <a:cubicBezTo>
                        <a:pt x="31746" y="43599"/>
                        <a:pt x="31718" y="43506"/>
                        <a:pt x="31789" y="43432"/>
                      </a:cubicBezTo>
                      <a:cubicBezTo>
                        <a:pt x="31947" y="43265"/>
                        <a:pt x="32052" y="43051"/>
                        <a:pt x="32254" y="42921"/>
                      </a:cubicBezTo>
                      <a:cubicBezTo>
                        <a:pt x="32303" y="42890"/>
                        <a:pt x="32346" y="42856"/>
                        <a:pt x="32377" y="42804"/>
                      </a:cubicBezTo>
                      <a:cubicBezTo>
                        <a:pt x="32473" y="42627"/>
                        <a:pt x="32625" y="42497"/>
                        <a:pt x="32761" y="42355"/>
                      </a:cubicBezTo>
                      <a:cubicBezTo>
                        <a:pt x="32925" y="42185"/>
                        <a:pt x="33099" y="42018"/>
                        <a:pt x="33241" y="41829"/>
                      </a:cubicBezTo>
                      <a:cubicBezTo>
                        <a:pt x="33349" y="41683"/>
                        <a:pt x="33464" y="41544"/>
                        <a:pt x="33603" y="41426"/>
                      </a:cubicBezTo>
                      <a:cubicBezTo>
                        <a:pt x="33653" y="41386"/>
                        <a:pt x="33696" y="41340"/>
                        <a:pt x="33736" y="41287"/>
                      </a:cubicBezTo>
                      <a:cubicBezTo>
                        <a:pt x="33860" y="41123"/>
                        <a:pt x="33975" y="40947"/>
                        <a:pt x="34123" y="40807"/>
                      </a:cubicBezTo>
                      <a:cubicBezTo>
                        <a:pt x="34315" y="40625"/>
                        <a:pt x="34306" y="40411"/>
                        <a:pt x="34266" y="40191"/>
                      </a:cubicBezTo>
                      <a:cubicBezTo>
                        <a:pt x="34250" y="40105"/>
                        <a:pt x="34187" y="40053"/>
                        <a:pt x="34114" y="40053"/>
                      </a:cubicBezTo>
                      <a:cubicBezTo>
                        <a:pt x="34083" y="40053"/>
                        <a:pt x="34050" y="40063"/>
                        <a:pt x="34018" y="40083"/>
                      </a:cubicBezTo>
                      <a:cubicBezTo>
                        <a:pt x="33854" y="40191"/>
                        <a:pt x="33665" y="40263"/>
                        <a:pt x="33535" y="40420"/>
                      </a:cubicBezTo>
                      <a:cubicBezTo>
                        <a:pt x="33281" y="40721"/>
                        <a:pt x="32956" y="40950"/>
                        <a:pt x="32678" y="41228"/>
                      </a:cubicBezTo>
                      <a:cubicBezTo>
                        <a:pt x="32315" y="41594"/>
                        <a:pt x="31910" y="41922"/>
                        <a:pt x="31461" y="42185"/>
                      </a:cubicBezTo>
                      <a:cubicBezTo>
                        <a:pt x="31412" y="42213"/>
                        <a:pt x="31378" y="42265"/>
                        <a:pt x="31337" y="42305"/>
                      </a:cubicBezTo>
                      <a:cubicBezTo>
                        <a:pt x="31294" y="42346"/>
                        <a:pt x="31260" y="42398"/>
                        <a:pt x="31210" y="42420"/>
                      </a:cubicBezTo>
                      <a:cubicBezTo>
                        <a:pt x="30889" y="42572"/>
                        <a:pt x="30653" y="42847"/>
                        <a:pt x="30334" y="43008"/>
                      </a:cubicBezTo>
                      <a:cubicBezTo>
                        <a:pt x="30009" y="43169"/>
                        <a:pt x="29771" y="43479"/>
                        <a:pt x="29418" y="43612"/>
                      </a:cubicBezTo>
                      <a:cubicBezTo>
                        <a:pt x="29390" y="43621"/>
                        <a:pt x="29366" y="43652"/>
                        <a:pt x="29344" y="43677"/>
                      </a:cubicBezTo>
                      <a:cubicBezTo>
                        <a:pt x="29248" y="43782"/>
                        <a:pt x="29127" y="43853"/>
                        <a:pt x="28997" y="43909"/>
                      </a:cubicBezTo>
                      <a:cubicBezTo>
                        <a:pt x="28818" y="43986"/>
                        <a:pt x="28666" y="44110"/>
                        <a:pt x="28496" y="44209"/>
                      </a:cubicBezTo>
                      <a:cubicBezTo>
                        <a:pt x="28199" y="44379"/>
                        <a:pt x="27905" y="44556"/>
                        <a:pt x="27592" y="44698"/>
                      </a:cubicBezTo>
                      <a:cubicBezTo>
                        <a:pt x="27416" y="44779"/>
                        <a:pt x="27227" y="44844"/>
                        <a:pt x="27044" y="44918"/>
                      </a:cubicBezTo>
                      <a:cubicBezTo>
                        <a:pt x="26636" y="45088"/>
                        <a:pt x="26249" y="45323"/>
                        <a:pt x="25797" y="45370"/>
                      </a:cubicBezTo>
                      <a:cubicBezTo>
                        <a:pt x="25766" y="45373"/>
                        <a:pt x="25729" y="45385"/>
                        <a:pt x="25707" y="45407"/>
                      </a:cubicBezTo>
                      <a:cubicBezTo>
                        <a:pt x="25586" y="45509"/>
                        <a:pt x="25428" y="45537"/>
                        <a:pt x="25289" y="45537"/>
                      </a:cubicBezTo>
                      <a:cubicBezTo>
                        <a:pt x="25068" y="45540"/>
                        <a:pt x="24877" y="45669"/>
                        <a:pt x="24659" y="45669"/>
                      </a:cubicBezTo>
                      <a:cubicBezTo>
                        <a:pt x="24645" y="45669"/>
                        <a:pt x="24631" y="45668"/>
                        <a:pt x="24617" y="45667"/>
                      </a:cubicBezTo>
                      <a:cubicBezTo>
                        <a:pt x="24299" y="45843"/>
                        <a:pt x="23939" y="45766"/>
                        <a:pt x="23602" y="45822"/>
                      </a:cubicBezTo>
                      <a:cubicBezTo>
                        <a:pt x="23410" y="45855"/>
                        <a:pt x="23214" y="45865"/>
                        <a:pt x="23018" y="45865"/>
                      </a:cubicBezTo>
                      <a:cubicBezTo>
                        <a:pt x="22740" y="45865"/>
                        <a:pt x="22460" y="45845"/>
                        <a:pt x="22181" y="45843"/>
                      </a:cubicBezTo>
                      <a:cubicBezTo>
                        <a:pt x="21878" y="45840"/>
                        <a:pt x="21584" y="45782"/>
                        <a:pt x="21287" y="45735"/>
                      </a:cubicBezTo>
                      <a:cubicBezTo>
                        <a:pt x="20962" y="45686"/>
                        <a:pt x="20643" y="45611"/>
                        <a:pt x="20333" y="45494"/>
                      </a:cubicBezTo>
                      <a:cubicBezTo>
                        <a:pt x="20157" y="45426"/>
                        <a:pt x="19956" y="45422"/>
                        <a:pt x="19795" y="45333"/>
                      </a:cubicBezTo>
                      <a:cubicBezTo>
                        <a:pt x="19445" y="45138"/>
                        <a:pt x="19058" y="45020"/>
                        <a:pt x="18718" y="44800"/>
                      </a:cubicBezTo>
                      <a:cubicBezTo>
                        <a:pt x="18538" y="44686"/>
                        <a:pt x="18337" y="44602"/>
                        <a:pt x="18160" y="44481"/>
                      </a:cubicBezTo>
                      <a:cubicBezTo>
                        <a:pt x="17941" y="44330"/>
                        <a:pt x="17730" y="44163"/>
                        <a:pt x="17523" y="43996"/>
                      </a:cubicBezTo>
                      <a:cubicBezTo>
                        <a:pt x="17068" y="43624"/>
                        <a:pt x="16631" y="43240"/>
                        <a:pt x="16260" y="42785"/>
                      </a:cubicBezTo>
                      <a:cubicBezTo>
                        <a:pt x="16099" y="42587"/>
                        <a:pt x="15997" y="42346"/>
                        <a:pt x="15789" y="42188"/>
                      </a:cubicBezTo>
                      <a:cubicBezTo>
                        <a:pt x="15746" y="42154"/>
                        <a:pt x="15718" y="42095"/>
                        <a:pt x="15700" y="42042"/>
                      </a:cubicBezTo>
                      <a:cubicBezTo>
                        <a:pt x="15650" y="41925"/>
                        <a:pt x="15576" y="41829"/>
                        <a:pt x="15492" y="41739"/>
                      </a:cubicBezTo>
                      <a:cubicBezTo>
                        <a:pt x="15449" y="41689"/>
                        <a:pt x="15402" y="41631"/>
                        <a:pt x="15390" y="41572"/>
                      </a:cubicBezTo>
                      <a:cubicBezTo>
                        <a:pt x="15331" y="41306"/>
                        <a:pt x="15124" y="41126"/>
                        <a:pt x="15022" y="40882"/>
                      </a:cubicBezTo>
                      <a:cubicBezTo>
                        <a:pt x="14898" y="40581"/>
                        <a:pt x="14734" y="40294"/>
                        <a:pt x="14604" y="39993"/>
                      </a:cubicBezTo>
                      <a:cubicBezTo>
                        <a:pt x="14424" y="39572"/>
                        <a:pt x="14220" y="39158"/>
                        <a:pt x="14118" y="38706"/>
                      </a:cubicBezTo>
                      <a:cubicBezTo>
                        <a:pt x="14072" y="38492"/>
                        <a:pt x="13935" y="38319"/>
                        <a:pt x="13876" y="38111"/>
                      </a:cubicBezTo>
                      <a:cubicBezTo>
                        <a:pt x="13756" y="37693"/>
                        <a:pt x="13638" y="37276"/>
                        <a:pt x="13517" y="36858"/>
                      </a:cubicBezTo>
                      <a:cubicBezTo>
                        <a:pt x="13508" y="36827"/>
                        <a:pt x="13502" y="36793"/>
                        <a:pt x="13502" y="36762"/>
                      </a:cubicBezTo>
                      <a:cubicBezTo>
                        <a:pt x="13496" y="36595"/>
                        <a:pt x="13440" y="36440"/>
                        <a:pt x="13394" y="36282"/>
                      </a:cubicBezTo>
                      <a:cubicBezTo>
                        <a:pt x="13344" y="36118"/>
                        <a:pt x="13288" y="35945"/>
                        <a:pt x="13276" y="35784"/>
                      </a:cubicBezTo>
                      <a:cubicBezTo>
                        <a:pt x="13261" y="35524"/>
                        <a:pt x="13140" y="35298"/>
                        <a:pt x="13106" y="35047"/>
                      </a:cubicBezTo>
                      <a:cubicBezTo>
                        <a:pt x="13069" y="34781"/>
                        <a:pt x="12973" y="34521"/>
                        <a:pt x="12936" y="34255"/>
                      </a:cubicBezTo>
                      <a:cubicBezTo>
                        <a:pt x="12908" y="34047"/>
                        <a:pt x="12852" y="33840"/>
                        <a:pt x="12833" y="33626"/>
                      </a:cubicBezTo>
                      <a:cubicBezTo>
                        <a:pt x="12818" y="33468"/>
                        <a:pt x="12799" y="33301"/>
                        <a:pt x="12728" y="33146"/>
                      </a:cubicBezTo>
                      <a:cubicBezTo>
                        <a:pt x="12633" y="32937"/>
                        <a:pt x="12658" y="32879"/>
                        <a:pt x="12862" y="32879"/>
                      </a:cubicBezTo>
                      <a:cubicBezTo>
                        <a:pt x="12878" y="32879"/>
                        <a:pt x="12895" y="32879"/>
                        <a:pt x="12914" y="32880"/>
                      </a:cubicBezTo>
                      <a:cubicBezTo>
                        <a:pt x="12954" y="32883"/>
                        <a:pt x="12994" y="32886"/>
                        <a:pt x="13038" y="32893"/>
                      </a:cubicBezTo>
                      <a:cubicBezTo>
                        <a:pt x="13226" y="32916"/>
                        <a:pt x="13422" y="32939"/>
                        <a:pt x="13611" y="32939"/>
                      </a:cubicBezTo>
                      <a:cubicBezTo>
                        <a:pt x="13650" y="32939"/>
                        <a:pt x="13687" y="32938"/>
                        <a:pt x="13725" y="32936"/>
                      </a:cubicBezTo>
                      <a:cubicBezTo>
                        <a:pt x="13808" y="32932"/>
                        <a:pt x="13891" y="32932"/>
                        <a:pt x="13975" y="32932"/>
                      </a:cubicBezTo>
                      <a:cubicBezTo>
                        <a:pt x="14008" y="32932"/>
                        <a:pt x="14042" y="32932"/>
                        <a:pt x="14075" y="32932"/>
                      </a:cubicBezTo>
                      <a:cubicBezTo>
                        <a:pt x="14251" y="32932"/>
                        <a:pt x="14427" y="32930"/>
                        <a:pt x="14604" y="32902"/>
                      </a:cubicBezTo>
                      <a:cubicBezTo>
                        <a:pt x="14985" y="32840"/>
                        <a:pt x="15368" y="32837"/>
                        <a:pt x="15749" y="32766"/>
                      </a:cubicBezTo>
                      <a:cubicBezTo>
                        <a:pt x="16399" y="32645"/>
                        <a:pt x="17015" y="32410"/>
                        <a:pt x="17625" y="32168"/>
                      </a:cubicBezTo>
                      <a:cubicBezTo>
                        <a:pt x="17907" y="32057"/>
                        <a:pt x="18191" y="31914"/>
                        <a:pt x="18448" y="31738"/>
                      </a:cubicBezTo>
                      <a:cubicBezTo>
                        <a:pt x="18492" y="31709"/>
                        <a:pt x="18530" y="31694"/>
                        <a:pt x="18562" y="31694"/>
                      </a:cubicBezTo>
                      <a:cubicBezTo>
                        <a:pt x="18618" y="31694"/>
                        <a:pt x="18658" y="31739"/>
                        <a:pt x="18690" y="31831"/>
                      </a:cubicBezTo>
                      <a:cubicBezTo>
                        <a:pt x="18721" y="31924"/>
                        <a:pt x="18749" y="32020"/>
                        <a:pt x="18758" y="32116"/>
                      </a:cubicBezTo>
                      <a:cubicBezTo>
                        <a:pt x="18786" y="32373"/>
                        <a:pt x="18857" y="32620"/>
                        <a:pt x="18950" y="32852"/>
                      </a:cubicBezTo>
                      <a:cubicBezTo>
                        <a:pt x="19101" y="33239"/>
                        <a:pt x="19200" y="33635"/>
                        <a:pt x="19324" y="34029"/>
                      </a:cubicBezTo>
                      <a:cubicBezTo>
                        <a:pt x="19433" y="34369"/>
                        <a:pt x="19532" y="34716"/>
                        <a:pt x="19686" y="35035"/>
                      </a:cubicBezTo>
                      <a:cubicBezTo>
                        <a:pt x="19841" y="35353"/>
                        <a:pt x="19993" y="35675"/>
                        <a:pt x="20179" y="35972"/>
                      </a:cubicBezTo>
                      <a:cubicBezTo>
                        <a:pt x="20535" y="36539"/>
                        <a:pt x="20996" y="37019"/>
                        <a:pt x="21602" y="37325"/>
                      </a:cubicBezTo>
                      <a:cubicBezTo>
                        <a:pt x="21726" y="37387"/>
                        <a:pt x="21794" y="37511"/>
                        <a:pt x="21924" y="37548"/>
                      </a:cubicBezTo>
                      <a:cubicBezTo>
                        <a:pt x="22253" y="37635"/>
                        <a:pt x="22565" y="37746"/>
                        <a:pt x="22921" y="37749"/>
                      </a:cubicBezTo>
                      <a:cubicBezTo>
                        <a:pt x="22926" y="37749"/>
                        <a:pt x="22931" y="37749"/>
                        <a:pt x="22935" y="37749"/>
                      </a:cubicBezTo>
                      <a:cubicBezTo>
                        <a:pt x="23332" y="37749"/>
                        <a:pt x="23693" y="37622"/>
                        <a:pt x="24073" y="37573"/>
                      </a:cubicBezTo>
                      <a:cubicBezTo>
                        <a:pt x="24264" y="37421"/>
                        <a:pt x="24506" y="37384"/>
                        <a:pt x="24723" y="37291"/>
                      </a:cubicBezTo>
                      <a:cubicBezTo>
                        <a:pt x="24791" y="37260"/>
                        <a:pt x="24868" y="37242"/>
                        <a:pt x="24924" y="37195"/>
                      </a:cubicBezTo>
                      <a:cubicBezTo>
                        <a:pt x="25209" y="36960"/>
                        <a:pt x="25571" y="36839"/>
                        <a:pt x="25837" y="36576"/>
                      </a:cubicBezTo>
                      <a:cubicBezTo>
                        <a:pt x="25886" y="36526"/>
                        <a:pt x="25958" y="36489"/>
                        <a:pt x="26026" y="36461"/>
                      </a:cubicBezTo>
                      <a:cubicBezTo>
                        <a:pt x="26153" y="36415"/>
                        <a:pt x="26249" y="36328"/>
                        <a:pt x="26354" y="36248"/>
                      </a:cubicBezTo>
                      <a:cubicBezTo>
                        <a:pt x="26648" y="36022"/>
                        <a:pt x="26892" y="35737"/>
                        <a:pt x="27224" y="35561"/>
                      </a:cubicBezTo>
                      <a:cubicBezTo>
                        <a:pt x="27301" y="35517"/>
                        <a:pt x="27375" y="35455"/>
                        <a:pt x="27428" y="35384"/>
                      </a:cubicBezTo>
                      <a:cubicBezTo>
                        <a:pt x="27595" y="35168"/>
                        <a:pt x="27796" y="34985"/>
                        <a:pt x="28001" y="34809"/>
                      </a:cubicBezTo>
                      <a:cubicBezTo>
                        <a:pt x="28202" y="34638"/>
                        <a:pt x="28366" y="34428"/>
                        <a:pt x="28514" y="34227"/>
                      </a:cubicBezTo>
                      <a:cubicBezTo>
                        <a:pt x="28694" y="33988"/>
                        <a:pt x="28914" y="33796"/>
                        <a:pt x="29093" y="33561"/>
                      </a:cubicBezTo>
                      <a:cubicBezTo>
                        <a:pt x="29301" y="33292"/>
                        <a:pt x="29517" y="33019"/>
                        <a:pt x="29774" y="32790"/>
                      </a:cubicBezTo>
                      <a:cubicBezTo>
                        <a:pt x="29904" y="32673"/>
                        <a:pt x="29969" y="32503"/>
                        <a:pt x="30102" y="32397"/>
                      </a:cubicBezTo>
                      <a:cubicBezTo>
                        <a:pt x="30217" y="32308"/>
                        <a:pt x="30303" y="32196"/>
                        <a:pt x="30378" y="32082"/>
                      </a:cubicBezTo>
                      <a:cubicBezTo>
                        <a:pt x="30486" y="31914"/>
                        <a:pt x="30610" y="31766"/>
                        <a:pt x="30749" y="31627"/>
                      </a:cubicBezTo>
                      <a:cubicBezTo>
                        <a:pt x="30833" y="31537"/>
                        <a:pt x="30926" y="31450"/>
                        <a:pt x="30972" y="31333"/>
                      </a:cubicBezTo>
                      <a:cubicBezTo>
                        <a:pt x="31000" y="31258"/>
                        <a:pt x="31059" y="31212"/>
                        <a:pt x="31118" y="31168"/>
                      </a:cubicBezTo>
                      <a:cubicBezTo>
                        <a:pt x="31313" y="31014"/>
                        <a:pt x="31439" y="30803"/>
                        <a:pt x="31604" y="30624"/>
                      </a:cubicBezTo>
                      <a:cubicBezTo>
                        <a:pt x="31777" y="30438"/>
                        <a:pt x="31984" y="30286"/>
                        <a:pt x="32105" y="30054"/>
                      </a:cubicBezTo>
                      <a:cubicBezTo>
                        <a:pt x="32111" y="30048"/>
                        <a:pt x="32117" y="30045"/>
                        <a:pt x="32127" y="30042"/>
                      </a:cubicBezTo>
                      <a:cubicBezTo>
                        <a:pt x="32297" y="29940"/>
                        <a:pt x="32411" y="29776"/>
                        <a:pt x="32566" y="29655"/>
                      </a:cubicBezTo>
                      <a:cubicBezTo>
                        <a:pt x="32783" y="29482"/>
                        <a:pt x="32919" y="29221"/>
                        <a:pt x="33170" y="29082"/>
                      </a:cubicBezTo>
                      <a:cubicBezTo>
                        <a:pt x="33284" y="29017"/>
                        <a:pt x="33374" y="28921"/>
                        <a:pt x="33467" y="28825"/>
                      </a:cubicBezTo>
                      <a:cubicBezTo>
                        <a:pt x="33551" y="28736"/>
                        <a:pt x="33646" y="28655"/>
                        <a:pt x="33764" y="28609"/>
                      </a:cubicBezTo>
                      <a:cubicBezTo>
                        <a:pt x="33826" y="28581"/>
                        <a:pt x="33876" y="28541"/>
                        <a:pt x="33916" y="28488"/>
                      </a:cubicBezTo>
                      <a:cubicBezTo>
                        <a:pt x="33996" y="28389"/>
                        <a:pt x="34108" y="28330"/>
                        <a:pt x="34201" y="28253"/>
                      </a:cubicBezTo>
                      <a:cubicBezTo>
                        <a:pt x="34464" y="28033"/>
                        <a:pt x="34782" y="27909"/>
                        <a:pt x="35077" y="27751"/>
                      </a:cubicBezTo>
                      <a:cubicBezTo>
                        <a:pt x="35593" y="27470"/>
                        <a:pt x="36132" y="27225"/>
                        <a:pt x="36664" y="26968"/>
                      </a:cubicBezTo>
                      <a:cubicBezTo>
                        <a:pt x="36949" y="26832"/>
                        <a:pt x="37256" y="26758"/>
                        <a:pt x="37544" y="26643"/>
                      </a:cubicBezTo>
                      <a:cubicBezTo>
                        <a:pt x="38023" y="26451"/>
                        <a:pt x="38525" y="26327"/>
                        <a:pt x="39001" y="26129"/>
                      </a:cubicBezTo>
                      <a:cubicBezTo>
                        <a:pt x="39212" y="26039"/>
                        <a:pt x="39453" y="26021"/>
                        <a:pt x="39664" y="25947"/>
                      </a:cubicBezTo>
                      <a:cubicBezTo>
                        <a:pt x="40054" y="25804"/>
                        <a:pt x="40453" y="25724"/>
                        <a:pt x="40856" y="25640"/>
                      </a:cubicBezTo>
                      <a:cubicBezTo>
                        <a:pt x="41663" y="25470"/>
                        <a:pt x="42484" y="25461"/>
                        <a:pt x="43304" y="25433"/>
                      </a:cubicBezTo>
                      <a:cubicBezTo>
                        <a:pt x="43312" y="25432"/>
                        <a:pt x="43319" y="25432"/>
                        <a:pt x="43327" y="25432"/>
                      </a:cubicBezTo>
                      <a:cubicBezTo>
                        <a:pt x="43444" y="25432"/>
                        <a:pt x="43559" y="25470"/>
                        <a:pt x="43672" y="25470"/>
                      </a:cubicBezTo>
                      <a:cubicBezTo>
                        <a:pt x="43688" y="25470"/>
                        <a:pt x="43705" y="25469"/>
                        <a:pt x="43722" y="25467"/>
                      </a:cubicBezTo>
                      <a:cubicBezTo>
                        <a:pt x="43779" y="25459"/>
                        <a:pt x="43837" y="25455"/>
                        <a:pt x="43894" y="25455"/>
                      </a:cubicBezTo>
                      <a:cubicBezTo>
                        <a:pt x="44099" y="25455"/>
                        <a:pt x="44302" y="25497"/>
                        <a:pt x="44505" y="25504"/>
                      </a:cubicBezTo>
                      <a:cubicBezTo>
                        <a:pt x="44774" y="25513"/>
                        <a:pt x="45040" y="25560"/>
                        <a:pt x="45307" y="25603"/>
                      </a:cubicBezTo>
                      <a:cubicBezTo>
                        <a:pt x="45582" y="25643"/>
                        <a:pt x="45867" y="25615"/>
                        <a:pt x="46127" y="25752"/>
                      </a:cubicBezTo>
                      <a:cubicBezTo>
                        <a:pt x="46169" y="25773"/>
                        <a:pt x="46222" y="25780"/>
                        <a:pt x="46271" y="25780"/>
                      </a:cubicBezTo>
                      <a:cubicBezTo>
                        <a:pt x="46280" y="25780"/>
                        <a:pt x="46289" y="25780"/>
                        <a:pt x="46297" y="25779"/>
                      </a:cubicBezTo>
                      <a:cubicBezTo>
                        <a:pt x="46306" y="25779"/>
                        <a:pt x="46316" y="25779"/>
                        <a:pt x="46325" y="25779"/>
                      </a:cubicBezTo>
                      <a:cubicBezTo>
                        <a:pt x="46466" y="25779"/>
                        <a:pt x="46597" y="25823"/>
                        <a:pt x="46731" y="25866"/>
                      </a:cubicBezTo>
                      <a:cubicBezTo>
                        <a:pt x="46885" y="25919"/>
                        <a:pt x="47040" y="25978"/>
                        <a:pt x="47201" y="26009"/>
                      </a:cubicBezTo>
                      <a:cubicBezTo>
                        <a:pt x="47644" y="26095"/>
                        <a:pt x="48055" y="26281"/>
                        <a:pt x="48489" y="26399"/>
                      </a:cubicBezTo>
                      <a:cubicBezTo>
                        <a:pt x="48606" y="26430"/>
                        <a:pt x="48705" y="26535"/>
                        <a:pt x="48820" y="26560"/>
                      </a:cubicBezTo>
                      <a:cubicBezTo>
                        <a:pt x="49312" y="26655"/>
                        <a:pt x="49736" y="26919"/>
                        <a:pt x="50176" y="27129"/>
                      </a:cubicBezTo>
                      <a:cubicBezTo>
                        <a:pt x="50553" y="27305"/>
                        <a:pt x="50928" y="27494"/>
                        <a:pt x="51290" y="27702"/>
                      </a:cubicBezTo>
                      <a:cubicBezTo>
                        <a:pt x="51389" y="27760"/>
                        <a:pt x="51519" y="27754"/>
                        <a:pt x="51606" y="27838"/>
                      </a:cubicBezTo>
                      <a:cubicBezTo>
                        <a:pt x="51726" y="27952"/>
                        <a:pt x="51881" y="28017"/>
                        <a:pt x="52024" y="28098"/>
                      </a:cubicBezTo>
                      <a:cubicBezTo>
                        <a:pt x="52265" y="28237"/>
                        <a:pt x="52531" y="28330"/>
                        <a:pt x="52763" y="28491"/>
                      </a:cubicBezTo>
                      <a:cubicBezTo>
                        <a:pt x="52884" y="28571"/>
                        <a:pt x="52986" y="28677"/>
                        <a:pt x="53122" y="28748"/>
                      </a:cubicBezTo>
                      <a:cubicBezTo>
                        <a:pt x="53351" y="28869"/>
                        <a:pt x="53577" y="29011"/>
                        <a:pt x="53779" y="29178"/>
                      </a:cubicBezTo>
                      <a:cubicBezTo>
                        <a:pt x="53906" y="29283"/>
                        <a:pt x="54026" y="29401"/>
                        <a:pt x="54172" y="29472"/>
                      </a:cubicBezTo>
                      <a:cubicBezTo>
                        <a:pt x="54330" y="29550"/>
                        <a:pt x="54463" y="29655"/>
                        <a:pt x="54590" y="29772"/>
                      </a:cubicBezTo>
                      <a:cubicBezTo>
                        <a:pt x="54698" y="29875"/>
                        <a:pt x="54816" y="29964"/>
                        <a:pt x="54924" y="30063"/>
                      </a:cubicBezTo>
                      <a:cubicBezTo>
                        <a:pt x="55076" y="30203"/>
                        <a:pt x="55271" y="30292"/>
                        <a:pt x="55404" y="30447"/>
                      </a:cubicBezTo>
                      <a:cubicBezTo>
                        <a:pt x="55648" y="30735"/>
                        <a:pt x="55939" y="30973"/>
                        <a:pt x="56202" y="31243"/>
                      </a:cubicBezTo>
                      <a:cubicBezTo>
                        <a:pt x="56487" y="31531"/>
                        <a:pt x="56701" y="31865"/>
                        <a:pt x="56930" y="32190"/>
                      </a:cubicBezTo>
                      <a:cubicBezTo>
                        <a:pt x="57004" y="32298"/>
                        <a:pt x="57115" y="32385"/>
                        <a:pt x="57159" y="32509"/>
                      </a:cubicBezTo>
                      <a:cubicBezTo>
                        <a:pt x="57224" y="32704"/>
                        <a:pt x="57357" y="32862"/>
                        <a:pt x="57443" y="33047"/>
                      </a:cubicBezTo>
                      <a:cubicBezTo>
                        <a:pt x="57620" y="33409"/>
                        <a:pt x="57753" y="33787"/>
                        <a:pt x="57895" y="34162"/>
                      </a:cubicBezTo>
                      <a:cubicBezTo>
                        <a:pt x="58016" y="34480"/>
                        <a:pt x="58050" y="34818"/>
                        <a:pt x="58103" y="35149"/>
                      </a:cubicBezTo>
                      <a:cubicBezTo>
                        <a:pt x="58137" y="35381"/>
                        <a:pt x="58230" y="35613"/>
                        <a:pt x="58171" y="35858"/>
                      </a:cubicBezTo>
                      <a:cubicBezTo>
                        <a:pt x="58159" y="35901"/>
                        <a:pt x="58177" y="35954"/>
                        <a:pt x="58189" y="36003"/>
                      </a:cubicBezTo>
                      <a:cubicBezTo>
                        <a:pt x="58224" y="36124"/>
                        <a:pt x="58230" y="36248"/>
                        <a:pt x="58199" y="36369"/>
                      </a:cubicBezTo>
                      <a:cubicBezTo>
                        <a:pt x="58143" y="36585"/>
                        <a:pt x="58146" y="36808"/>
                        <a:pt x="58134" y="37028"/>
                      </a:cubicBezTo>
                      <a:cubicBezTo>
                        <a:pt x="58112" y="37449"/>
                        <a:pt x="57979" y="37842"/>
                        <a:pt x="57905" y="38251"/>
                      </a:cubicBezTo>
                      <a:cubicBezTo>
                        <a:pt x="57840" y="38591"/>
                        <a:pt x="57685" y="38901"/>
                        <a:pt x="57577" y="39229"/>
                      </a:cubicBezTo>
                      <a:cubicBezTo>
                        <a:pt x="57558" y="39281"/>
                        <a:pt x="57524" y="39331"/>
                        <a:pt x="57496" y="39380"/>
                      </a:cubicBezTo>
                      <a:cubicBezTo>
                        <a:pt x="57382" y="39585"/>
                        <a:pt x="57261" y="39786"/>
                        <a:pt x="57149" y="39993"/>
                      </a:cubicBezTo>
                      <a:cubicBezTo>
                        <a:pt x="57106" y="40074"/>
                        <a:pt x="57060" y="40148"/>
                        <a:pt x="57001" y="40219"/>
                      </a:cubicBezTo>
                      <a:cubicBezTo>
                        <a:pt x="56862" y="40386"/>
                        <a:pt x="56713" y="40554"/>
                        <a:pt x="56602" y="40742"/>
                      </a:cubicBezTo>
                      <a:cubicBezTo>
                        <a:pt x="56540" y="40848"/>
                        <a:pt x="56478" y="40959"/>
                        <a:pt x="56385" y="41036"/>
                      </a:cubicBezTo>
                      <a:cubicBezTo>
                        <a:pt x="56208" y="41185"/>
                        <a:pt x="56075" y="41368"/>
                        <a:pt x="55917" y="41532"/>
                      </a:cubicBezTo>
                      <a:cubicBezTo>
                        <a:pt x="55490" y="41977"/>
                        <a:pt x="55026" y="42377"/>
                        <a:pt x="54552" y="42770"/>
                      </a:cubicBezTo>
                      <a:cubicBezTo>
                        <a:pt x="54169" y="43092"/>
                        <a:pt x="53711" y="43315"/>
                        <a:pt x="53355" y="43674"/>
                      </a:cubicBezTo>
                      <a:cubicBezTo>
                        <a:pt x="53271" y="43754"/>
                        <a:pt x="53147" y="43766"/>
                        <a:pt x="53060" y="43850"/>
                      </a:cubicBezTo>
                      <a:cubicBezTo>
                        <a:pt x="52760" y="44150"/>
                        <a:pt x="52349" y="44280"/>
                        <a:pt x="52008" y="44522"/>
                      </a:cubicBezTo>
                      <a:cubicBezTo>
                        <a:pt x="51813" y="44661"/>
                        <a:pt x="51578" y="44748"/>
                        <a:pt x="51389" y="44909"/>
                      </a:cubicBezTo>
                      <a:cubicBezTo>
                        <a:pt x="51327" y="44961"/>
                        <a:pt x="51253" y="44995"/>
                        <a:pt x="51172" y="45020"/>
                      </a:cubicBezTo>
                      <a:cubicBezTo>
                        <a:pt x="51116" y="45039"/>
                        <a:pt x="51077" y="45051"/>
                        <a:pt x="51047" y="45051"/>
                      </a:cubicBezTo>
                      <a:cubicBezTo>
                        <a:pt x="50994" y="45051"/>
                        <a:pt x="50969" y="45015"/>
                        <a:pt x="50934" y="44918"/>
                      </a:cubicBezTo>
                      <a:cubicBezTo>
                        <a:pt x="50860" y="44720"/>
                        <a:pt x="50773" y="44519"/>
                        <a:pt x="50714" y="44317"/>
                      </a:cubicBezTo>
                      <a:cubicBezTo>
                        <a:pt x="50662" y="44132"/>
                        <a:pt x="50525" y="43989"/>
                        <a:pt x="50491" y="43804"/>
                      </a:cubicBezTo>
                      <a:cubicBezTo>
                        <a:pt x="50439" y="43506"/>
                        <a:pt x="50306" y="43243"/>
                        <a:pt x="50185" y="42977"/>
                      </a:cubicBezTo>
                      <a:cubicBezTo>
                        <a:pt x="50157" y="42918"/>
                        <a:pt x="50148" y="42850"/>
                        <a:pt x="50129" y="42785"/>
                      </a:cubicBezTo>
                      <a:cubicBezTo>
                        <a:pt x="50070" y="42556"/>
                        <a:pt x="50012" y="42324"/>
                        <a:pt x="49925" y="42104"/>
                      </a:cubicBezTo>
                      <a:cubicBezTo>
                        <a:pt x="49804" y="41807"/>
                        <a:pt x="49674" y="41513"/>
                        <a:pt x="49588" y="41204"/>
                      </a:cubicBezTo>
                      <a:cubicBezTo>
                        <a:pt x="49504" y="40913"/>
                        <a:pt x="49423" y="40622"/>
                        <a:pt x="49293" y="40343"/>
                      </a:cubicBezTo>
                      <a:cubicBezTo>
                        <a:pt x="49191" y="40129"/>
                        <a:pt x="49123" y="39897"/>
                        <a:pt x="49055" y="39668"/>
                      </a:cubicBezTo>
                      <a:cubicBezTo>
                        <a:pt x="49012" y="39520"/>
                        <a:pt x="49043" y="39470"/>
                        <a:pt x="49185" y="39393"/>
                      </a:cubicBezTo>
                      <a:cubicBezTo>
                        <a:pt x="49238" y="39365"/>
                        <a:pt x="49290" y="39343"/>
                        <a:pt x="49343" y="39318"/>
                      </a:cubicBezTo>
                      <a:cubicBezTo>
                        <a:pt x="49572" y="39207"/>
                        <a:pt x="49801" y="39096"/>
                        <a:pt x="49987" y="38919"/>
                      </a:cubicBezTo>
                      <a:cubicBezTo>
                        <a:pt x="50228" y="38690"/>
                        <a:pt x="50498" y="38486"/>
                        <a:pt x="50658" y="38179"/>
                      </a:cubicBezTo>
                      <a:cubicBezTo>
                        <a:pt x="50677" y="38145"/>
                        <a:pt x="50717" y="38124"/>
                        <a:pt x="50748" y="38096"/>
                      </a:cubicBezTo>
                      <a:cubicBezTo>
                        <a:pt x="50792" y="38056"/>
                        <a:pt x="50832" y="38012"/>
                        <a:pt x="50844" y="37953"/>
                      </a:cubicBezTo>
                      <a:cubicBezTo>
                        <a:pt x="50909" y="37635"/>
                        <a:pt x="51064" y="37334"/>
                        <a:pt x="51014" y="36991"/>
                      </a:cubicBezTo>
                      <a:cubicBezTo>
                        <a:pt x="50996" y="36848"/>
                        <a:pt x="50940" y="36721"/>
                        <a:pt x="50912" y="36585"/>
                      </a:cubicBezTo>
                      <a:cubicBezTo>
                        <a:pt x="50835" y="36211"/>
                        <a:pt x="50593" y="35926"/>
                        <a:pt x="50346" y="35657"/>
                      </a:cubicBezTo>
                      <a:cubicBezTo>
                        <a:pt x="50234" y="35539"/>
                        <a:pt x="50092" y="35449"/>
                        <a:pt x="49968" y="35338"/>
                      </a:cubicBezTo>
                      <a:cubicBezTo>
                        <a:pt x="49903" y="35279"/>
                        <a:pt x="49832" y="35217"/>
                        <a:pt x="49752" y="35177"/>
                      </a:cubicBezTo>
                      <a:cubicBezTo>
                        <a:pt x="49408" y="35004"/>
                        <a:pt x="49055" y="34846"/>
                        <a:pt x="48721" y="34660"/>
                      </a:cubicBezTo>
                      <a:cubicBezTo>
                        <a:pt x="48523" y="34549"/>
                        <a:pt x="48322" y="34468"/>
                        <a:pt x="48108" y="34409"/>
                      </a:cubicBezTo>
                      <a:cubicBezTo>
                        <a:pt x="48040" y="34394"/>
                        <a:pt x="47978" y="34369"/>
                        <a:pt x="47941" y="34313"/>
                      </a:cubicBezTo>
                      <a:cubicBezTo>
                        <a:pt x="47783" y="34066"/>
                        <a:pt x="47572" y="33852"/>
                        <a:pt x="47430" y="33589"/>
                      </a:cubicBezTo>
                      <a:cubicBezTo>
                        <a:pt x="47300" y="33351"/>
                        <a:pt x="47179" y="33109"/>
                        <a:pt x="47052" y="32868"/>
                      </a:cubicBezTo>
                      <a:cubicBezTo>
                        <a:pt x="47000" y="32769"/>
                        <a:pt x="46919" y="32704"/>
                        <a:pt x="46839" y="32633"/>
                      </a:cubicBezTo>
                      <a:cubicBezTo>
                        <a:pt x="46803" y="32602"/>
                        <a:pt x="46763" y="32589"/>
                        <a:pt x="46722" y="32589"/>
                      </a:cubicBezTo>
                      <a:cubicBezTo>
                        <a:pt x="46684" y="32589"/>
                        <a:pt x="46645" y="32599"/>
                        <a:pt x="46607" y="32617"/>
                      </a:cubicBezTo>
                      <a:cubicBezTo>
                        <a:pt x="46523" y="32657"/>
                        <a:pt x="46486" y="32729"/>
                        <a:pt x="46492" y="32821"/>
                      </a:cubicBezTo>
                      <a:cubicBezTo>
                        <a:pt x="46501" y="32893"/>
                        <a:pt x="46520" y="32967"/>
                        <a:pt x="46526" y="33038"/>
                      </a:cubicBezTo>
                      <a:cubicBezTo>
                        <a:pt x="46551" y="33304"/>
                        <a:pt x="46675" y="33539"/>
                        <a:pt x="46731" y="33796"/>
                      </a:cubicBezTo>
                      <a:cubicBezTo>
                        <a:pt x="46771" y="33979"/>
                        <a:pt x="46823" y="34162"/>
                        <a:pt x="46876" y="34341"/>
                      </a:cubicBezTo>
                      <a:cubicBezTo>
                        <a:pt x="46947" y="34595"/>
                        <a:pt x="47021" y="34849"/>
                        <a:pt x="47071" y="35103"/>
                      </a:cubicBezTo>
                      <a:cubicBezTo>
                        <a:pt x="47151" y="35505"/>
                        <a:pt x="47306" y="35886"/>
                        <a:pt x="47393" y="36285"/>
                      </a:cubicBezTo>
                      <a:cubicBezTo>
                        <a:pt x="47473" y="36663"/>
                        <a:pt x="47569" y="37046"/>
                        <a:pt x="47718" y="37409"/>
                      </a:cubicBezTo>
                      <a:cubicBezTo>
                        <a:pt x="47730" y="37440"/>
                        <a:pt x="47733" y="37474"/>
                        <a:pt x="47727" y="37508"/>
                      </a:cubicBezTo>
                      <a:cubicBezTo>
                        <a:pt x="47715" y="37628"/>
                        <a:pt x="47764" y="37734"/>
                        <a:pt x="47805" y="37842"/>
                      </a:cubicBezTo>
                      <a:cubicBezTo>
                        <a:pt x="47845" y="37947"/>
                        <a:pt x="47894" y="38056"/>
                        <a:pt x="47922" y="38167"/>
                      </a:cubicBezTo>
                      <a:cubicBezTo>
                        <a:pt x="48027" y="38619"/>
                        <a:pt x="48139" y="39071"/>
                        <a:pt x="48269" y="39520"/>
                      </a:cubicBezTo>
                      <a:cubicBezTo>
                        <a:pt x="48374" y="39882"/>
                        <a:pt x="48452" y="40253"/>
                        <a:pt x="48547" y="40619"/>
                      </a:cubicBezTo>
                      <a:cubicBezTo>
                        <a:pt x="48674" y="41108"/>
                        <a:pt x="48851" y="41584"/>
                        <a:pt x="48937" y="42086"/>
                      </a:cubicBezTo>
                      <a:cubicBezTo>
                        <a:pt x="48981" y="42318"/>
                        <a:pt x="49095" y="42538"/>
                        <a:pt x="49136" y="42764"/>
                      </a:cubicBezTo>
                      <a:cubicBezTo>
                        <a:pt x="49194" y="43104"/>
                        <a:pt x="49331" y="43420"/>
                        <a:pt x="49389" y="43760"/>
                      </a:cubicBezTo>
                      <a:cubicBezTo>
                        <a:pt x="49417" y="43943"/>
                        <a:pt x="49473" y="44126"/>
                        <a:pt x="49535" y="44299"/>
                      </a:cubicBezTo>
                      <a:cubicBezTo>
                        <a:pt x="49588" y="44447"/>
                        <a:pt x="49637" y="44590"/>
                        <a:pt x="49665" y="44745"/>
                      </a:cubicBezTo>
                      <a:cubicBezTo>
                        <a:pt x="49696" y="44930"/>
                        <a:pt x="49742" y="45113"/>
                        <a:pt x="49795" y="45292"/>
                      </a:cubicBezTo>
                      <a:cubicBezTo>
                        <a:pt x="49854" y="45506"/>
                        <a:pt x="49956" y="45710"/>
                        <a:pt x="49984" y="45924"/>
                      </a:cubicBezTo>
                      <a:cubicBezTo>
                        <a:pt x="50027" y="46221"/>
                        <a:pt x="50176" y="46484"/>
                        <a:pt x="50182" y="46788"/>
                      </a:cubicBezTo>
                      <a:cubicBezTo>
                        <a:pt x="50187" y="46920"/>
                        <a:pt x="50283" y="46982"/>
                        <a:pt x="50424" y="46982"/>
                      </a:cubicBezTo>
                      <a:cubicBezTo>
                        <a:pt x="50448" y="46982"/>
                        <a:pt x="50474" y="46980"/>
                        <a:pt x="50501" y="46976"/>
                      </a:cubicBezTo>
                      <a:cubicBezTo>
                        <a:pt x="50618" y="46961"/>
                        <a:pt x="50677" y="46871"/>
                        <a:pt x="50668" y="46719"/>
                      </a:cubicBezTo>
                      <a:cubicBezTo>
                        <a:pt x="50655" y="46521"/>
                        <a:pt x="50615" y="46329"/>
                        <a:pt x="50559" y="46141"/>
                      </a:cubicBezTo>
                      <a:cubicBezTo>
                        <a:pt x="50501" y="45942"/>
                        <a:pt x="50504" y="45936"/>
                        <a:pt x="50686" y="45840"/>
                      </a:cubicBezTo>
                      <a:cubicBezTo>
                        <a:pt x="50984" y="45682"/>
                        <a:pt x="51278" y="45518"/>
                        <a:pt x="51578" y="45373"/>
                      </a:cubicBezTo>
                      <a:cubicBezTo>
                        <a:pt x="51739" y="45296"/>
                        <a:pt x="51838" y="45150"/>
                        <a:pt x="51996" y="45073"/>
                      </a:cubicBezTo>
                      <a:cubicBezTo>
                        <a:pt x="52237" y="44952"/>
                        <a:pt x="52482" y="44825"/>
                        <a:pt x="52701" y="44667"/>
                      </a:cubicBezTo>
                      <a:cubicBezTo>
                        <a:pt x="53187" y="44321"/>
                        <a:pt x="53717" y="44030"/>
                        <a:pt x="54178" y="43646"/>
                      </a:cubicBezTo>
                      <a:cubicBezTo>
                        <a:pt x="54333" y="43516"/>
                        <a:pt x="54540" y="43457"/>
                        <a:pt x="54667" y="43315"/>
                      </a:cubicBezTo>
                      <a:cubicBezTo>
                        <a:pt x="54850" y="43107"/>
                        <a:pt x="55103" y="42996"/>
                        <a:pt x="55289" y="42801"/>
                      </a:cubicBezTo>
                      <a:cubicBezTo>
                        <a:pt x="55521" y="42556"/>
                        <a:pt x="55806" y="42364"/>
                        <a:pt x="56041" y="42126"/>
                      </a:cubicBezTo>
                      <a:cubicBezTo>
                        <a:pt x="56119" y="42042"/>
                        <a:pt x="56168" y="41928"/>
                        <a:pt x="56264" y="41866"/>
                      </a:cubicBezTo>
                      <a:cubicBezTo>
                        <a:pt x="56459" y="41736"/>
                        <a:pt x="56583" y="41538"/>
                        <a:pt x="56738" y="41374"/>
                      </a:cubicBezTo>
                      <a:cubicBezTo>
                        <a:pt x="56961" y="41135"/>
                        <a:pt x="57143" y="40860"/>
                        <a:pt x="57344" y="40606"/>
                      </a:cubicBezTo>
                      <a:cubicBezTo>
                        <a:pt x="57546" y="40352"/>
                        <a:pt x="57710" y="40074"/>
                        <a:pt x="57840" y="39783"/>
                      </a:cubicBezTo>
                      <a:cubicBezTo>
                        <a:pt x="57994" y="39442"/>
                        <a:pt x="58171" y="39111"/>
                        <a:pt x="58264" y="38740"/>
                      </a:cubicBezTo>
                      <a:cubicBezTo>
                        <a:pt x="58323" y="38504"/>
                        <a:pt x="58406" y="38269"/>
                        <a:pt x="58459" y="38031"/>
                      </a:cubicBezTo>
                      <a:cubicBezTo>
                        <a:pt x="58474" y="37966"/>
                        <a:pt x="58484" y="37901"/>
                        <a:pt x="58505" y="37839"/>
                      </a:cubicBezTo>
                      <a:cubicBezTo>
                        <a:pt x="58604" y="37557"/>
                        <a:pt x="58632" y="37266"/>
                        <a:pt x="58644" y="36969"/>
                      </a:cubicBezTo>
                      <a:cubicBezTo>
                        <a:pt x="58648" y="36799"/>
                        <a:pt x="58617" y="36622"/>
                        <a:pt x="58682" y="36455"/>
                      </a:cubicBezTo>
                      <a:lnTo>
                        <a:pt x="58682" y="35564"/>
                      </a:lnTo>
                      <a:cubicBezTo>
                        <a:pt x="58669" y="35508"/>
                        <a:pt x="58654" y="35452"/>
                        <a:pt x="58644" y="35397"/>
                      </a:cubicBezTo>
                      <a:cubicBezTo>
                        <a:pt x="58617" y="35211"/>
                        <a:pt x="58635" y="35007"/>
                        <a:pt x="58573" y="34840"/>
                      </a:cubicBezTo>
                      <a:cubicBezTo>
                        <a:pt x="58434" y="34453"/>
                        <a:pt x="58406" y="34035"/>
                        <a:pt x="58217" y="33663"/>
                      </a:cubicBezTo>
                      <a:cubicBezTo>
                        <a:pt x="58134" y="33502"/>
                        <a:pt x="58140" y="33307"/>
                        <a:pt x="58047" y="33149"/>
                      </a:cubicBezTo>
                      <a:cubicBezTo>
                        <a:pt x="57793" y="32719"/>
                        <a:pt x="57608" y="32249"/>
                        <a:pt x="57295" y="31853"/>
                      </a:cubicBezTo>
                      <a:cubicBezTo>
                        <a:pt x="57168" y="31692"/>
                        <a:pt x="57084" y="31490"/>
                        <a:pt x="56942" y="31348"/>
                      </a:cubicBezTo>
                      <a:cubicBezTo>
                        <a:pt x="56592" y="30992"/>
                        <a:pt x="56323" y="30559"/>
                        <a:pt x="55905" y="30268"/>
                      </a:cubicBezTo>
                      <a:cubicBezTo>
                        <a:pt x="55865" y="30243"/>
                        <a:pt x="55837" y="30197"/>
                        <a:pt x="55815" y="30153"/>
                      </a:cubicBezTo>
                      <a:cubicBezTo>
                        <a:pt x="55775" y="30076"/>
                        <a:pt x="55710" y="30023"/>
                        <a:pt x="55642" y="29977"/>
                      </a:cubicBezTo>
                      <a:cubicBezTo>
                        <a:pt x="55422" y="29834"/>
                        <a:pt x="55233" y="29652"/>
                        <a:pt x="55029" y="29491"/>
                      </a:cubicBezTo>
                      <a:cubicBezTo>
                        <a:pt x="54825" y="29330"/>
                        <a:pt x="54602" y="29191"/>
                        <a:pt x="54404" y="29020"/>
                      </a:cubicBezTo>
                      <a:cubicBezTo>
                        <a:pt x="54196" y="28847"/>
                        <a:pt x="53961" y="28714"/>
                        <a:pt x="53726" y="28578"/>
                      </a:cubicBezTo>
                      <a:cubicBezTo>
                        <a:pt x="53358" y="28361"/>
                        <a:pt x="53039" y="28073"/>
                        <a:pt x="52655" y="27875"/>
                      </a:cubicBezTo>
                      <a:cubicBezTo>
                        <a:pt x="52510" y="27801"/>
                        <a:pt x="52352" y="27745"/>
                        <a:pt x="52225" y="27637"/>
                      </a:cubicBezTo>
                      <a:cubicBezTo>
                        <a:pt x="52058" y="27488"/>
                        <a:pt x="51841" y="27417"/>
                        <a:pt x="51652" y="27309"/>
                      </a:cubicBezTo>
                      <a:cubicBezTo>
                        <a:pt x="51312" y="27114"/>
                        <a:pt x="50956" y="26946"/>
                        <a:pt x="50590" y="26798"/>
                      </a:cubicBezTo>
                      <a:cubicBezTo>
                        <a:pt x="50142" y="26618"/>
                        <a:pt x="49733" y="26352"/>
                        <a:pt x="49272" y="26194"/>
                      </a:cubicBezTo>
                      <a:cubicBezTo>
                        <a:pt x="49207" y="26169"/>
                        <a:pt x="49182" y="26123"/>
                        <a:pt x="49188" y="26061"/>
                      </a:cubicBezTo>
                      <a:cubicBezTo>
                        <a:pt x="49216" y="25643"/>
                        <a:pt x="49151" y="25225"/>
                        <a:pt x="49197" y="24808"/>
                      </a:cubicBezTo>
                      <a:cubicBezTo>
                        <a:pt x="49216" y="24637"/>
                        <a:pt x="49225" y="24461"/>
                        <a:pt x="49194" y="24294"/>
                      </a:cubicBezTo>
                      <a:cubicBezTo>
                        <a:pt x="49167" y="24127"/>
                        <a:pt x="49163" y="23966"/>
                        <a:pt x="49176" y="23805"/>
                      </a:cubicBezTo>
                      <a:cubicBezTo>
                        <a:pt x="49219" y="23198"/>
                        <a:pt x="49176" y="22591"/>
                        <a:pt x="49179" y="21988"/>
                      </a:cubicBezTo>
                      <a:cubicBezTo>
                        <a:pt x="49182" y="21660"/>
                        <a:pt x="49197" y="21331"/>
                        <a:pt x="49179" y="21003"/>
                      </a:cubicBezTo>
                      <a:cubicBezTo>
                        <a:pt x="49154" y="20629"/>
                        <a:pt x="49170" y="20248"/>
                        <a:pt x="49176" y="19870"/>
                      </a:cubicBezTo>
                      <a:cubicBezTo>
                        <a:pt x="49185" y="19282"/>
                        <a:pt x="49151" y="18691"/>
                        <a:pt x="49194" y="18103"/>
                      </a:cubicBezTo>
                      <a:cubicBezTo>
                        <a:pt x="49210" y="17883"/>
                        <a:pt x="49182" y="17664"/>
                        <a:pt x="49179" y="17444"/>
                      </a:cubicBezTo>
                      <a:cubicBezTo>
                        <a:pt x="49173" y="16899"/>
                        <a:pt x="49170" y="16354"/>
                        <a:pt x="49167" y="15813"/>
                      </a:cubicBezTo>
                      <a:cubicBezTo>
                        <a:pt x="49167" y="15713"/>
                        <a:pt x="49216" y="15608"/>
                        <a:pt x="49194" y="15522"/>
                      </a:cubicBezTo>
                      <a:cubicBezTo>
                        <a:pt x="49108" y="15178"/>
                        <a:pt x="49191" y="14834"/>
                        <a:pt x="49170" y="14491"/>
                      </a:cubicBezTo>
                      <a:cubicBezTo>
                        <a:pt x="49139" y="13962"/>
                        <a:pt x="49176" y="13426"/>
                        <a:pt x="49197" y="12894"/>
                      </a:cubicBezTo>
                      <a:cubicBezTo>
                        <a:pt x="49204" y="12754"/>
                        <a:pt x="49145" y="12624"/>
                        <a:pt x="49163" y="12479"/>
                      </a:cubicBezTo>
                      <a:cubicBezTo>
                        <a:pt x="49191" y="12228"/>
                        <a:pt x="49213" y="11971"/>
                        <a:pt x="49204" y="11720"/>
                      </a:cubicBezTo>
                      <a:cubicBezTo>
                        <a:pt x="49188" y="11327"/>
                        <a:pt x="49126" y="10940"/>
                        <a:pt x="49194" y="10544"/>
                      </a:cubicBezTo>
                      <a:cubicBezTo>
                        <a:pt x="49219" y="10405"/>
                        <a:pt x="49216" y="10250"/>
                        <a:pt x="49197" y="10102"/>
                      </a:cubicBezTo>
                      <a:cubicBezTo>
                        <a:pt x="49145" y="9668"/>
                        <a:pt x="49170" y="9229"/>
                        <a:pt x="49176" y="8795"/>
                      </a:cubicBezTo>
                      <a:cubicBezTo>
                        <a:pt x="49179" y="8452"/>
                        <a:pt x="49173" y="8105"/>
                        <a:pt x="49201" y="7762"/>
                      </a:cubicBezTo>
                      <a:cubicBezTo>
                        <a:pt x="49213" y="7567"/>
                        <a:pt x="49216" y="7368"/>
                        <a:pt x="49204" y="7173"/>
                      </a:cubicBezTo>
                      <a:cubicBezTo>
                        <a:pt x="49173" y="6737"/>
                        <a:pt x="49154" y="6301"/>
                        <a:pt x="49188" y="5864"/>
                      </a:cubicBezTo>
                      <a:cubicBezTo>
                        <a:pt x="49213" y="5514"/>
                        <a:pt x="49213" y="5158"/>
                        <a:pt x="49197" y="4809"/>
                      </a:cubicBezTo>
                      <a:cubicBezTo>
                        <a:pt x="49182" y="4471"/>
                        <a:pt x="49151" y="4134"/>
                        <a:pt x="49173" y="3803"/>
                      </a:cubicBezTo>
                      <a:cubicBezTo>
                        <a:pt x="49197" y="3394"/>
                        <a:pt x="49194" y="2982"/>
                        <a:pt x="49188" y="2577"/>
                      </a:cubicBezTo>
                      <a:cubicBezTo>
                        <a:pt x="49179" y="2162"/>
                        <a:pt x="49228" y="1744"/>
                        <a:pt x="49179" y="1326"/>
                      </a:cubicBezTo>
                      <a:cubicBezTo>
                        <a:pt x="49151" y="1073"/>
                        <a:pt x="49191" y="822"/>
                        <a:pt x="49201" y="568"/>
                      </a:cubicBezTo>
                      <a:cubicBezTo>
                        <a:pt x="49213" y="231"/>
                        <a:pt x="49084" y="26"/>
                        <a:pt x="48833" y="26"/>
                      </a:cubicBezTo>
                      <a:cubicBezTo>
                        <a:pt x="48826" y="26"/>
                        <a:pt x="48818" y="26"/>
                        <a:pt x="48811" y="26"/>
                      </a:cubicBezTo>
                      <a:cubicBezTo>
                        <a:pt x="48770" y="28"/>
                        <a:pt x="48730" y="28"/>
                        <a:pt x="48690" y="28"/>
                      </a:cubicBezTo>
                      <a:cubicBezTo>
                        <a:pt x="48536" y="28"/>
                        <a:pt x="48383" y="20"/>
                        <a:pt x="48231" y="20"/>
                      </a:cubicBezTo>
                      <a:cubicBezTo>
                        <a:pt x="48181" y="20"/>
                        <a:pt x="48130" y="21"/>
                        <a:pt x="48080" y="23"/>
                      </a:cubicBezTo>
                      <a:cubicBezTo>
                        <a:pt x="47808" y="40"/>
                        <a:pt x="47535" y="41"/>
                        <a:pt x="47263" y="41"/>
                      </a:cubicBezTo>
                      <a:cubicBezTo>
                        <a:pt x="47208" y="41"/>
                        <a:pt x="47154" y="41"/>
                        <a:pt x="47099" y="41"/>
                      </a:cubicBezTo>
                      <a:cubicBezTo>
                        <a:pt x="47018" y="41"/>
                        <a:pt x="46936" y="41"/>
                        <a:pt x="46854" y="42"/>
                      </a:cubicBezTo>
                      <a:cubicBezTo>
                        <a:pt x="46620" y="42"/>
                        <a:pt x="46385" y="65"/>
                        <a:pt x="46150" y="65"/>
                      </a:cubicBezTo>
                      <a:cubicBezTo>
                        <a:pt x="45984" y="65"/>
                        <a:pt x="45818" y="54"/>
                        <a:pt x="45653" y="14"/>
                      </a:cubicBezTo>
                      <a:cubicBezTo>
                        <a:pt x="45633" y="9"/>
                        <a:pt x="45611" y="7"/>
                        <a:pt x="45589" y="7"/>
                      </a:cubicBezTo>
                      <a:cubicBezTo>
                        <a:pt x="45530" y="7"/>
                        <a:pt x="45468" y="21"/>
                        <a:pt x="45409" y="23"/>
                      </a:cubicBezTo>
                      <a:cubicBezTo>
                        <a:pt x="45262" y="30"/>
                        <a:pt x="45114" y="35"/>
                        <a:pt x="44968" y="35"/>
                      </a:cubicBezTo>
                      <a:cubicBezTo>
                        <a:pt x="44912" y="35"/>
                        <a:pt x="44855" y="34"/>
                        <a:pt x="44799" y="33"/>
                      </a:cubicBezTo>
                      <a:cubicBezTo>
                        <a:pt x="44696" y="29"/>
                        <a:pt x="44592" y="23"/>
                        <a:pt x="44489" y="23"/>
                      </a:cubicBezTo>
                      <a:cubicBezTo>
                        <a:pt x="44413" y="23"/>
                        <a:pt x="44337" y="26"/>
                        <a:pt x="44260" y="36"/>
                      </a:cubicBezTo>
                      <a:cubicBezTo>
                        <a:pt x="44187" y="42"/>
                        <a:pt x="44112" y="58"/>
                        <a:pt x="44041" y="58"/>
                      </a:cubicBezTo>
                      <a:cubicBezTo>
                        <a:pt x="44015" y="58"/>
                        <a:pt x="43991" y="56"/>
                        <a:pt x="43966" y="51"/>
                      </a:cubicBezTo>
                      <a:cubicBezTo>
                        <a:pt x="43850" y="30"/>
                        <a:pt x="43733" y="24"/>
                        <a:pt x="43617" y="24"/>
                      </a:cubicBezTo>
                      <a:cubicBezTo>
                        <a:pt x="43461" y="24"/>
                        <a:pt x="43305" y="35"/>
                        <a:pt x="43149" y="35"/>
                      </a:cubicBezTo>
                      <a:cubicBezTo>
                        <a:pt x="43079" y="35"/>
                        <a:pt x="43009" y="33"/>
                        <a:pt x="42939" y="26"/>
                      </a:cubicBezTo>
                      <a:cubicBezTo>
                        <a:pt x="42846" y="17"/>
                        <a:pt x="42747" y="6"/>
                        <a:pt x="42650" y="6"/>
                      </a:cubicBezTo>
                      <a:cubicBezTo>
                        <a:pt x="42592" y="6"/>
                        <a:pt x="42535" y="10"/>
                        <a:pt x="42481" y="20"/>
                      </a:cubicBezTo>
                      <a:cubicBezTo>
                        <a:pt x="42407" y="34"/>
                        <a:pt x="42335" y="39"/>
                        <a:pt x="42263" y="39"/>
                      </a:cubicBezTo>
                      <a:cubicBezTo>
                        <a:pt x="42139" y="39"/>
                        <a:pt x="42016" y="24"/>
                        <a:pt x="41892" y="14"/>
                      </a:cubicBezTo>
                      <a:cubicBezTo>
                        <a:pt x="41860" y="10"/>
                        <a:pt x="41826" y="7"/>
                        <a:pt x="41792" y="7"/>
                      </a:cubicBezTo>
                      <a:cubicBezTo>
                        <a:pt x="41767" y="7"/>
                        <a:pt x="41743" y="9"/>
                        <a:pt x="41719" y="14"/>
                      </a:cubicBezTo>
                      <a:cubicBezTo>
                        <a:pt x="41614" y="43"/>
                        <a:pt x="41507" y="52"/>
                        <a:pt x="41400" y="52"/>
                      </a:cubicBezTo>
                      <a:cubicBezTo>
                        <a:pt x="41230" y="52"/>
                        <a:pt x="41058" y="29"/>
                        <a:pt x="40890" y="29"/>
                      </a:cubicBezTo>
                      <a:cubicBezTo>
                        <a:pt x="40657" y="29"/>
                        <a:pt x="40422" y="42"/>
                        <a:pt x="40187" y="42"/>
                      </a:cubicBezTo>
                      <a:cubicBezTo>
                        <a:pt x="40037" y="42"/>
                        <a:pt x="39887" y="37"/>
                        <a:pt x="39738" y="20"/>
                      </a:cubicBezTo>
                      <a:cubicBezTo>
                        <a:pt x="39683" y="13"/>
                        <a:pt x="39628" y="10"/>
                        <a:pt x="39573" y="10"/>
                      </a:cubicBezTo>
                      <a:cubicBezTo>
                        <a:pt x="39359" y="10"/>
                        <a:pt x="39144" y="53"/>
                        <a:pt x="38930" y="60"/>
                      </a:cubicBezTo>
                      <a:cubicBezTo>
                        <a:pt x="38923" y="61"/>
                        <a:pt x="38916" y="61"/>
                        <a:pt x="38909" y="61"/>
                      </a:cubicBezTo>
                      <a:cubicBezTo>
                        <a:pt x="38778" y="61"/>
                        <a:pt x="38651" y="16"/>
                        <a:pt x="38526" y="16"/>
                      </a:cubicBezTo>
                      <a:cubicBezTo>
                        <a:pt x="38505" y="16"/>
                        <a:pt x="38484" y="17"/>
                        <a:pt x="38463" y="20"/>
                      </a:cubicBezTo>
                      <a:cubicBezTo>
                        <a:pt x="38263" y="47"/>
                        <a:pt x="38061" y="55"/>
                        <a:pt x="37860" y="55"/>
                      </a:cubicBezTo>
                      <a:cubicBezTo>
                        <a:pt x="37733" y="55"/>
                        <a:pt x="37607" y="52"/>
                        <a:pt x="37482" y="48"/>
                      </a:cubicBezTo>
                      <a:cubicBezTo>
                        <a:pt x="37264" y="41"/>
                        <a:pt x="37044" y="22"/>
                        <a:pt x="36828" y="22"/>
                      </a:cubicBezTo>
                      <a:cubicBezTo>
                        <a:pt x="36770" y="22"/>
                        <a:pt x="36712" y="23"/>
                        <a:pt x="36655" y="26"/>
                      </a:cubicBezTo>
                      <a:cubicBezTo>
                        <a:pt x="36593" y="30"/>
                        <a:pt x="36530" y="32"/>
                        <a:pt x="36467" y="32"/>
                      </a:cubicBezTo>
                      <a:cubicBezTo>
                        <a:pt x="36275" y="32"/>
                        <a:pt x="36082" y="18"/>
                        <a:pt x="35890" y="18"/>
                      </a:cubicBezTo>
                      <a:cubicBezTo>
                        <a:pt x="35743" y="18"/>
                        <a:pt x="35597" y="26"/>
                        <a:pt x="35451" y="54"/>
                      </a:cubicBezTo>
                      <a:cubicBezTo>
                        <a:pt x="35423" y="61"/>
                        <a:pt x="35392" y="63"/>
                        <a:pt x="35361" y="63"/>
                      </a:cubicBezTo>
                      <a:cubicBezTo>
                        <a:pt x="35301" y="63"/>
                        <a:pt x="35239" y="53"/>
                        <a:pt x="35182" y="39"/>
                      </a:cubicBezTo>
                      <a:cubicBezTo>
                        <a:pt x="35089" y="14"/>
                        <a:pt x="34996" y="1"/>
                        <a:pt x="3490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1" name="Google Shape;241;p28"/>
                <p:cNvSpPr/>
                <p:nvPr/>
              </p:nvSpPr>
              <p:spPr>
                <a:xfrm>
                  <a:off x="4106730" y="3096305"/>
                  <a:ext cx="17567" cy="15583"/>
                </a:xfrm>
                <a:custGeom>
                  <a:rect b="b" l="l" r="r" t="t"/>
                  <a:pathLst>
                    <a:path extrusionOk="0" h="432" w="487">
                      <a:moveTo>
                        <a:pt x="266" y="0"/>
                      </a:moveTo>
                      <a:cubicBezTo>
                        <a:pt x="164" y="0"/>
                        <a:pt x="9" y="139"/>
                        <a:pt x="3" y="245"/>
                      </a:cubicBezTo>
                      <a:cubicBezTo>
                        <a:pt x="0" y="347"/>
                        <a:pt x="87" y="415"/>
                        <a:pt x="248" y="430"/>
                      </a:cubicBezTo>
                      <a:cubicBezTo>
                        <a:pt x="255" y="431"/>
                        <a:pt x="263" y="432"/>
                        <a:pt x="270" y="432"/>
                      </a:cubicBezTo>
                      <a:cubicBezTo>
                        <a:pt x="382" y="432"/>
                        <a:pt x="477" y="346"/>
                        <a:pt x="480" y="239"/>
                      </a:cubicBezTo>
                      <a:cubicBezTo>
                        <a:pt x="486" y="133"/>
                        <a:pt x="378" y="10"/>
                        <a:pt x="273" y="0"/>
                      </a:cubicBezTo>
                      <a:cubicBezTo>
                        <a:pt x="270" y="0"/>
                        <a:pt x="268" y="0"/>
                        <a:pt x="266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2" name="Google Shape;242;p28"/>
                <p:cNvSpPr/>
                <p:nvPr/>
              </p:nvSpPr>
              <p:spPr>
                <a:xfrm>
                  <a:off x="3464784" y="1859451"/>
                  <a:ext cx="358236" cy="449283"/>
                </a:xfrm>
                <a:custGeom>
                  <a:rect b="b" l="l" r="r" t="t"/>
                  <a:pathLst>
                    <a:path extrusionOk="0" h="12455" w="9931">
                      <a:moveTo>
                        <a:pt x="4107" y="493"/>
                      </a:moveTo>
                      <a:cubicBezTo>
                        <a:pt x="4110" y="493"/>
                        <a:pt x="4112" y="493"/>
                        <a:pt x="4115" y="493"/>
                      </a:cubicBezTo>
                      <a:cubicBezTo>
                        <a:pt x="4192" y="497"/>
                        <a:pt x="4313" y="639"/>
                        <a:pt x="4313" y="719"/>
                      </a:cubicBezTo>
                      <a:cubicBezTo>
                        <a:pt x="4310" y="803"/>
                        <a:pt x="4223" y="883"/>
                        <a:pt x="4130" y="890"/>
                      </a:cubicBezTo>
                      <a:cubicBezTo>
                        <a:pt x="4129" y="890"/>
                        <a:pt x="4127" y="890"/>
                        <a:pt x="4126" y="890"/>
                      </a:cubicBezTo>
                      <a:cubicBezTo>
                        <a:pt x="4031" y="890"/>
                        <a:pt x="3941" y="795"/>
                        <a:pt x="3944" y="701"/>
                      </a:cubicBezTo>
                      <a:cubicBezTo>
                        <a:pt x="3947" y="593"/>
                        <a:pt x="4026" y="493"/>
                        <a:pt x="4107" y="493"/>
                      </a:cubicBezTo>
                      <a:close/>
                      <a:moveTo>
                        <a:pt x="7101" y="1480"/>
                      </a:moveTo>
                      <a:cubicBezTo>
                        <a:pt x="7237" y="1480"/>
                        <a:pt x="7368" y="1536"/>
                        <a:pt x="7503" y="1536"/>
                      </a:cubicBezTo>
                      <a:cubicBezTo>
                        <a:pt x="7519" y="1536"/>
                        <a:pt x="7535" y="1535"/>
                        <a:pt x="7551" y="1533"/>
                      </a:cubicBezTo>
                      <a:cubicBezTo>
                        <a:pt x="7555" y="1533"/>
                        <a:pt x="7559" y="1533"/>
                        <a:pt x="7563" y="1533"/>
                      </a:cubicBezTo>
                      <a:cubicBezTo>
                        <a:pt x="7637" y="1533"/>
                        <a:pt x="7658" y="1608"/>
                        <a:pt x="7646" y="1676"/>
                      </a:cubicBezTo>
                      <a:cubicBezTo>
                        <a:pt x="7619" y="1855"/>
                        <a:pt x="7677" y="2038"/>
                        <a:pt x="7634" y="2208"/>
                      </a:cubicBezTo>
                      <a:cubicBezTo>
                        <a:pt x="7634" y="2530"/>
                        <a:pt x="7656" y="2843"/>
                        <a:pt x="7628" y="3149"/>
                      </a:cubicBezTo>
                      <a:cubicBezTo>
                        <a:pt x="7603" y="3415"/>
                        <a:pt x="7668" y="3675"/>
                        <a:pt x="7622" y="3935"/>
                      </a:cubicBezTo>
                      <a:cubicBezTo>
                        <a:pt x="7606" y="4028"/>
                        <a:pt x="7569" y="4034"/>
                        <a:pt x="7489" y="4065"/>
                      </a:cubicBezTo>
                      <a:cubicBezTo>
                        <a:pt x="7413" y="4092"/>
                        <a:pt x="7339" y="4101"/>
                        <a:pt x="7265" y="4101"/>
                      </a:cubicBezTo>
                      <a:cubicBezTo>
                        <a:pt x="7092" y="4101"/>
                        <a:pt x="6922" y="4051"/>
                        <a:pt x="6750" y="4051"/>
                      </a:cubicBezTo>
                      <a:cubicBezTo>
                        <a:pt x="6729" y="4051"/>
                        <a:pt x="6708" y="4051"/>
                        <a:pt x="6687" y="4053"/>
                      </a:cubicBezTo>
                      <a:cubicBezTo>
                        <a:pt x="6319" y="4081"/>
                        <a:pt x="5947" y="4078"/>
                        <a:pt x="5579" y="4096"/>
                      </a:cubicBezTo>
                      <a:cubicBezTo>
                        <a:pt x="5574" y="4097"/>
                        <a:pt x="5570" y="4097"/>
                        <a:pt x="5566" y="4097"/>
                      </a:cubicBezTo>
                      <a:cubicBezTo>
                        <a:pt x="5495" y="4097"/>
                        <a:pt x="5429" y="4077"/>
                        <a:pt x="5359" y="4077"/>
                      </a:cubicBezTo>
                      <a:cubicBezTo>
                        <a:pt x="5351" y="4077"/>
                        <a:pt x="5343" y="4077"/>
                        <a:pt x="5334" y="4078"/>
                      </a:cubicBezTo>
                      <a:cubicBezTo>
                        <a:pt x="5223" y="4086"/>
                        <a:pt x="5112" y="4089"/>
                        <a:pt x="5001" y="4089"/>
                      </a:cubicBezTo>
                      <a:cubicBezTo>
                        <a:pt x="4644" y="4089"/>
                        <a:pt x="4288" y="4058"/>
                        <a:pt x="3931" y="4058"/>
                      </a:cubicBezTo>
                      <a:cubicBezTo>
                        <a:pt x="3784" y="4058"/>
                        <a:pt x="3637" y="4063"/>
                        <a:pt x="3489" y="4078"/>
                      </a:cubicBezTo>
                      <a:cubicBezTo>
                        <a:pt x="3457" y="4081"/>
                        <a:pt x="3426" y="4083"/>
                        <a:pt x="3394" y="4083"/>
                      </a:cubicBezTo>
                      <a:cubicBezTo>
                        <a:pt x="3328" y="4083"/>
                        <a:pt x="3263" y="4075"/>
                        <a:pt x="3198" y="4056"/>
                      </a:cubicBezTo>
                      <a:cubicBezTo>
                        <a:pt x="3139" y="4039"/>
                        <a:pt x="3079" y="4034"/>
                        <a:pt x="3019" y="4034"/>
                      </a:cubicBezTo>
                      <a:cubicBezTo>
                        <a:pt x="2887" y="4034"/>
                        <a:pt x="2753" y="4061"/>
                        <a:pt x="2619" y="4061"/>
                      </a:cubicBezTo>
                      <a:cubicBezTo>
                        <a:pt x="2599" y="4061"/>
                        <a:pt x="2578" y="4061"/>
                        <a:pt x="2558" y="4059"/>
                      </a:cubicBezTo>
                      <a:cubicBezTo>
                        <a:pt x="2522" y="4057"/>
                        <a:pt x="2486" y="4056"/>
                        <a:pt x="2450" y="4056"/>
                      </a:cubicBezTo>
                      <a:cubicBezTo>
                        <a:pt x="2275" y="4056"/>
                        <a:pt x="2096" y="4077"/>
                        <a:pt x="1919" y="4077"/>
                      </a:cubicBezTo>
                      <a:cubicBezTo>
                        <a:pt x="1871" y="4077"/>
                        <a:pt x="1823" y="4076"/>
                        <a:pt x="1775" y="4072"/>
                      </a:cubicBezTo>
                      <a:cubicBezTo>
                        <a:pt x="1669" y="4062"/>
                        <a:pt x="1563" y="4058"/>
                        <a:pt x="1457" y="4058"/>
                      </a:cubicBezTo>
                      <a:cubicBezTo>
                        <a:pt x="1236" y="4058"/>
                        <a:pt x="1015" y="4074"/>
                        <a:pt x="793" y="4078"/>
                      </a:cubicBezTo>
                      <a:cubicBezTo>
                        <a:pt x="753" y="4078"/>
                        <a:pt x="713" y="4072"/>
                        <a:pt x="670" y="4065"/>
                      </a:cubicBezTo>
                      <a:cubicBezTo>
                        <a:pt x="580" y="4056"/>
                        <a:pt x="536" y="4007"/>
                        <a:pt x="558" y="3914"/>
                      </a:cubicBezTo>
                      <a:cubicBezTo>
                        <a:pt x="614" y="3660"/>
                        <a:pt x="583" y="3409"/>
                        <a:pt x="558" y="3155"/>
                      </a:cubicBezTo>
                      <a:cubicBezTo>
                        <a:pt x="536" y="2911"/>
                        <a:pt x="632" y="2663"/>
                        <a:pt x="580" y="2419"/>
                      </a:cubicBezTo>
                      <a:cubicBezTo>
                        <a:pt x="524" y="2146"/>
                        <a:pt x="555" y="1877"/>
                        <a:pt x="543" y="1608"/>
                      </a:cubicBezTo>
                      <a:cubicBezTo>
                        <a:pt x="543" y="1539"/>
                        <a:pt x="564" y="1482"/>
                        <a:pt x="617" y="1482"/>
                      </a:cubicBezTo>
                      <a:cubicBezTo>
                        <a:pt x="628" y="1482"/>
                        <a:pt x="640" y="1485"/>
                        <a:pt x="654" y="1490"/>
                      </a:cubicBezTo>
                      <a:cubicBezTo>
                        <a:pt x="735" y="1522"/>
                        <a:pt x="815" y="1532"/>
                        <a:pt x="896" y="1532"/>
                      </a:cubicBezTo>
                      <a:cubicBezTo>
                        <a:pt x="1040" y="1532"/>
                        <a:pt x="1184" y="1499"/>
                        <a:pt x="1328" y="1499"/>
                      </a:cubicBezTo>
                      <a:cubicBezTo>
                        <a:pt x="1340" y="1499"/>
                        <a:pt x="1351" y="1499"/>
                        <a:pt x="1363" y="1499"/>
                      </a:cubicBezTo>
                      <a:cubicBezTo>
                        <a:pt x="1838" y="1516"/>
                        <a:pt x="2314" y="1534"/>
                        <a:pt x="2789" y="1534"/>
                      </a:cubicBezTo>
                      <a:cubicBezTo>
                        <a:pt x="2945" y="1534"/>
                        <a:pt x="3101" y="1532"/>
                        <a:pt x="3257" y="1527"/>
                      </a:cubicBezTo>
                      <a:cubicBezTo>
                        <a:pt x="3420" y="1523"/>
                        <a:pt x="3583" y="1522"/>
                        <a:pt x="3746" y="1522"/>
                      </a:cubicBezTo>
                      <a:cubicBezTo>
                        <a:pt x="4086" y="1522"/>
                        <a:pt x="4425" y="1528"/>
                        <a:pt x="4764" y="1528"/>
                      </a:cubicBezTo>
                      <a:cubicBezTo>
                        <a:pt x="4901" y="1528"/>
                        <a:pt x="5039" y="1527"/>
                        <a:pt x="5176" y="1524"/>
                      </a:cubicBezTo>
                      <a:cubicBezTo>
                        <a:pt x="5594" y="1515"/>
                        <a:pt x="6012" y="1533"/>
                        <a:pt x="6430" y="1490"/>
                      </a:cubicBezTo>
                      <a:cubicBezTo>
                        <a:pt x="6440" y="1489"/>
                        <a:pt x="6449" y="1489"/>
                        <a:pt x="6459" y="1489"/>
                      </a:cubicBezTo>
                      <a:cubicBezTo>
                        <a:pt x="6537" y="1489"/>
                        <a:pt x="6619" y="1519"/>
                        <a:pt x="6696" y="1524"/>
                      </a:cubicBezTo>
                      <a:cubicBezTo>
                        <a:pt x="6740" y="1526"/>
                        <a:pt x="6786" y="1531"/>
                        <a:pt x="6830" y="1531"/>
                      </a:cubicBezTo>
                      <a:cubicBezTo>
                        <a:pt x="6870" y="1531"/>
                        <a:pt x="6908" y="1527"/>
                        <a:pt x="6941" y="1512"/>
                      </a:cubicBezTo>
                      <a:cubicBezTo>
                        <a:pt x="6995" y="1489"/>
                        <a:pt x="7048" y="1480"/>
                        <a:pt x="7101" y="1480"/>
                      </a:cubicBezTo>
                      <a:close/>
                      <a:moveTo>
                        <a:pt x="8288" y="3099"/>
                      </a:moveTo>
                      <a:cubicBezTo>
                        <a:pt x="8295" y="3099"/>
                        <a:pt x="8302" y="3099"/>
                        <a:pt x="8309" y="3100"/>
                      </a:cubicBezTo>
                      <a:cubicBezTo>
                        <a:pt x="8362" y="3102"/>
                        <a:pt x="8414" y="3102"/>
                        <a:pt x="8466" y="3102"/>
                      </a:cubicBezTo>
                      <a:cubicBezTo>
                        <a:pt x="8570" y="3102"/>
                        <a:pt x="8674" y="3100"/>
                        <a:pt x="8779" y="3100"/>
                      </a:cubicBezTo>
                      <a:lnTo>
                        <a:pt x="8779" y="3106"/>
                      </a:lnTo>
                      <a:cubicBezTo>
                        <a:pt x="8878" y="3106"/>
                        <a:pt x="8976" y="3104"/>
                        <a:pt x="9074" y="3104"/>
                      </a:cubicBezTo>
                      <a:cubicBezTo>
                        <a:pt x="9123" y="3104"/>
                        <a:pt x="9172" y="3105"/>
                        <a:pt x="9222" y="3106"/>
                      </a:cubicBezTo>
                      <a:cubicBezTo>
                        <a:pt x="9374" y="3109"/>
                        <a:pt x="9448" y="3174"/>
                        <a:pt x="9414" y="3319"/>
                      </a:cubicBezTo>
                      <a:cubicBezTo>
                        <a:pt x="9340" y="3617"/>
                        <a:pt x="9439" y="3908"/>
                        <a:pt x="9414" y="4205"/>
                      </a:cubicBezTo>
                      <a:cubicBezTo>
                        <a:pt x="9398" y="4390"/>
                        <a:pt x="9426" y="4579"/>
                        <a:pt x="9386" y="4768"/>
                      </a:cubicBezTo>
                      <a:cubicBezTo>
                        <a:pt x="9346" y="4960"/>
                        <a:pt x="9408" y="5158"/>
                        <a:pt x="9414" y="5356"/>
                      </a:cubicBezTo>
                      <a:cubicBezTo>
                        <a:pt x="9423" y="5625"/>
                        <a:pt x="9423" y="5901"/>
                        <a:pt x="9411" y="6167"/>
                      </a:cubicBezTo>
                      <a:cubicBezTo>
                        <a:pt x="9395" y="6545"/>
                        <a:pt x="9439" y="6922"/>
                        <a:pt x="9389" y="7297"/>
                      </a:cubicBezTo>
                      <a:cubicBezTo>
                        <a:pt x="9355" y="7579"/>
                        <a:pt x="9429" y="7854"/>
                        <a:pt x="9423" y="8133"/>
                      </a:cubicBezTo>
                      <a:cubicBezTo>
                        <a:pt x="9417" y="8495"/>
                        <a:pt x="9423" y="8857"/>
                        <a:pt x="9377" y="9216"/>
                      </a:cubicBezTo>
                      <a:cubicBezTo>
                        <a:pt x="9361" y="9358"/>
                        <a:pt x="9398" y="9495"/>
                        <a:pt x="9408" y="9631"/>
                      </a:cubicBezTo>
                      <a:cubicBezTo>
                        <a:pt x="9436" y="9978"/>
                        <a:pt x="9367" y="10318"/>
                        <a:pt x="9377" y="10665"/>
                      </a:cubicBezTo>
                      <a:cubicBezTo>
                        <a:pt x="9386" y="10949"/>
                        <a:pt x="9445" y="11234"/>
                        <a:pt x="9417" y="11522"/>
                      </a:cubicBezTo>
                      <a:cubicBezTo>
                        <a:pt x="9414" y="11547"/>
                        <a:pt x="9423" y="11572"/>
                        <a:pt x="9420" y="11596"/>
                      </a:cubicBezTo>
                      <a:cubicBezTo>
                        <a:pt x="9405" y="11863"/>
                        <a:pt x="9346" y="11940"/>
                        <a:pt x="9080" y="11943"/>
                      </a:cubicBezTo>
                      <a:cubicBezTo>
                        <a:pt x="9016" y="11944"/>
                        <a:pt x="8953" y="11944"/>
                        <a:pt x="8889" y="11944"/>
                      </a:cubicBezTo>
                      <a:cubicBezTo>
                        <a:pt x="8826" y="11944"/>
                        <a:pt x="8762" y="11944"/>
                        <a:pt x="8699" y="11944"/>
                      </a:cubicBezTo>
                      <a:cubicBezTo>
                        <a:pt x="8572" y="11944"/>
                        <a:pt x="8445" y="11945"/>
                        <a:pt x="8318" y="11949"/>
                      </a:cubicBezTo>
                      <a:cubicBezTo>
                        <a:pt x="8293" y="11950"/>
                        <a:pt x="8267" y="11950"/>
                        <a:pt x="8242" y="11950"/>
                      </a:cubicBezTo>
                      <a:cubicBezTo>
                        <a:pt x="8072" y="11950"/>
                        <a:pt x="7900" y="11933"/>
                        <a:pt x="7732" y="11933"/>
                      </a:cubicBezTo>
                      <a:cubicBezTo>
                        <a:pt x="7658" y="11933"/>
                        <a:pt x="7585" y="11937"/>
                        <a:pt x="7513" y="11946"/>
                      </a:cubicBezTo>
                      <a:cubicBezTo>
                        <a:pt x="7479" y="11950"/>
                        <a:pt x="7445" y="11952"/>
                        <a:pt x="7411" y="11952"/>
                      </a:cubicBezTo>
                      <a:cubicBezTo>
                        <a:pt x="7297" y="11952"/>
                        <a:pt x="7185" y="11934"/>
                        <a:pt x="7073" y="11934"/>
                      </a:cubicBezTo>
                      <a:cubicBezTo>
                        <a:pt x="6994" y="11934"/>
                        <a:pt x="6914" y="11943"/>
                        <a:pt x="6835" y="11974"/>
                      </a:cubicBezTo>
                      <a:cubicBezTo>
                        <a:pt x="6812" y="11984"/>
                        <a:pt x="6786" y="11988"/>
                        <a:pt x="6759" y="11988"/>
                      </a:cubicBezTo>
                      <a:cubicBezTo>
                        <a:pt x="6719" y="11988"/>
                        <a:pt x="6678" y="11978"/>
                        <a:pt x="6640" y="11962"/>
                      </a:cubicBezTo>
                      <a:cubicBezTo>
                        <a:pt x="6579" y="11934"/>
                        <a:pt x="6517" y="11931"/>
                        <a:pt x="6449" y="11931"/>
                      </a:cubicBezTo>
                      <a:lnTo>
                        <a:pt x="3558" y="11931"/>
                      </a:lnTo>
                      <a:cubicBezTo>
                        <a:pt x="3409" y="11931"/>
                        <a:pt x="3259" y="11937"/>
                        <a:pt x="3109" y="11937"/>
                      </a:cubicBezTo>
                      <a:cubicBezTo>
                        <a:pt x="3053" y="11937"/>
                        <a:pt x="2997" y="11936"/>
                        <a:pt x="2942" y="11934"/>
                      </a:cubicBezTo>
                      <a:cubicBezTo>
                        <a:pt x="2743" y="11928"/>
                        <a:pt x="2747" y="11887"/>
                        <a:pt x="2740" y="11686"/>
                      </a:cubicBezTo>
                      <a:cubicBezTo>
                        <a:pt x="2731" y="11420"/>
                        <a:pt x="2793" y="11154"/>
                        <a:pt x="2737" y="10881"/>
                      </a:cubicBezTo>
                      <a:cubicBezTo>
                        <a:pt x="2694" y="10677"/>
                        <a:pt x="2722" y="10454"/>
                        <a:pt x="2743" y="10244"/>
                      </a:cubicBezTo>
                      <a:cubicBezTo>
                        <a:pt x="2781" y="9906"/>
                        <a:pt x="2731" y="9569"/>
                        <a:pt x="2753" y="9238"/>
                      </a:cubicBezTo>
                      <a:cubicBezTo>
                        <a:pt x="2777" y="8854"/>
                        <a:pt x="2709" y="8473"/>
                        <a:pt x="2756" y="8086"/>
                      </a:cubicBezTo>
                      <a:cubicBezTo>
                        <a:pt x="2793" y="7758"/>
                        <a:pt x="2762" y="7415"/>
                        <a:pt x="2753" y="7080"/>
                      </a:cubicBezTo>
                      <a:cubicBezTo>
                        <a:pt x="2743" y="6696"/>
                        <a:pt x="2725" y="6313"/>
                        <a:pt x="2753" y="5926"/>
                      </a:cubicBezTo>
                      <a:cubicBezTo>
                        <a:pt x="2781" y="5582"/>
                        <a:pt x="2747" y="5239"/>
                        <a:pt x="2740" y="4892"/>
                      </a:cubicBezTo>
                      <a:cubicBezTo>
                        <a:pt x="2740" y="4852"/>
                        <a:pt x="2728" y="4811"/>
                        <a:pt x="2728" y="4771"/>
                      </a:cubicBezTo>
                      <a:cubicBezTo>
                        <a:pt x="2736" y="4599"/>
                        <a:pt x="2794" y="4537"/>
                        <a:pt x="2950" y="4537"/>
                      </a:cubicBezTo>
                      <a:cubicBezTo>
                        <a:pt x="2965" y="4537"/>
                        <a:pt x="2981" y="4538"/>
                        <a:pt x="2997" y="4539"/>
                      </a:cubicBezTo>
                      <a:cubicBezTo>
                        <a:pt x="3240" y="4556"/>
                        <a:pt x="3483" y="4579"/>
                        <a:pt x="3727" y="4579"/>
                      </a:cubicBezTo>
                      <a:cubicBezTo>
                        <a:pt x="3875" y="4579"/>
                        <a:pt x="4022" y="4570"/>
                        <a:pt x="4170" y="4548"/>
                      </a:cubicBezTo>
                      <a:cubicBezTo>
                        <a:pt x="4243" y="4537"/>
                        <a:pt x="4317" y="4533"/>
                        <a:pt x="4392" y="4533"/>
                      </a:cubicBezTo>
                      <a:cubicBezTo>
                        <a:pt x="4507" y="4533"/>
                        <a:pt x="4622" y="4543"/>
                        <a:pt x="4737" y="4554"/>
                      </a:cubicBezTo>
                      <a:cubicBezTo>
                        <a:pt x="4788" y="4561"/>
                        <a:pt x="4839" y="4566"/>
                        <a:pt x="4889" y="4566"/>
                      </a:cubicBezTo>
                      <a:cubicBezTo>
                        <a:pt x="4935" y="4566"/>
                        <a:pt x="4982" y="4562"/>
                        <a:pt x="5028" y="4548"/>
                      </a:cubicBezTo>
                      <a:cubicBezTo>
                        <a:pt x="5047" y="4544"/>
                        <a:pt x="5069" y="4540"/>
                        <a:pt x="5091" y="4540"/>
                      </a:cubicBezTo>
                      <a:cubicBezTo>
                        <a:pt x="5103" y="4540"/>
                        <a:pt x="5115" y="4542"/>
                        <a:pt x="5127" y="4545"/>
                      </a:cubicBezTo>
                      <a:cubicBezTo>
                        <a:pt x="5233" y="4569"/>
                        <a:pt x="5340" y="4577"/>
                        <a:pt x="5448" y="4577"/>
                      </a:cubicBezTo>
                      <a:cubicBezTo>
                        <a:pt x="5619" y="4577"/>
                        <a:pt x="5790" y="4557"/>
                        <a:pt x="5960" y="4551"/>
                      </a:cubicBezTo>
                      <a:cubicBezTo>
                        <a:pt x="5992" y="4550"/>
                        <a:pt x="6025" y="4550"/>
                        <a:pt x="6058" y="4550"/>
                      </a:cubicBezTo>
                      <a:cubicBezTo>
                        <a:pt x="6212" y="4550"/>
                        <a:pt x="6365" y="4560"/>
                        <a:pt x="6518" y="4560"/>
                      </a:cubicBezTo>
                      <a:cubicBezTo>
                        <a:pt x="6608" y="4560"/>
                        <a:pt x="6699" y="4556"/>
                        <a:pt x="6789" y="4545"/>
                      </a:cubicBezTo>
                      <a:cubicBezTo>
                        <a:pt x="6824" y="4541"/>
                        <a:pt x="6858" y="4539"/>
                        <a:pt x="6893" y="4539"/>
                      </a:cubicBezTo>
                      <a:cubicBezTo>
                        <a:pt x="6941" y="4539"/>
                        <a:pt x="6990" y="4544"/>
                        <a:pt x="7037" y="4554"/>
                      </a:cubicBezTo>
                      <a:cubicBezTo>
                        <a:pt x="7099" y="4568"/>
                        <a:pt x="7159" y="4576"/>
                        <a:pt x="7219" y="4576"/>
                      </a:cubicBezTo>
                      <a:cubicBezTo>
                        <a:pt x="7280" y="4576"/>
                        <a:pt x="7340" y="4568"/>
                        <a:pt x="7402" y="4551"/>
                      </a:cubicBezTo>
                      <a:cubicBezTo>
                        <a:pt x="7433" y="4543"/>
                        <a:pt x="7464" y="4540"/>
                        <a:pt x="7497" y="4540"/>
                      </a:cubicBezTo>
                      <a:cubicBezTo>
                        <a:pt x="7546" y="4540"/>
                        <a:pt x="7596" y="4547"/>
                        <a:pt x="7646" y="4554"/>
                      </a:cubicBezTo>
                      <a:cubicBezTo>
                        <a:pt x="7704" y="4564"/>
                        <a:pt x="7755" y="4569"/>
                        <a:pt x="7802" y="4569"/>
                      </a:cubicBezTo>
                      <a:cubicBezTo>
                        <a:pt x="8072" y="4569"/>
                        <a:pt x="8173" y="4409"/>
                        <a:pt x="8139" y="4084"/>
                      </a:cubicBezTo>
                      <a:cubicBezTo>
                        <a:pt x="8111" y="3809"/>
                        <a:pt x="8120" y="3527"/>
                        <a:pt x="8136" y="3251"/>
                      </a:cubicBezTo>
                      <a:cubicBezTo>
                        <a:pt x="8144" y="3141"/>
                        <a:pt x="8191" y="3099"/>
                        <a:pt x="8288" y="3099"/>
                      </a:cubicBezTo>
                      <a:close/>
                      <a:moveTo>
                        <a:pt x="4070" y="0"/>
                      </a:moveTo>
                      <a:cubicBezTo>
                        <a:pt x="4000" y="0"/>
                        <a:pt x="3932" y="14"/>
                        <a:pt x="3867" y="45"/>
                      </a:cubicBezTo>
                      <a:cubicBezTo>
                        <a:pt x="3675" y="137"/>
                        <a:pt x="3567" y="317"/>
                        <a:pt x="3455" y="490"/>
                      </a:cubicBezTo>
                      <a:cubicBezTo>
                        <a:pt x="3375" y="620"/>
                        <a:pt x="3428" y="747"/>
                        <a:pt x="3471" y="871"/>
                      </a:cubicBezTo>
                      <a:cubicBezTo>
                        <a:pt x="3483" y="908"/>
                        <a:pt x="3489" y="952"/>
                        <a:pt x="3505" y="1017"/>
                      </a:cubicBezTo>
                      <a:cubicBezTo>
                        <a:pt x="3480" y="1016"/>
                        <a:pt x="3456" y="1016"/>
                        <a:pt x="3431" y="1016"/>
                      </a:cubicBezTo>
                      <a:cubicBezTo>
                        <a:pt x="3110" y="1016"/>
                        <a:pt x="2809" y="1045"/>
                        <a:pt x="2507" y="1045"/>
                      </a:cubicBezTo>
                      <a:cubicBezTo>
                        <a:pt x="2446" y="1045"/>
                        <a:pt x="2384" y="1044"/>
                        <a:pt x="2322" y="1041"/>
                      </a:cubicBezTo>
                      <a:cubicBezTo>
                        <a:pt x="2052" y="1029"/>
                        <a:pt x="1779" y="1002"/>
                        <a:pt x="1506" y="1002"/>
                      </a:cubicBezTo>
                      <a:cubicBezTo>
                        <a:pt x="1426" y="1002"/>
                        <a:pt x="1347" y="1005"/>
                        <a:pt x="1267" y="1010"/>
                      </a:cubicBezTo>
                      <a:cubicBezTo>
                        <a:pt x="1184" y="1018"/>
                        <a:pt x="1096" y="1045"/>
                        <a:pt x="1014" y="1045"/>
                      </a:cubicBezTo>
                      <a:cubicBezTo>
                        <a:pt x="993" y="1045"/>
                        <a:pt x="972" y="1043"/>
                        <a:pt x="951" y="1038"/>
                      </a:cubicBezTo>
                      <a:cubicBezTo>
                        <a:pt x="831" y="1013"/>
                        <a:pt x="713" y="1006"/>
                        <a:pt x="594" y="1006"/>
                      </a:cubicBezTo>
                      <a:cubicBezTo>
                        <a:pt x="525" y="1006"/>
                        <a:pt x="457" y="1008"/>
                        <a:pt x="388" y="1010"/>
                      </a:cubicBezTo>
                      <a:cubicBezTo>
                        <a:pt x="187" y="1020"/>
                        <a:pt x="153" y="1035"/>
                        <a:pt x="81" y="1221"/>
                      </a:cubicBezTo>
                      <a:cubicBezTo>
                        <a:pt x="35" y="1332"/>
                        <a:pt x="38" y="1444"/>
                        <a:pt x="60" y="1561"/>
                      </a:cubicBezTo>
                      <a:cubicBezTo>
                        <a:pt x="75" y="1642"/>
                        <a:pt x="122" y="1719"/>
                        <a:pt x="97" y="1803"/>
                      </a:cubicBezTo>
                      <a:cubicBezTo>
                        <a:pt x="1" y="2094"/>
                        <a:pt x="81" y="2391"/>
                        <a:pt x="72" y="2685"/>
                      </a:cubicBezTo>
                      <a:cubicBezTo>
                        <a:pt x="69" y="2833"/>
                        <a:pt x="20" y="2994"/>
                        <a:pt x="57" y="3124"/>
                      </a:cubicBezTo>
                      <a:cubicBezTo>
                        <a:pt x="137" y="3409"/>
                        <a:pt x="63" y="3679"/>
                        <a:pt x="47" y="3954"/>
                      </a:cubicBezTo>
                      <a:cubicBezTo>
                        <a:pt x="38" y="4075"/>
                        <a:pt x="66" y="4186"/>
                        <a:pt x="100" y="4294"/>
                      </a:cubicBezTo>
                      <a:cubicBezTo>
                        <a:pt x="150" y="4449"/>
                        <a:pt x="249" y="4530"/>
                        <a:pt x="425" y="4545"/>
                      </a:cubicBezTo>
                      <a:cubicBezTo>
                        <a:pt x="500" y="4551"/>
                        <a:pt x="575" y="4553"/>
                        <a:pt x="650" y="4553"/>
                      </a:cubicBezTo>
                      <a:cubicBezTo>
                        <a:pt x="879" y="4553"/>
                        <a:pt x="1106" y="4534"/>
                        <a:pt x="1334" y="4534"/>
                      </a:cubicBezTo>
                      <a:cubicBezTo>
                        <a:pt x="1375" y="4534"/>
                        <a:pt x="1417" y="4534"/>
                        <a:pt x="1459" y="4536"/>
                      </a:cubicBezTo>
                      <a:cubicBezTo>
                        <a:pt x="1604" y="4540"/>
                        <a:pt x="1749" y="4562"/>
                        <a:pt x="1895" y="4562"/>
                      </a:cubicBezTo>
                      <a:cubicBezTo>
                        <a:pt x="1954" y="4562"/>
                        <a:pt x="2015" y="4558"/>
                        <a:pt x="2075" y="4548"/>
                      </a:cubicBezTo>
                      <a:cubicBezTo>
                        <a:pt x="2090" y="4546"/>
                        <a:pt x="2104" y="4544"/>
                        <a:pt x="2117" y="4544"/>
                      </a:cubicBezTo>
                      <a:cubicBezTo>
                        <a:pt x="2212" y="4544"/>
                        <a:pt x="2257" y="4614"/>
                        <a:pt x="2257" y="4753"/>
                      </a:cubicBezTo>
                      <a:cubicBezTo>
                        <a:pt x="2257" y="5013"/>
                        <a:pt x="2295" y="5276"/>
                        <a:pt x="2279" y="5533"/>
                      </a:cubicBezTo>
                      <a:cubicBezTo>
                        <a:pt x="2261" y="5861"/>
                        <a:pt x="2245" y="6186"/>
                        <a:pt x="2245" y="6511"/>
                      </a:cubicBezTo>
                      <a:cubicBezTo>
                        <a:pt x="2245" y="6768"/>
                        <a:pt x="2273" y="7021"/>
                        <a:pt x="2276" y="7275"/>
                      </a:cubicBezTo>
                      <a:cubicBezTo>
                        <a:pt x="2279" y="7576"/>
                        <a:pt x="2338" y="7882"/>
                        <a:pt x="2261" y="8185"/>
                      </a:cubicBezTo>
                      <a:cubicBezTo>
                        <a:pt x="2223" y="8337"/>
                        <a:pt x="2233" y="8498"/>
                        <a:pt x="2254" y="8653"/>
                      </a:cubicBezTo>
                      <a:cubicBezTo>
                        <a:pt x="2298" y="8959"/>
                        <a:pt x="2270" y="9272"/>
                        <a:pt x="2270" y="9578"/>
                      </a:cubicBezTo>
                      <a:cubicBezTo>
                        <a:pt x="2267" y="9841"/>
                        <a:pt x="2329" y="10117"/>
                        <a:pt x="2248" y="10383"/>
                      </a:cubicBezTo>
                      <a:cubicBezTo>
                        <a:pt x="2236" y="10426"/>
                        <a:pt x="2245" y="10482"/>
                        <a:pt x="2264" y="10528"/>
                      </a:cubicBezTo>
                      <a:cubicBezTo>
                        <a:pt x="2295" y="10618"/>
                        <a:pt x="2282" y="10702"/>
                        <a:pt x="2264" y="10795"/>
                      </a:cubicBezTo>
                      <a:cubicBezTo>
                        <a:pt x="2245" y="10891"/>
                        <a:pt x="2230" y="10996"/>
                        <a:pt x="2251" y="11089"/>
                      </a:cubicBezTo>
                      <a:cubicBezTo>
                        <a:pt x="2301" y="11293"/>
                        <a:pt x="2239" y="11494"/>
                        <a:pt x="2257" y="11699"/>
                      </a:cubicBezTo>
                      <a:cubicBezTo>
                        <a:pt x="2267" y="11807"/>
                        <a:pt x="2273" y="11928"/>
                        <a:pt x="2245" y="12042"/>
                      </a:cubicBezTo>
                      <a:cubicBezTo>
                        <a:pt x="2199" y="12231"/>
                        <a:pt x="2307" y="12389"/>
                        <a:pt x="2496" y="12401"/>
                      </a:cubicBezTo>
                      <a:cubicBezTo>
                        <a:pt x="2827" y="12427"/>
                        <a:pt x="3161" y="12452"/>
                        <a:pt x="3494" y="12452"/>
                      </a:cubicBezTo>
                      <a:cubicBezTo>
                        <a:pt x="3594" y="12452"/>
                        <a:pt x="3693" y="12449"/>
                        <a:pt x="3793" y="12444"/>
                      </a:cubicBezTo>
                      <a:cubicBezTo>
                        <a:pt x="4112" y="12429"/>
                        <a:pt x="4430" y="12410"/>
                        <a:pt x="4749" y="12410"/>
                      </a:cubicBezTo>
                      <a:cubicBezTo>
                        <a:pt x="5007" y="12413"/>
                        <a:pt x="5267" y="12441"/>
                        <a:pt x="5522" y="12441"/>
                      </a:cubicBezTo>
                      <a:cubicBezTo>
                        <a:pt x="5598" y="12441"/>
                        <a:pt x="5674" y="12438"/>
                        <a:pt x="5749" y="12432"/>
                      </a:cubicBezTo>
                      <a:cubicBezTo>
                        <a:pt x="5896" y="12419"/>
                        <a:pt x="6042" y="12414"/>
                        <a:pt x="6188" y="12414"/>
                      </a:cubicBezTo>
                      <a:cubicBezTo>
                        <a:pt x="6574" y="12414"/>
                        <a:pt x="6959" y="12448"/>
                        <a:pt x="7344" y="12448"/>
                      </a:cubicBezTo>
                      <a:cubicBezTo>
                        <a:pt x="7411" y="12448"/>
                        <a:pt x="7478" y="12447"/>
                        <a:pt x="7544" y="12444"/>
                      </a:cubicBezTo>
                      <a:cubicBezTo>
                        <a:pt x="7631" y="12441"/>
                        <a:pt x="7718" y="12439"/>
                        <a:pt x="7804" y="12439"/>
                      </a:cubicBezTo>
                      <a:cubicBezTo>
                        <a:pt x="8005" y="12439"/>
                        <a:pt x="8206" y="12447"/>
                        <a:pt x="8405" y="12454"/>
                      </a:cubicBezTo>
                      <a:cubicBezTo>
                        <a:pt x="8410" y="12454"/>
                        <a:pt x="8416" y="12454"/>
                        <a:pt x="8421" y="12454"/>
                      </a:cubicBezTo>
                      <a:cubicBezTo>
                        <a:pt x="8530" y="12454"/>
                        <a:pt x="8633" y="12410"/>
                        <a:pt x="8740" y="12410"/>
                      </a:cubicBezTo>
                      <a:cubicBezTo>
                        <a:pt x="8768" y="12410"/>
                        <a:pt x="8795" y="12412"/>
                        <a:pt x="8823" y="12420"/>
                      </a:cubicBezTo>
                      <a:cubicBezTo>
                        <a:pt x="8909" y="12443"/>
                        <a:pt x="8996" y="12453"/>
                        <a:pt x="9081" y="12453"/>
                      </a:cubicBezTo>
                      <a:cubicBezTo>
                        <a:pt x="9264" y="12453"/>
                        <a:pt x="9445" y="12409"/>
                        <a:pt x="9624" y="12367"/>
                      </a:cubicBezTo>
                      <a:cubicBezTo>
                        <a:pt x="9813" y="12324"/>
                        <a:pt x="9866" y="12249"/>
                        <a:pt x="9884" y="12061"/>
                      </a:cubicBezTo>
                      <a:cubicBezTo>
                        <a:pt x="9891" y="11952"/>
                        <a:pt x="9884" y="11847"/>
                        <a:pt x="9891" y="11739"/>
                      </a:cubicBezTo>
                      <a:cubicBezTo>
                        <a:pt x="9906" y="11355"/>
                        <a:pt x="9918" y="10968"/>
                        <a:pt x="9888" y="10584"/>
                      </a:cubicBezTo>
                      <a:cubicBezTo>
                        <a:pt x="9872" y="10395"/>
                        <a:pt x="9841" y="10210"/>
                        <a:pt x="9909" y="10021"/>
                      </a:cubicBezTo>
                      <a:cubicBezTo>
                        <a:pt x="9931" y="9962"/>
                        <a:pt x="9925" y="9894"/>
                        <a:pt x="9912" y="9826"/>
                      </a:cubicBezTo>
                      <a:cubicBezTo>
                        <a:pt x="9853" y="9504"/>
                        <a:pt x="9891" y="9179"/>
                        <a:pt x="9888" y="8854"/>
                      </a:cubicBezTo>
                      <a:cubicBezTo>
                        <a:pt x="9881" y="8445"/>
                        <a:pt x="9922" y="8037"/>
                        <a:pt x="9900" y="7628"/>
                      </a:cubicBezTo>
                      <a:cubicBezTo>
                        <a:pt x="9888" y="7442"/>
                        <a:pt x="9866" y="7247"/>
                        <a:pt x="9884" y="7068"/>
                      </a:cubicBezTo>
                      <a:cubicBezTo>
                        <a:pt x="9906" y="6805"/>
                        <a:pt x="9897" y="6542"/>
                        <a:pt x="9900" y="6282"/>
                      </a:cubicBezTo>
                      <a:cubicBezTo>
                        <a:pt x="9912" y="5709"/>
                        <a:pt x="9875" y="5136"/>
                        <a:pt x="9900" y="4564"/>
                      </a:cubicBezTo>
                      <a:cubicBezTo>
                        <a:pt x="9918" y="4124"/>
                        <a:pt x="9850" y="3685"/>
                        <a:pt x="9906" y="3242"/>
                      </a:cubicBezTo>
                      <a:cubicBezTo>
                        <a:pt x="9918" y="3131"/>
                        <a:pt x="9894" y="3013"/>
                        <a:pt x="9872" y="2898"/>
                      </a:cubicBezTo>
                      <a:cubicBezTo>
                        <a:pt x="9850" y="2781"/>
                        <a:pt x="9785" y="2685"/>
                        <a:pt x="9665" y="2645"/>
                      </a:cubicBezTo>
                      <a:cubicBezTo>
                        <a:pt x="9574" y="2616"/>
                        <a:pt x="9480" y="2582"/>
                        <a:pt x="9385" y="2582"/>
                      </a:cubicBezTo>
                      <a:cubicBezTo>
                        <a:pt x="9356" y="2582"/>
                        <a:pt x="9328" y="2585"/>
                        <a:pt x="9299" y="2592"/>
                      </a:cubicBezTo>
                      <a:cubicBezTo>
                        <a:pt x="9190" y="2620"/>
                        <a:pt x="9080" y="2628"/>
                        <a:pt x="8971" y="2628"/>
                      </a:cubicBezTo>
                      <a:cubicBezTo>
                        <a:pt x="8839" y="2628"/>
                        <a:pt x="8707" y="2617"/>
                        <a:pt x="8575" y="2617"/>
                      </a:cubicBezTo>
                      <a:cubicBezTo>
                        <a:pt x="8514" y="2617"/>
                        <a:pt x="8453" y="2619"/>
                        <a:pt x="8392" y="2626"/>
                      </a:cubicBezTo>
                      <a:cubicBezTo>
                        <a:pt x="8367" y="2629"/>
                        <a:pt x="8343" y="2631"/>
                        <a:pt x="8322" y="2631"/>
                      </a:cubicBezTo>
                      <a:cubicBezTo>
                        <a:pt x="8145" y="2631"/>
                        <a:pt x="8090" y="2530"/>
                        <a:pt x="8126" y="2332"/>
                      </a:cubicBezTo>
                      <a:cubicBezTo>
                        <a:pt x="8185" y="2004"/>
                        <a:pt x="8151" y="1676"/>
                        <a:pt x="8108" y="1351"/>
                      </a:cubicBezTo>
                      <a:cubicBezTo>
                        <a:pt x="8087" y="1192"/>
                        <a:pt x="7911" y="1014"/>
                        <a:pt x="7771" y="1014"/>
                      </a:cubicBezTo>
                      <a:cubicBezTo>
                        <a:pt x="7761" y="1014"/>
                        <a:pt x="7752" y="1015"/>
                        <a:pt x="7742" y="1017"/>
                      </a:cubicBezTo>
                      <a:cubicBezTo>
                        <a:pt x="7633" y="1038"/>
                        <a:pt x="7522" y="1044"/>
                        <a:pt x="7411" y="1044"/>
                      </a:cubicBezTo>
                      <a:cubicBezTo>
                        <a:pt x="7298" y="1044"/>
                        <a:pt x="7184" y="1038"/>
                        <a:pt x="7070" y="1038"/>
                      </a:cubicBezTo>
                      <a:cubicBezTo>
                        <a:pt x="7057" y="1038"/>
                        <a:pt x="7044" y="1038"/>
                        <a:pt x="7031" y="1038"/>
                      </a:cubicBezTo>
                      <a:cubicBezTo>
                        <a:pt x="6962" y="1040"/>
                        <a:pt x="6893" y="1040"/>
                        <a:pt x="6825" y="1040"/>
                      </a:cubicBezTo>
                      <a:cubicBezTo>
                        <a:pt x="6452" y="1040"/>
                        <a:pt x="6080" y="1022"/>
                        <a:pt x="5706" y="1017"/>
                      </a:cubicBezTo>
                      <a:cubicBezTo>
                        <a:pt x="5568" y="1017"/>
                        <a:pt x="5428" y="1046"/>
                        <a:pt x="5290" y="1046"/>
                      </a:cubicBezTo>
                      <a:cubicBezTo>
                        <a:pt x="5273" y="1046"/>
                        <a:pt x="5255" y="1045"/>
                        <a:pt x="5238" y="1044"/>
                      </a:cubicBezTo>
                      <a:cubicBezTo>
                        <a:pt x="4768" y="1013"/>
                        <a:pt x="4799" y="1007"/>
                        <a:pt x="4799" y="617"/>
                      </a:cubicBezTo>
                      <a:cubicBezTo>
                        <a:pt x="4799" y="444"/>
                        <a:pt x="4737" y="320"/>
                        <a:pt x="4601" y="218"/>
                      </a:cubicBezTo>
                      <a:cubicBezTo>
                        <a:pt x="4505" y="150"/>
                        <a:pt x="4409" y="88"/>
                        <a:pt x="4300" y="45"/>
                      </a:cubicBezTo>
                      <a:cubicBezTo>
                        <a:pt x="4225" y="17"/>
                        <a:pt x="4147" y="0"/>
                        <a:pt x="407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3" name="Google Shape;243;p28"/>
                <p:cNvSpPr/>
                <p:nvPr/>
              </p:nvSpPr>
              <p:spPr>
                <a:xfrm>
                  <a:off x="2987689" y="1786729"/>
                  <a:ext cx="333562" cy="399611"/>
                </a:xfrm>
                <a:custGeom>
                  <a:rect b="b" l="l" r="r" t="t"/>
                  <a:pathLst>
                    <a:path extrusionOk="0" h="11078" w="9247">
                      <a:moveTo>
                        <a:pt x="6985" y="501"/>
                      </a:moveTo>
                      <a:cubicBezTo>
                        <a:pt x="7126" y="501"/>
                        <a:pt x="7268" y="536"/>
                        <a:pt x="7413" y="536"/>
                      </a:cubicBezTo>
                      <a:cubicBezTo>
                        <a:pt x="7427" y="536"/>
                        <a:pt x="7441" y="535"/>
                        <a:pt x="7454" y="535"/>
                      </a:cubicBezTo>
                      <a:cubicBezTo>
                        <a:pt x="7504" y="531"/>
                        <a:pt x="7554" y="530"/>
                        <a:pt x="7605" y="530"/>
                      </a:cubicBezTo>
                      <a:cubicBezTo>
                        <a:pt x="7746" y="530"/>
                        <a:pt x="7889" y="540"/>
                        <a:pt x="8032" y="540"/>
                      </a:cubicBezTo>
                      <a:cubicBezTo>
                        <a:pt x="8132" y="540"/>
                        <a:pt x="8233" y="535"/>
                        <a:pt x="8333" y="519"/>
                      </a:cubicBezTo>
                      <a:cubicBezTo>
                        <a:pt x="8356" y="514"/>
                        <a:pt x="8381" y="513"/>
                        <a:pt x="8406" y="513"/>
                      </a:cubicBezTo>
                      <a:cubicBezTo>
                        <a:pt x="8432" y="513"/>
                        <a:pt x="8457" y="514"/>
                        <a:pt x="8482" y="516"/>
                      </a:cubicBezTo>
                      <a:cubicBezTo>
                        <a:pt x="8708" y="525"/>
                        <a:pt x="8754" y="578"/>
                        <a:pt x="8720" y="810"/>
                      </a:cubicBezTo>
                      <a:cubicBezTo>
                        <a:pt x="8698" y="990"/>
                        <a:pt x="8711" y="1169"/>
                        <a:pt x="8708" y="1349"/>
                      </a:cubicBezTo>
                      <a:cubicBezTo>
                        <a:pt x="8705" y="1578"/>
                        <a:pt x="8668" y="1807"/>
                        <a:pt x="8692" y="2033"/>
                      </a:cubicBezTo>
                      <a:cubicBezTo>
                        <a:pt x="8720" y="2268"/>
                        <a:pt x="8686" y="2503"/>
                        <a:pt x="8714" y="2742"/>
                      </a:cubicBezTo>
                      <a:cubicBezTo>
                        <a:pt x="8739" y="2968"/>
                        <a:pt x="8692" y="3200"/>
                        <a:pt x="8714" y="3429"/>
                      </a:cubicBezTo>
                      <a:cubicBezTo>
                        <a:pt x="8757" y="3878"/>
                        <a:pt x="8615" y="4329"/>
                        <a:pt x="8733" y="4778"/>
                      </a:cubicBezTo>
                      <a:cubicBezTo>
                        <a:pt x="8739" y="4794"/>
                        <a:pt x="8739" y="4809"/>
                        <a:pt x="8736" y="4828"/>
                      </a:cubicBezTo>
                      <a:cubicBezTo>
                        <a:pt x="8677" y="5159"/>
                        <a:pt x="8705" y="5496"/>
                        <a:pt x="8714" y="5828"/>
                      </a:cubicBezTo>
                      <a:cubicBezTo>
                        <a:pt x="8723" y="6072"/>
                        <a:pt x="8711" y="6317"/>
                        <a:pt x="8717" y="6561"/>
                      </a:cubicBezTo>
                      <a:cubicBezTo>
                        <a:pt x="8726" y="6815"/>
                        <a:pt x="8739" y="7078"/>
                        <a:pt x="8717" y="7323"/>
                      </a:cubicBezTo>
                      <a:cubicBezTo>
                        <a:pt x="8683" y="7654"/>
                        <a:pt x="8711" y="7979"/>
                        <a:pt x="8702" y="8304"/>
                      </a:cubicBezTo>
                      <a:cubicBezTo>
                        <a:pt x="8698" y="8372"/>
                        <a:pt x="8695" y="8437"/>
                        <a:pt x="8702" y="8502"/>
                      </a:cubicBezTo>
                      <a:cubicBezTo>
                        <a:pt x="8754" y="8895"/>
                        <a:pt x="8683" y="9285"/>
                        <a:pt x="8695" y="9675"/>
                      </a:cubicBezTo>
                      <a:cubicBezTo>
                        <a:pt x="8702" y="9917"/>
                        <a:pt x="8668" y="10149"/>
                        <a:pt x="8664" y="10387"/>
                      </a:cubicBezTo>
                      <a:cubicBezTo>
                        <a:pt x="8664" y="10546"/>
                        <a:pt x="8658" y="10588"/>
                        <a:pt x="8547" y="10588"/>
                      </a:cubicBezTo>
                      <a:cubicBezTo>
                        <a:pt x="8522" y="10588"/>
                        <a:pt x="8491" y="10585"/>
                        <a:pt x="8454" y="10582"/>
                      </a:cubicBezTo>
                      <a:cubicBezTo>
                        <a:pt x="8321" y="10570"/>
                        <a:pt x="8188" y="10568"/>
                        <a:pt x="8055" y="10568"/>
                      </a:cubicBezTo>
                      <a:cubicBezTo>
                        <a:pt x="7960" y="10568"/>
                        <a:pt x="7864" y="10569"/>
                        <a:pt x="7768" y="10569"/>
                      </a:cubicBezTo>
                      <a:cubicBezTo>
                        <a:pt x="7644" y="10569"/>
                        <a:pt x="7520" y="10567"/>
                        <a:pt x="7395" y="10557"/>
                      </a:cubicBezTo>
                      <a:cubicBezTo>
                        <a:pt x="7341" y="10553"/>
                        <a:pt x="7285" y="10551"/>
                        <a:pt x="7230" y="10551"/>
                      </a:cubicBezTo>
                      <a:cubicBezTo>
                        <a:pt x="6993" y="10551"/>
                        <a:pt x="6751" y="10585"/>
                        <a:pt x="6513" y="10585"/>
                      </a:cubicBezTo>
                      <a:cubicBezTo>
                        <a:pt x="6443" y="10585"/>
                        <a:pt x="6374" y="10586"/>
                        <a:pt x="6304" y="10586"/>
                      </a:cubicBezTo>
                      <a:cubicBezTo>
                        <a:pt x="6177" y="10586"/>
                        <a:pt x="6050" y="10582"/>
                        <a:pt x="5922" y="10560"/>
                      </a:cubicBezTo>
                      <a:cubicBezTo>
                        <a:pt x="5904" y="10557"/>
                        <a:pt x="5885" y="10556"/>
                        <a:pt x="5867" y="10556"/>
                      </a:cubicBezTo>
                      <a:cubicBezTo>
                        <a:pt x="5785" y="10556"/>
                        <a:pt x="5700" y="10582"/>
                        <a:pt x="5614" y="10582"/>
                      </a:cubicBezTo>
                      <a:cubicBezTo>
                        <a:pt x="5611" y="10582"/>
                        <a:pt x="5607" y="10582"/>
                        <a:pt x="5603" y="10582"/>
                      </a:cubicBezTo>
                      <a:cubicBezTo>
                        <a:pt x="5581" y="10582"/>
                        <a:pt x="5560" y="10582"/>
                        <a:pt x="5538" y="10582"/>
                      </a:cubicBezTo>
                      <a:cubicBezTo>
                        <a:pt x="5321" y="10582"/>
                        <a:pt x="5105" y="10588"/>
                        <a:pt x="4888" y="10588"/>
                      </a:cubicBezTo>
                      <a:cubicBezTo>
                        <a:pt x="4650" y="10588"/>
                        <a:pt x="4411" y="10580"/>
                        <a:pt x="4173" y="10548"/>
                      </a:cubicBezTo>
                      <a:cubicBezTo>
                        <a:pt x="4134" y="10544"/>
                        <a:pt x="4093" y="10538"/>
                        <a:pt x="4053" y="10538"/>
                      </a:cubicBezTo>
                      <a:cubicBezTo>
                        <a:pt x="4036" y="10538"/>
                        <a:pt x="4019" y="10539"/>
                        <a:pt x="4003" y="10542"/>
                      </a:cubicBezTo>
                      <a:cubicBezTo>
                        <a:pt x="3871" y="10564"/>
                        <a:pt x="3739" y="10570"/>
                        <a:pt x="3607" y="10570"/>
                      </a:cubicBezTo>
                      <a:cubicBezTo>
                        <a:pt x="3440" y="10570"/>
                        <a:pt x="3272" y="10560"/>
                        <a:pt x="3104" y="10560"/>
                      </a:cubicBezTo>
                      <a:cubicBezTo>
                        <a:pt x="3036" y="10560"/>
                        <a:pt x="2969" y="10562"/>
                        <a:pt x="2901" y="10567"/>
                      </a:cubicBezTo>
                      <a:cubicBezTo>
                        <a:pt x="2860" y="10569"/>
                        <a:pt x="2819" y="10570"/>
                        <a:pt x="2777" y="10570"/>
                      </a:cubicBezTo>
                      <a:cubicBezTo>
                        <a:pt x="2603" y="10570"/>
                        <a:pt x="2424" y="10552"/>
                        <a:pt x="2245" y="10552"/>
                      </a:cubicBezTo>
                      <a:cubicBezTo>
                        <a:pt x="2210" y="10552"/>
                        <a:pt x="2175" y="10552"/>
                        <a:pt x="2139" y="10554"/>
                      </a:cubicBezTo>
                      <a:cubicBezTo>
                        <a:pt x="2034" y="10560"/>
                        <a:pt x="1932" y="10557"/>
                        <a:pt x="1824" y="10573"/>
                      </a:cubicBezTo>
                      <a:cubicBezTo>
                        <a:pt x="1736" y="10585"/>
                        <a:pt x="1648" y="10592"/>
                        <a:pt x="1560" y="10592"/>
                      </a:cubicBezTo>
                      <a:cubicBezTo>
                        <a:pt x="1467" y="10592"/>
                        <a:pt x="1374" y="10584"/>
                        <a:pt x="1282" y="10567"/>
                      </a:cubicBezTo>
                      <a:cubicBezTo>
                        <a:pt x="1190" y="10549"/>
                        <a:pt x="1098" y="10541"/>
                        <a:pt x="1006" y="10541"/>
                      </a:cubicBezTo>
                      <a:cubicBezTo>
                        <a:pt x="919" y="10541"/>
                        <a:pt x="831" y="10548"/>
                        <a:pt x="743" y="10563"/>
                      </a:cubicBezTo>
                      <a:cubicBezTo>
                        <a:pt x="701" y="10572"/>
                        <a:pt x="668" y="10577"/>
                        <a:pt x="644" y="10577"/>
                      </a:cubicBezTo>
                      <a:cubicBezTo>
                        <a:pt x="574" y="10577"/>
                        <a:pt x="569" y="10535"/>
                        <a:pt x="573" y="10403"/>
                      </a:cubicBezTo>
                      <a:cubicBezTo>
                        <a:pt x="579" y="10093"/>
                        <a:pt x="595" y="9783"/>
                        <a:pt x="595" y="9474"/>
                      </a:cubicBezTo>
                      <a:cubicBezTo>
                        <a:pt x="598" y="9081"/>
                        <a:pt x="607" y="8685"/>
                        <a:pt x="579" y="8291"/>
                      </a:cubicBezTo>
                      <a:cubicBezTo>
                        <a:pt x="558" y="7988"/>
                        <a:pt x="623" y="7688"/>
                        <a:pt x="589" y="7385"/>
                      </a:cubicBezTo>
                      <a:cubicBezTo>
                        <a:pt x="539" y="6951"/>
                        <a:pt x="613" y="6518"/>
                        <a:pt x="582" y="6085"/>
                      </a:cubicBezTo>
                      <a:cubicBezTo>
                        <a:pt x="561" y="5797"/>
                        <a:pt x="595" y="5496"/>
                        <a:pt x="601" y="5202"/>
                      </a:cubicBezTo>
                      <a:cubicBezTo>
                        <a:pt x="604" y="5054"/>
                        <a:pt x="620" y="4905"/>
                        <a:pt x="567" y="4763"/>
                      </a:cubicBezTo>
                      <a:cubicBezTo>
                        <a:pt x="539" y="4682"/>
                        <a:pt x="564" y="4599"/>
                        <a:pt x="576" y="4518"/>
                      </a:cubicBezTo>
                      <a:cubicBezTo>
                        <a:pt x="613" y="4280"/>
                        <a:pt x="620" y="4042"/>
                        <a:pt x="570" y="3803"/>
                      </a:cubicBezTo>
                      <a:cubicBezTo>
                        <a:pt x="548" y="3689"/>
                        <a:pt x="539" y="3574"/>
                        <a:pt x="573" y="3460"/>
                      </a:cubicBezTo>
                      <a:cubicBezTo>
                        <a:pt x="592" y="3385"/>
                        <a:pt x="592" y="3314"/>
                        <a:pt x="573" y="3243"/>
                      </a:cubicBezTo>
                      <a:cubicBezTo>
                        <a:pt x="561" y="3193"/>
                        <a:pt x="548" y="3141"/>
                        <a:pt x="555" y="3094"/>
                      </a:cubicBezTo>
                      <a:cubicBezTo>
                        <a:pt x="629" y="2639"/>
                        <a:pt x="521" y="2181"/>
                        <a:pt x="579" y="1723"/>
                      </a:cubicBezTo>
                      <a:cubicBezTo>
                        <a:pt x="607" y="1500"/>
                        <a:pt x="589" y="1265"/>
                        <a:pt x="589" y="1036"/>
                      </a:cubicBezTo>
                      <a:cubicBezTo>
                        <a:pt x="589" y="1002"/>
                        <a:pt x="579" y="968"/>
                        <a:pt x="579" y="937"/>
                      </a:cubicBezTo>
                      <a:cubicBezTo>
                        <a:pt x="564" y="538"/>
                        <a:pt x="579" y="519"/>
                        <a:pt x="972" y="513"/>
                      </a:cubicBezTo>
                      <a:cubicBezTo>
                        <a:pt x="1030" y="512"/>
                        <a:pt x="1088" y="512"/>
                        <a:pt x="1147" y="512"/>
                      </a:cubicBezTo>
                      <a:cubicBezTo>
                        <a:pt x="1263" y="512"/>
                        <a:pt x="1383" y="513"/>
                        <a:pt x="1511" y="513"/>
                      </a:cubicBezTo>
                      <a:cubicBezTo>
                        <a:pt x="1604" y="506"/>
                        <a:pt x="1698" y="503"/>
                        <a:pt x="1793" y="503"/>
                      </a:cubicBezTo>
                      <a:cubicBezTo>
                        <a:pt x="2065" y="503"/>
                        <a:pt x="2345" y="528"/>
                        <a:pt x="2622" y="553"/>
                      </a:cubicBezTo>
                      <a:cubicBezTo>
                        <a:pt x="2649" y="557"/>
                        <a:pt x="2678" y="559"/>
                        <a:pt x="2705" y="559"/>
                      </a:cubicBezTo>
                      <a:cubicBezTo>
                        <a:pt x="2728" y="559"/>
                        <a:pt x="2750" y="557"/>
                        <a:pt x="2771" y="553"/>
                      </a:cubicBezTo>
                      <a:cubicBezTo>
                        <a:pt x="3019" y="515"/>
                        <a:pt x="3268" y="502"/>
                        <a:pt x="3517" y="502"/>
                      </a:cubicBezTo>
                      <a:cubicBezTo>
                        <a:pt x="3827" y="502"/>
                        <a:pt x="4137" y="521"/>
                        <a:pt x="4445" y="531"/>
                      </a:cubicBezTo>
                      <a:cubicBezTo>
                        <a:pt x="4544" y="535"/>
                        <a:pt x="4642" y="543"/>
                        <a:pt x="4740" y="543"/>
                      </a:cubicBezTo>
                      <a:cubicBezTo>
                        <a:pt x="4821" y="543"/>
                        <a:pt x="4903" y="537"/>
                        <a:pt x="4984" y="519"/>
                      </a:cubicBezTo>
                      <a:cubicBezTo>
                        <a:pt x="5039" y="507"/>
                        <a:pt x="5096" y="503"/>
                        <a:pt x="5154" y="503"/>
                      </a:cubicBezTo>
                      <a:cubicBezTo>
                        <a:pt x="5230" y="503"/>
                        <a:pt x="5306" y="510"/>
                        <a:pt x="5380" y="519"/>
                      </a:cubicBezTo>
                      <a:cubicBezTo>
                        <a:pt x="5470" y="529"/>
                        <a:pt x="5560" y="537"/>
                        <a:pt x="5650" y="537"/>
                      </a:cubicBezTo>
                      <a:cubicBezTo>
                        <a:pt x="5707" y="537"/>
                        <a:pt x="5764" y="534"/>
                        <a:pt x="5820" y="525"/>
                      </a:cubicBezTo>
                      <a:cubicBezTo>
                        <a:pt x="5875" y="518"/>
                        <a:pt x="5928" y="515"/>
                        <a:pt x="5982" y="515"/>
                      </a:cubicBezTo>
                      <a:cubicBezTo>
                        <a:pt x="6065" y="515"/>
                        <a:pt x="6147" y="522"/>
                        <a:pt x="6231" y="531"/>
                      </a:cubicBezTo>
                      <a:cubicBezTo>
                        <a:pt x="6302" y="539"/>
                        <a:pt x="6373" y="543"/>
                        <a:pt x="6444" y="543"/>
                      </a:cubicBezTo>
                      <a:cubicBezTo>
                        <a:pt x="6593" y="543"/>
                        <a:pt x="6742" y="528"/>
                        <a:pt x="6891" y="507"/>
                      </a:cubicBezTo>
                      <a:cubicBezTo>
                        <a:pt x="6922" y="503"/>
                        <a:pt x="6953" y="501"/>
                        <a:pt x="6985" y="501"/>
                      </a:cubicBezTo>
                      <a:close/>
                      <a:moveTo>
                        <a:pt x="2812" y="0"/>
                      </a:moveTo>
                      <a:cubicBezTo>
                        <a:pt x="2765" y="0"/>
                        <a:pt x="2716" y="10"/>
                        <a:pt x="2672" y="21"/>
                      </a:cubicBezTo>
                      <a:cubicBezTo>
                        <a:pt x="2588" y="41"/>
                        <a:pt x="2504" y="50"/>
                        <a:pt x="2420" y="50"/>
                      </a:cubicBezTo>
                      <a:cubicBezTo>
                        <a:pt x="2340" y="50"/>
                        <a:pt x="2260" y="42"/>
                        <a:pt x="2180" y="30"/>
                      </a:cubicBezTo>
                      <a:cubicBezTo>
                        <a:pt x="2132" y="21"/>
                        <a:pt x="2083" y="10"/>
                        <a:pt x="2035" y="10"/>
                      </a:cubicBezTo>
                      <a:cubicBezTo>
                        <a:pt x="2018" y="10"/>
                        <a:pt x="2002" y="11"/>
                        <a:pt x="1985" y="15"/>
                      </a:cubicBezTo>
                      <a:cubicBezTo>
                        <a:pt x="1890" y="30"/>
                        <a:pt x="1795" y="35"/>
                        <a:pt x="1700" y="35"/>
                      </a:cubicBezTo>
                      <a:cubicBezTo>
                        <a:pt x="1533" y="35"/>
                        <a:pt x="1363" y="20"/>
                        <a:pt x="1188" y="20"/>
                      </a:cubicBezTo>
                      <a:cubicBezTo>
                        <a:pt x="1126" y="20"/>
                        <a:pt x="1064" y="22"/>
                        <a:pt x="1000" y="27"/>
                      </a:cubicBezTo>
                      <a:cubicBezTo>
                        <a:pt x="988" y="27"/>
                        <a:pt x="948" y="21"/>
                        <a:pt x="907" y="21"/>
                      </a:cubicBezTo>
                      <a:cubicBezTo>
                        <a:pt x="712" y="24"/>
                        <a:pt x="514" y="27"/>
                        <a:pt x="326" y="92"/>
                      </a:cubicBezTo>
                      <a:cubicBezTo>
                        <a:pt x="149" y="154"/>
                        <a:pt x="72" y="247"/>
                        <a:pt x="97" y="395"/>
                      </a:cubicBezTo>
                      <a:cubicBezTo>
                        <a:pt x="174" y="819"/>
                        <a:pt x="1" y="1243"/>
                        <a:pt x="118" y="1667"/>
                      </a:cubicBezTo>
                      <a:cubicBezTo>
                        <a:pt x="53" y="2017"/>
                        <a:pt x="90" y="2370"/>
                        <a:pt x="97" y="2726"/>
                      </a:cubicBezTo>
                      <a:cubicBezTo>
                        <a:pt x="100" y="3101"/>
                        <a:pt x="56" y="3478"/>
                        <a:pt x="78" y="3856"/>
                      </a:cubicBezTo>
                      <a:cubicBezTo>
                        <a:pt x="90" y="4045"/>
                        <a:pt x="127" y="4243"/>
                        <a:pt x="90" y="4422"/>
                      </a:cubicBezTo>
                      <a:cubicBezTo>
                        <a:pt x="22" y="4750"/>
                        <a:pt x="106" y="5072"/>
                        <a:pt x="97" y="5397"/>
                      </a:cubicBezTo>
                      <a:cubicBezTo>
                        <a:pt x="84" y="5821"/>
                        <a:pt x="109" y="6249"/>
                        <a:pt x="106" y="6673"/>
                      </a:cubicBezTo>
                      <a:cubicBezTo>
                        <a:pt x="103" y="6803"/>
                        <a:pt x="56" y="6936"/>
                        <a:pt x="75" y="7066"/>
                      </a:cubicBezTo>
                      <a:cubicBezTo>
                        <a:pt x="146" y="7589"/>
                        <a:pt x="35" y="8112"/>
                        <a:pt x="112" y="8635"/>
                      </a:cubicBezTo>
                      <a:cubicBezTo>
                        <a:pt x="155" y="8923"/>
                        <a:pt x="75" y="9208"/>
                        <a:pt x="72" y="9496"/>
                      </a:cubicBezTo>
                      <a:cubicBezTo>
                        <a:pt x="72" y="9653"/>
                        <a:pt x="146" y="9805"/>
                        <a:pt x="112" y="9960"/>
                      </a:cubicBezTo>
                      <a:cubicBezTo>
                        <a:pt x="62" y="10173"/>
                        <a:pt x="100" y="10384"/>
                        <a:pt x="93" y="10594"/>
                      </a:cubicBezTo>
                      <a:cubicBezTo>
                        <a:pt x="83" y="10949"/>
                        <a:pt x="294" y="11060"/>
                        <a:pt x="544" y="11060"/>
                      </a:cubicBezTo>
                      <a:cubicBezTo>
                        <a:pt x="597" y="11060"/>
                        <a:pt x="652" y="11055"/>
                        <a:pt x="706" y="11046"/>
                      </a:cubicBezTo>
                      <a:cubicBezTo>
                        <a:pt x="755" y="11038"/>
                        <a:pt x="804" y="11020"/>
                        <a:pt x="855" y="11020"/>
                      </a:cubicBezTo>
                      <a:cubicBezTo>
                        <a:pt x="862" y="11020"/>
                        <a:pt x="869" y="11021"/>
                        <a:pt x="877" y="11022"/>
                      </a:cubicBezTo>
                      <a:cubicBezTo>
                        <a:pt x="1114" y="11043"/>
                        <a:pt x="1352" y="11053"/>
                        <a:pt x="1591" y="11053"/>
                      </a:cubicBezTo>
                      <a:cubicBezTo>
                        <a:pt x="1810" y="11053"/>
                        <a:pt x="2030" y="11044"/>
                        <a:pt x="2248" y="11028"/>
                      </a:cubicBezTo>
                      <a:cubicBezTo>
                        <a:pt x="2282" y="11026"/>
                        <a:pt x="2316" y="11025"/>
                        <a:pt x="2350" y="11025"/>
                      </a:cubicBezTo>
                      <a:cubicBezTo>
                        <a:pt x="2567" y="11025"/>
                        <a:pt x="2783" y="11064"/>
                        <a:pt x="3001" y="11064"/>
                      </a:cubicBezTo>
                      <a:cubicBezTo>
                        <a:pt x="3083" y="11064"/>
                        <a:pt x="3165" y="11058"/>
                        <a:pt x="3248" y="11043"/>
                      </a:cubicBezTo>
                      <a:cubicBezTo>
                        <a:pt x="3328" y="11029"/>
                        <a:pt x="3415" y="11013"/>
                        <a:pt x="3504" y="11013"/>
                      </a:cubicBezTo>
                      <a:cubicBezTo>
                        <a:pt x="3532" y="11013"/>
                        <a:pt x="3560" y="11015"/>
                        <a:pt x="3588" y="11018"/>
                      </a:cubicBezTo>
                      <a:cubicBezTo>
                        <a:pt x="3846" y="11052"/>
                        <a:pt x="4106" y="11060"/>
                        <a:pt x="4366" y="11060"/>
                      </a:cubicBezTo>
                      <a:cubicBezTo>
                        <a:pt x="4565" y="11060"/>
                        <a:pt x="4764" y="11055"/>
                        <a:pt x="4962" y="11055"/>
                      </a:cubicBezTo>
                      <a:cubicBezTo>
                        <a:pt x="5052" y="11055"/>
                        <a:pt x="5142" y="11056"/>
                        <a:pt x="5232" y="11059"/>
                      </a:cubicBezTo>
                      <a:cubicBezTo>
                        <a:pt x="5259" y="11060"/>
                        <a:pt x="5286" y="11060"/>
                        <a:pt x="5313" y="11060"/>
                      </a:cubicBezTo>
                      <a:cubicBezTo>
                        <a:pt x="5459" y="11060"/>
                        <a:pt x="5606" y="11050"/>
                        <a:pt x="5753" y="11050"/>
                      </a:cubicBezTo>
                      <a:cubicBezTo>
                        <a:pt x="5792" y="11050"/>
                        <a:pt x="5831" y="11051"/>
                        <a:pt x="5869" y="11053"/>
                      </a:cubicBezTo>
                      <a:cubicBezTo>
                        <a:pt x="6080" y="11059"/>
                        <a:pt x="6292" y="11072"/>
                        <a:pt x="6505" y="11072"/>
                      </a:cubicBezTo>
                      <a:cubicBezTo>
                        <a:pt x="6589" y="11072"/>
                        <a:pt x="6674" y="11070"/>
                        <a:pt x="6758" y="11065"/>
                      </a:cubicBezTo>
                      <a:cubicBezTo>
                        <a:pt x="6988" y="11052"/>
                        <a:pt x="7218" y="11026"/>
                        <a:pt x="7448" y="11026"/>
                      </a:cubicBezTo>
                      <a:cubicBezTo>
                        <a:pt x="7595" y="11026"/>
                        <a:pt x="7743" y="11037"/>
                        <a:pt x="7891" y="11068"/>
                      </a:cubicBezTo>
                      <a:cubicBezTo>
                        <a:pt x="7909" y="11072"/>
                        <a:pt x="7929" y="11073"/>
                        <a:pt x="7948" y="11073"/>
                      </a:cubicBezTo>
                      <a:cubicBezTo>
                        <a:pt x="8010" y="11073"/>
                        <a:pt x="8074" y="11058"/>
                        <a:pt x="8135" y="11046"/>
                      </a:cubicBezTo>
                      <a:cubicBezTo>
                        <a:pt x="8215" y="11032"/>
                        <a:pt x="8293" y="11024"/>
                        <a:pt x="8371" y="11024"/>
                      </a:cubicBezTo>
                      <a:cubicBezTo>
                        <a:pt x="8463" y="11024"/>
                        <a:pt x="8555" y="11035"/>
                        <a:pt x="8649" y="11059"/>
                      </a:cubicBezTo>
                      <a:cubicBezTo>
                        <a:pt x="8696" y="11071"/>
                        <a:pt x="8741" y="11077"/>
                        <a:pt x="8784" y="11077"/>
                      </a:cubicBezTo>
                      <a:cubicBezTo>
                        <a:pt x="8994" y="11077"/>
                        <a:pt x="9140" y="10929"/>
                        <a:pt x="9163" y="10687"/>
                      </a:cubicBezTo>
                      <a:cubicBezTo>
                        <a:pt x="9191" y="10409"/>
                        <a:pt x="9246" y="10133"/>
                        <a:pt x="9175" y="9852"/>
                      </a:cubicBezTo>
                      <a:cubicBezTo>
                        <a:pt x="9160" y="9783"/>
                        <a:pt x="9166" y="9700"/>
                        <a:pt x="9188" y="9632"/>
                      </a:cubicBezTo>
                      <a:cubicBezTo>
                        <a:pt x="9240" y="9468"/>
                        <a:pt x="9215" y="9304"/>
                        <a:pt x="9206" y="9143"/>
                      </a:cubicBezTo>
                      <a:cubicBezTo>
                        <a:pt x="9197" y="8938"/>
                        <a:pt x="9178" y="8731"/>
                        <a:pt x="9175" y="8530"/>
                      </a:cubicBezTo>
                      <a:cubicBezTo>
                        <a:pt x="9169" y="8096"/>
                        <a:pt x="9203" y="7663"/>
                        <a:pt x="9191" y="7227"/>
                      </a:cubicBezTo>
                      <a:cubicBezTo>
                        <a:pt x="9184" y="6957"/>
                        <a:pt x="9222" y="6685"/>
                        <a:pt x="9203" y="6419"/>
                      </a:cubicBezTo>
                      <a:cubicBezTo>
                        <a:pt x="9181" y="6180"/>
                        <a:pt x="9178" y="5939"/>
                        <a:pt x="9191" y="5710"/>
                      </a:cubicBezTo>
                      <a:cubicBezTo>
                        <a:pt x="9212" y="5243"/>
                        <a:pt x="9178" y="4775"/>
                        <a:pt x="9203" y="4311"/>
                      </a:cubicBezTo>
                      <a:cubicBezTo>
                        <a:pt x="9218" y="4020"/>
                        <a:pt x="9212" y="3723"/>
                        <a:pt x="9194" y="3432"/>
                      </a:cubicBezTo>
                      <a:cubicBezTo>
                        <a:pt x="9178" y="3200"/>
                        <a:pt x="9215" y="2974"/>
                        <a:pt x="9209" y="2745"/>
                      </a:cubicBezTo>
                      <a:cubicBezTo>
                        <a:pt x="9197" y="2395"/>
                        <a:pt x="9194" y="2042"/>
                        <a:pt x="9178" y="1692"/>
                      </a:cubicBezTo>
                      <a:cubicBezTo>
                        <a:pt x="9157" y="1259"/>
                        <a:pt x="9206" y="822"/>
                        <a:pt x="9225" y="389"/>
                      </a:cubicBezTo>
                      <a:cubicBezTo>
                        <a:pt x="9234" y="141"/>
                        <a:pt x="9172" y="64"/>
                        <a:pt x="8931" y="39"/>
                      </a:cubicBezTo>
                      <a:cubicBezTo>
                        <a:pt x="8870" y="33"/>
                        <a:pt x="8810" y="30"/>
                        <a:pt x="8749" y="30"/>
                      </a:cubicBezTo>
                      <a:cubicBezTo>
                        <a:pt x="8587" y="30"/>
                        <a:pt x="8424" y="48"/>
                        <a:pt x="8262" y="48"/>
                      </a:cubicBezTo>
                      <a:cubicBezTo>
                        <a:pt x="8231" y="48"/>
                        <a:pt x="8200" y="47"/>
                        <a:pt x="8169" y="46"/>
                      </a:cubicBezTo>
                      <a:cubicBezTo>
                        <a:pt x="7890" y="36"/>
                        <a:pt x="7607" y="25"/>
                        <a:pt x="7328" y="25"/>
                      </a:cubicBezTo>
                      <a:cubicBezTo>
                        <a:pt x="7230" y="25"/>
                        <a:pt x="7133" y="27"/>
                        <a:pt x="7036" y="30"/>
                      </a:cubicBezTo>
                      <a:cubicBezTo>
                        <a:pt x="6988" y="32"/>
                        <a:pt x="6940" y="32"/>
                        <a:pt x="6892" y="32"/>
                      </a:cubicBezTo>
                      <a:cubicBezTo>
                        <a:pt x="6649" y="32"/>
                        <a:pt x="6407" y="16"/>
                        <a:pt x="6164" y="16"/>
                      </a:cubicBezTo>
                      <a:cubicBezTo>
                        <a:pt x="6062" y="16"/>
                        <a:pt x="5960" y="19"/>
                        <a:pt x="5857" y="27"/>
                      </a:cubicBezTo>
                      <a:cubicBezTo>
                        <a:pt x="5688" y="40"/>
                        <a:pt x="5518" y="43"/>
                        <a:pt x="5348" y="43"/>
                      </a:cubicBezTo>
                      <a:cubicBezTo>
                        <a:pt x="5176" y="43"/>
                        <a:pt x="5004" y="40"/>
                        <a:pt x="4832" y="40"/>
                      </a:cubicBezTo>
                      <a:cubicBezTo>
                        <a:pt x="4682" y="40"/>
                        <a:pt x="4531" y="42"/>
                        <a:pt x="4380" y="52"/>
                      </a:cubicBezTo>
                      <a:cubicBezTo>
                        <a:pt x="4364" y="53"/>
                        <a:pt x="4348" y="53"/>
                        <a:pt x="4332" y="53"/>
                      </a:cubicBezTo>
                      <a:cubicBezTo>
                        <a:pt x="4192" y="53"/>
                        <a:pt x="4055" y="20"/>
                        <a:pt x="3916" y="11"/>
                      </a:cubicBezTo>
                      <a:cubicBezTo>
                        <a:pt x="3883" y="10"/>
                        <a:pt x="3850" y="9"/>
                        <a:pt x="3817" y="9"/>
                      </a:cubicBezTo>
                      <a:cubicBezTo>
                        <a:pt x="3610" y="9"/>
                        <a:pt x="3404" y="34"/>
                        <a:pt x="3198" y="34"/>
                      </a:cubicBezTo>
                      <a:cubicBezTo>
                        <a:pt x="3088" y="34"/>
                        <a:pt x="2977" y="27"/>
                        <a:pt x="2867" y="5"/>
                      </a:cubicBezTo>
                      <a:cubicBezTo>
                        <a:pt x="2849" y="2"/>
                        <a:pt x="2831" y="0"/>
                        <a:pt x="281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4" name="Google Shape;244;p28"/>
                <p:cNvSpPr/>
                <p:nvPr/>
              </p:nvSpPr>
              <p:spPr>
                <a:xfrm>
                  <a:off x="3684213" y="2486464"/>
                  <a:ext cx="221124" cy="253085"/>
                </a:xfrm>
                <a:custGeom>
                  <a:rect b="b" l="l" r="r" t="t"/>
                  <a:pathLst>
                    <a:path extrusionOk="0" h="7016" w="6130">
                      <a:moveTo>
                        <a:pt x="2505" y="520"/>
                      </a:moveTo>
                      <a:cubicBezTo>
                        <a:pt x="2677" y="520"/>
                        <a:pt x="2848" y="546"/>
                        <a:pt x="3019" y="546"/>
                      </a:cubicBezTo>
                      <a:cubicBezTo>
                        <a:pt x="3058" y="546"/>
                        <a:pt x="3097" y="545"/>
                        <a:pt x="3136" y="541"/>
                      </a:cubicBezTo>
                      <a:cubicBezTo>
                        <a:pt x="3205" y="535"/>
                        <a:pt x="3275" y="532"/>
                        <a:pt x="3344" y="532"/>
                      </a:cubicBezTo>
                      <a:cubicBezTo>
                        <a:pt x="3558" y="532"/>
                        <a:pt x="3772" y="555"/>
                        <a:pt x="3984" y="555"/>
                      </a:cubicBezTo>
                      <a:cubicBezTo>
                        <a:pt x="4036" y="555"/>
                        <a:pt x="4087" y="554"/>
                        <a:pt x="4139" y="551"/>
                      </a:cubicBezTo>
                      <a:cubicBezTo>
                        <a:pt x="4204" y="546"/>
                        <a:pt x="4269" y="544"/>
                        <a:pt x="4334" y="544"/>
                      </a:cubicBezTo>
                      <a:cubicBezTo>
                        <a:pt x="4450" y="544"/>
                        <a:pt x="4565" y="549"/>
                        <a:pt x="4680" y="549"/>
                      </a:cubicBezTo>
                      <a:cubicBezTo>
                        <a:pt x="4786" y="549"/>
                        <a:pt x="4891" y="545"/>
                        <a:pt x="4996" y="529"/>
                      </a:cubicBezTo>
                      <a:cubicBezTo>
                        <a:pt x="5026" y="524"/>
                        <a:pt x="5056" y="522"/>
                        <a:pt x="5086" y="522"/>
                      </a:cubicBezTo>
                      <a:cubicBezTo>
                        <a:pt x="5168" y="522"/>
                        <a:pt x="5250" y="536"/>
                        <a:pt x="5332" y="536"/>
                      </a:cubicBezTo>
                      <a:cubicBezTo>
                        <a:pt x="5367" y="536"/>
                        <a:pt x="5403" y="533"/>
                        <a:pt x="5439" y="526"/>
                      </a:cubicBezTo>
                      <a:cubicBezTo>
                        <a:pt x="5446" y="524"/>
                        <a:pt x="5454" y="523"/>
                        <a:pt x="5461" y="523"/>
                      </a:cubicBezTo>
                      <a:cubicBezTo>
                        <a:pt x="5505" y="523"/>
                        <a:pt x="5534" y="556"/>
                        <a:pt x="5532" y="612"/>
                      </a:cubicBezTo>
                      <a:cubicBezTo>
                        <a:pt x="5522" y="817"/>
                        <a:pt x="5578" y="1018"/>
                        <a:pt x="5544" y="1225"/>
                      </a:cubicBezTo>
                      <a:cubicBezTo>
                        <a:pt x="5529" y="1312"/>
                        <a:pt x="5519" y="1408"/>
                        <a:pt x="5538" y="1495"/>
                      </a:cubicBezTo>
                      <a:cubicBezTo>
                        <a:pt x="5606" y="1838"/>
                        <a:pt x="5560" y="2185"/>
                        <a:pt x="5572" y="2528"/>
                      </a:cubicBezTo>
                      <a:cubicBezTo>
                        <a:pt x="5584" y="2980"/>
                        <a:pt x="5575" y="3432"/>
                        <a:pt x="5569" y="3881"/>
                      </a:cubicBezTo>
                      <a:cubicBezTo>
                        <a:pt x="5563" y="4218"/>
                        <a:pt x="5560" y="4553"/>
                        <a:pt x="5575" y="4890"/>
                      </a:cubicBezTo>
                      <a:cubicBezTo>
                        <a:pt x="5581" y="4971"/>
                        <a:pt x="5578" y="5054"/>
                        <a:pt x="5566" y="5135"/>
                      </a:cubicBezTo>
                      <a:cubicBezTo>
                        <a:pt x="5513" y="5447"/>
                        <a:pt x="5541" y="5757"/>
                        <a:pt x="5569" y="6063"/>
                      </a:cubicBezTo>
                      <a:cubicBezTo>
                        <a:pt x="5597" y="6395"/>
                        <a:pt x="5525" y="6539"/>
                        <a:pt x="5278" y="6539"/>
                      </a:cubicBezTo>
                      <a:cubicBezTo>
                        <a:pt x="5227" y="6539"/>
                        <a:pt x="5170" y="6533"/>
                        <a:pt x="5105" y="6521"/>
                      </a:cubicBezTo>
                      <a:cubicBezTo>
                        <a:pt x="5055" y="6512"/>
                        <a:pt x="5006" y="6509"/>
                        <a:pt x="4958" y="6509"/>
                      </a:cubicBezTo>
                      <a:cubicBezTo>
                        <a:pt x="4882" y="6509"/>
                        <a:pt x="4808" y="6516"/>
                        <a:pt x="4733" y="6516"/>
                      </a:cubicBezTo>
                      <a:cubicBezTo>
                        <a:pt x="4719" y="6516"/>
                        <a:pt x="4704" y="6516"/>
                        <a:pt x="4690" y="6515"/>
                      </a:cubicBezTo>
                      <a:cubicBezTo>
                        <a:pt x="4408" y="6506"/>
                        <a:pt x="4127" y="6478"/>
                        <a:pt x="3843" y="6478"/>
                      </a:cubicBezTo>
                      <a:cubicBezTo>
                        <a:pt x="3756" y="6478"/>
                        <a:pt x="3669" y="6481"/>
                        <a:pt x="3582" y="6487"/>
                      </a:cubicBezTo>
                      <a:cubicBezTo>
                        <a:pt x="3381" y="6504"/>
                        <a:pt x="3182" y="6514"/>
                        <a:pt x="2981" y="6514"/>
                      </a:cubicBezTo>
                      <a:cubicBezTo>
                        <a:pt x="2847" y="6514"/>
                        <a:pt x="2712" y="6510"/>
                        <a:pt x="2576" y="6500"/>
                      </a:cubicBezTo>
                      <a:cubicBezTo>
                        <a:pt x="2445" y="6490"/>
                        <a:pt x="2312" y="6478"/>
                        <a:pt x="2178" y="6478"/>
                      </a:cubicBezTo>
                      <a:cubicBezTo>
                        <a:pt x="2058" y="6478"/>
                        <a:pt x="1937" y="6488"/>
                        <a:pt x="1817" y="6518"/>
                      </a:cubicBezTo>
                      <a:cubicBezTo>
                        <a:pt x="1759" y="6533"/>
                        <a:pt x="1701" y="6538"/>
                        <a:pt x="1643" y="6538"/>
                      </a:cubicBezTo>
                      <a:cubicBezTo>
                        <a:pt x="1467" y="6538"/>
                        <a:pt x="1290" y="6489"/>
                        <a:pt x="1112" y="6489"/>
                      </a:cubicBezTo>
                      <a:cubicBezTo>
                        <a:pt x="1094" y="6489"/>
                        <a:pt x="1077" y="6489"/>
                        <a:pt x="1059" y="6490"/>
                      </a:cubicBezTo>
                      <a:cubicBezTo>
                        <a:pt x="975" y="6495"/>
                        <a:pt x="889" y="6504"/>
                        <a:pt x="805" y="6504"/>
                      </a:cubicBezTo>
                      <a:cubicBezTo>
                        <a:pt x="728" y="6504"/>
                        <a:pt x="651" y="6497"/>
                        <a:pt x="576" y="6472"/>
                      </a:cubicBezTo>
                      <a:cubicBezTo>
                        <a:pt x="576" y="6032"/>
                        <a:pt x="576" y="5593"/>
                        <a:pt x="576" y="5150"/>
                      </a:cubicBezTo>
                      <a:cubicBezTo>
                        <a:pt x="576" y="4717"/>
                        <a:pt x="607" y="4283"/>
                        <a:pt x="570" y="3853"/>
                      </a:cubicBezTo>
                      <a:cubicBezTo>
                        <a:pt x="539" y="3485"/>
                        <a:pt x="579" y="3117"/>
                        <a:pt x="561" y="2748"/>
                      </a:cubicBezTo>
                      <a:cubicBezTo>
                        <a:pt x="548" y="2535"/>
                        <a:pt x="570" y="2306"/>
                        <a:pt x="567" y="2092"/>
                      </a:cubicBezTo>
                      <a:cubicBezTo>
                        <a:pt x="561" y="1668"/>
                        <a:pt x="629" y="1241"/>
                        <a:pt x="554" y="817"/>
                      </a:cubicBezTo>
                      <a:cubicBezTo>
                        <a:pt x="545" y="761"/>
                        <a:pt x="545" y="702"/>
                        <a:pt x="551" y="643"/>
                      </a:cubicBezTo>
                      <a:cubicBezTo>
                        <a:pt x="560" y="574"/>
                        <a:pt x="597" y="530"/>
                        <a:pt x="660" y="530"/>
                      </a:cubicBezTo>
                      <a:cubicBezTo>
                        <a:pt x="668" y="530"/>
                        <a:pt x="676" y="531"/>
                        <a:pt x="684" y="532"/>
                      </a:cubicBezTo>
                      <a:cubicBezTo>
                        <a:pt x="765" y="546"/>
                        <a:pt x="845" y="551"/>
                        <a:pt x="924" y="551"/>
                      </a:cubicBezTo>
                      <a:cubicBezTo>
                        <a:pt x="1086" y="551"/>
                        <a:pt x="1247" y="532"/>
                        <a:pt x="1409" y="532"/>
                      </a:cubicBezTo>
                      <a:cubicBezTo>
                        <a:pt x="1446" y="532"/>
                        <a:pt x="1483" y="533"/>
                        <a:pt x="1520" y="535"/>
                      </a:cubicBezTo>
                      <a:cubicBezTo>
                        <a:pt x="1647" y="545"/>
                        <a:pt x="1777" y="550"/>
                        <a:pt x="1907" y="550"/>
                      </a:cubicBezTo>
                      <a:cubicBezTo>
                        <a:pt x="2063" y="550"/>
                        <a:pt x="2219" y="543"/>
                        <a:pt x="2374" y="526"/>
                      </a:cubicBezTo>
                      <a:cubicBezTo>
                        <a:pt x="2418" y="521"/>
                        <a:pt x="2462" y="520"/>
                        <a:pt x="2505" y="520"/>
                      </a:cubicBezTo>
                      <a:close/>
                      <a:moveTo>
                        <a:pt x="5007" y="0"/>
                      </a:moveTo>
                      <a:cubicBezTo>
                        <a:pt x="4795" y="0"/>
                        <a:pt x="4583" y="42"/>
                        <a:pt x="4370" y="42"/>
                      </a:cubicBezTo>
                      <a:cubicBezTo>
                        <a:pt x="4344" y="42"/>
                        <a:pt x="4319" y="41"/>
                        <a:pt x="4294" y="40"/>
                      </a:cubicBezTo>
                      <a:cubicBezTo>
                        <a:pt x="4162" y="32"/>
                        <a:pt x="4028" y="29"/>
                        <a:pt x="3894" y="29"/>
                      </a:cubicBezTo>
                      <a:cubicBezTo>
                        <a:pt x="3611" y="29"/>
                        <a:pt x="3324" y="42"/>
                        <a:pt x="3040" y="46"/>
                      </a:cubicBezTo>
                      <a:cubicBezTo>
                        <a:pt x="2863" y="48"/>
                        <a:pt x="2686" y="49"/>
                        <a:pt x="2509" y="49"/>
                      </a:cubicBezTo>
                      <a:cubicBezTo>
                        <a:pt x="2113" y="49"/>
                        <a:pt x="1718" y="43"/>
                        <a:pt x="1322" y="21"/>
                      </a:cubicBezTo>
                      <a:cubicBezTo>
                        <a:pt x="1299" y="20"/>
                        <a:pt x="1275" y="19"/>
                        <a:pt x="1252" y="19"/>
                      </a:cubicBezTo>
                      <a:cubicBezTo>
                        <a:pt x="1075" y="19"/>
                        <a:pt x="898" y="50"/>
                        <a:pt x="722" y="50"/>
                      </a:cubicBezTo>
                      <a:cubicBezTo>
                        <a:pt x="629" y="50"/>
                        <a:pt x="536" y="42"/>
                        <a:pt x="443" y="15"/>
                      </a:cubicBezTo>
                      <a:cubicBezTo>
                        <a:pt x="428" y="11"/>
                        <a:pt x="411" y="8"/>
                        <a:pt x="394" y="8"/>
                      </a:cubicBezTo>
                      <a:cubicBezTo>
                        <a:pt x="341" y="8"/>
                        <a:pt x="286" y="31"/>
                        <a:pt x="260" y="71"/>
                      </a:cubicBezTo>
                      <a:cubicBezTo>
                        <a:pt x="167" y="219"/>
                        <a:pt x="34" y="349"/>
                        <a:pt x="47" y="554"/>
                      </a:cubicBezTo>
                      <a:cubicBezTo>
                        <a:pt x="62" y="848"/>
                        <a:pt x="81" y="1142"/>
                        <a:pt x="72" y="1436"/>
                      </a:cubicBezTo>
                      <a:cubicBezTo>
                        <a:pt x="59" y="1804"/>
                        <a:pt x="41" y="2169"/>
                        <a:pt x="47" y="2541"/>
                      </a:cubicBezTo>
                      <a:cubicBezTo>
                        <a:pt x="53" y="2835"/>
                        <a:pt x="93" y="3129"/>
                        <a:pt x="78" y="3426"/>
                      </a:cubicBezTo>
                      <a:cubicBezTo>
                        <a:pt x="65" y="3640"/>
                        <a:pt x="0" y="3853"/>
                        <a:pt x="37" y="4064"/>
                      </a:cubicBezTo>
                      <a:cubicBezTo>
                        <a:pt x="84" y="4352"/>
                        <a:pt x="65" y="4636"/>
                        <a:pt x="50" y="4924"/>
                      </a:cubicBezTo>
                      <a:cubicBezTo>
                        <a:pt x="44" y="5005"/>
                        <a:pt x="31" y="5085"/>
                        <a:pt x="50" y="5169"/>
                      </a:cubicBezTo>
                      <a:cubicBezTo>
                        <a:pt x="109" y="5444"/>
                        <a:pt x="96" y="5729"/>
                        <a:pt x="75" y="6004"/>
                      </a:cubicBezTo>
                      <a:cubicBezTo>
                        <a:pt x="56" y="6221"/>
                        <a:pt x="41" y="6429"/>
                        <a:pt x="81" y="6642"/>
                      </a:cubicBezTo>
                      <a:cubicBezTo>
                        <a:pt x="127" y="6878"/>
                        <a:pt x="264" y="7015"/>
                        <a:pt x="497" y="7015"/>
                      </a:cubicBezTo>
                      <a:cubicBezTo>
                        <a:pt x="512" y="7015"/>
                        <a:pt x="527" y="7015"/>
                        <a:pt x="542" y="7014"/>
                      </a:cubicBezTo>
                      <a:cubicBezTo>
                        <a:pt x="755" y="6996"/>
                        <a:pt x="968" y="6989"/>
                        <a:pt x="1181" y="6989"/>
                      </a:cubicBezTo>
                      <a:cubicBezTo>
                        <a:pt x="1415" y="6989"/>
                        <a:pt x="1650" y="6997"/>
                        <a:pt x="1885" y="7010"/>
                      </a:cubicBezTo>
                      <a:cubicBezTo>
                        <a:pt x="1912" y="7011"/>
                        <a:pt x="1938" y="7012"/>
                        <a:pt x="1965" y="7012"/>
                      </a:cubicBezTo>
                      <a:cubicBezTo>
                        <a:pt x="2038" y="7012"/>
                        <a:pt x="2110" y="7009"/>
                        <a:pt x="2183" y="7004"/>
                      </a:cubicBezTo>
                      <a:cubicBezTo>
                        <a:pt x="2340" y="6997"/>
                        <a:pt x="2498" y="6992"/>
                        <a:pt x="2656" y="6992"/>
                      </a:cubicBezTo>
                      <a:cubicBezTo>
                        <a:pt x="2770" y="6992"/>
                        <a:pt x="2883" y="6995"/>
                        <a:pt x="2997" y="7001"/>
                      </a:cubicBezTo>
                      <a:cubicBezTo>
                        <a:pt x="3092" y="7007"/>
                        <a:pt x="3188" y="7009"/>
                        <a:pt x="3284" y="7009"/>
                      </a:cubicBezTo>
                      <a:cubicBezTo>
                        <a:pt x="3580" y="7009"/>
                        <a:pt x="3876" y="6989"/>
                        <a:pt x="4173" y="6989"/>
                      </a:cubicBezTo>
                      <a:cubicBezTo>
                        <a:pt x="4305" y="6989"/>
                        <a:pt x="4437" y="6993"/>
                        <a:pt x="4569" y="7004"/>
                      </a:cubicBezTo>
                      <a:cubicBezTo>
                        <a:pt x="4630" y="7010"/>
                        <a:pt x="4691" y="7012"/>
                        <a:pt x="4752" y="7012"/>
                      </a:cubicBezTo>
                      <a:cubicBezTo>
                        <a:pt x="4974" y="7012"/>
                        <a:pt x="5196" y="6983"/>
                        <a:pt x="5419" y="6983"/>
                      </a:cubicBezTo>
                      <a:cubicBezTo>
                        <a:pt x="5502" y="6983"/>
                        <a:pt x="5585" y="6987"/>
                        <a:pt x="5668" y="6998"/>
                      </a:cubicBezTo>
                      <a:cubicBezTo>
                        <a:pt x="5704" y="7003"/>
                        <a:pt x="5739" y="7005"/>
                        <a:pt x="5776" y="7005"/>
                      </a:cubicBezTo>
                      <a:cubicBezTo>
                        <a:pt x="5805" y="7005"/>
                        <a:pt x="5835" y="7004"/>
                        <a:pt x="5866" y="7001"/>
                      </a:cubicBezTo>
                      <a:cubicBezTo>
                        <a:pt x="5999" y="6989"/>
                        <a:pt x="6055" y="6930"/>
                        <a:pt x="6049" y="6794"/>
                      </a:cubicBezTo>
                      <a:cubicBezTo>
                        <a:pt x="6042" y="6676"/>
                        <a:pt x="6055" y="6562"/>
                        <a:pt x="6052" y="6447"/>
                      </a:cubicBezTo>
                      <a:cubicBezTo>
                        <a:pt x="6042" y="6249"/>
                        <a:pt x="6092" y="6051"/>
                        <a:pt x="6070" y="5859"/>
                      </a:cubicBezTo>
                      <a:cubicBezTo>
                        <a:pt x="6018" y="5419"/>
                        <a:pt x="6080" y="4977"/>
                        <a:pt x="6042" y="4534"/>
                      </a:cubicBezTo>
                      <a:cubicBezTo>
                        <a:pt x="6018" y="4203"/>
                        <a:pt x="6067" y="3866"/>
                        <a:pt x="6076" y="3531"/>
                      </a:cubicBezTo>
                      <a:cubicBezTo>
                        <a:pt x="6080" y="3398"/>
                        <a:pt x="6061" y="3268"/>
                        <a:pt x="6058" y="3138"/>
                      </a:cubicBezTo>
                      <a:cubicBezTo>
                        <a:pt x="6055" y="2829"/>
                        <a:pt x="6073" y="2519"/>
                        <a:pt x="6070" y="2207"/>
                      </a:cubicBezTo>
                      <a:cubicBezTo>
                        <a:pt x="6064" y="1922"/>
                        <a:pt x="6027" y="1634"/>
                        <a:pt x="6039" y="1349"/>
                      </a:cubicBezTo>
                      <a:cubicBezTo>
                        <a:pt x="6052" y="1086"/>
                        <a:pt x="6030" y="823"/>
                        <a:pt x="6083" y="600"/>
                      </a:cubicBezTo>
                      <a:cubicBezTo>
                        <a:pt x="6067" y="436"/>
                        <a:pt x="6129" y="275"/>
                        <a:pt x="5993" y="198"/>
                      </a:cubicBezTo>
                      <a:cubicBezTo>
                        <a:pt x="5868" y="124"/>
                        <a:pt x="5749" y="3"/>
                        <a:pt x="5600" y="3"/>
                      </a:cubicBezTo>
                      <a:cubicBezTo>
                        <a:pt x="5549" y="3"/>
                        <a:pt x="5495" y="18"/>
                        <a:pt x="5436" y="52"/>
                      </a:cubicBezTo>
                      <a:cubicBezTo>
                        <a:pt x="5426" y="59"/>
                        <a:pt x="5412" y="62"/>
                        <a:pt x="5399" y="62"/>
                      </a:cubicBezTo>
                      <a:cubicBezTo>
                        <a:pt x="5387" y="62"/>
                        <a:pt x="5375" y="60"/>
                        <a:pt x="5365" y="55"/>
                      </a:cubicBezTo>
                      <a:cubicBezTo>
                        <a:pt x="5246" y="14"/>
                        <a:pt x="5127" y="0"/>
                        <a:pt x="500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5" name="Google Shape;245;p28"/>
                <p:cNvSpPr/>
                <p:nvPr/>
              </p:nvSpPr>
              <p:spPr>
                <a:xfrm>
                  <a:off x="4223605" y="2307760"/>
                  <a:ext cx="41483" cy="29435"/>
                </a:xfrm>
                <a:custGeom>
                  <a:rect b="b" l="l" r="r" t="t"/>
                  <a:pathLst>
                    <a:path extrusionOk="0" h="816" w="1150">
                      <a:moveTo>
                        <a:pt x="903" y="1"/>
                      </a:moveTo>
                      <a:cubicBezTo>
                        <a:pt x="897" y="1"/>
                        <a:pt x="892" y="1"/>
                        <a:pt x="886" y="1"/>
                      </a:cubicBezTo>
                      <a:cubicBezTo>
                        <a:pt x="877" y="1"/>
                        <a:pt x="868" y="1"/>
                        <a:pt x="859" y="1"/>
                      </a:cubicBezTo>
                      <a:cubicBezTo>
                        <a:pt x="782" y="1"/>
                        <a:pt x="710" y="3"/>
                        <a:pt x="663" y="51"/>
                      </a:cubicBezTo>
                      <a:cubicBezTo>
                        <a:pt x="502" y="205"/>
                        <a:pt x="301" y="301"/>
                        <a:pt x="122" y="428"/>
                      </a:cubicBezTo>
                      <a:cubicBezTo>
                        <a:pt x="26" y="496"/>
                        <a:pt x="1" y="586"/>
                        <a:pt x="41" y="685"/>
                      </a:cubicBezTo>
                      <a:cubicBezTo>
                        <a:pt x="78" y="775"/>
                        <a:pt x="154" y="815"/>
                        <a:pt x="241" y="815"/>
                      </a:cubicBezTo>
                      <a:cubicBezTo>
                        <a:pt x="256" y="815"/>
                        <a:pt x="271" y="814"/>
                        <a:pt x="286" y="812"/>
                      </a:cubicBezTo>
                      <a:cubicBezTo>
                        <a:pt x="366" y="800"/>
                        <a:pt x="456" y="784"/>
                        <a:pt x="515" y="735"/>
                      </a:cubicBezTo>
                      <a:cubicBezTo>
                        <a:pt x="645" y="629"/>
                        <a:pt x="793" y="561"/>
                        <a:pt x="930" y="475"/>
                      </a:cubicBezTo>
                      <a:cubicBezTo>
                        <a:pt x="979" y="441"/>
                        <a:pt x="1019" y="403"/>
                        <a:pt x="1056" y="360"/>
                      </a:cubicBezTo>
                      <a:cubicBezTo>
                        <a:pt x="1115" y="283"/>
                        <a:pt x="1149" y="208"/>
                        <a:pt x="1100" y="112"/>
                      </a:cubicBezTo>
                      <a:cubicBezTo>
                        <a:pt x="1054" y="23"/>
                        <a:pt x="980" y="1"/>
                        <a:pt x="90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6" name="Google Shape;246;p28"/>
                <p:cNvSpPr/>
                <p:nvPr/>
              </p:nvSpPr>
              <p:spPr>
                <a:xfrm>
                  <a:off x="4046201" y="2256970"/>
                  <a:ext cx="20706" cy="21932"/>
                </a:xfrm>
                <a:custGeom>
                  <a:rect b="b" l="l" r="r" t="t"/>
                  <a:pathLst>
                    <a:path extrusionOk="0" h="608" w="574">
                      <a:moveTo>
                        <a:pt x="251" y="0"/>
                      </a:moveTo>
                      <a:cubicBezTo>
                        <a:pt x="247" y="0"/>
                        <a:pt x="243" y="0"/>
                        <a:pt x="239" y="1"/>
                      </a:cubicBezTo>
                      <a:cubicBezTo>
                        <a:pt x="96" y="7"/>
                        <a:pt x="0" y="158"/>
                        <a:pt x="0" y="378"/>
                      </a:cubicBezTo>
                      <a:cubicBezTo>
                        <a:pt x="0" y="494"/>
                        <a:pt x="127" y="608"/>
                        <a:pt x="252" y="608"/>
                      </a:cubicBezTo>
                      <a:cubicBezTo>
                        <a:pt x="257" y="608"/>
                        <a:pt x="262" y="608"/>
                        <a:pt x="267" y="607"/>
                      </a:cubicBezTo>
                      <a:cubicBezTo>
                        <a:pt x="384" y="598"/>
                        <a:pt x="573" y="366"/>
                        <a:pt x="570" y="230"/>
                      </a:cubicBezTo>
                      <a:cubicBezTo>
                        <a:pt x="567" y="112"/>
                        <a:pt x="408" y="0"/>
                        <a:pt x="25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7" name="Google Shape;247;p28"/>
                <p:cNvSpPr/>
                <p:nvPr/>
              </p:nvSpPr>
              <p:spPr>
                <a:xfrm>
                  <a:off x="4141324" y="2526396"/>
                  <a:ext cx="15908" cy="17279"/>
                </a:xfrm>
                <a:custGeom>
                  <a:rect b="b" l="l" r="r" t="t"/>
                  <a:pathLst>
                    <a:path extrusionOk="0" h="479" w="441">
                      <a:moveTo>
                        <a:pt x="241" y="0"/>
                      </a:moveTo>
                      <a:cubicBezTo>
                        <a:pt x="133" y="0"/>
                        <a:pt x="1" y="124"/>
                        <a:pt x="7" y="230"/>
                      </a:cubicBezTo>
                      <a:cubicBezTo>
                        <a:pt x="10" y="326"/>
                        <a:pt x="152" y="471"/>
                        <a:pt x="248" y="477"/>
                      </a:cubicBezTo>
                      <a:cubicBezTo>
                        <a:pt x="254" y="478"/>
                        <a:pt x="260" y="478"/>
                        <a:pt x="266" y="478"/>
                      </a:cubicBezTo>
                      <a:cubicBezTo>
                        <a:pt x="373" y="478"/>
                        <a:pt x="437" y="395"/>
                        <a:pt x="437" y="248"/>
                      </a:cubicBezTo>
                      <a:cubicBezTo>
                        <a:pt x="440" y="118"/>
                        <a:pt x="357" y="10"/>
                        <a:pt x="248" y="1"/>
                      </a:cubicBezTo>
                      <a:cubicBezTo>
                        <a:pt x="246" y="1"/>
                        <a:pt x="243" y="0"/>
                        <a:pt x="24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8" name="Google Shape;248;p28"/>
                <p:cNvSpPr/>
                <p:nvPr/>
              </p:nvSpPr>
              <p:spPr>
                <a:xfrm>
                  <a:off x="3067409" y="2679379"/>
                  <a:ext cx="127661" cy="19515"/>
                </a:xfrm>
                <a:custGeom>
                  <a:rect b="b" l="l" r="r" t="t"/>
                  <a:pathLst>
                    <a:path extrusionOk="0" h="541" w="3539">
                      <a:moveTo>
                        <a:pt x="2003" y="1"/>
                      </a:moveTo>
                      <a:cubicBezTo>
                        <a:pt x="1883" y="1"/>
                        <a:pt x="1763" y="12"/>
                        <a:pt x="1644" y="16"/>
                      </a:cubicBezTo>
                      <a:cubicBezTo>
                        <a:pt x="1535" y="20"/>
                        <a:pt x="1425" y="42"/>
                        <a:pt x="1315" y="42"/>
                      </a:cubicBezTo>
                      <a:cubicBezTo>
                        <a:pt x="1270" y="42"/>
                        <a:pt x="1225" y="38"/>
                        <a:pt x="1180" y="28"/>
                      </a:cubicBezTo>
                      <a:cubicBezTo>
                        <a:pt x="1090" y="9"/>
                        <a:pt x="1000" y="2"/>
                        <a:pt x="911" y="2"/>
                      </a:cubicBezTo>
                      <a:cubicBezTo>
                        <a:pt x="672" y="2"/>
                        <a:pt x="435" y="53"/>
                        <a:pt x="199" y="62"/>
                      </a:cubicBezTo>
                      <a:cubicBezTo>
                        <a:pt x="78" y="68"/>
                        <a:pt x="1" y="177"/>
                        <a:pt x="1" y="279"/>
                      </a:cubicBezTo>
                      <a:cubicBezTo>
                        <a:pt x="1" y="384"/>
                        <a:pt x="84" y="492"/>
                        <a:pt x="196" y="505"/>
                      </a:cubicBezTo>
                      <a:cubicBezTo>
                        <a:pt x="320" y="518"/>
                        <a:pt x="451" y="540"/>
                        <a:pt x="577" y="540"/>
                      </a:cubicBezTo>
                      <a:cubicBezTo>
                        <a:pt x="630" y="540"/>
                        <a:pt x="681" y="536"/>
                        <a:pt x="731" y="526"/>
                      </a:cubicBezTo>
                      <a:cubicBezTo>
                        <a:pt x="793" y="515"/>
                        <a:pt x="855" y="511"/>
                        <a:pt x="916" y="511"/>
                      </a:cubicBezTo>
                      <a:cubicBezTo>
                        <a:pt x="1056" y="511"/>
                        <a:pt x="1196" y="532"/>
                        <a:pt x="1334" y="532"/>
                      </a:cubicBezTo>
                      <a:cubicBezTo>
                        <a:pt x="1426" y="532"/>
                        <a:pt x="1517" y="523"/>
                        <a:pt x="1607" y="492"/>
                      </a:cubicBezTo>
                      <a:cubicBezTo>
                        <a:pt x="1794" y="517"/>
                        <a:pt x="1981" y="524"/>
                        <a:pt x="2169" y="524"/>
                      </a:cubicBezTo>
                      <a:cubicBezTo>
                        <a:pt x="2368" y="524"/>
                        <a:pt x="2567" y="516"/>
                        <a:pt x="2765" y="516"/>
                      </a:cubicBezTo>
                      <a:cubicBezTo>
                        <a:pt x="2895" y="516"/>
                        <a:pt x="3025" y="519"/>
                        <a:pt x="3155" y="530"/>
                      </a:cubicBezTo>
                      <a:cubicBezTo>
                        <a:pt x="3180" y="530"/>
                        <a:pt x="3204" y="533"/>
                        <a:pt x="3229" y="533"/>
                      </a:cubicBezTo>
                      <a:cubicBezTo>
                        <a:pt x="3234" y="533"/>
                        <a:pt x="3239" y="533"/>
                        <a:pt x="3243" y="533"/>
                      </a:cubicBezTo>
                      <a:cubicBezTo>
                        <a:pt x="3418" y="533"/>
                        <a:pt x="3487" y="476"/>
                        <a:pt x="3517" y="307"/>
                      </a:cubicBezTo>
                      <a:cubicBezTo>
                        <a:pt x="3539" y="177"/>
                        <a:pt x="3458" y="90"/>
                        <a:pt x="3282" y="50"/>
                      </a:cubicBezTo>
                      <a:cubicBezTo>
                        <a:pt x="3152" y="22"/>
                        <a:pt x="3022" y="7"/>
                        <a:pt x="2888" y="7"/>
                      </a:cubicBezTo>
                      <a:cubicBezTo>
                        <a:pt x="2857" y="7"/>
                        <a:pt x="2825" y="8"/>
                        <a:pt x="2793" y="10"/>
                      </a:cubicBezTo>
                      <a:cubicBezTo>
                        <a:pt x="2673" y="16"/>
                        <a:pt x="2553" y="53"/>
                        <a:pt x="2430" y="53"/>
                      </a:cubicBezTo>
                      <a:cubicBezTo>
                        <a:pt x="2388" y="53"/>
                        <a:pt x="2346" y="48"/>
                        <a:pt x="2304" y="37"/>
                      </a:cubicBezTo>
                      <a:cubicBezTo>
                        <a:pt x="2204" y="9"/>
                        <a:pt x="2104" y="1"/>
                        <a:pt x="200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9" name="Google Shape;249;p28"/>
                <p:cNvSpPr/>
                <p:nvPr/>
              </p:nvSpPr>
              <p:spPr>
                <a:xfrm>
                  <a:off x="3606369" y="2191535"/>
                  <a:ext cx="156699" cy="19299"/>
                </a:xfrm>
                <a:custGeom>
                  <a:rect b="b" l="l" r="r" t="t"/>
                  <a:pathLst>
                    <a:path extrusionOk="0" h="535" w="4344">
                      <a:moveTo>
                        <a:pt x="323" y="1"/>
                      </a:moveTo>
                      <a:cubicBezTo>
                        <a:pt x="240" y="1"/>
                        <a:pt x="169" y="40"/>
                        <a:pt x="112" y="97"/>
                      </a:cubicBezTo>
                      <a:cubicBezTo>
                        <a:pt x="50" y="156"/>
                        <a:pt x="1" y="224"/>
                        <a:pt x="32" y="313"/>
                      </a:cubicBezTo>
                      <a:cubicBezTo>
                        <a:pt x="62" y="404"/>
                        <a:pt x="122" y="478"/>
                        <a:pt x="221" y="478"/>
                      </a:cubicBezTo>
                      <a:cubicBezTo>
                        <a:pt x="223" y="478"/>
                        <a:pt x="225" y="478"/>
                        <a:pt x="227" y="477"/>
                      </a:cubicBezTo>
                      <a:cubicBezTo>
                        <a:pt x="236" y="477"/>
                        <a:pt x="245" y="477"/>
                        <a:pt x="254" y="477"/>
                      </a:cubicBezTo>
                      <a:cubicBezTo>
                        <a:pt x="408" y="477"/>
                        <a:pt x="560" y="527"/>
                        <a:pt x="714" y="527"/>
                      </a:cubicBezTo>
                      <a:cubicBezTo>
                        <a:pt x="779" y="527"/>
                        <a:pt x="845" y="518"/>
                        <a:pt x="911" y="493"/>
                      </a:cubicBezTo>
                      <a:cubicBezTo>
                        <a:pt x="935" y="483"/>
                        <a:pt x="963" y="478"/>
                        <a:pt x="991" y="478"/>
                      </a:cubicBezTo>
                      <a:cubicBezTo>
                        <a:pt x="1014" y="478"/>
                        <a:pt x="1037" y="481"/>
                        <a:pt x="1056" y="487"/>
                      </a:cubicBezTo>
                      <a:cubicBezTo>
                        <a:pt x="1152" y="516"/>
                        <a:pt x="1247" y="526"/>
                        <a:pt x="1343" y="526"/>
                      </a:cubicBezTo>
                      <a:cubicBezTo>
                        <a:pt x="1518" y="526"/>
                        <a:pt x="1694" y="494"/>
                        <a:pt x="1870" y="494"/>
                      </a:cubicBezTo>
                      <a:cubicBezTo>
                        <a:pt x="1910" y="494"/>
                        <a:pt x="1949" y="495"/>
                        <a:pt x="1988" y="499"/>
                      </a:cubicBezTo>
                      <a:cubicBezTo>
                        <a:pt x="2115" y="513"/>
                        <a:pt x="2245" y="534"/>
                        <a:pt x="2376" y="534"/>
                      </a:cubicBezTo>
                      <a:cubicBezTo>
                        <a:pt x="2418" y="534"/>
                        <a:pt x="2460" y="532"/>
                        <a:pt x="2502" y="527"/>
                      </a:cubicBezTo>
                      <a:cubicBezTo>
                        <a:pt x="2602" y="516"/>
                        <a:pt x="2705" y="492"/>
                        <a:pt x="2809" y="492"/>
                      </a:cubicBezTo>
                      <a:cubicBezTo>
                        <a:pt x="2820" y="492"/>
                        <a:pt x="2831" y="492"/>
                        <a:pt x="2842" y="493"/>
                      </a:cubicBezTo>
                      <a:cubicBezTo>
                        <a:pt x="2886" y="495"/>
                        <a:pt x="2930" y="496"/>
                        <a:pt x="2973" y="496"/>
                      </a:cubicBezTo>
                      <a:cubicBezTo>
                        <a:pt x="3129" y="496"/>
                        <a:pt x="3284" y="484"/>
                        <a:pt x="3432" y="484"/>
                      </a:cubicBezTo>
                      <a:cubicBezTo>
                        <a:pt x="3561" y="484"/>
                        <a:pt x="3684" y="493"/>
                        <a:pt x="3799" y="527"/>
                      </a:cubicBezTo>
                      <a:cubicBezTo>
                        <a:pt x="4031" y="527"/>
                        <a:pt x="4115" y="502"/>
                        <a:pt x="4220" y="428"/>
                      </a:cubicBezTo>
                      <a:cubicBezTo>
                        <a:pt x="4341" y="335"/>
                        <a:pt x="4344" y="186"/>
                        <a:pt x="4226" y="97"/>
                      </a:cubicBezTo>
                      <a:cubicBezTo>
                        <a:pt x="4164" y="50"/>
                        <a:pt x="4093" y="32"/>
                        <a:pt x="4016" y="32"/>
                      </a:cubicBezTo>
                      <a:cubicBezTo>
                        <a:pt x="3551" y="26"/>
                        <a:pt x="3087" y="16"/>
                        <a:pt x="2623" y="10"/>
                      </a:cubicBezTo>
                      <a:cubicBezTo>
                        <a:pt x="2615" y="10"/>
                        <a:pt x="2606" y="9"/>
                        <a:pt x="2598" y="9"/>
                      </a:cubicBezTo>
                      <a:cubicBezTo>
                        <a:pt x="2589" y="9"/>
                        <a:pt x="2581" y="10"/>
                        <a:pt x="2573" y="13"/>
                      </a:cubicBezTo>
                      <a:cubicBezTo>
                        <a:pt x="2517" y="29"/>
                        <a:pt x="2461" y="35"/>
                        <a:pt x="2405" y="35"/>
                      </a:cubicBezTo>
                      <a:cubicBezTo>
                        <a:pt x="2279" y="35"/>
                        <a:pt x="2152" y="7"/>
                        <a:pt x="2027" y="7"/>
                      </a:cubicBezTo>
                      <a:cubicBezTo>
                        <a:pt x="1958" y="7"/>
                        <a:pt x="1889" y="16"/>
                        <a:pt x="1821" y="41"/>
                      </a:cubicBezTo>
                      <a:cubicBezTo>
                        <a:pt x="1608" y="14"/>
                        <a:pt x="1394" y="9"/>
                        <a:pt x="1180" y="9"/>
                      </a:cubicBezTo>
                      <a:cubicBezTo>
                        <a:pt x="1033" y="9"/>
                        <a:pt x="887" y="11"/>
                        <a:pt x="740" y="11"/>
                      </a:cubicBezTo>
                      <a:cubicBezTo>
                        <a:pt x="604" y="11"/>
                        <a:pt x="468" y="9"/>
                        <a:pt x="332" y="1"/>
                      </a:cubicBezTo>
                      <a:cubicBezTo>
                        <a:pt x="329" y="1"/>
                        <a:pt x="326" y="1"/>
                        <a:pt x="32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0" name="Google Shape;250;p28"/>
                <p:cNvSpPr/>
                <p:nvPr/>
              </p:nvSpPr>
              <p:spPr>
                <a:xfrm>
                  <a:off x="3668558" y="2239836"/>
                  <a:ext cx="102338" cy="18649"/>
                </a:xfrm>
                <a:custGeom>
                  <a:rect b="b" l="l" r="r" t="t"/>
                  <a:pathLst>
                    <a:path extrusionOk="0" h="517" w="2837">
                      <a:moveTo>
                        <a:pt x="548" y="0"/>
                      </a:moveTo>
                      <a:cubicBezTo>
                        <a:pt x="418" y="0"/>
                        <a:pt x="290" y="24"/>
                        <a:pt x="162" y="58"/>
                      </a:cubicBezTo>
                      <a:cubicBezTo>
                        <a:pt x="63" y="89"/>
                        <a:pt x="16" y="160"/>
                        <a:pt x="10" y="259"/>
                      </a:cubicBezTo>
                      <a:cubicBezTo>
                        <a:pt x="1" y="358"/>
                        <a:pt x="63" y="417"/>
                        <a:pt x="140" y="448"/>
                      </a:cubicBezTo>
                      <a:cubicBezTo>
                        <a:pt x="218" y="479"/>
                        <a:pt x="304" y="517"/>
                        <a:pt x="383" y="517"/>
                      </a:cubicBezTo>
                      <a:cubicBezTo>
                        <a:pt x="389" y="517"/>
                        <a:pt x="394" y="516"/>
                        <a:pt x="400" y="516"/>
                      </a:cubicBezTo>
                      <a:cubicBezTo>
                        <a:pt x="474" y="509"/>
                        <a:pt x="548" y="507"/>
                        <a:pt x="622" y="507"/>
                      </a:cubicBezTo>
                      <a:cubicBezTo>
                        <a:pt x="715" y="507"/>
                        <a:pt x="809" y="510"/>
                        <a:pt x="902" y="510"/>
                      </a:cubicBezTo>
                      <a:cubicBezTo>
                        <a:pt x="1019" y="510"/>
                        <a:pt x="1135" y="505"/>
                        <a:pt x="1251" y="482"/>
                      </a:cubicBezTo>
                      <a:cubicBezTo>
                        <a:pt x="1280" y="476"/>
                        <a:pt x="1311" y="474"/>
                        <a:pt x="1342" y="474"/>
                      </a:cubicBezTo>
                      <a:cubicBezTo>
                        <a:pt x="1378" y="474"/>
                        <a:pt x="1415" y="477"/>
                        <a:pt x="1450" y="482"/>
                      </a:cubicBezTo>
                      <a:cubicBezTo>
                        <a:pt x="1572" y="503"/>
                        <a:pt x="1695" y="510"/>
                        <a:pt x="1818" y="510"/>
                      </a:cubicBezTo>
                      <a:cubicBezTo>
                        <a:pt x="2087" y="510"/>
                        <a:pt x="2355" y="476"/>
                        <a:pt x="2624" y="476"/>
                      </a:cubicBezTo>
                      <a:cubicBezTo>
                        <a:pt x="2632" y="476"/>
                        <a:pt x="2640" y="476"/>
                        <a:pt x="2647" y="476"/>
                      </a:cubicBezTo>
                      <a:cubicBezTo>
                        <a:pt x="2793" y="476"/>
                        <a:pt x="2836" y="377"/>
                        <a:pt x="2790" y="234"/>
                      </a:cubicBezTo>
                      <a:cubicBezTo>
                        <a:pt x="2725" y="33"/>
                        <a:pt x="2558" y="14"/>
                        <a:pt x="2394" y="14"/>
                      </a:cubicBezTo>
                      <a:cubicBezTo>
                        <a:pt x="2110" y="11"/>
                        <a:pt x="1828" y="11"/>
                        <a:pt x="1546" y="11"/>
                      </a:cubicBezTo>
                      <a:cubicBezTo>
                        <a:pt x="1263" y="11"/>
                        <a:pt x="981" y="11"/>
                        <a:pt x="697" y="11"/>
                      </a:cubicBezTo>
                      <a:cubicBezTo>
                        <a:pt x="647" y="4"/>
                        <a:pt x="597" y="0"/>
                        <a:pt x="54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1" name="Google Shape;251;p28"/>
                <p:cNvSpPr/>
                <p:nvPr/>
              </p:nvSpPr>
              <p:spPr>
                <a:xfrm>
                  <a:off x="3040860" y="1849604"/>
                  <a:ext cx="218203" cy="19623"/>
                </a:xfrm>
                <a:custGeom>
                  <a:rect b="b" l="l" r="r" t="t"/>
                  <a:pathLst>
                    <a:path extrusionOk="0" h="544" w="6049">
                      <a:moveTo>
                        <a:pt x="4189" y="1"/>
                      </a:moveTo>
                      <a:cubicBezTo>
                        <a:pt x="3957" y="1"/>
                        <a:pt x="3728" y="45"/>
                        <a:pt x="3498" y="45"/>
                      </a:cubicBezTo>
                      <a:cubicBezTo>
                        <a:pt x="3452" y="45"/>
                        <a:pt x="3407" y="43"/>
                        <a:pt x="3361" y="39"/>
                      </a:cubicBezTo>
                      <a:cubicBezTo>
                        <a:pt x="3211" y="25"/>
                        <a:pt x="3061" y="19"/>
                        <a:pt x="2910" y="19"/>
                      </a:cubicBezTo>
                      <a:cubicBezTo>
                        <a:pt x="2790" y="19"/>
                        <a:pt x="2671" y="23"/>
                        <a:pt x="2551" y="30"/>
                      </a:cubicBezTo>
                      <a:cubicBezTo>
                        <a:pt x="2446" y="36"/>
                        <a:pt x="2342" y="38"/>
                        <a:pt x="2237" y="38"/>
                      </a:cubicBezTo>
                      <a:cubicBezTo>
                        <a:pt x="1918" y="38"/>
                        <a:pt x="1597" y="16"/>
                        <a:pt x="1277" y="16"/>
                      </a:cubicBezTo>
                      <a:cubicBezTo>
                        <a:pt x="1136" y="16"/>
                        <a:pt x="995" y="21"/>
                        <a:pt x="854" y="33"/>
                      </a:cubicBezTo>
                      <a:cubicBezTo>
                        <a:pt x="795" y="38"/>
                        <a:pt x="734" y="41"/>
                        <a:pt x="674" y="41"/>
                      </a:cubicBezTo>
                      <a:cubicBezTo>
                        <a:pt x="562" y="41"/>
                        <a:pt x="450" y="32"/>
                        <a:pt x="337" y="20"/>
                      </a:cubicBezTo>
                      <a:cubicBezTo>
                        <a:pt x="330" y="20"/>
                        <a:pt x="322" y="19"/>
                        <a:pt x="315" y="19"/>
                      </a:cubicBezTo>
                      <a:cubicBezTo>
                        <a:pt x="160" y="19"/>
                        <a:pt x="0" y="166"/>
                        <a:pt x="6" y="287"/>
                      </a:cubicBezTo>
                      <a:cubicBezTo>
                        <a:pt x="12" y="397"/>
                        <a:pt x="153" y="536"/>
                        <a:pt x="278" y="536"/>
                      </a:cubicBezTo>
                      <a:cubicBezTo>
                        <a:pt x="285" y="536"/>
                        <a:pt x="293" y="535"/>
                        <a:pt x="300" y="534"/>
                      </a:cubicBezTo>
                      <a:cubicBezTo>
                        <a:pt x="327" y="531"/>
                        <a:pt x="354" y="529"/>
                        <a:pt x="381" y="529"/>
                      </a:cubicBezTo>
                      <a:cubicBezTo>
                        <a:pt x="461" y="529"/>
                        <a:pt x="540" y="541"/>
                        <a:pt x="615" y="541"/>
                      </a:cubicBezTo>
                      <a:cubicBezTo>
                        <a:pt x="649" y="541"/>
                        <a:pt x="683" y="538"/>
                        <a:pt x="715" y="531"/>
                      </a:cubicBezTo>
                      <a:cubicBezTo>
                        <a:pt x="787" y="514"/>
                        <a:pt x="859" y="508"/>
                        <a:pt x="932" y="508"/>
                      </a:cubicBezTo>
                      <a:cubicBezTo>
                        <a:pt x="1103" y="508"/>
                        <a:pt x="1275" y="542"/>
                        <a:pt x="1445" y="542"/>
                      </a:cubicBezTo>
                      <a:cubicBezTo>
                        <a:pt x="1552" y="542"/>
                        <a:pt x="1659" y="528"/>
                        <a:pt x="1764" y="485"/>
                      </a:cubicBezTo>
                      <a:cubicBezTo>
                        <a:pt x="1771" y="482"/>
                        <a:pt x="1779" y="480"/>
                        <a:pt x="1787" y="480"/>
                      </a:cubicBezTo>
                      <a:cubicBezTo>
                        <a:pt x="1814" y="480"/>
                        <a:pt x="1847" y="495"/>
                        <a:pt x="1874" y="495"/>
                      </a:cubicBezTo>
                      <a:cubicBezTo>
                        <a:pt x="1878" y="495"/>
                        <a:pt x="1882" y="495"/>
                        <a:pt x="1885" y="494"/>
                      </a:cubicBezTo>
                      <a:cubicBezTo>
                        <a:pt x="1900" y="493"/>
                        <a:pt x="1916" y="492"/>
                        <a:pt x="1931" y="492"/>
                      </a:cubicBezTo>
                      <a:cubicBezTo>
                        <a:pt x="2060" y="492"/>
                        <a:pt x="2184" y="538"/>
                        <a:pt x="2314" y="538"/>
                      </a:cubicBezTo>
                      <a:cubicBezTo>
                        <a:pt x="2335" y="538"/>
                        <a:pt x="2356" y="537"/>
                        <a:pt x="2377" y="534"/>
                      </a:cubicBezTo>
                      <a:cubicBezTo>
                        <a:pt x="2546" y="515"/>
                        <a:pt x="2716" y="504"/>
                        <a:pt x="2886" y="504"/>
                      </a:cubicBezTo>
                      <a:cubicBezTo>
                        <a:pt x="3050" y="504"/>
                        <a:pt x="3214" y="515"/>
                        <a:pt x="3377" y="537"/>
                      </a:cubicBezTo>
                      <a:cubicBezTo>
                        <a:pt x="3402" y="541"/>
                        <a:pt x="3428" y="544"/>
                        <a:pt x="3454" y="544"/>
                      </a:cubicBezTo>
                      <a:cubicBezTo>
                        <a:pt x="3470" y="544"/>
                        <a:pt x="3485" y="543"/>
                        <a:pt x="3501" y="540"/>
                      </a:cubicBezTo>
                      <a:cubicBezTo>
                        <a:pt x="3644" y="510"/>
                        <a:pt x="3790" y="503"/>
                        <a:pt x="3935" y="503"/>
                      </a:cubicBezTo>
                      <a:cubicBezTo>
                        <a:pt x="4043" y="503"/>
                        <a:pt x="4150" y="507"/>
                        <a:pt x="4256" y="509"/>
                      </a:cubicBezTo>
                      <a:cubicBezTo>
                        <a:pt x="4278" y="510"/>
                        <a:pt x="4301" y="510"/>
                        <a:pt x="4323" y="510"/>
                      </a:cubicBezTo>
                      <a:cubicBezTo>
                        <a:pt x="4548" y="510"/>
                        <a:pt x="4772" y="491"/>
                        <a:pt x="4997" y="491"/>
                      </a:cubicBezTo>
                      <a:cubicBezTo>
                        <a:pt x="5078" y="491"/>
                        <a:pt x="5159" y="493"/>
                        <a:pt x="5240" y="500"/>
                      </a:cubicBezTo>
                      <a:lnTo>
                        <a:pt x="5661" y="500"/>
                      </a:lnTo>
                      <a:cubicBezTo>
                        <a:pt x="5666" y="500"/>
                        <a:pt x="5671" y="500"/>
                        <a:pt x="5675" y="500"/>
                      </a:cubicBezTo>
                      <a:cubicBezTo>
                        <a:pt x="5772" y="500"/>
                        <a:pt x="5860" y="470"/>
                        <a:pt x="5943" y="420"/>
                      </a:cubicBezTo>
                      <a:cubicBezTo>
                        <a:pt x="6027" y="367"/>
                        <a:pt x="6048" y="280"/>
                        <a:pt x="5993" y="206"/>
                      </a:cubicBezTo>
                      <a:cubicBezTo>
                        <a:pt x="5920" y="113"/>
                        <a:pt x="5825" y="14"/>
                        <a:pt x="5700" y="14"/>
                      </a:cubicBezTo>
                      <a:cubicBezTo>
                        <a:pt x="5697" y="14"/>
                        <a:pt x="5693" y="14"/>
                        <a:pt x="5689" y="14"/>
                      </a:cubicBezTo>
                      <a:cubicBezTo>
                        <a:pt x="5675" y="15"/>
                        <a:pt x="5660" y="15"/>
                        <a:pt x="5645" y="15"/>
                      </a:cubicBezTo>
                      <a:cubicBezTo>
                        <a:pt x="5545" y="15"/>
                        <a:pt x="5444" y="1"/>
                        <a:pt x="5343" y="1"/>
                      </a:cubicBezTo>
                      <a:cubicBezTo>
                        <a:pt x="5328" y="1"/>
                        <a:pt x="5314" y="1"/>
                        <a:pt x="5299" y="2"/>
                      </a:cubicBezTo>
                      <a:cubicBezTo>
                        <a:pt x="5092" y="10"/>
                        <a:pt x="4887" y="32"/>
                        <a:pt x="4681" y="32"/>
                      </a:cubicBezTo>
                      <a:cubicBezTo>
                        <a:pt x="4585" y="32"/>
                        <a:pt x="4489" y="27"/>
                        <a:pt x="4392" y="14"/>
                      </a:cubicBezTo>
                      <a:cubicBezTo>
                        <a:pt x="4324" y="5"/>
                        <a:pt x="4256" y="1"/>
                        <a:pt x="418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2" name="Google Shape;252;p28"/>
                <p:cNvSpPr/>
                <p:nvPr/>
              </p:nvSpPr>
              <p:spPr>
                <a:xfrm>
                  <a:off x="3041618" y="1970122"/>
                  <a:ext cx="174014" cy="19082"/>
                </a:xfrm>
                <a:custGeom>
                  <a:rect b="b" l="l" r="r" t="t"/>
                  <a:pathLst>
                    <a:path extrusionOk="0" h="529" w="4824">
                      <a:moveTo>
                        <a:pt x="268" y="0"/>
                      </a:moveTo>
                      <a:cubicBezTo>
                        <a:pt x="112" y="0"/>
                        <a:pt x="4" y="103"/>
                        <a:pt x="4" y="261"/>
                      </a:cubicBezTo>
                      <a:cubicBezTo>
                        <a:pt x="1" y="381"/>
                        <a:pt x="123" y="508"/>
                        <a:pt x="255" y="508"/>
                      </a:cubicBezTo>
                      <a:cubicBezTo>
                        <a:pt x="265" y="508"/>
                        <a:pt x="275" y="507"/>
                        <a:pt x="285" y="505"/>
                      </a:cubicBezTo>
                      <a:cubicBezTo>
                        <a:pt x="336" y="497"/>
                        <a:pt x="387" y="494"/>
                        <a:pt x="438" y="494"/>
                      </a:cubicBezTo>
                      <a:cubicBezTo>
                        <a:pt x="577" y="494"/>
                        <a:pt x="717" y="517"/>
                        <a:pt x="856" y="517"/>
                      </a:cubicBezTo>
                      <a:cubicBezTo>
                        <a:pt x="935" y="517"/>
                        <a:pt x="1014" y="509"/>
                        <a:pt x="1093" y="487"/>
                      </a:cubicBezTo>
                      <a:cubicBezTo>
                        <a:pt x="1104" y="483"/>
                        <a:pt x="1115" y="482"/>
                        <a:pt x="1127" y="482"/>
                      </a:cubicBezTo>
                      <a:cubicBezTo>
                        <a:pt x="1148" y="482"/>
                        <a:pt x="1170" y="486"/>
                        <a:pt x="1189" y="490"/>
                      </a:cubicBezTo>
                      <a:cubicBezTo>
                        <a:pt x="1351" y="520"/>
                        <a:pt x="1514" y="529"/>
                        <a:pt x="1677" y="529"/>
                      </a:cubicBezTo>
                      <a:cubicBezTo>
                        <a:pt x="1899" y="529"/>
                        <a:pt x="2122" y="512"/>
                        <a:pt x="2344" y="508"/>
                      </a:cubicBezTo>
                      <a:cubicBezTo>
                        <a:pt x="2356" y="508"/>
                        <a:pt x="2367" y="508"/>
                        <a:pt x="2379" y="508"/>
                      </a:cubicBezTo>
                      <a:cubicBezTo>
                        <a:pt x="2544" y="508"/>
                        <a:pt x="2709" y="521"/>
                        <a:pt x="2876" y="521"/>
                      </a:cubicBezTo>
                      <a:cubicBezTo>
                        <a:pt x="2968" y="521"/>
                        <a:pt x="3059" y="517"/>
                        <a:pt x="3152" y="505"/>
                      </a:cubicBezTo>
                      <a:cubicBezTo>
                        <a:pt x="3258" y="493"/>
                        <a:pt x="3369" y="473"/>
                        <a:pt x="3480" y="473"/>
                      </a:cubicBezTo>
                      <a:cubicBezTo>
                        <a:pt x="3534" y="473"/>
                        <a:pt x="3587" y="478"/>
                        <a:pt x="3641" y="490"/>
                      </a:cubicBezTo>
                      <a:cubicBezTo>
                        <a:pt x="3724" y="507"/>
                        <a:pt x="3808" y="514"/>
                        <a:pt x="3891" y="514"/>
                      </a:cubicBezTo>
                      <a:cubicBezTo>
                        <a:pt x="4108" y="514"/>
                        <a:pt x="4323" y="470"/>
                        <a:pt x="4540" y="470"/>
                      </a:cubicBezTo>
                      <a:cubicBezTo>
                        <a:pt x="4559" y="470"/>
                        <a:pt x="4578" y="470"/>
                        <a:pt x="4597" y="471"/>
                      </a:cubicBezTo>
                      <a:cubicBezTo>
                        <a:pt x="4599" y="471"/>
                        <a:pt x="4601" y="471"/>
                        <a:pt x="4603" y="471"/>
                      </a:cubicBezTo>
                      <a:cubicBezTo>
                        <a:pt x="4739" y="471"/>
                        <a:pt x="4823" y="364"/>
                        <a:pt x="4823" y="255"/>
                      </a:cubicBezTo>
                      <a:cubicBezTo>
                        <a:pt x="4820" y="143"/>
                        <a:pt x="4736" y="41"/>
                        <a:pt x="4610" y="19"/>
                      </a:cubicBezTo>
                      <a:cubicBezTo>
                        <a:pt x="4543" y="8"/>
                        <a:pt x="4475" y="1"/>
                        <a:pt x="4407" y="1"/>
                      </a:cubicBezTo>
                      <a:cubicBezTo>
                        <a:pt x="4384" y="1"/>
                        <a:pt x="4360" y="2"/>
                        <a:pt x="4337" y="4"/>
                      </a:cubicBezTo>
                      <a:cubicBezTo>
                        <a:pt x="4175" y="9"/>
                        <a:pt x="4011" y="43"/>
                        <a:pt x="3851" y="43"/>
                      </a:cubicBezTo>
                      <a:cubicBezTo>
                        <a:pt x="3810" y="43"/>
                        <a:pt x="3768" y="41"/>
                        <a:pt x="3727" y="35"/>
                      </a:cubicBezTo>
                      <a:cubicBezTo>
                        <a:pt x="3636" y="20"/>
                        <a:pt x="3547" y="16"/>
                        <a:pt x="3457" y="16"/>
                      </a:cubicBezTo>
                      <a:cubicBezTo>
                        <a:pt x="3318" y="16"/>
                        <a:pt x="3180" y="27"/>
                        <a:pt x="3040" y="29"/>
                      </a:cubicBezTo>
                      <a:cubicBezTo>
                        <a:pt x="2917" y="29"/>
                        <a:pt x="2794" y="39"/>
                        <a:pt x="2672" y="39"/>
                      </a:cubicBezTo>
                      <a:cubicBezTo>
                        <a:pt x="2632" y="39"/>
                        <a:pt x="2591" y="38"/>
                        <a:pt x="2551" y="35"/>
                      </a:cubicBezTo>
                      <a:cubicBezTo>
                        <a:pt x="2436" y="23"/>
                        <a:pt x="2321" y="20"/>
                        <a:pt x="2205" y="20"/>
                      </a:cubicBezTo>
                      <a:cubicBezTo>
                        <a:pt x="2099" y="20"/>
                        <a:pt x="1992" y="23"/>
                        <a:pt x="1886" y="23"/>
                      </a:cubicBezTo>
                      <a:cubicBezTo>
                        <a:pt x="1804" y="23"/>
                        <a:pt x="1723" y="21"/>
                        <a:pt x="1641" y="16"/>
                      </a:cubicBezTo>
                      <a:cubicBezTo>
                        <a:pt x="1517" y="8"/>
                        <a:pt x="1392" y="2"/>
                        <a:pt x="1268" y="2"/>
                      </a:cubicBezTo>
                      <a:cubicBezTo>
                        <a:pt x="1162" y="2"/>
                        <a:pt x="1056" y="6"/>
                        <a:pt x="951" y="16"/>
                      </a:cubicBezTo>
                      <a:cubicBezTo>
                        <a:pt x="862" y="25"/>
                        <a:pt x="775" y="31"/>
                        <a:pt x="688" y="31"/>
                      </a:cubicBezTo>
                      <a:cubicBezTo>
                        <a:pt x="629" y="31"/>
                        <a:pt x="570" y="29"/>
                        <a:pt x="511" y="22"/>
                      </a:cubicBezTo>
                      <a:cubicBezTo>
                        <a:pt x="437" y="16"/>
                        <a:pt x="363" y="7"/>
                        <a:pt x="288" y="1"/>
                      </a:cubicBezTo>
                      <a:cubicBezTo>
                        <a:pt x="282" y="0"/>
                        <a:pt x="275" y="0"/>
                        <a:pt x="26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3" name="Google Shape;253;p28"/>
                <p:cNvSpPr/>
                <p:nvPr/>
              </p:nvSpPr>
              <p:spPr>
                <a:xfrm>
                  <a:off x="3078123" y="2032744"/>
                  <a:ext cx="175673" cy="19407"/>
                </a:xfrm>
                <a:custGeom>
                  <a:rect b="b" l="l" r="r" t="t"/>
                  <a:pathLst>
                    <a:path extrusionOk="0" h="538" w="4870">
                      <a:moveTo>
                        <a:pt x="1168" y="1"/>
                      </a:moveTo>
                      <a:cubicBezTo>
                        <a:pt x="1131" y="1"/>
                        <a:pt x="1094" y="5"/>
                        <a:pt x="1056" y="17"/>
                      </a:cubicBezTo>
                      <a:cubicBezTo>
                        <a:pt x="1003" y="33"/>
                        <a:pt x="951" y="38"/>
                        <a:pt x="899" y="38"/>
                      </a:cubicBezTo>
                      <a:cubicBezTo>
                        <a:pt x="840" y="38"/>
                        <a:pt x="780" y="31"/>
                        <a:pt x="719" y="26"/>
                      </a:cubicBezTo>
                      <a:cubicBezTo>
                        <a:pt x="680" y="23"/>
                        <a:pt x="641" y="22"/>
                        <a:pt x="602" y="22"/>
                      </a:cubicBezTo>
                      <a:cubicBezTo>
                        <a:pt x="471" y="22"/>
                        <a:pt x="337" y="37"/>
                        <a:pt x="211" y="63"/>
                      </a:cubicBezTo>
                      <a:cubicBezTo>
                        <a:pt x="63" y="94"/>
                        <a:pt x="1" y="196"/>
                        <a:pt x="22" y="308"/>
                      </a:cubicBezTo>
                      <a:cubicBezTo>
                        <a:pt x="41" y="419"/>
                        <a:pt x="140" y="503"/>
                        <a:pt x="267" y="512"/>
                      </a:cubicBezTo>
                      <a:cubicBezTo>
                        <a:pt x="408" y="524"/>
                        <a:pt x="550" y="527"/>
                        <a:pt x="691" y="527"/>
                      </a:cubicBezTo>
                      <a:cubicBezTo>
                        <a:pt x="868" y="527"/>
                        <a:pt x="1045" y="522"/>
                        <a:pt x="1221" y="522"/>
                      </a:cubicBezTo>
                      <a:cubicBezTo>
                        <a:pt x="1313" y="522"/>
                        <a:pt x="1404" y="523"/>
                        <a:pt x="1496" y="527"/>
                      </a:cubicBezTo>
                      <a:cubicBezTo>
                        <a:pt x="1506" y="528"/>
                        <a:pt x="1516" y="528"/>
                        <a:pt x="1526" y="528"/>
                      </a:cubicBezTo>
                      <a:cubicBezTo>
                        <a:pt x="1682" y="528"/>
                        <a:pt x="1838" y="479"/>
                        <a:pt x="1995" y="479"/>
                      </a:cubicBezTo>
                      <a:cubicBezTo>
                        <a:pt x="2048" y="479"/>
                        <a:pt x="2101" y="485"/>
                        <a:pt x="2155" y="500"/>
                      </a:cubicBezTo>
                      <a:cubicBezTo>
                        <a:pt x="2226" y="519"/>
                        <a:pt x="2297" y="527"/>
                        <a:pt x="2368" y="527"/>
                      </a:cubicBezTo>
                      <a:cubicBezTo>
                        <a:pt x="2445" y="527"/>
                        <a:pt x="2522" y="517"/>
                        <a:pt x="2598" y="503"/>
                      </a:cubicBezTo>
                      <a:cubicBezTo>
                        <a:pt x="2672" y="489"/>
                        <a:pt x="2746" y="483"/>
                        <a:pt x="2820" y="483"/>
                      </a:cubicBezTo>
                      <a:cubicBezTo>
                        <a:pt x="2894" y="483"/>
                        <a:pt x="2968" y="489"/>
                        <a:pt x="3040" y="496"/>
                      </a:cubicBezTo>
                      <a:cubicBezTo>
                        <a:pt x="3155" y="506"/>
                        <a:pt x="3266" y="531"/>
                        <a:pt x="3381" y="537"/>
                      </a:cubicBezTo>
                      <a:cubicBezTo>
                        <a:pt x="3398" y="537"/>
                        <a:pt x="3415" y="538"/>
                        <a:pt x="3432" y="538"/>
                      </a:cubicBezTo>
                      <a:cubicBezTo>
                        <a:pt x="3675" y="538"/>
                        <a:pt x="3917" y="485"/>
                        <a:pt x="4159" y="485"/>
                      </a:cubicBezTo>
                      <a:cubicBezTo>
                        <a:pt x="4276" y="485"/>
                        <a:pt x="4393" y="497"/>
                        <a:pt x="4511" y="534"/>
                      </a:cubicBezTo>
                      <a:cubicBezTo>
                        <a:pt x="4513" y="534"/>
                        <a:pt x="4515" y="534"/>
                        <a:pt x="4517" y="534"/>
                      </a:cubicBezTo>
                      <a:cubicBezTo>
                        <a:pt x="4694" y="534"/>
                        <a:pt x="4864" y="402"/>
                        <a:pt x="4867" y="258"/>
                      </a:cubicBezTo>
                      <a:cubicBezTo>
                        <a:pt x="4870" y="123"/>
                        <a:pt x="4710" y="13"/>
                        <a:pt x="4530" y="13"/>
                      </a:cubicBezTo>
                      <a:cubicBezTo>
                        <a:pt x="4520" y="13"/>
                        <a:pt x="4511" y="13"/>
                        <a:pt x="4501" y="14"/>
                      </a:cubicBezTo>
                      <a:cubicBezTo>
                        <a:pt x="4223" y="29"/>
                        <a:pt x="3947" y="41"/>
                        <a:pt x="3669" y="51"/>
                      </a:cubicBezTo>
                      <a:cubicBezTo>
                        <a:pt x="3593" y="53"/>
                        <a:pt x="3517" y="56"/>
                        <a:pt x="3442" y="56"/>
                      </a:cubicBezTo>
                      <a:cubicBezTo>
                        <a:pt x="3321" y="56"/>
                        <a:pt x="3200" y="48"/>
                        <a:pt x="3078" y="14"/>
                      </a:cubicBezTo>
                      <a:cubicBezTo>
                        <a:pt x="3055" y="7"/>
                        <a:pt x="3031" y="5"/>
                        <a:pt x="3007" y="5"/>
                      </a:cubicBezTo>
                      <a:cubicBezTo>
                        <a:pt x="2958" y="5"/>
                        <a:pt x="2907" y="14"/>
                        <a:pt x="2858" y="14"/>
                      </a:cubicBezTo>
                      <a:cubicBezTo>
                        <a:pt x="2818" y="14"/>
                        <a:pt x="2777" y="14"/>
                        <a:pt x="2737" y="14"/>
                      </a:cubicBezTo>
                      <a:cubicBezTo>
                        <a:pt x="2635" y="14"/>
                        <a:pt x="2532" y="13"/>
                        <a:pt x="2430" y="13"/>
                      </a:cubicBezTo>
                      <a:cubicBezTo>
                        <a:pt x="2320" y="13"/>
                        <a:pt x="2211" y="14"/>
                        <a:pt x="2103" y="20"/>
                      </a:cubicBezTo>
                      <a:cubicBezTo>
                        <a:pt x="2025" y="24"/>
                        <a:pt x="1947" y="26"/>
                        <a:pt x="1868" y="26"/>
                      </a:cubicBezTo>
                      <a:cubicBezTo>
                        <a:pt x="1783" y="26"/>
                        <a:pt x="1698" y="24"/>
                        <a:pt x="1613" y="24"/>
                      </a:cubicBezTo>
                      <a:cubicBezTo>
                        <a:pt x="1565" y="24"/>
                        <a:pt x="1518" y="25"/>
                        <a:pt x="1471" y="26"/>
                      </a:cubicBezTo>
                      <a:cubicBezTo>
                        <a:pt x="1464" y="26"/>
                        <a:pt x="1457" y="26"/>
                        <a:pt x="1449" y="26"/>
                      </a:cubicBezTo>
                      <a:cubicBezTo>
                        <a:pt x="1354" y="26"/>
                        <a:pt x="1260" y="1"/>
                        <a:pt x="11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4" name="Google Shape;254;p28"/>
                <p:cNvSpPr/>
                <p:nvPr/>
              </p:nvSpPr>
              <p:spPr>
                <a:xfrm>
                  <a:off x="3098901" y="1907753"/>
                  <a:ext cx="147645" cy="19154"/>
                </a:xfrm>
                <a:custGeom>
                  <a:rect b="b" l="l" r="r" t="t"/>
                  <a:pathLst>
                    <a:path extrusionOk="0" h="531" w="4093">
                      <a:moveTo>
                        <a:pt x="2509" y="1"/>
                      </a:moveTo>
                      <a:cubicBezTo>
                        <a:pt x="2385" y="1"/>
                        <a:pt x="2261" y="7"/>
                        <a:pt x="2139" y="21"/>
                      </a:cubicBezTo>
                      <a:cubicBezTo>
                        <a:pt x="1942" y="42"/>
                        <a:pt x="1745" y="52"/>
                        <a:pt x="1548" y="52"/>
                      </a:cubicBezTo>
                      <a:cubicBezTo>
                        <a:pt x="1343" y="52"/>
                        <a:pt x="1139" y="42"/>
                        <a:pt x="935" y="24"/>
                      </a:cubicBezTo>
                      <a:cubicBezTo>
                        <a:pt x="877" y="20"/>
                        <a:pt x="820" y="18"/>
                        <a:pt x="762" y="18"/>
                      </a:cubicBezTo>
                      <a:cubicBezTo>
                        <a:pt x="574" y="18"/>
                        <a:pt x="387" y="39"/>
                        <a:pt x="202" y="68"/>
                      </a:cubicBezTo>
                      <a:cubicBezTo>
                        <a:pt x="69" y="89"/>
                        <a:pt x="1" y="170"/>
                        <a:pt x="1" y="281"/>
                      </a:cubicBezTo>
                      <a:cubicBezTo>
                        <a:pt x="4" y="402"/>
                        <a:pt x="84" y="454"/>
                        <a:pt x="183" y="485"/>
                      </a:cubicBezTo>
                      <a:cubicBezTo>
                        <a:pt x="208" y="495"/>
                        <a:pt x="233" y="488"/>
                        <a:pt x="257" y="498"/>
                      </a:cubicBezTo>
                      <a:cubicBezTo>
                        <a:pt x="306" y="518"/>
                        <a:pt x="354" y="525"/>
                        <a:pt x="402" y="525"/>
                      </a:cubicBezTo>
                      <a:cubicBezTo>
                        <a:pt x="517" y="525"/>
                        <a:pt x="630" y="484"/>
                        <a:pt x="743" y="482"/>
                      </a:cubicBezTo>
                      <a:cubicBezTo>
                        <a:pt x="1031" y="482"/>
                        <a:pt x="1317" y="525"/>
                        <a:pt x="1607" y="525"/>
                      </a:cubicBezTo>
                      <a:cubicBezTo>
                        <a:pt x="1647" y="525"/>
                        <a:pt x="1687" y="524"/>
                        <a:pt x="1728" y="523"/>
                      </a:cubicBezTo>
                      <a:cubicBezTo>
                        <a:pt x="1859" y="515"/>
                        <a:pt x="1992" y="499"/>
                        <a:pt x="2124" y="499"/>
                      </a:cubicBezTo>
                      <a:cubicBezTo>
                        <a:pt x="2164" y="499"/>
                        <a:pt x="2203" y="500"/>
                        <a:pt x="2242" y="504"/>
                      </a:cubicBezTo>
                      <a:cubicBezTo>
                        <a:pt x="2373" y="516"/>
                        <a:pt x="2505" y="516"/>
                        <a:pt x="2633" y="516"/>
                      </a:cubicBezTo>
                      <a:cubicBezTo>
                        <a:pt x="2761" y="516"/>
                        <a:pt x="2885" y="516"/>
                        <a:pt x="3003" y="529"/>
                      </a:cubicBezTo>
                      <a:cubicBezTo>
                        <a:pt x="3056" y="522"/>
                        <a:pt x="3106" y="520"/>
                        <a:pt x="3153" y="520"/>
                      </a:cubicBezTo>
                      <a:cubicBezTo>
                        <a:pt x="3231" y="520"/>
                        <a:pt x="3303" y="526"/>
                        <a:pt x="3374" y="526"/>
                      </a:cubicBezTo>
                      <a:cubicBezTo>
                        <a:pt x="3450" y="526"/>
                        <a:pt x="3525" y="531"/>
                        <a:pt x="3601" y="531"/>
                      </a:cubicBezTo>
                      <a:cubicBezTo>
                        <a:pt x="3705" y="531"/>
                        <a:pt x="3809" y="521"/>
                        <a:pt x="3910" y="476"/>
                      </a:cubicBezTo>
                      <a:cubicBezTo>
                        <a:pt x="4059" y="411"/>
                        <a:pt x="4093" y="349"/>
                        <a:pt x="4055" y="182"/>
                      </a:cubicBezTo>
                      <a:cubicBezTo>
                        <a:pt x="4021" y="33"/>
                        <a:pt x="3984" y="27"/>
                        <a:pt x="3808" y="12"/>
                      </a:cubicBezTo>
                      <a:cubicBezTo>
                        <a:pt x="3747" y="7"/>
                        <a:pt x="3686" y="5"/>
                        <a:pt x="3625" y="5"/>
                      </a:cubicBezTo>
                      <a:cubicBezTo>
                        <a:pt x="3435" y="5"/>
                        <a:pt x="3245" y="23"/>
                        <a:pt x="3053" y="23"/>
                      </a:cubicBezTo>
                      <a:cubicBezTo>
                        <a:pt x="2986" y="23"/>
                        <a:pt x="2919" y="21"/>
                        <a:pt x="2851" y="15"/>
                      </a:cubicBezTo>
                      <a:cubicBezTo>
                        <a:pt x="2739" y="6"/>
                        <a:pt x="2624" y="1"/>
                        <a:pt x="250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5" name="Google Shape;255;p28"/>
                <p:cNvSpPr/>
                <p:nvPr/>
              </p:nvSpPr>
              <p:spPr>
                <a:xfrm>
                  <a:off x="3739260" y="2563334"/>
                  <a:ext cx="112005" cy="18758"/>
                </a:xfrm>
                <a:custGeom>
                  <a:rect b="b" l="l" r="r" t="t"/>
                  <a:pathLst>
                    <a:path extrusionOk="0" h="520" w="3105">
                      <a:moveTo>
                        <a:pt x="2158" y="0"/>
                      </a:moveTo>
                      <a:cubicBezTo>
                        <a:pt x="2126" y="0"/>
                        <a:pt x="2094" y="0"/>
                        <a:pt x="2062" y="1"/>
                      </a:cubicBezTo>
                      <a:cubicBezTo>
                        <a:pt x="1875" y="7"/>
                        <a:pt x="1688" y="8"/>
                        <a:pt x="1501" y="8"/>
                      </a:cubicBezTo>
                      <a:cubicBezTo>
                        <a:pt x="1198" y="8"/>
                        <a:pt x="896" y="4"/>
                        <a:pt x="594" y="4"/>
                      </a:cubicBezTo>
                      <a:cubicBezTo>
                        <a:pt x="543" y="4"/>
                        <a:pt x="491" y="4"/>
                        <a:pt x="440" y="4"/>
                      </a:cubicBezTo>
                      <a:cubicBezTo>
                        <a:pt x="344" y="4"/>
                        <a:pt x="242" y="32"/>
                        <a:pt x="152" y="66"/>
                      </a:cubicBezTo>
                      <a:cubicBezTo>
                        <a:pt x="41" y="106"/>
                        <a:pt x="0" y="224"/>
                        <a:pt x="47" y="329"/>
                      </a:cubicBezTo>
                      <a:cubicBezTo>
                        <a:pt x="93" y="431"/>
                        <a:pt x="177" y="462"/>
                        <a:pt x="282" y="478"/>
                      </a:cubicBezTo>
                      <a:cubicBezTo>
                        <a:pt x="474" y="510"/>
                        <a:pt x="666" y="519"/>
                        <a:pt x="859" y="519"/>
                      </a:cubicBezTo>
                      <a:cubicBezTo>
                        <a:pt x="1121" y="519"/>
                        <a:pt x="1385" y="502"/>
                        <a:pt x="1648" y="502"/>
                      </a:cubicBezTo>
                      <a:cubicBezTo>
                        <a:pt x="1715" y="502"/>
                        <a:pt x="1782" y="503"/>
                        <a:pt x="1848" y="506"/>
                      </a:cubicBezTo>
                      <a:cubicBezTo>
                        <a:pt x="1867" y="506"/>
                        <a:pt x="1885" y="507"/>
                        <a:pt x="1904" y="507"/>
                      </a:cubicBezTo>
                      <a:cubicBezTo>
                        <a:pt x="2078" y="507"/>
                        <a:pt x="2254" y="483"/>
                        <a:pt x="2436" y="483"/>
                      </a:cubicBezTo>
                      <a:cubicBezTo>
                        <a:pt x="2530" y="483"/>
                        <a:pt x="2626" y="489"/>
                        <a:pt x="2724" y="509"/>
                      </a:cubicBezTo>
                      <a:cubicBezTo>
                        <a:pt x="2777" y="493"/>
                        <a:pt x="2851" y="484"/>
                        <a:pt x="2919" y="456"/>
                      </a:cubicBezTo>
                      <a:cubicBezTo>
                        <a:pt x="3009" y="419"/>
                        <a:pt x="3105" y="233"/>
                        <a:pt x="3080" y="147"/>
                      </a:cubicBezTo>
                      <a:cubicBezTo>
                        <a:pt x="3046" y="29"/>
                        <a:pt x="2956" y="29"/>
                        <a:pt x="2845" y="26"/>
                      </a:cubicBezTo>
                      <a:cubicBezTo>
                        <a:pt x="2617" y="18"/>
                        <a:pt x="2388" y="0"/>
                        <a:pt x="215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6" name="Google Shape;256;p28"/>
                <p:cNvSpPr/>
                <p:nvPr/>
              </p:nvSpPr>
              <p:spPr>
                <a:xfrm>
                  <a:off x="3769633" y="2611924"/>
                  <a:ext cx="49816" cy="18830"/>
                </a:xfrm>
                <a:custGeom>
                  <a:rect b="b" l="l" r="r" t="t"/>
                  <a:pathLst>
                    <a:path extrusionOk="0" h="522" w="1381">
                      <a:moveTo>
                        <a:pt x="437" y="1"/>
                      </a:moveTo>
                      <a:cubicBezTo>
                        <a:pt x="335" y="13"/>
                        <a:pt x="242" y="19"/>
                        <a:pt x="155" y="41"/>
                      </a:cubicBezTo>
                      <a:cubicBezTo>
                        <a:pt x="50" y="66"/>
                        <a:pt x="0" y="152"/>
                        <a:pt x="31" y="245"/>
                      </a:cubicBezTo>
                      <a:cubicBezTo>
                        <a:pt x="77" y="385"/>
                        <a:pt x="222" y="498"/>
                        <a:pt x="369" y="498"/>
                      </a:cubicBezTo>
                      <a:cubicBezTo>
                        <a:pt x="391" y="498"/>
                        <a:pt x="414" y="496"/>
                        <a:pt x="437" y="490"/>
                      </a:cubicBezTo>
                      <a:cubicBezTo>
                        <a:pt x="491" y="477"/>
                        <a:pt x="543" y="472"/>
                        <a:pt x="595" y="472"/>
                      </a:cubicBezTo>
                      <a:cubicBezTo>
                        <a:pt x="680" y="472"/>
                        <a:pt x="764" y="486"/>
                        <a:pt x="848" y="505"/>
                      </a:cubicBezTo>
                      <a:cubicBezTo>
                        <a:pt x="896" y="515"/>
                        <a:pt x="942" y="521"/>
                        <a:pt x="988" y="521"/>
                      </a:cubicBezTo>
                      <a:cubicBezTo>
                        <a:pt x="1086" y="521"/>
                        <a:pt x="1179" y="492"/>
                        <a:pt x="1257" y="403"/>
                      </a:cubicBezTo>
                      <a:cubicBezTo>
                        <a:pt x="1319" y="332"/>
                        <a:pt x="1381" y="270"/>
                        <a:pt x="1344" y="165"/>
                      </a:cubicBezTo>
                      <a:cubicBezTo>
                        <a:pt x="1306" y="64"/>
                        <a:pt x="1228" y="22"/>
                        <a:pt x="1132" y="22"/>
                      </a:cubicBezTo>
                      <a:cubicBezTo>
                        <a:pt x="1125" y="22"/>
                        <a:pt x="1118" y="22"/>
                        <a:pt x="1111" y="22"/>
                      </a:cubicBezTo>
                      <a:cubicBezTo>
                        <a:pt x="1005" y="28"/>
                        <a:pt x="899" y="34"/>
                        <a:pt x="795" y="34"/>
                      </a:cubicBezTo>
                      <a:cubicBezTo>
                        <a:pt x="672" y="34"/>
                        <a:pt x="552" y="26"/>
                        <a:pt x="43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57" name="Google Shape;257;p28"/>
              <p:cNvSpPr/>
              <p:nvPr/>
            </p:nvSpPr>
            <p:spPr>
              <a:xfrm>
                <a:off x="6009585" y="3593075"/>
                <a:ext cx="437826" cy="432903"/>
              </a:xfrm>
              <a:custGeom>
                <a:rect b="b" l="l" r="r" t="t"/>
                <a:pathLst>
                  <a:path extrusionOk="0" h="6311" w="6383">
                    <a:moveTo>
                      <a:pt x="3330" y="1"/>
                    </a:moveTo>
                    <a:cubicBezTo>
                      <a:pt x="3310" y="1"/>
                      <a:pt x="3286" y="8"/>
                      <a:pt x="3275" y="20"/>
                    </a:cubicBezTo>
                    <a:cubicBezTo>
                      <a:pt x="3244" y="54"/>
                      <a:pt x="3210" y="66"/>
                      <a:pt x="3176" y="66"/>
                    </a:cubicBezTo>
                    <a:cubicBezTo>
                      <a:pt x="3135" y="66"/>
                      <a:pt x="3095" y="49"/>
                      <a:pt x="3061" y="36"/>
                    </a:cubicBezTo>
                    <a:cubicBezTo>
                      <a:pt x="3007" y="15"/>
                      <a:pt x="2954" y="7"/>
                      <a:pt x="2902" y="7"/>
                    </a:cubicBezTo>
                    <a:cubicBezTo>
                      <a:pt x="2800" y="7"/>
                      <a:pt x="2702" y="37"/>
                      <a:pt x="2603" y="58"/>
                    </a:cubicBezTo>
                    <a:cubicBezTo>
                      <a:pt x="2511" y="75"/>
                      <a:pt x="2421" y="148"/>
                      <a:pt x="2335" y="148"/>
                    </a:cubicBezTo>
                    <a:cubicBezTo>
                      <a:pt x="2331" y="148"/>
                      <a:pt x="2328" y="148"/>
                      <a:pt x="2325" y="147"/>
                    </a:cubicBezTo>
                    <a:cubicBezTo>
                      <a:pt x="2315" y="147"/>
                      <a:pt x="2305" y="146"/>
                      <a:pt x="2296" y="146"/>
                    </a:cubicBezTo>
                    <a:cubicBezTo>
                      <a:pt x="2153" y="146"/>
                      <a:pt x="2048" y="211"/>
                      <a:pt x="1935" y="280"/>
                    </a:cubicBezTo>
                    <a:cubicBezTo>
                      <a:pt x="1771" y="379"/>
                      <a:pt x="1603" y="472"/>
                      <a:pt x="1439" y="568"/>
                    </a:cubicBezTo>
                    <a:cubicBezTo>
                      <a:pt x="1387" y="599"/>
                      <a:pt x="1340" y="658"/>
                      <a:pt x="1288" y="664"/>
                    </a:cubicBezTo>
                    <a:cubicBezTo>
                      <a:pt x="1170" y="680"/>
                      <a:pt x="1093" y="751"/>
                      <a:pt x="1049" y="838"/>
                    </a:cubicBezTo>
                    <a:cubicBezTo>
                      <a:pt x="997" y="943"/>
                      <a:pt x="926" y="1005"/>
                      <a:pt x="830" y="1067"/>
                    </a:cubicBezTo>
                    <a:cubicBezTo>
                      <a:pt x="771" y="1104"/>
                      <a:pt x="740" y="1184"/>
                      <a:pt x="700" y="1246"/>
                    </a:cubicBezTo>
                    <a:cubicBezTo>
                      <a:pt x="687" y="1268"/>
                      <a:pt x="684" y="1305"/>
                      <a:pt x="669" y="1314"/>
                    </a:cubicBezTo>
                    <a:cubicBezTo>
                      <a:pt x="557" y="1376"/>
                      <a:pt x="526" y="1491"/>
                      <a:pt x="467" y="1593"/>
                    </a:cubicBezTo>
                    <a:cubicBezTo>
                      <a:pt x="402" y="1707"/>
                      <a:pt x="328" y="1803"/>
                      <a:pt x="303" y="1946"/>
                    </a:cubicBezTo>
                    <a:cubicBezTo>
                      <a:pt x="275" y="2091"/>
                      <a:pt x="164" y="2221"/>
                      <a:pt x="124" y="2367"/>
                    </a:cubicBezTo>
                    <a:cubicBezTo>
                      <a:pt x="71" y="2549"/>
                      <a:pt x="25" y="2744"/>
                      <a:pt x="37" y="2933"/>
                    </a:cubicBezTo>
                    <a:cubicBezTo>
                      <a:pt x="43" y="3038"/>
                      <a:pt x="43" y="3125"/>
                      <a:pt x="0" y="3218"/>
                    </a:cubicBezTo>
                    <a:lnTo>
                      <a:pt x="0" y="3366"/>
                    </a:lnTo>
                    <a:cubicBezTo>
                      <a:pt x="31" y="3465"/>
                      <a:pt x="96" y="3565"/>
                      <a:pt x="87" y="3660"/>
                    </a:cubicBezTo>
                    <a:cubicBezTo>
                      <a:pt x="71" y="3790"/>
                      <a:pt x="93" y="3896"/>
                      <a:pt x="176" y="3992"/>
                    </a:cubicBezTo>
                    <a:cubicBezTo>
                      <a:pt x="195" y="4013"/>
                      <a:pt x="204" y="4060"/>
                      <a:pt x="195" y="4085"/>
                    </a:cubicBezTo>
                    <a:cubicBezTo>
                      <a:pt x="152" y="4177"/>
                      <a:pt x="195" y="4236"/>
                      <a:pt x="251" y="4304"/>
                    </a:cubicBezTo>
                    <a:cubicBezTo>
                      <a:pt x="279" y="4335"/>
                      <a:pt x="279" y="4388"/>
                      <a:pt x="297" y="4428"/>
                    </a:cubicBezTo>
                    <a:cubicBezTo>
                      <a:pt x="353" y="4558"/>
                      <a:pt x="409" y="4688"/>
                      <a:pt x="477" y="4815"/>
                    </a:cubicBezTo>
                    <a:cubicBezTo>
                      <a:pt x="511" y="4880"/>
                      <a:pt x="570" y="4930"/>
                      <a:pt x="613" y="4991"/>
                    </a:cubicBezTo>
                    <a:cubicBezTo>
                      <a:pt x="644" y="5038"/>
                      <a:pt x="656" y="5103"/>
                      <a:pt x="693" y="5140"/>
                    </a:cubicBezTo>
                    <a:cubicBezTo>
                      <a:pt x="808" y="5255"/>
                      <a:pt x="932" y="5357"/>
                      <a:pt x="1049" y="5465"/>
                    </a:cubicBezTo>
                    <a:cubicBezTo>
                      <a:pt x="1077" y="5490"/>
                      <a:pt x="1114" y="5511"/>
                      <a:pt x="1130" y="5542"/>
                    </a:cubicBezTo>
                    <a:cubicBezTo>
                      <a:pt x="1192" y="5672"/>
                      <a:pt x="1322" y="5719"/>
                      <a:pt x="1430" y="5793"/>
                    </a:cubicBezTo>
                    <a:cubicBezTo>
                      <a:pt x="1483" y="5830"/>
                      <a:pt x="1545" y="5864"/>
                      <a:pt x="1606" y="5892"/>
                    </a:cubicBezTo>
                    <a:cubicBezTo>
                      <a:pt x="1681" y="5926"/>
                      <a:pt x="1767" y="5945"/>
                      <a:pt x="1842" y="5979"/>
                    </a:cubicBezTo>
                    <a:cubicBezTo>
                      <a:pt x="1935" y="6022"/>
                      <a:pt x="2015" y="6090"/>
                      <a:pt x="2108" y="6127"/>
                    </a:cubicBezTo>
                    <a:cubicBezTo>
                      <a:pt x="2226" y="6171"/>
                      <a:pt x="2346" y="6202"/>
                      <a:pt x="2467" y="6227"/>
                    </a:cubicBezTo>
                    <a:cubicBezTo>
                      <a:pt x="2582" y="6251"/>
                      <a:pt x="2699" y="6270"/>
                      <a:pt x="2817" y="6282"/>
                    </a:cubicBezTo>
                    <a:cubicBezTo>
                      <a:pt x="2937" y="6295"/>
                      <a:pt x="3058" y="6298"/>
                      <a:pt x="3179" y="6307"/>
                    </a:cubicBezTo>
                    <a:cubicBezTo>
                      <a:pt x="3185" y="6307"/>
                      <a:pt x="3191" y="6298"/>
                      <a:pt x="3201" y="6298"/>
                    </a:cubicBezTo>
                    <a:cubicBezTo>
                      <a:pt x="3245" y="6294"/>
                      <a:pt x="3295" y="6281"/>
                      <a:pt x="3339" y="6281"/>
                    </a:cubicBezTo>
                    <a:cubicBezTo>
                      <a:pt x="3359" y="6281"/>
                      <a:pt x="3379" y="6284"/>
                      <a:pt x="3396" y="6292"/>
                    </a:cubicBezTo>
                    <a:cubicBezTo>
                      <a:pt x="3423" y="6305"/>
                      <a:pt x="3448" y="6310"/>
                      <a:pt x="3471" y="6310"/>
                    </a:cubicBezTo>
                    <a:cubicBezTo>
                      <a:pt x="3507" y="6310"/>
                      <a:pt x="3539" y="6297"/>
                      <a:pt x="3575" y="6282"/>
                    </a:cubicBezTo>
                    <a:cubicBezTo>
                      <a:pt x="3631" y="6261"/>
                      <a:pt x="3687" y="6236"/>
                      <a:pt x="3745" y="6220"/>
                    </a:cubicBezTo>
                    <a:cubicBezTo>
                      <a:pt x="3813" y="6202"/>
                      <a:pt x="3885" y="6196"/>
                      <a:pt x="3953" y="6183"/>
                    </a:cubicBezTo>
                    <a:cubicBezTo>
                      <a:pt x="4114" y="6162"/>
                      <a:pt x="4262" y="6127"/>
                      <a:pt x="4402" y="6022"/>
                    </a:cubicBezTo>
                    <a:cubicBezTo>
                      <a:pt x="4535" y="5920"/>
                      <a:pt x="4711" y="5874"/>
                      <a:pt x="4857" y="5784"/>
                    </a:cubicBezTo>
                    <a:cubicBezTo>
                      <a:pt x="4999" y="5694"/>
                      <a:pt x="5129" y="5583"/>
                      <a:pt x="5253" y="5471"/>
                    </a:cubicBezTo>
                    <a:cubicBezTo>
                      <a:pt x="5460" y="5282"/>
                      <a:pt x="5683" y="5106"/>
                      <a:pt x="5798" y="4837"/>
                    </a:cubicBezTo>
                    <a:cubicBezTo>
                      <a:pt x="5804" y="4821"/>
                      <a:pt x="5825" y="4818"/>
                      <a:pt x="5832" y="4803"/>
                    </a:cubicBezTo>
                    <a:cubicBezTo>
                      <a:pt x="5909" y="4682"/>
                      <a:pt x="6027" y="4567"/>
                      <a:pt x="6048" y="4437"/>
                    </a:cubicBezTo>
                    <a:cubicBezTo>
                      <a:pt x="6070" y="4307"/>
                      <a:pt x="6126" y="4190"/>
                      <a:pt x="6172" y="4078"/>
                    </a:cubicBezTo>
                    <a:cubicBezTo>
                      <a:pt x="6228" y="3939"/>
                      <a:pt x="6240" y="3797"/>
                      <a:pt x="6253" y="3657"/>
                    </a:cubicBezTo>
                    <a:cubicBezTo>
                      <a:pt x="6268" y="3515"/>
                      <a:pt x="6383" y="3376"/>
                      <a:pt x="6287" y="3221"/>
                    </a:cubicBezTo>
                    <a:cubicBezTo>
                      <a:pt x="6280" y="3209"/>
                      <a:pt x="6308" y="3178"/>
                      <a:pt x="6315" y="3156"/>
                    </a:cubicBezTo>
                    <a:cubicBezTo>
                      <a:pt x="6321" y="3128"/>
                      <a:pt x="6327" y="3100"/>
                      <a:pt x="6321" y="3075"/>
                    </a:cubicBezTo>
                    <a:cubicBezTo>
                      <a:pt x="6293" y="2921"/>
                      <a:pt x="6259" y="2769"/>
                      <a:pt x="6237" y="2614"/>
                    </a:cubicBezTo>
                    <a:cubicBezTo>
                      <a:pt x="6228" y="2552"/>
                      <a:pt x="6271" y="2484"/>
                      <a:pt x="6256" y="2429"/>
                    </a:cubicBezTo>
                    <a:cubicBezTo>
                      <a:pt x="6215" y="2280"/>
                      <a:pt x="6185" y="2122"/>
                      <a:pt x="6101" y="1998"/>
                    </a:cubicBezTo>
                    <a:cubicBezTo>
                      <a:pt x="6045" y="1915"/>
                      <a:pt x="6005" y="1844"/>
                      <a:pt x="6008" y="1748"/>
                    </a:cubicBezTo>
                    <a:cubicBezTo>
                      <a:pt x="6008" y="1732"/>
                      <a:pt x="5983" y="1717"/>
                      <a:pt x="5971" y="1701"/>
                    </a:cubicBezTo>
                    <a:cubicBezTo>
                      <a:pt x="5887" y="1599"/>
                      <a:pt x="5807" y="1494"/>
                      <a:pt x="5720" y="1395"/>
                    </a:cubicBezTo>
                    <a:cubicBezTo>
                      <a:pt x="5599" y="1255"/>
                      <a:pt x="5572" y="1039"/>
                      <a:pt x="5367" y="964"/>
                    </a:cubicBezTo>
                    <a:cubicBezTo>
                      <a:pt x="5352" y="958"/>
                      <a:pt x="5346" y="924"/>
                      <a:pt x="5333" y="903"/>
                    </a:cubicBezTo>
                    <a:cubicBezTo>
                      <a:pt x="5279" y="814"/>
                      <a:pt x="5233" y="713"/>
                      <a:pt x="5123" y="713"/>
                    </a:cubicBezTo>
                    <a:cubicBezTo>
                      <a:pt x="5107" y="713"/>
                      <a:pt x="5089" y="715"/>
                      <a:pt x="5070" y="720"/>
                    </a:cubicBezTo>
                    <a:cubicBezTo>
                      <a:pt x="5049" y="670"/>
                      <a:pt x="5039" y="618"/>
                      <a:pt x="5008" y="599"/>
                    </a:cubicBezTo>
                    <a:cubicBezTo>
                      <a:pt x="4919" y="540"/>
                      <a:pt x="4823" y="494"/>
                      <a:pt x="4727" y="448"/>
                    </a:cubicBezTo>
                    <a:cubicBezTo>
                      <a:pt x="4671" y="420"/>
                      <a:pt x="4609" y="398"/>
                      <a:pt x="4550" y="373"/>
                    </a:cubicBezTo>
                    <a:cubicBezTo>
                      <a:pt x="4358" y="286"/>
                      <a:pt x="4186" y="147"/>
                      <a:pt x="3965" y="147"/>
                    </a:cubicBezTo>
                    <a:cubicBezTo>
                      <a:pt x="3958" y="147"/>
                      <a:pt x="3951" y="147"/>
                      <a:pt x="3943" y="147"/>
                    </a:cubicBezTo>
                    <a:cubicBezTo>
                      <a:pt x="3940" y="148"/>
                      <a:pt x="3936" y="148"/>
                      <a:pt x="3933" y="148"/>
                    </a:cubicBezTo>
                    <a:cubicBezTo>
                      <a:pt x="3907" y="148"/>
                      <a:pt x="3879" y="139"/>
                      <a:pt x="3863" y="123"/>
                    </a:cubicBezTo>
                    <a:cubicBezTo>
                      <a:pt x="3784" y="41"/>
                      <a:pt x="3688" y="37"/>
                      <a:pt x="3591" y="37"/>
                    </a:cubicBezTo>
                    <a:cubicBezTo>
                      <a:pt x="3578" y="37"/>
                      <a:pt x="3566" y="37"/>
                      <a:pt x="3553" y="37"/>
                    </a:cubicBezTo>
                    <a:cubicBezTo>
                      <a:pt x="3485" y="37"/>
                      <a:pt x="3417" y="35"/>
                      <a:pt x="3355" y="5"/>
                    </a:cubicBezTo>
                    <a:cubicBezTo>
                      <a:pt x="3349" y="2"/>
                      <a:pt x="3340" y="1"/>
                      <a:pt x="33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28"/>
              <p:cNvSpPr/>
              <p:nvPr/>
            </p:nvSpPr>
            <p:spPr>
              <a:xfrm>
                <a:off x="5094848" y="3593084"/>
                <a:ext cx="1025887" cy="405492"/>
              </a:xfrm>
              <a:custGeom>
                <a:rect b="b" l="l" r="r" t="t"/>
                <a:pathLst>
                  <a:path extrusionOk="0" fill="none" h="11457" w="28986">
                    <a:moveTo>
                      <a:pt x="23259" y="11457"/>
                    </a:moveTo>
                    <a:lnTo>
                      <a:pt x="5727" y="11457"/>
                    </a:lnTo>
                    <a:cubicBezTo>
                      <a:pt x="2563" y="11457"/>
                      <a:pt x="0" y="8891"/>
                      <a:pt x="0" y="5727"/>
                    </a:cubicBezTo>
                    <a:lnTo>
                      <a:pt x="0" y="5727"/>
                    </a:lnTo>
                    <a:cubicBezTo>
                      <a:pt x="0" y="2564"/>
                      <a:pt x="2563" y="1"/>
                      <a:pt x="5727" y="1"/>
                    </a:cubicBezTo>
                    <a:lnTo>
                      <a:pt x="23259" y="1"/>
                    </a:lnTo>
                    <a:cubicBezTo>
                      <a:pt x="26422" y="1"/>
                      <a:pt x="28985" y="2564"/>
                      <a:pt x="28985" y="5727"/>
                    </a:cubicBezTo>
                    <a:lnTo>
                      <a:pt x="28985" y="5727"/>
                    </a:lnTo>
                    <a:cubicBezTo>
                      <a:pt x="28985" y="8891"/>
                      <a:pt x="26422" y="11457"/>
                      <a:pt x="23259" y="11457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30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28"/>
              <p:cNvSpPr/>
              <p:nvPr/>
            </p:nvSpPr>
            <p:spPr>
              <a:xfrm>
                <a:off x="5319683" y="3758319"/>
                <a:ext cx="75894" cy="75022"/>
              </a:xfrm>
              <a:custGeom>
                <a:rect b="b" l="l" r="r" t="t"/>
                <a:pathLst>
                  <a:path extrusionOk="0" h="6311" w="6383">
                    <a:moveTo>
                      <a:pt x="3330" y="1"/>
                    </a:moveTo>
                    <a:cubicBezTo>
                      <a:pt x="3310" y="1"/>
                      <a:pt x="3286" y="8"/>
                      <a:pt x="3275" y="20"/>
                    </a:cubicBezTo>
                    <a:cubicBezTo>
                      <a:pt x="3244" y="54"/>
                      <a:pt x="3210" y="66"/>
                      <a:pt x="3176" y="66"/>
                    </a:cubicBezTo>
                    <a:cubicBezTo>
                      <a:pt x="3135" y="66"/>
                      <a:pt x="3095" y="49"/>
                      <a:pt x="3061" y="36"/>
                    </a:cubicBezTo>
                    <a:cubicBezTo>
                      <a:pt x="3007" y="15"/>
                      <a:pt x="2954" y="7"/>
                      <a:pt x="2902" y="7"/>
                    </a:cubicBezTo>
                    <a:cubicBezTo>
                      <a:pt x="2800" y="7"/>
                      <a:pt x="2702" y="37"/>
                      <a:pt x="2603" y="58"/>
                    </a:cubicBezTo>
                    <a:cubicBezTo>
                      <a:pt x="2511" y="75"/>
                      <a:pt x="2421" y="148"/>
                      <a:pt x="2335" y="148"/>
                    </a:cubicBezTo>
                    <a:cubicBezTo>
                      <a:pt x="2331" y="148"/>
                      <a:pt x="2328" y="148"/>
                      <a:pt x="2325" y="147"/>
                    </a:cubicBezTo>
                    <a:cubicBezTo>
                      <a:pt x="2315" y="147"/>
                      <a:pt x="2305" y="146"/>
                      <a:pt x="2296" y="146"/>
                    </a:cubicBezTo>
                    <a:cubicBezTo>
                      <a:pt x="2153" y="146"/>
                      <a:pt x="2048" y="211"/>
                      <a:pt x="1935" y="280"/>
                    </a:cubicBezTo>
                    <a:cubicBezTo>
                      <a:pt x="1771" y="379"/>
                      <a:pt x="1603" y="472"/>
                      <a:pt x="1439" y="568"/>
                    </a:cubicBezTo>
                    <a:cubicBezTo>
                      <a:pt x="1387" y="599"/>
                      <a:pt x="1340" y="658"/>
                      <a:pt x="1288" y="664"/>
                    </a:cubicBezTo>
                    <a:cubicBezTo>
                      <a:pt x="1170" y="680"/>
                      <a:pt x="1093" y="751"/>
                      <a:pt x="1049" y="838"/>
                    </a:cubicBezTo>
                    <a:cubicBezTo>
                      <a:pt x="997" y="943"/>
                      <a:pt x="926" y="1005"/>
                      <a:pt x="830" y="1067"/>
                    </a:cubicBezTo>
                    <a:cubicBezTo>
                      <a:pt x="771" y="1104"/>
                      <a:pt x="740" y="1184"/>
                      <a:pt x="700" y="1246"/>
                    </a:cubicBezTo>
                    <a:cubicBezTo>
                      <a:pt x="687" y="1268"/>
                      <a:pt x="684" y="1305"/>
                      <a:pt x="669" y="1314"/>
                    </a:cubicBezTo>
                    <a:cubicBezTo>
                      <a:pt x="557" y="1376"/>
                      <a:pt x="526" y="1491"/>
                      <a:pt x="467" y="1593"/>
                    </a:cubicBezTo>
                    <a:cubicBezTo>
                      <a:pt x="402" y="1707"/>
                      <a:pt x="328" y="1803"/>
                      <a:pt x="303" y="1946"/>
                    </a:cubicBezTo>
                    <a:cubicBezTo>
                      <a:pt x="275" y="2091"/>
                      <a:pt x="164" y="2221"/>
                      <a:pt x="124" y="2367"/>
                    </a:cubicBezTo>
                    <a:cubicBezTo>
                      <a:pt x="71" y="2549"/>
                      <a:pt x="25" y="2744"/>
                      <a:pt x="37" y="2933"/>
                    </a:cubicBezTo>
                    <a:cubicBezTo>
                      <a:pt x="43" y="3038"/>
                      <a:pt x="43" y="3125"/>
                      <a:pt x="0" y="3218"/>
                    </a:cubicBezTo>
                    <a:lnTo>
                      <a:pt x="0" y="3366"/>
                    </a:lnTo>
                    <a:cubicBezTo>
                      <a:pt x="31" y="3465"/>
                      <a:pt x="96" y="3565"/>
                      <a:pt x="87" y="3660"/>
                    </a:cubicBezTo>
                    <a:cubicBezTo>
                      <a:pt x="71" y="3790"/>
                      <a:pt x="93" y="3896"/>
                      <a:pt x="176" y="3992"/>
                    </a:cubicBezTo>
                    <a:cubicBezTo>
                      <a:pt x="195" y="4013"/>
                      <a:pt x="204" y="4060"/>
                      <a:pt x="195" y="4085"/>
                    </a:cubicBezTo>
                    <a:cubicBezTo>
                      <a:pt x="152" y="4177"/>
                      <a:pt x="195" y="4236"/>
                      <a:pt x="251" y="4304"/>
                    </a:cubicBezTo>
                    <a:cubicBezTo>
                      <a:pt x="279" y="4335"/>
                      <a:pt x="279" y="4388"/>
                      <a:pt x="297" y="4428"/>
                    </a:cubicBezTo>
                    <a:cubicBezTo>
                      <a:pt x="353" y="4558"/>
                      <a:pt x="409" y="4688"/>
                      <a:pt x="477" y="4815"/>
                    </a:cubicBezTo>
                    <a:cubicBezTo>
                      <a:pt x="511" y="4880"/>
                      <a:pt x="570" y="4930"/>
                      <a:pt x="613" y="4991"/>
                    </a:cubicBezTo>
                    <a:cubicBezTo>
                      <a:pt x="644" y="5038"/>
                      <a:pt x="656" y="5103"/>
                      <a:pt x="693" y="5140"/>
                    </a:cubicBezTo>
                    <a:cubicBezTo>
                      <a:pt x="808" y="5255"/>
                      <a:pt x="932" y="5357"/>
                      <a:pt x="1049" y="5465"/>
                    </a:cubicBezTo>
                    <a:cubicBezTo>
                      <a:pt x="1077" y="5490"/>
                      <a:pt x="1114" y="5511"/>
                      <a:pt x="1130" y="5542"/>
                    </a:cubicBezTo>
                    <a:cubicBezTo>
                      <a:pt x="1192" y="5672"/>
                      <a:pt x="1322" y="5719"/>
                      <a:pt x="1430" y="5793"/>
                    </a:cubicBezTo>
                    <a:cubicBezTo>
                      <a:pt x="1483" y="5830"/>
                      <a:pt x="1545" y="5864"/>
                      <a:pt x="1606" y="5892"/>
                    </a:cubicBezTo>
                    <a:cubicBezTo>
                      <a:pt x="1681" y="5926"/>
                      <a:pt x="1767" y="5945"/>
                      <a:pt x="1842" y="5979"/>
                    </a:cubicBezTo>
                    <a:cubicBezTo>
                      <a:pt x="1935" y="6022"/>
                      <a:pt x="2015" y="6090"/>
                      <a:pt x="2108" y="6127"/>
                    </a:cubicBezTo>
                    <a:cubicBezTo>
                      <a:pt x="2226" y="6171"/>
                      <a:pt x="2346" y="6202"/>
                      <a:pt x="2467" y="6227"/>
                    </a:cubicBezTo>
                    <a:cubicBezTo>
                      <a:pt x="2582" y="6251"/>
                      <a:pt x="2699" y="6270"/>
                      <a:pt x="2817" y="6282"/>
                    </a:cubicBezTo>
                    <a:cubicBezTo>
                      <a:pt x="2937" y="6295"/>
                      <a:pt x="3058" y="6298"/>
                      <a:pt x="3179" y="6307"/>
                    </a:cubicBezTo>
                    <a:cubicBezTo>
                      <a:pt x="3185" y="6307"/>
                      <a:pt x="3191" y="6298"/>
                      <a:pt x="3201" y="6298"/>
                    </a:cubicBezTo>
                    <a:cubicBezTo>
                      <a:pt x="3245" y="6294"/>
                      <a:pt x="3295" y="6281"/>
                      <a:pt x="3339" y="6281"/>
                    </a:cubicBezTo>
                    <a:cubicBezTo>
                      <a:pt x="3359" y="6281"/>
                      <a:pt x="3379" y="6284"/>
                      <a:pt x="3396" y="6292"/>
                    </a:cubicBezTo>
                    <a:cubicBezTo>
                      <a:pt x="3423" y="6305"/>
                      <a:pt x="3448" y="6310"/>
                      <a:pt x="3471" y="6310"/>
                    </a:cubicBezTo>
                    <a:cubicBezTo>
                      <a:pt x="3507" y="6310"/>
                      <a:pt x="3539" y="6297"/>
                      <a:pt x="3575" y="6282"/>
                    </a:cubicBezTo>
                    <a:cubicBezTo>
                      <a:pt x="3631" y="6261"/>
                      <a:pt x="3687" y="6236"/>
                      <a:pt x="3745" y="6220"/>
                    </a:cubicBezTo>
                    <a:cubicBezTo>
                      <a:pt x="3813" y="6202"/>
                      <a:pt x="3885" y="6196"/>
                      <a:pt x="3953" y="6183"/>
                    </a:cubicBezTo>
                    <a:cubicBezTo>
                      <a:pt x="4114" y="6162"/>
                      <a:pt x="4262" y="6127"/>
                      <a:pt x="4402" y="6022"/>
                    </a:cubicBezTo>
                    <a:cubicBezTo>
                      <a:pt x="4535" y="5920"/>
                      <a:pt x="4711" y="5874"/>
                      <a:pt x="4857" y="5784"/>
                    </a:cubicBezTo>
                    <a:cubicBezTo>
                      <a:pt x="4999" y="5694"/>
                      <a:pt x="5129" y="5583"/>
                      <a:pt x="5253" y="5471"/>
                    </a:cubicBezTo>
                    <a:cubicBezTo>
                      <a:pt x="5460" y="5282"/>
                      <a:pt x="5683" y="5106"/>
                      <a:pt x="5798" y="4837"/>
                    </a:cubicBezTo>
                    <a:cubicBezTo>
                      <a:pt x="5804" y="4821"/>
                      <a:pt x="5825" y="4818"/>
                      <a:pt x="5832" y="4803"/>
                    </a:cubicBezTo>
                    <a:cubicBezTo>
                      <a:pt x="5909" y="4682"/>
                      <a:pt x="6027" y="4567"/>
                      <a:pt x="6048" y="4437"/>
                    </a:cubicBezTo>
                    <a:cubicBezTo>
                      <a:pt x="6070" y="4307"/>
                      <a:pt x="6126" y="4190"/>
                      <a:pt x="6172" y="4078"/>
                    </a:cubicBezTo>
                    <a:cubicBezTo>
                      <a:pt x="6228" y="3939"/>
                      <a:pt x="6240" y="3797"/>
                      <a:pt x="6253" y="3657"/>
                    </a:cubicBezTo>
                    <a:cubicBezTo>
                      <a:pt x="6268" y="3515"/>
                      <a:pt x="6383" y="3376"/>
                      <a:pt x="6287" y="3221"/>
                    </a:cubicBezTo>
                    <a:cubicBezTo>
                      <a:pt x="6280" y="3209"/>
                      <a:pt x="6308" y="3178"/>
                      <a:pt x="6315" y="3156"/>
                    </a:cubicBezTo>
                    <a:cubicBezTo>
                      <a:pt x="6321" y="3128"/>
                      <a:pt x="6327" y="3100"/>
                      <a:pt x="6321" y="3075"/>
                    </a:cubicBezTo>
                    <a:cubicBezTo>
                      <a:pt x="6293" y="2921"/>
                      <a:pt x="6259" y="2769"/>
                      <a:pt x="6237" y="2614"/>
                    </a:cubicBezTo>
                    <a:cubicBezTo>
                      <a:pt x="6228" y="2552"/>
                      <a:pt x="6271" y="2484"/>
                      <a:pt x="6256" y="2429"/>
                    </a:cubicBezTo>
                    <a:cubicBezTo>
                      <a:pt x="6215" y="2280"/>
                      <a:pt x="6185" y="2122"/>
                      <a:pt x="6101" y="1998"/>
                    </a:cubicBezTo>
                    <a:cubicBezTo>
                      <a:pt x="6045" y="1915"/>
                      <a:pt x="6005" y="1844"/>
                      <a:pt x="6008" y="1748"/>
                    </a:cubicBezTo>
                    <a:cubicBezTo>
                      <a:pt x="6008" y="1732"/>
                      <a:pt x="5983" y="1717"/>
                      <a:pt x="5971" y="1701"/>
                    </a:cubicBezTo>
                    <a:cubicBezTo>
                      <a:pt x="5887" y="1599"/>
                      <a:pt x="5807" y="1494"/>
                      <a:pt x="5720" y="1395"/>
                    </a:cubicBezTo>
                    <a:cubicBezTo>
                      <a:pt x="5599" y="1255"/>
                      <a:pt x="5572" y="1039"/>
                      <a:pt x="5367" y="964"/>
                    </a:cubicBezTo>
                    <a:cubicBezTo>
                      <a:pt x="5352" y="958"/>
                      <a:pt x="5346" y="924"/>
                      <a:pt x="5333" y="903"/>
                    </a:cubicBezTo>
                    <a:cubicBezTo>
                      <a:pt x="5279" y="814"/>
                      <a:pt x="5233" y="713"/>
                      <a:pt x="5123" y="713"/>
                    </a:cubicBezTo>
                    <a:cubicBezTo>
                      <a:pt x="5107" y="713"/>
                      <a:pt x="5089" y="715"/>
                      <a:pt x="5070" y="720"/>
                    </a:cubicBezTo>
                    <a:cubicBezTo>
                      <a:pt x="5049" y="670"/>
                      <a:pt x="5039" y="618"/>
                      <a:pt x="5008" y="599"/>
                    </a:cubicBezTo>
                    <a:cubicBezTo>
                      <a:pt x="4919" y="540"/>
                      <a:pt x="4823" y="494"/>
                      <a:pt x="4727" y="448"/>
                    </a:cubicBezTo>
                    <a:cubicBezTo>
                      <a:pt x="4671" y="420"/>
                      <a:pt x="4609" y="398"/>
                      <a:pt x="4550" y="373"/>
                    </a:cubicBezTo>
                    <a:cubicBezTo>
                      <a:pt x="4358" y="286"/>
                      <a:pt x="4186" y="147"/>
                      <a:pt x="3965" y="147"/>
                    </a:cubicBezTo>
                    <a:cubicBezTo>
                      <a:pt x="3958" y="147"/>
                      <a:pt x="3951" y="147"/>
                      <a:pt x="3943" y="147"/>
                    </a:cubicBezTo>
                    <a:cubicBezTo>
                      <a:pt x="3940" y="148"/>
                      <a:pt x="3936" y="148"/>
                      <a:pt x="3933" y="148"/>
                    </a:cubicBezTo>
                    <a:cubicBezTo>
                      <a:pt x="3907" y="148"/>
                      <a:pt x="3879" y="139"/>
                      <a:pt x="3863" y="123"/>
                    </a:cubicBezTo>
                    <a:cubicBezTo>
                      <a:pt x="3784" y="41"/>
                      <a:pt x="3688" y="37"/>
                      <a:pt x="3591" y="37"/>
                    </a:cubicBezTo>
                    <a:cubicBezTo>
                      <a:pt x="3578" y="37"/>
                      <a:pt x="3566" y="37"/>
                      <a:pt x="3553" y="37"/>
                    </a:cubicBezTo>
                    <a:cubicBezTo>
                      <a:pt x="3485" y="37"/>
                      <a:pt x="3417" y="35"/>
                      <a:pt x="3355" y="5"/>
                    </a:cubicBezTo>
                    <a:cubicBezTo>
                      <a:pt x="3349" y="2"/>
                      <a:pt x="3340" y="1"/>
                      <a:pt x="33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28"/>
              <p:cNvSpPr/>
              <p:nvPr/>
            </p:nvSpPr>
            <p:spPr>
              <a:xfrm>
                <a:off x="5569846" y="3758319"/>
                <a:ext cx="75894" cy="75022"/>
              </a:xfrm>
              <a:custGeom>
                <a:rect b="b" l="l" r="r" t="t"/>
                <a:pathLst>
                  <a:path extrusionOk="0" h="6311" w="6383">
                    <a:moveTo>
                      <a:pt x="3330" y="1"/>
                    </a:moveTo>
                    <a:cubicBezTo>
                      <a:pt x="3310" y="1"/>
                      <a:pt x="3286" y="8"/>
                      <a:pt x="3275" y="20"/>
                    </a:cubicBezTo>
                    <a:cubicBezTo>
                      <a:pt x="3244" y="54"/>
                      <a:pt x="3210" y="66"/>
                      <a:pt x="3176" y="66"/>
                    </a:cubicBezTo>
                    <a:cubicBezTo>
                      <a:pt x="3135" y="66"/>
                      <a:pt x="3095" y="49"/>
                      <a:pt x="3061" y="36"/>
                    </a:cubicBezTo>
                    <a:cubicBezTo>
                      <a:pt x="3007" y="15"/>
                      <a:pt x="2954" y="7"/>
                      <a:pt x="2902" y="7"/>
                    </a:cubicBezTo>
                    <a:cubicBezTo>
                      <a:pt x="2800" y="7"/>
                      <a:pt x="2702" y="37"/>
                      <a:pt x="2603" y="58"/>
                    </a:cubicBezTo>
                    <a:cubicBezTo>
                      <a:pt x="2511" y="75"/>
                      <a:pt x="2421" y="148"/>
                      <a:pt x="2335" y="148"/>
                    </a:cubicBezTo>
                    <a:cubicBezTo>
                      <a:pt x="2331" y="148"/>
                      <a:pt x="2328" y="148"/>
                      <a:pt x="2325" y="147"/>
                    </a:cubicBezTo>
                    <a:cubicBezTo>
                      <a:pt x="2315" y="147"/>
                      <a:pt x="2305" y="146"/>
                      <a:pt x="2296" y="146"/>
                    </a:cubicBezTo>
                    <a:cubicBezTo>
                      <a:pt x="2153" y="146"/>
                      <a:pt x="2048" y="211"/>
                      <a:pt x="1935" y="280"/>
                    </a:cubicBezTo>
                    <a:cubicBezTo>
                      <a:pt x="1771" y="379"/>
                      <a:pt x="1603" y="472"/>
                      <a:pt x="1439" y="568"/>
                    </a:cubicBezTo>
                    <a:cubicBezTo>
                      <a:pt x="1387" y="599"/>
                      <a:pt x="1340" y="658"/>
                      <a:pt x="1288" y="664"/>
                    </a:cubicBezTo>
                    <a:cubicBezTo>
                      <a:pt x="1170" y="680"/>
                      <a:pt x="1093" y="751"/>
                      <a:pt x="1049" y="838"/>
                    </a:cubicBezTo>
                    <a:cubicBezTo>
                      <a:pt x="997" y="943"/>
                      <a:pt x="926" y="1005"/>
                      <a:pt x="830" y="1067"/>
                    </a:cubicBezTo>
                    <a:cubicBezTo>
                      <a:pt x="771" y="1104"/>
                      <a:pt x="740" y="1184"/>
                      <a:pt x="700" y="1246"/>
                    </a:cubicBezTo>
                    <a:cubicBezTo>
                      <a:pt x="687" y="1268"/>
                      <a:pt x="684" y="1305"/>
                      <a:pt x="669" y="1314"/>
                    </a:cubicBezTo>
                    <a:cubicBezTo>
                      <a:pt x="557" y="1376"/>
                      <a:pt x="526" y="1491"/>
                      <a:pt x="467" y="1593"/>
                    </a:cubicBezTo>
                    <a:cubicBezTo>
                      <a:pt x="402" y="1707"/>
                      <a:pt x="328" y="1803"/>
                      <a:pt x="303" y="1946"/>
                    </a:cubicBezTo>
                    <a:cubicBezTo>
                      <a:pt x="275" y="2091"/>
                      <a:pt x="164" y="2221"/>
                      <a:pt x="124" y="2367"/>
                    </a:cubicBezTo>
                    <a:cubicBezTo>
                      <a:pt x="71" y="2549"/>
                      <a:pt x="25" y="2744"/>
                      <a:pt x="37" y="2933"/>
                    </a:cubicBezTo>
                    <a:cubicBezTo>
                      <a:pt x="43" y="3038"/>
                      <a:pt x="43" y="3125"/>
                      <a:pt x="0" y="3218"/>
                    </a:cubicBezTo>
                    <a:lnTo>
                      <a:pt x="0" y="3366"/>
                    </a:lnTo>
                    <a:cubicBezTo>
                      <a:pt x="31" y="3465"/>
                      <a:pt x="96" y="3565"/>
                      <a:pt x="87" y="3660"/>
                    </a:cubicBezTo>
                    <a:cubicBezTo>
                      <a:pt x="71" y="3790"/>
                      <a:pt x="93" y="3896"/>
                      <a:pt x="176" y="3992"/>
                    </a:cubicBezTo>
                    <a:cubicBezTo>
                      <a:pt x="195" y="4013"/>
                      <a:pt x="204" y="4060"/>
                      <a:pt x="195" y="4085"/>
                    </a:cubicBezTo>
                    <a:cubicBezTo>
                      <a:pt x="152" y="4177"/>
                      <a:pt x="195" y="4236"/>
                      <a:pt x="251" y="4304"/>
                    </a:cubicBezTo>
                    <a:cubicBezTo>
                      <a:pt x="279" y="4335"/>
                      <a:pt x="279" y="4388"/>
                      <a:pt x="297" y="4428"/>
                    </a:cubicBezTo>
                    <a:cubicBezTo>
                      <a:pt x="353" y="4558"/>
                      <a:pt x="409" y="4688"/>
                      <a:pt x="477" y="4815"/>
                    </a:cubicBezTo>
                    <a:cubicBezTo>
                      <a:pt x="511" y="4880"/>
                      <a:pt x="570" y="4930"/>
                      <a:pt x="613" y="4991"/>
                    </a:cubicBezTo>
                    <a:cubicBezTo>
                      <a:pt x="644" y="5038"/>
                      <a:pt x="656" y="5103"/>
                      <a:pt x="693" y="5140"/>
                    </a:cubicBezTo>
                    <a:cubicBezTo>
                      <a:pt x="808" y="5255"/>
                      <a:pt x="932" y="5357"/>
                      <a:pt x="1049" y="5465"/>
                    </a:cubicBezTo>
                    <a:cubicBezTo>
                      <a:pt x="1077" y="5490"/>
                      <a:pt x="1114" y="5511"/>
                      <a:pt x="1130" y="5542"/>
                    </a:cubicBezTo>
                    <a:cubicBezTo>
                      <a:pt x="1192" y="5672"/>
                      <a:pt x="1322" y="5719"/>
                      <a:pt x="1430" y="5793"/>
                    </a:cubicBezTo>
                    <a:cubicBezTo>
                      <a:pt x="1483" y="5830"/>
                      <a:pt x="1545" y="5864"/>
                      <a:pt x="1606" y="5892"/>
                    </a:cubicBezTo>
                    <a:cubicBezTo>
                      <a:pt x="1681" y="5926"/>
                      <a:pt x="1767" y="5945"/>
                      <a:pt x="1842" y="5979"/>
                    </a:cubicBezTo>
                    <a:cubicBezTo>
                      <a:pt x="1935" y="6022"/>
                      <a:pt x="2015" y="6090"/>
                      <a:pt x="2108" y="6127"/>
                    </a:cubicBezTo>
                    <a:cubicBezTo>
                      <a:pt x="2226" y="6171"/>
                      <a:pt x="2346" y="6202"/>
                      <a:pt x="2467" y="6227"/>
                    </a:cubicBezTo>
                    <a:cubicBezTo>
                      <a:pt x="2582" y="6251"/>
                      <a:pt x="2699" y="6270"/>
                      <a:pt x="2817" y="6282"/>
                    </a:cubicBezTo>
                    <a:cubicBezTo>
                      <a:pt x="2937" y="6295"/>
                      <a:pt x="3058" y="6298"/>
                      <a:pt x="3179" y="6307"/>
                    </a:cubicBezTo>
                    <a:cubicBezTo>
                      <a:pt x="3185" y="6307"/>
                      <a:pt x="3191" y="6298"/>
                      <a:pt x="3201" y="6298"/>
                    </a:cubicBezTo>
                    <a:cubicBezTo>
                      <a:pt x="3245" y="6294"/>
                      <a:pt x="3295" y="6281"/>
                      <a:pt x="3339" y="6281"/>
                    </a:cubicBezTo>
                    <a:cubicBezTo>
                      <a:pt x="3359" y="6281"/>
                      <a:pt x="3379" y="6284"/>
                      <a:pt x="3396" y="6292"/>
                    </a:cubicBezTo>
                    <a:cubicBezTo>
                      <a:pt x="3423" y="6305"/>
                      <a:pt x="3448" y="6310"/>
                      <a:pt x="3471" y="6310"/>
                    </a:cubicBezTo>
                    <a:cubicBezTo>
                      <a:pt x="3507" y="6310"/>
                      <a:pt x="3539" y="6297"/>
                      <a:pt x="3575" y="6282"/>
                    </a:cubicBezTo>
                    <a:cubicBezTo>
                      <a:pt x="3631" y="6261"/>
                      <a:pt x="3687" y="6236"/>
                      <a:pt x="3745" y="6220"/>
                    </a:cubicBezTo>
                    <a:cubicBezTo>
                      <a:pt x="3813" y="6202"/>
                      <a:pt x="3885" y="6196"/>
                      <a:pt x="3953" y="6183"/>
                    </a:cubicBezTo>
                    <a:cubicBezTo>
                      <a:pt x="4114" y="6162"/>
                      <a:pt x="4262" y="6127"/>
                      <a:pt x="4402" y="6022"/>
                    </a:cubicBezTo>
                    <a:cubicBezTo>
                      <a:pt x="4535" y="5920"/>
                      <a:pt x="4711" y="5874"/>
                      <a:pt x="4857" y="5784"/>
                    </a:cubicBezTo>
                    <a:cubicBezTo>
                      <a:pt x="4999" y="5694"/>
                      <a:pt x="5129" y="5583"/>
                      <a:pt x="5253" y="5471"/>
                    </a:cubicBezTo>
                    <a:cubicBezTo>
                      <a:pt x="5460" y="5282"/>
                      <a:pt x="5683" y="5106"/>
                      <a:pt x="5798" y="4837"/>
                    </a:cubicBezTo>
                    <a:cubicBezTo>
                      <a:pt x="5804" y="4821"/>
                      <a:pt x="5825" y="4818"/>
                      <a:pt x="5832" y="4803"/>
                    </a:cubicBezTo>
                    <a:cubicBezTo>
                      <a:pt x="5909" y="4682"/>
                      <a:pt x="6027" y="4567"/>
                      <a:pt x="6048" y="4437"/>
                    </a:cubicBezTo>
                    <a:cubicBezTo>
                      <a:pt x="6070" y="4307"/>
                      <a:pt x="6126" y="4190"/>
                      <a:pt x="6172" y="4078"/>
                    </a:cubicBezTo>
                    <a:cubicBezTo>
                      <a:pt x="6228" y="3939"/>
                      <a:pt x="6240" y="3797"/>
                      <a:pt x="6253" y="3657"/>
                    </a:cubicBezTo>
                    <a:cubicBezTo>
                      <a:pt x="6268" y="3515"/>
                      <a:pt x="6383" y="3376"/>
                      <a:pt x="6287" y="3221"/>
                    </a:cubicBezTo>
                    <a:cubicBezTo>
                      <a:pt x="6280" y="3209"/>
                      <a:pt x="6308" y="3178"/>
                      <a:pt x="6315" y="3156"/>
                    </a:cubicBezTo>
                    <a:cubicBezTo>
                      <a:pt x="6321" y="3128"/>
                      <a:pt x="6327" y="3100"/>
                      <a:pt x="6321" y="3075"/>
                    </a:cubicBezTo>
                    <a:cubicBezTo>
                      <a:pt x="6293" y="2921"/>
                      <a:pt x="6259" y="2769"/>
                      <a:pt x="6237" y="2614"/>
                    </a:cubicBezTo>
                    <a:cubicBezTo>
                      <a:pt x="6228" y="2552"/>
                      <a:pt x="6271" y="2484"/>
                      <a:pt x="6256" y="2429"/>
                    </a:cubicBezTo>
                    <a:cubicBezTo>
                      <a:pt x="6215" y="2280"/>
                      <a:pt x="6185" y="2122"/>
                      <a:pt x="6101" y="1998"/>
                    </a:cubicBezTo>
                    <a:cubicBezTo>
                      <a:pt x="6045" y="1915"/>
                      <a:pt x="6005" y="1844"/>
                      <a:pt x="6008" y="1748"/>
                    </a:cubicBezTo>
                    <a:cubicBezTo>
                      <a:pt x="6008" y="1732"/>
                      <a:pt x="5983" y="1717"/>
                      <a:pt x="5971" y="1701"/>
                    </a:cubicBezTo>
                    <a:cubicBezTo>
                      <a:pt x="5887" y="1599"/>
                      <a:pt x="5807" y="1494"/>
                      <a:pt x="5720" y="1395"/>
                    </a:cubicBezTo>
                    <a:cubicBezTo>
                      <a:pt x="5599" y="1255"/>
                      <a:pt x="5572" y="1039"/>
                      <a:pt x="5367" y="964"/>
                    </a:cubicBezTo>
                    <a:cubicBezTo>
                      <a:pt x="5352" y="958"/>
                      <a:pt x="5346" y="924"/>
                      <a:pt x="5333" y="903"/>
                    </a:cubicBezTo>
                    <a:cubicBezTo>
                      <a:pt x="5279" y="814"/>
                      <a:pt x="5233" y="713"/>
                      <a:pt x="5123" y="713"/>
                    </a:cubicBezTo>
                    <a:cubicBezTo>
                      <a:pt x="5107" y="713"/>
                      <a:pt x="5089" y="715"/>
                      <a:pt x="5070" y="720"/>
                    </a:cubicBezTo>
                    <a:cubicBezTo>
                      <a:pt x="5049" y="670"/>
                      <a:pt x="5039" y="618"/>
                      <a:pt x="5008" y="599"/>
                    </a:cubicBezTo>
                    <a:cubicBezTo>
                      <a:pt x="4919" y="540"/>
                      <a:pt x="4823" y="494"/>
                      <a:pt x="4727" y="448"/>
                    </a:cubicBezTo>
                    <a:cubicBezTo>
                      <a:pt x="4671" y="420"/>
                      <a:pt x="4609" y="398"/>
                      <a:pt x="4550" y="373"/>
                    </a:cubicBezTo>
                    <a:cubicBezTo>
                      <a:pt x="4358" y="286"/>
                      <a:pt x="4186" y="147"/>
                      <a:pt x="3965" y="147"/>
                    </a:cubicBezTo>
                    <a:cubicBezTo>
                      <a:pt x="3958" y="147"/>
                      <a:pt x="3951" y="147"/>
                      <a:pt x="3943" y="147"/>
                    </a:cubicBezTo>
                    <a:cubicBezTo>
                      <a:pt x="3940" y="148"/>
                      <a:pt x="3936" y="148"/>
                      <a:pt x="3933" y="148"/>
                    </a:cubicBezTo>
                    <a:cubicBezTo>
                      <a:pt x="3907" y="148"/>
                      <a:pt x="3879" y="139"/>
                      <a:pt x="3863" y="123"/>
                    </a:cubicBezTo>
                    <a:cubicBezTo>
                      <a:pt x="3784" y="41"/>
                      <a:pt x="3688" y="37"/>
                      <a:pt x="3591" y="37"/>
                    </a:cubicBezTo>
                    <a:cubicBezTo>
                      <a:pt x="3578" y="37"/>
                      <a:pt x="3566" y="37"/>
                      <a:pt x="3553" y="37"/>
                    </a:cubicBezTo>
                    <a:cubicBezTo>
                      <a:pt x="3485" y="37"/>
                      <a:pt x="3417" y="35"/>
                      <a:pt x="3355" y="5"/>
                    </a:cubicBezTo>
                    <a:cubicBezTo>
                      <a:pt x="3349" y="2"/>
                      <a:pt x="3340" y="1"/>
                      <a:pt x="33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28"/>
              <p:cNvSpPr/>
              <p:nvPr/>
            </p:nvSpPr>
            <p:spPr>
              <a:xfrm>
                <a:off x="5820008" y="3758319"/>
                <a:ext cx="75894" cy="75022"/>
              </a:xfrm>
              <a:custGeom>
                <a:rect b="b" l="l" r="r" t="t"/>
                <a:pathLst>
                  <a:path extrusionOk="0" h="6311" w="6383">
                    <a:moveTo>
                      <a:pt x="3330" y="1"/>
                    </a:moveTo>
                    <a:cubicBezTo>
                      <a:pt x="3310" y="1"/>
                      <a:pt x="3286" y="8"/>
                      <a:pt x="3275" y="20"/>
                    </a:cubicBezTo>
                    <a:cubicBezTo>
                      <a:pt x="3244" y="54"/>
                      <a:pt x="3210" y="66"/>
                      <a:pt x="3176" y="66"/>
                    </a:cubicBezTo>
                    <a:cubicBezTo>
                      <a:pt x="3135" y="66"/>
                      <a:pt x="3095" y="49"/>
                      <a:pt x="3061" y="36"/>
                    </a:cubicBezTo>
                    <a:cubicBezTo>
                      <a:pt x="3007" y="15"/>
                      <a:pt x="2954" y="7"/>
                      <a:pt x="2902" y="7"/>
                    </a:cubicBezTo>
                    <a:cubicBezTo>
                      <a:pt x="2800" y="7"/>
                      <a:pt x="2702" y="37"/>
                      <a:pt x="2603" y="58"/>
                    </a:cubicBezTo>
                    <a:cubicBezTo>
                      <a:pt x="2511" y="75"/>
                      <a:pt x="2421" y="148"/>
                      <a:pt x="2335" y="148"/>
                    </a:cubicBezTo>
                    <a:cubicBezTo>
                      <a:pt x="2331" y="148"/>
                      <a:pt x="2328" y="148"/>
                      <a:pt x="2325" y="147"/>
                    </a:cubicBezTo>
                    <a:cubicBezTo>
                      <a:pt x="2315" y="147"/>
                      <a:pt x="2305" y="146"/>
                      <a:pt x="2296" y="146"/>
                    </a:cubicBezTo>
                    <a:cubicBezTo>
                      <a:pt x="2153" y="146"/>
                      <a:pt x="2048" y="211"/>
                      <a:pt x="1935" y="280"/>
                    </a:cubicBezTo>
                    <a:cubicBezTo>
                      <a:pt x="1771" y="379"/>
                      <a:pt x="1603" y="472"/>
                      <a:pt x="1439" y="568"/>
                    </a:cubicBezTo>
                    <a:cubicBezTo>
                      <a:pt x="1387" y="599"/>
                      <a:pt x="1340" y="658"/>
                      <a:pt x="1288" y="664"/>
                    </a:cubicBezTo>
                    <a:cubicBezTo>
                      <a:pt x="1170" y="680"/>
                      <a:pt x="1093" y="751"/>
                      <a:pt x="1049" y="838"/>
                    </a:cubicBezTo>
                    <a:cubicBezTo>
                      <a:pt x="997" y="943"/>
                      <a:pt x="926" y="1005"/>
                      <a:pt x="830" y="1067"/>
                    </a:cubicBezTo>
                    <a:cubicBezTo>
                      <a:pt x="771" y="1104"/>
                      <a:pt x="740" y="1184"/>
                      <a:pt x="700" y="1246"/>
                    </a:cubicBezTo>
                    <a:cubicBezTo>
                      <a:pt x="687" y="1268"/>
                      <a:pt x="684" y="1305"/>
                      <a:pt x="669" y="1314"/>
                    </a:cubicBezTo>
                    <a:cubicBezTo>
                      <a:pt x="557" y="1376"/>
                      <a:pt x="526" y="1491"/>
                      <a:pt x="467" y="1593"/>
                    </a:cubicBezTo>
                    <a:cubicBezTo>
                      <a:pt x="402" y="1707"/>
                      <a:pt x="328" y="1803"/>
                      <a:pt x="303" y="1946"/>
                    </a:cubicBezTo>
                    <a:cubicBezTo>
                      <a:pt x="275" y="2091"/>
                      <a:pt x="164" y="2221"/>
                      <a:pt x="124" y="2367"/>
                    </a:cubicBezTo>
                    <a:cubicBezTo>
                      <a:pt x="71" y="2549"/>
                      <a:pt x="25" y="2744"/>
                      <a:pt x="37" y="2933"/>
                    </a:cubicBezTo>
                    <a:cubicBezTo>
                      <a:pt x="43" y="3038"/>
                      <a:pt x="43" y="3125"/>
                      <a:pt x="0" y="3218"/>
                    </a:cubicBezTo>
                    <a:lnTo>
                      <a:pt x="0" y="3366"/>
                    </a:lnTo>
                    <a:cubicBezTo>
                      <a:pt x="31" y="3465"/>
                      <a:pt x="96" y="3565"/>
                      <a:pt x="87" y="3660"/>
                    </a:cubicBezTo>
                    <a:cubicBezTo>
                      <a:pt x="71" y="3790"/>
                      <a:pt x="93" y="3896"/>
                      <a:pt x="176" y="3992"/>
                    </a:cubicBezTo>
                    <a:cubicBezTo>
                      <a:pt x="195" y="4013"/>
                      <a:pt x="204" y="4060"/>
                      <a:pt x="195" y="4085"/>
                    </a:cubicBezTo>
                    <a:cubicBezTo>
                      <a:pt x="152" y="4177"/>
                      <a:pt x="195" y="4236"/>
                      <a:pt x="251" y="4304"/>
                    </a:cubicBezTo>
                    <a:cubicBezTo>
                      <a:pt x="279" y="4335"/>
                      <a:pt x="279" y="4388"/>
                      <a:pt x="297" y="4428"/>
                    </a:cubicBezTo>
                    <a:cubicBezTo>
                      <a:pt x="353" y="4558"/>
                      <a:pt x="409" y="4688"/>
                      <a:pt x="477" y="4815"/>
                    </a:cubicBezTo>
                    <a:cubicBezTo>
                      <a:pt x="511" y="4880"/>
                      <a:pt x="570" y="4930"/>
                      <a:pt x="613" y="4991"/>
                    </a:cubicBezTo>
                    <a:cubicBezTo>
                      <a:pt x="644" y="5038"/>
                      <a:pt x="656" y="5103"/>
                      <a:pt x="693" y="5140"/>
                    </a:cubicBezTo>
                    <a:cubicBezTo>
                      <a:pt x="808" y="5255"/>
                      <a:pt x="932" y="5357"/>
                      <a:pt x="1049" y="5465"/>
                    </a:cubicBezTo>
                    <a:cubicBezTo>
                      <a:pt x="1077" y="5490"/>
                      <a:pt x="1114" y="5511"/>
                      <a:pt x="1130" y="5542"/>
                    </a:cubicBezTo>
                    <a:cubicBezTo>
                      <a:pt x="1192" y="5672"/>
                      <a:pt x="1322" y="5719"/>
                      <a:pt x="1430" y="5793"/>
                    </a:cubicBezTo>
                    <a:cubicBezTo>
                      <a:pt x="1483" y="5830"/>
                      <a:pt x="1545" y="5864"/>
                      <a:pt x="1606" y="5892"/>
                    </a:cubicBezTo>
                    <a:cubicBezTo>
                      <a:pt x="1681" y="5926"/>
                      <a:pt x="1767" y="5945"/>
                      <a:pt x="1842" y="5979"/>
                    </a:cubicBezTo>
                    <a:cubicBezTo>
                      <a:pt x="1935" y="6022"/>
                      <a:pt x="2015" y="6090"/>
                      <a:pt x="2108" y="6127"/>
                    </a:cubicBezTo>
                    <a:cubicBezTo>
                      <a:pt x="2226" y="6171"/>
                      <a:pt x="2346" y="6202"/>
                      <a:pt x="2467" y="6227"/>
                    </a:cubicBezTo>
                    <a:cubicBezTo>
                      <a:pt x="2582" y="6251"/>
                      <a:pt x="2699" y="6270"/>
                      <a:pt x="2817" y="6282"/>
                    </a:cubicBezTo>
                    <a:cubicBezTo>
                      <a:pt x="2937" y="6295"/>
                      <a:pt x="3058" y="6298"/>
                      <a:pt x="3179" y="6307"/>
                    </a:cubicBezTo>
                    <a:cubicBezTo>
                      <a:pt x="3185" y="6307"/>
                      <a:pt x="3191" y="6298"/>
                      <a:pt x="3201" y="6298"/>
                    </a:cubicBezTo>
                    <a:cubicBezTo>
                      <a:pt x="3245" y="6294"/>
                      <a:pt x="3295" y="6281"/>
                      <a:pt x="3339" y="6281"/>
                    </a:cubicBezTo>
                    <a:cubicBezTo>
                      <a:pt x="3359" y="6281"/>
                      <a:pt x="3379" y="6284"/>
                      <a:pt x="3396" y="6292"/>
                    </a:cubicBezTo>
                    <a:cubicBezTo>
                      <a:pt x="3423" y="6305"/>
                      <a:pt x="3448" y="6310"/>
                      <a:pt x="3471" y="6310"/>
                    </a:cubicBezTo>
                    <a:cubicBezTo>
                      <a:pt x="3507" y="6310"/>
                      <a:pt x="3539" y="6297"/>
                      <a:pt x="3575" y="6282"/>
                    </a:cubicBezTo>
                    <a:cubicBezTo>
                      <a:pt x="3631" y="6261"/>
                      <a:pt x="3687" y="6236"/>
                      <a:pt x="3745" y="6220"/>
                    </a:cubicBezTo>
                    <a:cubicBezTo>
                      <a:pt x="3813" y="6202"/>
                      <a:pt x="3885" y="6196"/>
                      <a:pt x="3953" y="6183"/>
                    </a:cubicBezTo>
                    <a:cubicBezTo>
                      <a:pt x="4114" y="6162"/>
                      <a:pt x="4262" y="6127"/>
                      <a:pt x="4402" y="6022"/>
                    </a:cubicBezTo>
                    <a:cubicBezTo>
                      <a:pt x="4535" y="5920"/>
                      <a:pt x="4711" y="5874"/>
                      <a:pt x="4857" y="5784"/>
                    </a:cubicBezTo>
                    <a:cubicBezTo>
                      <a:pt x="4999" y="5694"/>
                      <a:pt x="5129" y="5583"/>
                      <a:pt x="5253" y="5471"/>
                    </a:cubicBezTo>
                    <a:cubicBezTo>
                      <a:pt x="5460" y="5282"/>
                      <a:pt x="5683" y="5106"/>
                      <a:pt x="5798" y="4837"/>
                    </a:cubicBezTo>
                    <a:cubicBezTo>
                      <a:pt x="5804" y="4821"/>
                      <a:pt x="5825" y="4818"/>
                      <a:pt x="5832" y="4803"/>
                    </a:cubicBezTo>
                    <a:cubicBezTo>
                      <a:pt x="5909" y="4682"/>
                      <a:pt x="6027" y="4567"/>
                      <a:pt x="6048" y="4437"/>
                    </a:cubicBezTo>
                    <a:cubicBezTo>
                      <a:pt x="6070" y="4307"/>
                      <a:pt x="6126" y="4190"/>
                      <a:pt x="6172" y="4078"/>
                    </a:cubicBezTo>
                    <a:cubicBezTo>
                      <a:pt x="6228" y="3939"/>
                      <a:pt x="6240" y="3797"/>
                      <a:pt x="6253" y="3657"/>
                    </a:cubicBezTo>
                    <a:cubicBezTo>
                      <a:pt x="6268" y="3515"/>
                      <a:pt x="6383" y="3376"/>
                      <a:pt x="6287" y="3221"/>
                    </a:cubicBezTo>
                    <a:cubicBezTo>
                      <a:pt x="6280" y="3209"/>
                      <a:pt x="6308" y="3178"/>
                      <a:pt x="6315" y="3156"/>
                    </a:cubicBezTo>
                    <a:cubicBezTo>
                      <a:pt x="6321" y="3128"/>
                      <a:pt x="6327" y="3100"/>
                      <a:pt x="6321" y="3075"/>
                    </a:cubicBezTo>
                    <a:cubicBezTo>
                      <a:pt x="6293" y="2921"/>
                      <a:pt x="6259" y="2769"/>
                      <a:pt x="6237" y="2614"/>
                    </a:cubicBezTo>
                    <a:cubicBezTo>
                      <a:pt x="6228" y="2552"/>
                      <a:pt x="6271" y="2484"/>
                      <a:pt x="6256" y="2429"/>
                    </a:cubicBezTo>
                    <a:cubicBezTo>
                      <a:pt x="6215" y="2280"/>
                      <a:pt x="6185" y="2122"/>
                      <a:pt x="6101" y="1998"/>
                    </a:cubicBezTo>
                    <a:cubicBezTo>
                      <a:pt x="6045" y="1915"/>
                      <a:pt x="6005" y="1844"/>
                      <a:pt x="6008" y="1748"/>
                    </a:cubicBezTo>
                    <a:cubicBezTo>
                      <a:pt x="6008" y="1732"/>
                      <a:pt x="5983" y="1717"/>
                      <a:pt x="5971" y="1701"/>
                    </a:cubicBezTo>
                    <a:cubicBezTo>
                      <a:pt x="5887" y="1599"/>
                      <a:pt x="5807" y="1494"/>
                      <a:pt x="5720" y="1395"/>
                    </a:cubicBezTo>
                    <a:cubicBezTo>
                      <a:pt x="5599" y="1255"/>
                      <a:pt x="5572" y="1039"/>
                      <a:pt x="5367" y="964"/>
                    </a:cubicBezTo>
                    <a:cubicBezTo>
                      <a:pt x="5352" y="958"/>
                      <a:pt x="5346" y="924"/>
                      <a:pt x="5333" y="903"/>
                    </a:cubicBezTo>
                    <a:cubicBezTo>
                      <a:pt x="5279" y="814"/>
                      <a:pt x="5233" y="713"/>
                      <a:pt x="5123" y="713"/>
                    </a:cubicBezTo>
                    <a:cubicBezTo>
                      <a:pt x="5107" y="713"/>
                      <a:pt x="5089" y="715"/>
                      <a:pt x="5070" y="720"/>
                    </a:cubicBezTo>
                    <a:cubicBezTo>
                      <a:pt x="5049" y="670"/>
                      <a:pt x="5039" y="618"/>
                      <a:pt x="5008" y="599"/>
                    </a:cubicBezTo>
                    <a:cubicBezTo>
                      <a:pt x="4919" y="540"/>
                      <a:pt x="4823" y="494"/>
                      <a:pt x="4727" y="448"/>
                    </a:cubicBezTo>
                    <a:cubicBezTo>
                      <a:pt x="4671" y="420"/>
                      <a:pt x="4609" y="398"/>
                      <a:pt x="4550" y="373"/>
                    </a:cubicBezTo>
                    <a:cubicBezTo>
                      <a:pt x="4358" y="286"/>
                      <a:pt x="4186" y="147"/>
                      <a:pt x="3965" y="147"/>
                    </a:cubicBezTo>
                    <a:cubicBezTo>
                      <a:pt x="3958" y="147"/>
                      <a:pt x="3951" y="147"/>
                      <a:pt x="3943" y="147"/>
                    </a:cubicBezTo>
                    <a:cubicBezTo>
                      <a:pt x="3940" y="148"/>
                      <a:pt x="3936" y="148"/>
                      <a:pt x="3933" y="148"/>
                    </a:cubicBezTo>
                    <a:cubicBezTo>
                      <a:pt x="3907" y="148"/>
                      <a:pt x="3879" y="139"/>
                      <a:pt x="3863" y="123"/>
                    </a:cubicBezTo>
                    <a:cubicBezTo>
                      <a:pt x="3784" y="41"/>
                      <a:pt x="3688" y="37"/>
                      <a:pt x="3591" y="37"/>
                    </a:cubicBezTo>
                    <a:cubicBezTo>
                      <a:pt x="3578" y="37"/>
                      <a:pt x="3566" y="37"/>
                      <a:pt x="3553" y="37"/>
                    </a:cubicBezTo>
                    <a:cubicBezTo>
                      <a:pt x="3485" y="37"/>
                      <a:pt x="3417" y="35"/>
                      <a:pt x="3355" y="5"/>
                    </a:cubicBezTo>
                    <a:cubicBezTo>
                      <a:pt x="3349" y="2"/>
                      <a:pt x="3340" y="1"/>
                      <a:pt x="33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62" name="Google Shape;262;p28"/>
          <p:cNvGrpSpPr/>
          <p:nvPr/>
        </p:nvGrpSpPr>
        <p:grpSpPr>
          <a:xfrm>
            <a:off x="552176" y="2021819"/>
            <a:ext cx="592408" cy="491765"/>
            <a:chOff x="5337910" y="1122784"/>
            <a:chExt cx="879074" cy="729730"/>
          </a:xfrm>
        </p:grpSpPr>
        <p:sp>
          <p:nvSpPr>
            <p:cNvPr id="263" name="Google Shape;263;p28"/>
            <p:cNvSpPr/>
            <p:nvPr/>
          </p:nvSpPr>
          <p:spPr>
            <a:xfrm>
              <a:off x="5587795" y="1244709"/>
              <a:ext cx="250926" cy="284001"/>
            </a:xfrm>
            <a:custGeom>
              <a:rect b="b" l="l" r="r" t="t"/>
              <a:pathLst>
                <a:path extrusionOk="0" h="1991" w="1759">
                  <a:moveTo>
                    <a:pt x="266" y="0"/>
                  </a:moveTo>
                  <a:cubicBezTo>
                    <a:pt x="164" y="0"/>
                    <a:pt x="1" y="219"/>
                    <a:pt x="31" y="295"/>
                  </a:cubicBezTo>
                  <a:cubicBezTo>
                    <a:pt x="40" y="319"/>
                    <a:pt x="56" y="347"/>
                    <a:pt x="77" y="353"/>
                  </a:cubicBezTo>
                  <a:cubicBezTo>
                    <a:pt x="257" y="412"/>
                    <a:pt x="232" y="663"/>
                    <a:pt x="418" y="716"/>
                  </a:cubicBezTo>
                  <a:cubicBezTo>
                    <a:pt x="430" y="719"/>
                    <a:pt x="424" y="765"/>
                    <a:pt x="436" y="781"/>
                  </a:cubicBezTo>
                  <a:cubicBezTo>
                    <a:pt x="523" y="892"/>
                    <a:pt x="591" y="1034"/>
                    <a:pt x="706" y="1096"/>
                  </a:cubicBezTo>
                  <a:cubicBezTo>
                    <a:pt x="802" y="1152"/>
                    <a:pt x="836" y="1220"/>
                    <a:pt x="882" y="1301"/>
                  </a:cubicBezTo>
                  <a:cubicBezTo>
                    <a:pt x="935" y="1390"/>
                    <a:pt x="1003" y="1474"/>
                    <a:pt x="1071" y="1551"/>
                  </a:cubicBezTo>
                  <a:cubicBezTo>
                    <a:pt x="1124" y="1616"/>
                    <a:pt x="1223" y="1663"/>
                    <a:pt x="1244" y="1731"/>
                  </a:cubicBezTo>
                  <a:cubicBezTo>
                    <a:pt x="1291" y="1889"/>
                    <a:pt x="1359" y="1969"/>
                    <a:pt x="1538" y="1988"/>
                  </a:cubicBezTo>
                  <a:cubicBezTo>
                    <a:pt x="1553" y="1990"/>
                    <a:pt x="1567" y="1991"/>
                    <a:pt x="1580" y="1991"/>
                  </a:cubicBezTo>
                  <a:cubicBezTo>
                    <a:pt x="1671" y="1991"/>
                    <a:pt x="1712" y="1944"/>
                    <a:pt x="1740" y="1873"/>
                  </a:cubicBezTo>
                  <a:cubicBezTo>
                    <a:pt x="1758" y="1830"/>
                    <a:pt x="1724" y="1762"/>
                    <a:pt x="1712" y="1706"/>
                  </a:cubicBezTo>
                  <a:cubicBezTo>
                    <a:pt x="1706" y="1675"/>
                    <a:pt x="1696" y="1644"/>
                    <a:pt x="1684" y="1619"/>
                  </a:cubicBezTo>
                  <a:cubicBezTo>
                    <a:pt x="1647" y="1554"/>
                    <a:pt x="1613" y="1489"/>
                    <a:pt x="1566" y="1434"/>
                  </a:cubicBezTo>
                  <a:cubicBezTo>
                    <a:pt x="1483" y="1341"/>
                    <a:pt x="1384" y="1260"/>
                    <a:pt x="1303" y="1164"/>
                  </a:cubicBezTo>
                  <a:cubicBezTo>
                    <a:pt x="1266" y="1121"/>
                    <a:pt x="1275" y="1028"/>
                    <a:pt x="1238" y="1006"/>
                  </a:cubicBezTo>
                  <a:cubicBezTo>
                    <a:pt x="1093" y="923"/>
                    <a:pt x="1046" y="759"/>
                    <a:pt x="932" y="654"/>
                  </a:cubicBezTo>
                  <a:cubicBezTo>
                    <a:pt x="898" y="623"/>
                    <a:pt x="864" y="586"/>
                    <a:pt x="833" y="551"/>
                  </a:cubicBezTo>
                  <a:cubicBezTo>
                    <a:pt x="802" y="517"/>
                    <a:pt x="780" y="456"/>
                    <a:pt x="746" y="446"/>
                  </a:cubicBezTo>
                  <a:cubicBezTo>
                    <a:pt x="628" y="415"/>
                    <a:pt x="591" y="313"/>
                    <a:pt x="563" y="226"/>
                  </a:cubicBezTo>
                  <a:cubicBezTo>
                    <a:pt x="514" y="66"/>
                    <a:pt x="359" y="72"/>
                    <a:pt x="272" y="1"/>
                  </a:cubicBezTo>
                  <a:cubicBezTo>
                    <a:pt x="270" y="0"/>
                    <a:pt x="26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8"/>
            <p:cNvSpPr/>
            <p:nvPr/>
          </p:nvSpPr>
          <p:spPr>
            <a:xfrm rot="-2175250">
              <a:off x="5397596" y="1521809"/>
              <a:ext cx="250925" cy="284003"/>
            </a:xfrm>
            <a:custGeom>
              <a:rect b="b" l="l" r="r" t="t"/>
              <a:pathLst>
                <a:path extrusionOk="0" h="1991" w="1759">
                  <a:moveTo>
                    <a:pt x="266" y="0"/>
                  </a:moveTo>
                  <a:cubicBezTo>
                    <a:pt x="164" y="0"/>
                    <a:pt x="1" y="219"/>
                    <a:pt x="31" y="295"/>
                  </a:cubicBezTo>
                  <a:cubicBezTo>
                    <a:pt x="40" y="319"/>
                    <a:pt x="56" y="347"/>
                    <a:pt x="77" y="353"/>
                  </a:cubicBezTo>
                  <a:cubicBezTo>
                    <a:pt x="257" y="412"/>
                    <a:pt x="232" y="663"/>
                    <a:pt x="418" y="716"/>
                  </a:cubicBezTo>
                  <a:cubicBezTo>
                    <a:pt x="430" y="719"/>
                    <a:pt x="424" y="765"/>
                    <a:pt x="436" y="781"/>
                  </a:cubicBezTo>
                  <a:cubicBezTo>
                    <a:pt x="523" y="892"/>
                    <a:pt x="591" y="1034"/>
                    <a:pt x="706" y="1096"/>
                  </a:cubicBezTo>
                  <a:cubicBezTo>
                    <a:pt x="802" y="1152"/>
                    <a:pt x="836" y="1220"/>
                    <a:pt x="882" y="1301"/>
                  </a:cubicBezTo>
                  <a:cubicBezTo>
                    <a:pt x="935" y="1390"/>
                    <a:pt x="1003" y="1474"/>
                    <a:pt x="1071" y="1551"/>
                  </a:cubicBezTo>
                  <a:cubicBezTo>
                    <a:pt x="1124" y="1616"/>
                    <a:pt x="1223" y="1663"/>
                    <a:pt x="1244" y="1731"/>
                  </a:cubicBezTo>
                  <a:cubicBezTo>
                    <a:pt x="1291" y="1889"/>
                    <a:pt x="1359" y="1969"/>
                    <a:pt x="1538" y="1988"/>
                  </a:cubicBezTo>
                  <a:cubicBezTo>
                    <a:pt x="1553" y="1990"/>
                    <a:pt x="1567" y="1991"/>
                    <a:pt x="1580" y="1991"/>
                  </a:cubicBezTo>
                  <a:cubicBezTo>
                    <a:pt x="1671" y="1991"/>
                    <a:pt x="1712" y="1944"/>
                    <a:pt x="1740" y="1873"/>
                  </a:cubicBezTo>
                  <a:cubicBezTo>
                    <a:pt x="1758" y="1830"/>
                    <a:pt x="1724" y="1762"/>
                    <a:pt x="1712" y="1706"/>
                  </a:cubicBezTo>
                  <a:cubicBezTo>
                    <a:pt x="1706" y="1675"/>
                    <a:pt x="1696" y="1644"/>
                    <a:pt x="1684" y="1619"/>
                  </a:cubicBezTo>
                  <a:cubicBezTo>
                    <a:pt x="1647" y="1554"/>
                    <a:pt x="1613" y="1489"/>
                    <a:pt x="1566" y="1434"/>
                  </a:cubicBezTo>
                  <a:cubicBezTo>
                    <a:pt x="1483" y="1341"/>
                    <a:pt x="1384" y="1260"/>
                    <a:pt x="1303" y="1164"/>
                  </a:cubicBezTo>
                  <a:cubicBezTo>
                    <a:pt x="1266" y="1121"/>
                    <a:pt x="1275" y="1028"/>
                    <a:pt x="1238" y="1006"/>
                  </a:cubicBezTo>
                  <a:cubicBezTo>
                    <a:pt x="1093" y="923"/>
                    <a:pt x="1046" y="759"/>
                    <a:pt x="932" y="654"/>
                  </a:cubicBezTo>
                  <a:cubicBezTo>
                    <a:pt x="898" y="623"/>
                    <a:pt x="864" y="586"/>
                    <a:pt x="833" y="551"/>
                  </a:cubicBezTo>
                  <a:cubicBezTo>
                    <a:pt x="802" y="517"/>
                    <a:pt x="780" y="456"/>
                    <a:pt x="746" y="446"/>
                  </a:cubicBezTo>
                  <a:cubicBezTo>
                    <a:pt x="628" y="415"/>
                    <a:pt x="591" y="313"/>
                    <a:pt x="563" y="226"/>
                  </a:cubicBezTo>
                  <a:cubicBezTo>
                    <a:pt x="514" y="66"/>
                    <a:pt x="359" y="72"/>
                    <a:pt x="272" y="1"/>
                  </a:cubicBezTo>
                  <a:cubicBezTo>
                    <a:pt x="270" y="0"/>
                    <a:pt x="26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8"/>
            <p:cNvSpPr/>
            <p:nvPr/>
          </p:nvSpPr>
          <p:spPr>
            <a:xfrm rot="2700000">
              <a:off x="5902398" y="1169909"/>
              <a:ext cx="250924" cy="283998"/>
            </a:xfrm>
            <a:custGeom>
              <a:rect b="b" l="l" r="r" t="t"/>
              <a:pathLst>
                <a:path extrusionOk="0" h="1991" w="1759">
                  <a:moveTo>
                    <a:pt x="266" y="0"/>
                  </a:moveTo>
                  <a:cubicBezTo>
                    <a:pt x="164" y="0"/>
                    <a:pt x="1" y="219"/>
                    <a:pt x="31" y="295"/>
                  </a:cubicBezTo>
                  <a:cubicBezTo>
                    <a:pt x="40" y="319"/>
                    <a:pt x="56" y="347"/>
                    <a:pt x="77" y="353"/>
                  </a:cubicBezTo>
                  <a:cubicBezTo>
                    <a:pt x="257" y="412"/>
                    <a:pt x="232" y="663"/>
                    <a:pt x="418" y="716"/>
                  </a:cubicBezTo>
                  <a:cubicBezTo>
                    <a:pt x="430" y="719"/>
                    <a:pt x="424" y="765"/>
                    <a:pt x="436" y="781"/>
                  </a:cubicBezTo>
                  <a:cubicBezTo>
                    <a:pt x="523" y="892"/>
                    <a:pt x="591" y="1034"/>
                    <a:pt x="706" y="1096"/>
                  </a:cubicBezTo>
                  <a:cubicBezTo>
                    <a:pt x="802" y="1152"/>
                    <a:pt x="836" y="1220"/>
                    <a:pt x="882" y="1301"/>
                  </a:cubicBezTo>
                  <a:cubicBezTo>
                    <a:pt x="935" y="1390"/>
                    <a:pt x="1003" y="1474"/>
                    <a:pt x="1071" y="1551"/>
                  </a:cubicBezTo>
                  <a:cubicBezTo>
                    <a:pt x="1124" y="1616"/>
                    <a:pt x="1223" y="1663"/>
                    <a:pt x="1244" y="1731"/>
                  </a:cubicBezTo>
                  <a:cubicBezTo>
                    <a:pt x="1291" y="1889"/>
                    <a:pt x="1359" y="1969"/>
                    <a:pt x="1538" y="1988"/>
                  </a:cubicBezTo>
                  <a:cubicBezTo>
                    <a:pt x="1553" y="1990"/>
                    <a:pt x="1567" y="1991"/>
                    <a:pt x="1580" y="1991"/>
                  </a:cubicBezTo>
                  <a:cubicBezTo>
                    <a:pt x="1671" y="1991"/>
                    <a:pt x="1712" y="1944"/>
                    <a:pt x="1740" y="1873"/>
                  </a:cubicBezTo>
                  <a:cubicBezTo>
                    <a:pt x="1758" y="1830"/>
                    <a:pt x="1724" y="1762"/>
                    <a:pt x="1712" y="1706"/>
                  </a:cubicBezTo>
                  <a:cubicBezTo>
                    <a:pt x="1706" y="1675"/>
                    <a:pt x="1696" y="1644"/>
                    <a:pt x="1684" y="1619"/>
                  </a:cubicBezTo>
                  <a:cubicBezTo>
                    <a:pt x="1647" y="1554"/>
                    <a:pt x="1613" y="1489"/>
                    <a:pt x="1566" y="1434"/>
                  </a:cubicBezTo>
                  <a:cubicBezTo>
                    <a:pt x="1483" y="1341"/>
                    <a:pt x="1384" y="1260"/>
                    <a:pt x="1303" y="1164"/>
                  </a:cubicBezTo>
                  <a:cubicBezTo>
                    <a:pt x="1266" y="1121"/>
                    <a:pt x="1275" y="1028"/>
                    <a:pt x="1238" y="1006"/>
                  </a:cubicBezTo>
                  <a:cubicBezTo>
                    <a:pt x="1093" y="923"/>
                    <a:pt x="1046" y="759"/>
                    <a:pt x="932" y="654"/>
                  </a:cubicBezTo>
                  <a:cubicBezTo>
                    <a:pt x="898" y="623"/>
                    <a:pt x="864" y="586"/>
                    <a:pt x="833" y="551"/>
                  </a:cubicBezTo>
                  <a:cubicBezTo>
                    <a:pt x="802" y="517"/>
                    <a:pt x="780" y="456"/>
                    <a:pt x="746" y="446"/>
                  </a:cubicBezTo>
                  <a:cubicBezTo>
                    <a:pt x="628" y="415"/>
                    <a:pt x="591" y="313"/>
                    <a:pt x="563" y="226"/>
                  </a:cubicBezTo>
                  <a:cubicBezTo>
                    <a:pt x="514" y="66"/>
                    <a:pt x="359" y="72"/>
                    <a:pt x="272" y="1"/>
                  </a:cubicBezTo>
                  <a:cubicBezTo>
                    <a:pt x="270" y="0"/>
                    <a:pt x="26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6" name="Google Shape;266;p28"/>
          <p:cNvSpPr/>
          <p:nvPr/>
        </p:nvSpPr>
        <p:spPr>
          <a:xfrm flipH="1">
            <a:off x="833778" y="3580132"/>
            <a:ext cx="413885" cy="87519"/>
          </a:xfrm>
          <a:custGeom>
            <a:rect b="b" l="l" r="r" t="t"/>
            <a:pathLst>
              <a:path extrusionOk="0" h="1469" w="6947">
                <a:moveTo>
                  <a:pt x="4963" y="1"/>
                </a:moveTo>
                <a:cubicBezTo>
                  <a:pt x="4941" y="25"/>
                  <a:pt x="4918" y="33"/>
                  <a:pt x="4895" y="33"/>
                </a:cubicBezTo>
                <a:cubicBezTo>
                  <a:pt x="4850" y="33"/>
                  <a:pt x="4804" y="2"/>
                  <a:pt x="4760" y="2"/>
                </a:cubicBezTo>
                <a:cubicBezTo>
                  <a:pt x="4748" y="2"/>
                  <a:pt x="4736" y="4"/>
                  <a:pt x="4724" y="10"/>
                </a:cubicBezTo>
                <a:cubicBezTo>
                  <a:pt x="4629" y="53"/>
                  <a:pt x="4536" y="97"/>
                  <a:pt x="4440" y="143"/>
                </a:cubicBezTo>
                <a:cubicBezTo>
                  <a:pt x="4282" y="220"/>
                  <a:pt x="4118" y="285"/>
                  <a:pt x="3969" y="378"/>
                </a:cubicBezTo>
                <a:cubicBezTo>
                  <a:pt x="3855" y="449"/>
                  <a:pt x="3759" y="552"/>
                  <a:pt x="3653" y="638"/>
                </a:cubicBezTo>
                <a:cubicBezTo>
                  <a:pt x="3610" y="675"/>
                  <a:pt x="3570" y="713"/>
                  <a:pt x="3527" y="744"/>
                </a:cubicBezTo>
                <a:cubicBezTo>
                  <a:pt x="3499" y="762"/>
                  <a:pt x="3449" y="768"/>
                  <a:pt x="3443" y="787"/>
                </a:cubicBezTo>
                <a:cubicBezTo>
                  <a:pt x="3409" y="901"/>
                  <a:pt x="3310" y="935"/>
                  <a:pt x="3217" y="973"/>
                </a:cubicBezTo>
                <a:cubicBezTo>
                  <a:pt x="3130" y="1010"/>
                  <a:pt x="3032" y="1045"/>
                  <a:pt x="2928" y="1045"/>
                </a:cubicBezTo>
                <a:cubicBezTo>
                  <a:pt x="2836" y="1045"/>
                  <a:pt x="2741" y="1017"/>
                  <a:pt x="2647" y="939"/>
                </a:cubicBezTo>
                <a:cubicBezTo>
                  <a:pt x="2617" y="911"/>
                  <a:pt x="2558" y="908"/>
                  <a:pt x="2514" y="895"/>
                </a:cubicBezTo>
                <a:cubicBezTo>
                  <a:pt x="2496" y="889"/>
                  <a:pt x="2474" y="886"/>
                  <a:pt x="2462" y="877"/>
                </a:cubicBezTo>
                <a:cubicBezTo>
                  <a:pt x="2285" y="716"/>
                  <a:pt x="2109" y="558"/>
                  <a:pt x="1932" y="397"/>
                </a:cubicBezTo>
                <a:cubicBezTo>
                  <a:pt x="1920" y="388"/>
                  <a:pt x="1905" y="375"/>
                  <a:pt x="1892" y="375"/>
                </a:cubicBezTo>
                <a:cubicBezTo>
                  <a:pt x="1784" y="357"/>
                  <a:pt x="1676" y="332"/>
                  <a:pt x="1567" y="323"/>
                </a:cubicBezTo>
                <a:cubicBezTo>
                  <a:pt x="1524" y="320"/>
                  <a:pt x="1480" y="320"/>
                  <a:pt x="1436" y="320"/>
                </a:cubicBezTo>
                <a:cubicBezTo>
                  <a:pt x="1349" y="320"/>
                  <a:pt x="1261" y="323"/>
                  <a:pt x="1174" y="323"/>
                </a:cubicBezTo>
                <a:cubicBezTo>
                  <a:pt x="1171" y="313"/>
                  <a:pt x="1168" y="304"/>
                  <a:pt x="1165" y="298"/>
                </a:cubicBezTo>
                <a:cubicBezTo>
                  <a:pt x="1047" y="341"/>
                  <a:pt x="902" y="360"/>
                  <a:pt x="821" y="440"/>
                </a:cubicBezTo>
                <a:cubicBezTo>
                  <a:pt x="685" y="573"/>
                  <a:pt x="530" y="654"/>
                  <a:pt x="360" y="716"/>
                </a:cubicBezTo>
                <a:cubicBezTo>
                  <a:pt x="329" y="728"/>
                  <a:pt x="304" y="747"/>
                  <a:pt x="280" y="765"/>
                </a:cubicBezTo>
                <a:cubicBezTo>
                  <a:pt x="193" y="833"/>
                  <a:pt x="190" y="979"/>
                  <a:pt x="134" y="1019"/>
                </a:cubicBezTo>
                <a:cubicBezTo>
                  <a:pt x="1" y="1121"/>
                  <a:pt x="23" y="1214"/>
                  <a:pt x="57" y="1341"/>
                </a:cubicBezTo>
                <a:cubicBezTo>
                  <a:pt x="75" y="1418"/>
                  <a:pt x="119" y="1443"/>
                  <a:pt x="177" y="1455"/>
                </a:cubicBezTo>
                <a:cubicBezTo>
                  <a:pt x="203" y="1460"/>
                  <a:pt x="230" y="1465"/>
                  <a:pt x="255" y="1465"/>
                </a:cubicBezTo>
                <a:cubicBezTo>
                  <a:pt x="297" y="1465"/>
                  <a:pt x="335" y="1452"/>
                  <a:pt x="360" y="1400"/>
                </a:cubicBezTo>
                <a:cubicBezTo>
                  <a:pt x="416" y="1276"/>
                  <a:pt x="586" y="1236"/>
                  <a:pt x="589" y="1078"/>
                </a:cubicBezTo>
                <a:cubicBezTo>
                  <a:pt x="589" y="1075"/>
                  <a:pt x="595" y="1072"/>
                  <a:pt x="598" y="1072"/>
                </a:cubicBezTo>
                <a:cubicBezTo>
                  <a:pt x="722" y="1065"/>
                  <a:pt x="781" y="954"/>
                  <a:pt x="874" y="901"/>
                </a:cubicBezTo>
                <a:cubicBezTo>
                  <a:pt x="982" y="843"/>
                  <a:pt x="1091" y="790"/>
                  <a:pt x="1205" y="747"/>
                </a:cubicBezTo>
                <a:cubicBezTo>
                  <a:pt x="1255" y="728"/>
                  <a:pt x="1308" y="726"/>
                  <a:pt x="1361" y="726"/>
                </a:cubicBezTo>
                <a:cubicBezTo>
                  <a:pt x="1380" y="726"/>
                  <a:pt x="1399" y="726"/>
                  <a:pt x="1418" y="726"/>
                </a:cubicBezTo>
                <a:cubicBezTo>
                  <a:pt x="1464" y="726"/>
                  <a:pt x="1511" y="725"/>
                  <a:pt x="1558" y="713"/>
                </a:cubicBezTo>
                <a:cubicBezTo>
                  <a:pt x="1566" y="711"/>
                  <a:pt x="1573" y="710"/>
                  <a:pt x="1582" y="710"/>
                </a:cubicBezTo>
                <a:cubicBezTo>
                  <a:pt x="1675" y="710"/>
                  <a:pt x="1809" y="816"/>
                  <a:pt x="1883" y="901"/>
                </a:cubicBezTo>
                <a:cubicBezTo>
                  <a:pt x="2038" y="1078"/>
                  <a:pt x="2208" y="1217"/>
                  <a:pt x="2425" y="1310"/>
                </a:cubicBezTo>
                <a:cubicBezTo>
                  <a:pt x="2480" y="1335"/>
                  <a:pt x="2524" y="1384"/>
                  <a:pt x="2576" y="1412"/>
                </a:cubicBezTo>
                <a:cubicBezTo>
                  <a:pt x="2617" y="1434"/>
                  <a:pt x="2663" y="1437"/>
                  <a:pt x="2706" y="1443"/>
                </a:cubicBezTo>
                <a:cubicBezTo>
                  <a:pt x="2795" y="1452"/>
                  <a:pt x="2881" y="1468"/>
                  <a:pt x="2969" y="1468"/>
                </a:cubicBezTo>
                <a:cubicBezTo>
                  <a:pt x="2977" y="1468"/>
                  <a:pt x="2984" y="1468"/>
                  <a:pt x="2991" y="1468"/>
                </a:cubicBezTo>
                <a:cubicBezTo>
                  <a:pt x="3179" y="1456"/>
                  <a:pt x="3332" y="1307"/>
                  <a:pt x="3527" y="1307"/>
                </a:cubicBezTo>
                <a:cubicBezTo>
                  <a:pt x="3531" y="1307"/>
                  <a:pt x="3535" y="1307"/>
                  <a:pt x="3539" y="1307"/>
                </a:cubicBezTo>
                <a:cubicBezTo>
                  <a:pt x="3540" y="1307"/>
                  <a:pt x="3541" y="1307"/>
                  <a:pt x="3542" y="1307"/>
                </a:cubicBezTo>
                <a:cubicBezTo>
                  <a:pt x="3575" y="1307"/>
                  <a:pt x="3611" y="1263"/>
                  <a:pt x="3641" y="1236"/>
                </a:cubicBezTo>
                <a:cubicBezTo>
                  <a:pt x="3675" y="1199"/>
                  <a:pt x="3697" y="1152"/>
                  <a:pt x="3734" y="1118"/>
                </a:cubicBezTo>
                <a:cubicBezTo>
                  <a:pt x="3848" y="1025"/>
                  <a:pt x="3972" y="942"/>
                  <a:pt x="4084" y="843"/>
                </a:cubicBezTo>
                <a:cubicBezTo>
                  <a:pt x="4186" y="753"/>
                  <a:pt x="4269" y="641"/>
                  <a:pt x="4424" y="638"/>
                </a:cubicBezTo>
                <a:cubicBezTo>
                  <a:pt x="4455" y="638"/>
                  <a:pt x="4483" y="598"/>
                  <a:pt x="4517" y="586"/>
                </a:cubicBezTo>
                <a:cubicBezTo>
                  <a:pt x="4650" y="530"/>
                  <a:pt x="4777" y="449"/>
                  <a:pt x="4916" y="431"/>
                </a:cubicBezTo>
                <a:cubicBezTo>
                  <a:pt x="4985" y="421"/>
                  <a:pt x="5056" y="415"/>
                  <a:pt x="5126" y="415"/>
                </a:cubicBezTo>
                <a:cubicBezTo>
                  <a:pt x="5273" y="415"/>
                  <a:pt x="5420" y="439"/>
                  <a:pt x="5560" y="496"/>
                </a:cubicBezTo>
                <a:cubicBezTo>
                  <a:pt x="5715" y="558"/>
                  <a:pt x="5904" y="592"/>
                  <a:pt x="6012" y="703"/>
                </a:cubicBezTo>
                <a:cubicBezTo>
                  <a:pt x="6179" y="870"/>
                  <a:pt x="6396" y="963"/>
                  <a:pt x="6554" y="1134"/>
                </a:cubicBezTo>
                <a:cubicBezTo>
                  <a:pt x="6585" y="1164"/>
                  <a:pt x="6628" y="1183"/>
                  <a:pt x="6671" y="1205"/>
                </a:cubicBezTo>
                <a:cubicBezTo>
                  <a:pt x="6696" y="1216"/>
                  <a:pt x="6722" y="1222"/>
                  <a:pt x="6747" y="1222"/>
                </a:cubicBezTo>
                <a:cubicBezTo>
                  <a:pt x="6835" y="1222"/>
                  <a:pt x="6917" y="1156"/>
                  <a:pt x="6931" y="1059"/>
                </a:cubicBezTo>
                <a:cubicBezTo>
                  <a:pt x="6947" y="951"/>
                  <a:pt x="6823" y="725"/>
                  <a:pt x="6696" y="669"/>
                </a:cubicBezTo>
                <a:cubicBezTo>
                  <a:pt x="6569" y="617"/>
                  <a:pt x="6486" y="527"/>
                  <a:pt x="6390" y="434"/>
                </a:cubicBezTo>
                <a:cubicBezTo>
                  <a:pt x="6244" y="292"/>
                  <a:pt x="6068" y="177"/>
                  <a:pt x="5851" y="152"/>
                </a:cubicBezTo>
                <a:cubicBezTo>
                  <a:pt x="5749" y="143"/>
                  <a:pt x="5631" y="134"/>
                  <a:pt x="5557" y="78"/>
                </a:cubicBezTo>
                <a:cubicBezTo>
                  <a:pt x="5485" y="22"/>
                  <a:pt x="5409" y="8"/>
                  <a:pt x="5332" y="8"/>
                </a:cubicBezTo>
                <a:cubicBezTo>
                  <a:pt x="5255" y="8"/>
                  <a:pt x="5176" y="22"/>
                  <a:pt x="5100" y="22"/>
                </a:cubicBezTo>
                <a:cubicBezTo>
                  <a:pt x="5053" y="22"/>
                  <a:pt x="5008" y="17"/>
                  <a:pt x="49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9"/>
          <p:cNvSpPr/>
          <p:nvPr/>
        </p:nvSpPr>
        <p:spPr>
          <a:xfrm rot="5126449">
            <a:off x="711696" y="1414592"/>
            <a:ext cx="294815" cy="196071"/>
          </a:xfrm>
          <a:custGeom>
            <a:rect b="b" l="l" r="r" t="t"/>
            <a:pathLst>
              <a:path extrusionOk="0" h="3667" w="5514">
                <a:moveTo>
                  <a:pt x="2468" y="1883"/>
                </a:moveTo>
                <a:cubicBezTo>
                  <a:pt x="2694" y="1932"/>
                  <a:pt x="2790" y="2112"/>
                  <a:pt x="2917" y="2270"/>
                </a:cubicBezTo>
                <a:cubicBezTo>
                  <a:pt x="2972" y="2338"/>
                  <a:pt x="3059" y="2391"/>
                  <a:pt x="3056" y="2486"/>
                </a:cubicBezTo>
                <a:cubicBezTo>
                  <a:pt x="3056" y="2555"/>
                  <a:pt x="3022" y="2623"/>
                  <a:pt x="2994" y="2716"/>
                </a:cubicBezTo>
                <a:cubicBezTo>
                  <a:pt x="2952" y="2716"/>
                  <a:pt x="2903" y="2718"/>
                  <a:pt x="2852" y="2718"/>
                </a:cubicBezTo>
                <a:cubicBezTo>
                  <a:pt x="2814" y="2718"/>
                  <a:pt x="2774" y="2716"/>
                  <a:pt x="2734" y="2712"/>
                </a:cubicBezTo>
                <a:cubicBezTo>
                  <a:pt x="2706" y="2709"/>
                  <a:pt x="2681" y="2663"/>
                  <a:pt x="2657" y="2632"/>
                </a:cubicBezTo>
                <a:cubicBezTo>
                  <a:pt x="2623" y="2592"/>
                  <a:pt x="2582" y="2548"/>
                  <a:pt x="2551" y="2505"/>
                </a:cubicBezTo>
                <a:cubicBezTo>
                  <a:pt x="2514" y="2449"/>
                  <a:pt x="2452" y="2394"/>
                  <a:pt x="2449" y="2338"/>
                </a:cubicBezTo>
                <a:cubicBezTo>
                  <a:pt x="2440" y="2189"/>
                  <a:pt x="2459" y="2041"/>
                  <a:pt x="2468" y="1883"/>
                </a:cubicBezTo>
                <a:close/>
                <a:moveTo>
                  <a:pt x="4212" y="4"/>
                </a:moveTo>
                <a:cubicBezTo>
                  <a:pt x="4163" y="4"/>
                  <a:pt x="4116" y="7"/>
                  <a:pt x="4071" y="13"/>
                </a:cubicBezTo>
                <a:cubicBezTo>
                  <a:pt x="3845" y="38"/>
                  <a:pt x="3588" y="1"/>
                  <a:pt x="3384" y="162"/>
                </a:cubicBezTo>
                <a:cubicBezTo>
                  <a:pt x="3350" y="187"/>
                  <a:pt x="3291" y="177"/>
                  <a:pt x="3242" y="187"/>
                </a:cubicBezTo>
                <a:cubicBezTo>
                  <a:pt x="3217" y="190"/>
                  <a:pt x="3177" y="184"/>
                  <a:pt x="3164" y="199"/>
                </a:cubicBezTo>
                <a:cubicBezTo>
                  <a:pt x="3084" y="286"/>
                  <a:pt x="2951" y="286"/>
                  <a:pt x="2883" y="413"/>
                </a:cubicBezTo>
                <a:cubicBezTo>
                  <a:pt x="2811" y="549"/>
                  <a:pt x="2592" y="555"/>
                  <a:pt x="2533" y="728"/>
                </a:cubicBezTo>
                <a:cubicBezTo>
                  <a:pt x="2533" y="735"/>
                  <a:pt x="2517" y="731"/>
                  <a:pt x="2514" y="738"/>
                </a:cubicBezTo>
                <a:cubicBezTo>
                  <a:pt x="2471" y="793"/>
                  <a:pt x="2428" y="849"/>
                  <a:pt x="2394" y="908"/>
                </a:cubicBezTo>
                <a:cubicBezTo>
                  <a:pt x="2369" y="948"/>
                  <a:pt x="2366" y="1029"/>
                  <a:pt x="2338" y="1038"/>
                </a:cubicBezTo>
                <a:cubicBezTo>
                  <a:pt x="2202" y="1075"/>
                  <a:pt x="2214" y="1177"/>
                  <a:pt x="2217" y="1310"/>
                </a:cubicBezTo>
                <a:cubicBezTo>
                  <a:pt x="2152" y="1310"/>
                  <a:pt x="2088" y="1309"/>
                  <a:pt x="2024" y="1309"/>
                </a:cubicBezTo>
                <a:cubicBezTo>
                  <a:pt x="1960" y="1309"/>
                  <a:pt x="1897" y="1310"/>
                  <a:pt x="1833" y="1313"/>
                </a:cubicBezTo>
                <a:cubicBezTo>
                  <a:pt x="1740" y="1316"/>
                  <a:pt x="1644" y="1326"/>
                  <a:pt x="1558" y="1351"/>
                </a:cubicBezTo>
                <a:cubicBezTo>
                  <a:pt x="1400" y="1397"/>
                  <a:pt x="1245" y="1456"/>
                  <a:pt x="1090" y="1518"/>
                </a:cubicBezTo>
                <a:cubicBezTo>
                  <a:pt x="1044" y="1536"/>
                  <a:pt x="998" y="1564"/>
                  <a:pt x="960" y="1601"/>
                </a:cubicBezTo>
                <a:cubicBezTo>
                  <a:pt x="852" y="1703"/>
                  <a:pt x="747" y="1812"/>
                  <a:pt x="642" y="1920"/>
                </a:cubicBezTo>
                <a:cubicBezTo>
                  <a:pt x="577" y="1988"/>
                  <a:pt x="502" y="2053"/>
                  <a:pt x="450" y="2131"/>
                </a:cubicBezTo>
                <a:cubicBezTo>
                  <a:pt x="403" y="2199"/>
                  <a:pt x="403" y="2322"/>
                  <a:pt x="347" y="2350"/>
                </a:cubicBezTo>
                <a:cubicBezTo>
                  <a:pt x="199" y="2421"/>
                  <a:pt x="267" y="2598"/>
                  <a:pt x="152" y="2682"/>
                </a:cubicBezTo>
                <a:cubicBezTo>
                  <a:pt x="128" y="2697"/>
                  <a:pt x="165" y="2787"/>
                  <a:pt x="140" y="2821"/>
                </a:cubicBezTo>
                <a:cubicBezTo>
                  <a:pt x="91" y="2892"/>
                  <a:pt x="66" y="2960"/>
                  <a:pt x="91" y="3044"/>
                </a:cubicBezTo>
                <a:cubicBezTo>
                  <a:pt x="97" y="3068"/>
                  <a:pt x="87" y="3106"/>
                  <a:pt x="72" y="3121"/>
                </a:cubicBezTo>
                <a:cubicBezTo>
                  <a:pt x="1" y="3202"/>
                  <a:pt x="4" y="3279"/>
                  <a:pt x="57" y="3369"/>
                </a:cubicBezTo>
                <a:cubicBezTo>
                  <a:pt x="72" y="3393"/>
                  <a:pt x="78" y="3431"/>
                  <a:pt x="81" y="3462"/>
                </a:cubicBezTo>
                <a:cubicBezTo>
                  <a:pt x="84" y="3587"/>
                  <a:pt x="151" y="3666"/>
                  <a:pt x="252" y="3666"/>
                </a:cubicBezTo>
                <a:cubicBezTo>
                  <a:pt x="256" y="3666"/>
                  <a:pt x="260" y="3666"/>
                  <a:pt x="264" y="3666"/>
                </a:cubicBezTo>
                <a:cubicBezTo>
                  <a:pt x="385" y="3660"/>
                  <a:pt x="465" y="3561"/>
                  <a:pt x="465" y="3437"/>
                </a:cubicBezTo>
                <a:cubicBezTo>
                  <a:pt x="462" y="3350"/>
                  <a:pt x="468" y="3257"/>
                  <a:pt x="487" y="3171"/>
                </a:cubicBezTo>
                <a:cubicBezTo>
                  <a:pt x="502" y="3090"/>
                  <a:pt x="555" y="3016"/>
                  <a:pt x="558" y="2938"/>
                </a:cubicBezTo>
                <a:cubicBezTo>
                  <a:pt x="561" y="2774"/>
                  <a:pt x="682" y="2678"/>
                  <a:pt x="744" y="2548"/>
                </a:cubicBezTo>
                <a:cubicBezTo>
                  <a:pt x="759" y="2521"/>
                  <a:pt x="772" y="2490"/>
                  <a:pt x="784" y="2459"/>
                </a:cubicBezTo>
                <a:cubicBezTo>
                  <a:pt x="812" y="2397"/>
                  <a:pt x="827" y="2329"/>
                  <a:pt x="868" y="2276"/>
                </a:cubicBezTo>
                <a:cubicBezTo>
                  <a:pt x="939" y="2189"/>
                  <a:pt x="1022" y="2112"/>
                  <a:pt x="1106" y="2035"/>
                </a:cubicBezTo>
                <a:cubicBezTo>
                  <a:pt x="1140" y="2001"/>
                  <a:pt x="1177" y="1963"/>
                  <a:pt x="1217" y="1945"/>
                </a:cubicBezTo>
                <a:cubicBezTo>
                  <a:pt x="1345" y="1891"/>
                  <a:pt x="1458" y="1796"/>
                  <a:pt x="1603" y="1796"/>
                </a:cubicBezTo>
                <a:cubicBezTo>
                  <a:pt x="1610" y="1796"/>
                  <a:pt x="1616" y="1796"/>
                  <a:pt x="1623" y="1796"/>
                </a:cubicBezTo>
                <a:cubicBezTo>
                  <a:pt x="1624" y="1796"/>
                  <a:pt x="1626" y="1797"/>
                  <a:pt x="1627" y="1797"/>
                </a:cubicBezTo>
                <a:cubicBezTo>
                  <a:pt x="1644" y="1797"/>
                  <a:pt x="1661" y="1780"/>
                  <a:pt x="1672" y="1765"/>
                </a:cubicBezTo>
                <a:cubicBezTo>
                  <a:pt x="1711" y="1717"/>
                  <a:pt x="1752" y="1703"/>
                  <a:pt x="1795" y="1703"/>
                </a:cubicBezTo>
                <a:cubicBezTo>
                  <a:pt x="1859" y="1703"/>
                  <a:pt x="1925" y="1734"/>
                  <a:pt x="1988" y="1734"/>
                </a:cubicBezTo>
                <a:cubicBezTo>
                  <a:pt x="2003" y="1734"/>
                  <a:pt x="2017" y="1732"/>
                  <a:pt x="2031" y="1728"/>
                </a:cubicBezTo>
                <a:cubicBezTo>
                  <a:pt x="2038" y="1728"/>
                  <a:pt x="2068" y="1771"/>
                  <a:pt x="2065" y="1784"/>
                </a:cubicBezTo>
                <a:cubicBezTo>
                  <a:pt x="2025" y="1895"/>
                  <a:pt x="2013" y="1997"/>
                  <a:pt x="2019" y="2118"/>
                </a:cubicBezTo>
                <a:cubicBezTo>
                  <a:pt x="2025" y="2211"/>
                  <a:pt x="2000" y="2310"/>
                  <a:pt x="2050" y="2394"/>
                </a:cubicBezTo>
                <a:cubicBezTo>
                  <a:pt x="2149" y="2561"/>
                  <a:pt x="2099" y="2812"/>
                  <a:pt x="2335" y="2904"/>
                </a:cubicBezTo>
                <a:cubicBezTo>
                  <a:pt x="2344" y="2907"/>
                  <a:pt x="2344" y="2935"/>
                  <a:pt x="2353" y="2945"/>
                </a:cubicBezTo>
                <a:cubicBezTo>
                  <a:pt x="2384" y="2985"/>
                  <a:pt x="2415" y="3031"/>
                  <a:pt x="2455" y="3059"/>
                </a:cubicBezTo>
                <a:cubicBezTo>
                  <a:pt x="2502" y="3087"/>
                  <a:pt x="2561" y="3106"/>
                  <a:pt x="2616" y="3112"/>
                </a:cubicBezTo>
                <a:cubicBezTo>
                  <a:pt x="2720" y="3126"/>
                  <a:pt x="2830" y="3151"/>
                  <a:pt x="2934" y="3151"/>
                </a:cubicBezTo>
                <a:cubicBezTo>
                  <a:pt x="2966" y="3151"/>
                  <a:pt x="2997" y="3149"/>
                  <a:pt x="3028" y="3143"/>
                </a:cubicBezTo>
                <a:cubicBezTo>
                  <a:pt x="3155" y="3118"/>
                  <a:pt x="3273" y="3031"/>
                  <a:pt x="3384" y="2957"/>
                </a:cubicBezTo>
                <a:cubicBezTo>
                  <a:pt x="3474" y="2901"/>
                  <a:pt x="3434" y="2799"/>
                  <a:pt x="3440" y="2716"/>
                </a:cubicBezTo>
                <a:cubicBezTo>
                  <a:pt x="3443" y="2688"/>
                  <a:pt x="3458" y="2660"/>
                  <a:pt x="3458" y="2632"/>
                </a:cubicBezTo>
                <a:cubicBezTo>
                  <a:pt x="3458" y="2517"/>
                  <a:pt x="3480" y="2394"/>
                  <a:pt x="3446" y="2288"/>
                </a:cubicBezTo>
                <a:cubicBezTo>
                  <a:pt x="3415" y="2180"/>
                  <a:pt x="3334" y="2087"/>
                  <a:pt x="3263" y="1997"/>
                </a:cubicBezTo>
                <a:cubicBezTo>
                  <a:pt x="3081" y="1753"/>
                  <a:pt x="2827" y="1592"/>
                  <a:pt x="2570" y="1440"/>
                </a:cubicBezTo>
                <a:cubicBezTo>
                  <a:pt x="2573" y="1434"/>
                  <a:pt x="2576" y="1428"/>
                  <a:pt x="2576" y="1425"/>
                </a:cubicBezTo>
                <a:cubicBezTo>
                  <a:pt x="2598" y="1251"/>
                  <a:pt x="2814" y="1190"/>
                  <a:pt x="2821" y="1001"/>
                </a:cubicBezTo>
                <a:cubicBezTo>
                  <a:pt x="2821" y="979"/>
                  <a:pt x="2879" y="954"/>
                  <a:pt x="2914" y="936"/>
                </a:cubicBezTo>
                <a:cubicBezTo>
                  <a:pt x="2954" y="911"/>
                  <a:pt x="3003" y="899"/>
                  <a:pt x="3037" y="868"/>
                </a:cubicBezTo>
                <a:cubicBezTo>
                  <a:pt x="3112" y="800"/>
                  <a:pt x="3170" y="716"/>
                  <a:pt x="3245" y="648"/>
                </a:cubicBezTo>
                <a:cubicBezTo>
                  <a:pt x="3273" y="620"/>
                  <a:pt x="3319" y="591"/>
                  <a:pt x="3355" y="591"/>
                </a:cubicBezTo>
                <a:cubicBezTo>
                  <a:pt x="3359" y="591"/>
                  <a:pt x="3362" y="592"/>
                  <a:pt x="3365" y="592"/>
                </a:cubicBezTo>
                <a:cubicBezTo>
                  <a:pt x="3382" y="595"/>
                  <a:pt x="3397" y="596"/>
                  <a:pt x="3412" y="596"/>
                </a:cubicBezTo>
                <a:cubicBezTo>
                  <a:pt x="3510" y="596"/>
                  <a:pt x="3577" y="546"/>
                  <a:pt x="3622" y="484"/>
                </a:cubicBezTo>
                <a:cubicBezTo>
                  <a:pt x="3680" y="484"/>
                  <a:pt x="3734" y="493"/>
                  <a:pt x="3781" y="493"/>
                </a:cubicBezTo>
                <a:cubicBezTo>
                  <a:pt x="3810" y="493"/>
                  <a:pt x="3836" y="490"/>
                  <a:pt x="3858" y="478"/>
                </a:cubicBezTo>
                <a:cubicBezTo>
                  <a:pt x="3917" y="446"/>
                  <a:pt x="3971" y="430"/>
                  <a:pt x="4025" y="430"/>
                </a:cubicBezTo>
                <a:cubicBezTo>
                  <a:pt x="4081" y="430"/>
                  <a:pt x="4136" y="447"/>
                  <a:pt x="4195" y="484"/>
                </a:cubicBezTo>
                <a:cubicBezTo>
                  <a:pt x="4232" y="505"/>
                  <a:pt x="4288" y="499"/>
                  <a:pt x="4334" y="509"/>
                </a:cubicBezTo>
                <a:cubicBezTo>
                  <a:pt x="4402" y="518"/>
                  <a:pt x="4470" y="527"/>
                  <a:pt x="4539" y="543"/>
                </a:cubicBezTo>
                <a:cubicBezTo>
                  <a:pt x="4573" y="549"/>
                  <a:pt x="4604" y="580"/>
                  <a:pt x="4635" y="580"/>
                </a:cubicBezTo>
                <a:cubicBezTo>
                  <a:pt x="4637" y="580"/>
                  <a:pt x="4639" y="580"/>
                  <a:pt x="4642" y="580"/>
                </a:cubicBezTo>
                <a:cubicBezTo>
                  <a:pt x="4824" y="580"/>
                  <a:pt x="4958" y="696"/>
                  <a:pt x="5065" y="806"/>
                </a:cubicBezTo>
                <a:cubicBezTo>
                  <a:pt x="5125" y="864"/>
                  <a:pt x="5180" y="886"/>
                  <a:pt x="5237" y="886"/>
                </a:cubicBezTo>
                <a:cubicBezTo>
                  <a:pt x="5262" y="886"/>
                  <a:pt x="5287" y="881"/>
                  <a:pt x="5312" y="874"/>
                </a:cubicBezTo>
                <a:cubicBezTo>
                  <a:pt x="5492" y="815"/>
                  <a:pt x="5514" y="651"/>
                  <a:pt x="5371" y="530"/>
                </a:cubicBezTo>
                <a:cubicBezTo>
                  <a:pt x="5353" y="515"/>
                  <a:pt x="5346" y="490"/>
                  <a:pt x="5334" y="468"/>
                </a:cubicBezTo>
                <a:cubicBezTo>
                  <a:pt x="5292" y="392"/>
                  <a:pt x="5119" y="302"/>
                  <a:pt x="5021" y="302"/>
                </a:cubicBezTo>
                <a:cubicBezTo>
                  <a:pt x="5012" y="302"/>
                  <a:pt x="5004" y="303"/>
                  <a:pt x="4997" y="304"/>
                </a:cubicBezTo>
                <a:cubicBezTo>
                  <a:pt x="5015" y="286"/>
                  <a:pt x="5034" y="264"/>
                  <a:pt x="5052" y="245"/>
                </a:cubicBezTo>
                <a:cubicBezTo>
                  <a:pt x="4997" y="221"/>
                  <a:pt x="4944" y="180"/>
                  <a:pt x="4885" y="171"/>
                </a:cubicBezTo>
                <a:cubicBezTo>
                  <a:pt x="4786" y="156"/>
                  <a:pt x="4700" y="125"/>
                  <a:pt x="4604" y="81"/>
                </a:cubicBezTo>
                <a:cubicBezTo>
                  <a:pt x="4486" y="27"/>
                  <a:pt x="4344" y="4"/>
                  <a:pt x="4212" y="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2" name="Google Shape;2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0500" y="342900"/>
            <a:ext cx="6121400" cy="459105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9"/>
          <p:cNvSpPr/>
          <p:nvPr/>
        </p:nvSpPr>
        <p:spPr>
          <a:xfrm>
            <a:off x="463902" y="3063229"/>
            <a:ext cx="622551" cy="622401"/>
          </a:xfrm>
          <a:custGeom>
            <a:rect b="b" l="l" r="r" t="t"/>
            <a:pathLst>
              <a:path extrusionOk="0" h="5822" w="5823">
                <a:moveTo>
                  <a:pt x="2546" y="1"/>
                </a:moveTo>
                <a:cubicBezTo>
                  <a:pt x="2508" y="1"/>
                  <a:pt x="2445" y="36"/>
                  <a:pt x="2396" y="46"/>
                </a:cubicBezTo>
                <a:cubicBezTo>
                  <a:pt x="2260" y="80"/>
                  <a:pt x="2124" y="108"/>
                  <a:pt x="1988" y="142"/>
                </a:cubicBezTo>
                <a:cubicBezTo>
                  <a:pt x="1969" y="145"/>
                  <a:pt x="1960" y="173"/>
                  <a:pt x="1941" y="179"/>
                </a:cubicBezTo>
                <a:cubicBezTo>
                  <a:pt x="1845" y="229"/>
                  <a:pt x="1749" y="309"/>
                  <a:pt x="1650" y="315"/>
                </a:cubicBezTo>
                <a:cubicBezTo>
                  <a:pt x="1533" y="322"/>
                  <a:pt x="1455" y="374"/>
                  <a:pt x="1378" y="436"/>
                </a:cubicBezTo>
                <a:cubicBezTo>
                  <a:pt x="1285" y="514"/>
                  <a:pt x="1195" y="597"/>
                  <a:pt x="1109" y="681"/>
                </a:cubicBezTo>
                <a:cubicBezTo>
                  <a:pt x="963" y="820"/>
                  <a:pt x="821" y="956"/>
                  <a:pt x="685" y="1102"/>
                </a:cubicBezTo>
                <a:cubicBezTo>
                  <a:pt x="635" y="1154"/>
                  <a:pt x="623" y="1247"/>
                  <a:pt x="567" y="1281"/>
                </a:cubicBezTo>
                <a:cubicBezTo>
                  <a:pt x="418" y="1371"/>
                  <a:pt x="391" y="1538"/>
                  <a:pt x="288" y="1659"/>
                </a:cubicBezTo>
                <a:cubicBezTo>
                  <a:pt x="264" y="1690"/>
                  <a:pt x="288" y="1764"/>
                  <a:pt x="276" y="1814"/>
                </a:cubicBezTo>
                <a:cubicBezTo>
                  <a:pt x="239" y="1937"/>
                  <a:pt x="189" y="2055"/>
                  <a:pt x="152" y="2179"/>
                </a:cubicBezTo>
                <a:cubicBezTo>
                  <a:pt x="112" y="2303"/>
                  <a:pt x="72" y="2427"/>
                  <a:pt x="44" y="2553"/>
                </a:cubicBezTo>
                <a:cubicBezTo>
                  <a:pt x="25" y="2637"/>
                  <a:pt x="1" y="2739"/>
                  <a:pt x="32" y="2813"/>
                </a:cubicBezTo>
                <a:cubicBezTo>
                  <a:pt x="75" y="2919"/>
                  <a:pt x="75" y="3008"/>
                  <a:pt x="44" y="3114"/>
                </a:cubicBezTo>
                <a:cubicBezTo>
                  <a:pt x="28" y="3169"/>
                  <a:pt x="56" y="3241"/>
                  <a:pt x="69" y="3306"/>
                </a:cubicBezTo>
                <a:cubicBezTo>
                  <a:pt x="75" y="3333"/>
                  <a:pt x="103" y="3358"/>
                  <a:pt x="112" y="3386"/>
                </a:cubicBezTo>
                <a:cubicBezTo>
                  <a:pt x="180" y="3671"/>
                  <a:pt x="162" y="3987"/>
                  <a:pt x="400" y="4213"/>
                </a:cubicBezTo>
                <a:cubicBezTo>
                  <a:pt x="403" y="4216"/>
                  <a:pt x="400" y="4222"/>
                  <a:pt x="400" y="4225"/>
                </a:cubicBezTo>
                <a:cubicBezTo>
                  <a:pt x="505" y="4367"/>
                  <a:pt x="548" y="4538"/>
                  <a:pt x="654" y="4683"/>
                </a:cubicBezTo>
                <a:cubicBezTo>
                  <a:pt x="756" y="4825"/>
                  <a:pt x="901" y="4915"/>
                  <a:pt x="1007" y="5048"/>
                </a:cubicBezTo>
                <a:cubicBezTo>
                  <a:pt x="1102" y="5169"/>
                  <a:pt x="1208" y="5268"/>
                  <a:pt x="1366" y="5293"/>
                </a:cubicBezTo>
                <a:cubicBezTo>
                  <a:pt x="1372" y="5293"/>
                  <a:pt x="1375" y="5308"/>
                  <a:pt x="1381" y="5311"/>
                </a:cubicBezTo>
                <a:cubicBezTo>
                  <a:pt x="1539" y="5395"/>
                  <a:pt x="1697" y="5485"/>
                  <a:pt x="1858" y="5565"/>
                </a:cubicBezTo>
                <a:cubicBezTo>
                  <a:pt x="1948" y="5609"/>
                  <a:pt x="2040" y="5646"/>
                  <a:pt x="2136" y="5680"/>
                </a:cubicBezTo>
                <a:cubicBezTo>
                  <a:pt x="2254" y="5720"/>
                  <a:pt x="2378" y="5754"/>
                  <a:pt x="2498" y="5788"/>
                </a:cubicBezTo>
                <a:cubicBezTo>
                  <a:pt x="2500" y="5788"/>
                  <a:pt x="2502" y="5788"/>
                  <a:pt x="2504" y="5788"/>
                </a:cubicBezTo>
                <a:cubicBezTo>
                  <a:pt x="2522" y="5788"/>
                  <a:pt x="2547" y="5775"/>
                  <a:pt x="2567" y="5773"/>
                </a:cubicBezTo>
                <a:cubicBezTo>
                  <a:pt x="2580" y="5770"/>
                  <a:pt x="2597" y="5763"/>
                  <a:pt x="2609" y="5763"/>
                </a:cubicBezTo>
                <a:cubicBezTo>
                  <a:pt x="2613" y="5763"/>
                  <a:pt x="2617" y="5764"/>
                  <a:pt x="2619" y="5766"/>
                </a:cubicBezTo>
                <a:cubicBezTo>
                  <a:pt x="2678" y="5808"/>
                  <a:pt x="2739" y="5821"/>
                  <a:pt x="2800" y="5821"/>
                </a:cubicBezTo>
                <a:cubicBezTo>
                  <a:pt x="2865" y="5821"/>
                  <a:pt x="2932" y="5807"/>
                  <a:pt x="2997" y="5797"/>
                </a:cubicBezTo>
                <a:cubicBezTo>
                  <a:pt x="3059" y="5785"/>
                  <a:pt x="3121" y="5763"/>
                  <a:pt x="3183" y="5757"/>
                </a:cubicBezTo>
                <a:cubicBezTo>
                  <a:pt x="3412" y="5723"/>
                  <a:pt x="3644" y="5704"/>
                  <a:pt x="3873" y="5661"/>
                </a:cubicBezTo>
                <a:cubicBezTo>
                  <a:pt x="3944" y="5646"/>
                  <a:pt x="4000" y="5544"/>
                  <a:pt x="4074" y="5525"/>
                </a:cubicBezTo>
                <a:cubicBezTo>
                  <a:pt x="4365" y="5444"/>
                  <a:pt x="4572" y="5225"/>
                  <a:pt x="4835" y="5104"/>
                </a:cubicBezTo>
                <a:cubicBezTo>
                  <a:pt x="4879" y="5082"/>
                  <a:pt x="4925" y="5048"/>
                  <a:pt x="4956" y="5011"/>
                </a:cubicBezTo>
                <a:cubicBezTo>
                  <a:pt x="5040" y="4900"/>
                  <a:pt x="5117" y="4788"/>
                  <a:pt x="5191" y="4671"/>
                </a:cubicBezTo>
                <a:cubicBezTo>
                  <a:pt x="5284" y="4528"/>
                  <a:pt x="5371" y="4383"/>
                  <a:pt x="5458" y="4240"/>
                </a:cubicBezTo>
                <a:cubicBezTo>
                  <a:pt x="5473" y="4216"/>
                  <a:pt x="5482" y="4182"/>
                  <a:pt x="5504" y="4169"/>
                </a:cubicBezTo>
                <a:cubicBezTo>
                  <a:pt x="5687" y="4045"/>
                  <a:pt x="5674" y="3838"/>
                  <a:pt x="5733" y="3662"/>
                </a:cubicBezTo>
                <a:cubicBezTo>
                  <a:pt x="5755" y="3590"/>
                  <a:pt x="5761" y="3513"/>
                  <a:pt x="5780" y="3439"/>
                </a:cubicBezTo>
                <a:cubicBezTo>
                  <a:pt x="5789" y="3398"/>
                  <a:pt x="5820" y="3361"/>
                  <a:pt x="5820" y="3324"/>
                </a:cubicBezTo>
                <a:cubicBezTo>
                  <a:pt x="5817" y="3138"/>
                  <a:pt x="5804" y="2953"/>
                  <a:pt x="5807" y="2767"/>
                </a:cubicBezTo>
                <a:cubicBezTo>
                  <a:pt x="5811" y="2659"/>
                  <a:pt x="5823" y="2566"/>
                  <a:pt x="5773" y="2448"/>
                </a:cubicBezTo>
                <a:cubicBezTo>
                  <a:pt x="5696" y="2266"/>
                  <a:pt x="5696" y="2052"/>
                  <a:pt x="5653" y="1854"/>
                </a:cubicBezTo>
                <a:cubicBezTo>
                  <a:pt x="5637" y="1789"/>
                  <a:pt x="5588" y="1733"/>
                  <a:pt x="5554" y="1674"/>
                </a:cubicBezTo>
                <a:cubicBezTo>
                  <a:pt x="5495" y="1585"/>
                  <a:pt x="5439" y="1495"/>
                  <a:pt x="5380" y="1405"/>
                </a:cubicBezTo>
                <a:cubicBezTo>
                  <a:pt x="5390" y="1399"/>
                  <a:pt x="5402" y="1396"/>
                  <a:pt x="5411" y="1390"/>
                </a:cubicBezTo>
                <a:cubicBezTo>
                  <a:pt x="5399" y="1356"/>
                  <a:pt x="5393" y="1312"/>
                  <a:pt x="5371" y="1287"/>
                </a:cubicBezTo>
                <a:cubicBezTo>
                  <a:pt x="5275" y="1185"/>
                  <a:pt x="5182" y="1077"/>
                  <a:pt x="5071" y="993"/>
                </a:cubicBezTo>
                <a:cubicBezTo>
                  <a:pt x="4941" y="891"/>
                  <a:pt x="4900" y="702"/>
                  <a:pt x="4721" y="650"/>
                </a:cubicBezTo>
                <a:cubicBezTo>
                  <a:pt x="4699" y="644"/>
                  <a:pt x="4684" y="603"/>
                  <a:pt x="4668" y="576"/>
                </a:cubicBezTo>
                <a:cubicBezTo>
                  <a:pt x="4653" y="557"/>
                  <a:pt x="4644" y="520"/>
                  <a:pt x="4625" y="517"/>
                </a:cubicBezTo>
                <a:cubicBezTo>
                  <a:pt x="4492" y="486"/>
                  <a:pt x="4371" y="433"/>
                  <a:pt x="4260" y="350"/>
                </a:cubicBezTo>
                <a:cubicBezTo>
                  <a:pt x="4096" y="226"/>
                  <a:pt x="3873" y="229"/>
                  <a:pt x="3709" y="96"/>
                </a:cubicBezTo>
                <a:cubicBezTo>
                  <a:pt x="3685" y="77"/>
                  <a:pt x="3641" y="60"/>
                  <a:pt x="3610" y="60"/>
                </a:cubicBezTo>
                <a:cubicBezTo>
                  <a:pt x="3600" y="60"/>
                  <a:pt x="3591" y="61"/>
                  <a:pt x="3585" y="65"/>
                </a:cubicBezTo>
                <a:cubicBezTo>
                  <a:pt x="3557" y="82"/>
                  <a:pt x="3531" y="88"/>
                  <a:pt x="3506" y="88"/>
                </a:cubicBezTo>
                <a:cubicBezTo>
                  <a:pt x="3445" y="88"/>
                  <a:pt x="3390" y="50"/>
                  <a:pt x="3331" y="37"/>
                </a:cubicBezTo>
                <a:cubicBezTo>
                  <a:pt x="3309" y="34"/>
                  <a:pt x="3288" y="15"/>
                  <a:pt x="3263" y="15"/>
                </a:cubicBezTo>
                <a:cubicBezTo>
                  <a:pt x="3141" y="18"/>
                  <a:pt x="3016" y="25"/>
                  <a:pt x="2893" y="25"/>
                </a:cubicBezTo>
                <a:cubicBezTo>
                  <a:pt x="2873" y="25"/>
                  <a:pt x="2853" y="25"/>
                  <a:pt x="2833" y="25"/>
                </a:cubicBezTo>
                <a:cubicBezTo>
                  <a:pt x="2781" y="25"/>
                  <a:pt x="2729" y="42"/>
                  <a:pt x="2676" y="42"/>
                </a:cubicBezTo>
                <a:cubicBezTo>
                  <a:pt x="2640" y="42"/>
                  <a:pt x="2603" y="34"/>
                  <a:pt x="2567" y="6"/>
                </a:cubicBezTo>
                <a:cubicBezTo>
                  <a:pt x="2561" y="2"/>
                  <a:pt x="2554" y="1"/>
                  <a:pt x="254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9"/>
          <p:cNvSpPr/>
          <p:nvPr/>
        </p:nvSpPr>
        <p:spPr>
          <a:xfrm flipH="1">
            <a:off x="8160428" y="1357907"/>
            <a:ext cx="413885" cy="87519"/>
          </a:xfrm>
          <a:custGeom>
            <a:rect b="b" l="l" r="r" t="t"/>
            <a:pathLst>
              <a:path extrusionOk="0" h="1469" w="6947">
                <a:moveTo>
                  <a:pt x="4963" y="1"/>
                </a:moveTo>
                <a:cubicBezTo>
                  <a:pt x="4941" y="25"/>
                  <a:pt x="4918" y="33"/>
                  <a:pt x="4895" y="33"/>
                </a:cubicBezTo>
                <a:cubicBezTo>
                  <a:pt x="4850" y="33"/>
                  <a:pt x="4804" y="2"/>
                  <a:pt x="4760" y="2"/>
                </a:cubicBezTo>
                <a:cubicBezTo>
                  <a:pt x="4748" y="2"/>
                  <a:pt x="4736" y="4"/>
                  <a:pt x="4724" y="10"/>
                </a:cubicBezTo>
                <a:cubicBezTo>
                  <a:pt x="4629" y="53"/>
                  <a:pt x="4536" y="97"/>
                  <a:pt x="4440" y="143"/>
                </a:cubicBezTo>
                <a:cubicBezTo>
                  <a:pt x="4282" y="220"/>
                  <a:pt x="4118" y="285"/>
                  <a:pt x="3969" y="378"/>
                </a:cubicBezTo>
                <a:cubicBezTo>
                  <a:pt x="3855" y="449"/>
                  <a:pt x="3759" y="552"/>
                  <a:pt x="3653" y="638"/>
                </a:cubicBezTo>
                <a:cubicBezTo>
                  <a:pt x="3610" y="675"/>
                  <a:pt x="3570" y="713"/>
                  <a:pt x="3527" y="744"/>
                </a:cubicBezTo>
                <a:cubicBezTo>
                  <a:pt x="3499" y="762"/>
                  <a:pt x="3449" y="768"/>
                  <a:pt x="3443" y="787"/>
                </a:cubicBezTo>
                <a:cubicBezTo>
                  <a:pt x="3409" y="901"/>
                  <a:pt x="3310" y="935"/>
                  <a:pt x="3217" y="973"/>
                </a:cubicBezTo>
                <a:cubicBezTo>
                  <a:pt x="3130" y="1010"/>
                  <a:pt x="3032" y="1045"/>
                  <a:pt x="2928" y="1045"/>
                </a:cubicBezTo>
                <a:cubicBezTo>
                  <a:pt x="2836" y="1045"/>
                  <a:pt x="2741" y="1017"/>
                  <a:pt x="2647" y="939"/>
                </a:cubicBezTo>
                <a:cubicBezTo>
                  <a:pt x="2617" y="911"/>
                  <a:pt x="2558" y="908"/>
                  <a:pt x="2514" y="895"/>
                </a:cubicBezTo>
                <a:cubicBezTo>
                  <a:pt x="2496" y="889"/>
                  <a:pt x="2474" y="886"/>
                  <a:pt x="2462" y="877"/>
                </a:cubicBezTo>
                <a:cubicBezTo>
                  <a:pt x="2285" y="716"/>
                  <a:pt x="2109" y="558"/>
                  <a:pt x="1932" y="397"/>
                </a:cubicBezTo>
                <a:cubicBezTo>
                  <a:pt x="1920" y="388"/>
                  <a:pt x="1905" y="375"/>
                  <a:pt x="1892" y="375"/>
                </a:cubicBezTo>
                <a:cubicBezTo>
                  <a:pt x="1784" y="357"/>
                  <a:pt x="1676" y="332"/>
                  <a:pt x="1567" y="323"/>
                </a:cubicBezTo>
                <a:cubicBezTo>
                  <a:pt x="1524" y="320"/>
                  <a:pt x="1480" y="320"/>
                  <a:pt x="1436" y="320"/>
                </a:cubicBezTo>
                <a:cubicBezTo>
                  <a:pt x="1349" y="320"/>
                  <a:pt x="1261" y="323"/>
                  <a:pt x="1174" y="323"/>
                </a:cubicBezTo>
                <a:cubicBezTo>
                  <a:pt x="1171" y="313"/>
                  <a:pt x="1168" y="304"/>
                  <a:pt x="1165" y="298"/>
                </a:cubicBezTo>
                <a:cubicBezTo>
                  <a:pt x="1047" y="341"/>
                  <a:pt x="902" y="360"/>
                  <a:pt x="821" y="440"/>
                </a:cubicBezTo>
                <a:cubicBezTo>
                  <a:pt x="685" y="573"/>
                  <a:pt x="530" y="654"/>
                  <a:pt x="360" y="716"/>
                </a:cubicBezTo>
                <a:cubicBezTo>
                  <a:pt x="329" y="728"/>
                  <a:pt x="304" y="747"/>
                  <a:pt x="280" y="765"/>
                </a:cubicBezTo>
                <a:cubicBezTo>
                  <a:pt x="193" y="833"/>
                  <a:pt x="190" y="979"/>
                  <a:pt x="134" y="1019"/>
                </a:cubicBezTo>
                <a:cubicBezTo>
                  <a:pt x="1" y="1121"/>
                  <a:pt x="23" y="1214"/>
                  <a:pt x="57" y="1341"/>
                </a:cubicBezTo>
                <a:cubicBezTo>
                  <a:pt x="75" y="1418"/>
                  <a:pt x="119" y="1443"/>
                  <a:pt x="177" y="1455"/>
                </a:cubicBezTo>
                <a:cubicBezTo>
                  <a:pt x="203" y="1460"/>
                  <a:pt x="230" y="1465"/>
                  <a:pt x="255" y="1465"/>
                </a:cubicBezTo>
                <a:cubicBezTo>
                  <a:pt x="297" y="1465"/>
                  <a:pt x="335" y="1452"/>
                  <a:pt x="360" y="1400"/>
                </a:cubicBezTo>
                <a:cubicBezTo>
                  <a:pt x="416" y="1276"/>
                  <a:pt x="586" y="1236"/>
                  <a:pt x="589" y="1078"/>
                </a:cubicBezTo>
                <a:cubicBezTo>
                  <a:pt x="589" y="1075"/>
                  <a:pt x="595" y="1072"/>
                  <a:pt x="598" y="1072"/>
                </a:cubicBezTo>
                <a:cubicBezTo>
                  <a:pt x="722" y="1065"/>
                  <a:pt x="781" y="954"/>
                  <a:pt x="874" y="901"/>
                </a:cubicBezTo>
                <a:cubicBezTo>
                  <a:pt x="982" y="843"/>
                  <a:pt x="1091" y="790"/>
                  <a:pt x="1205" y="747"/>
                </a:cubicBezTo>
                <a:cubicBezTo>
                  <a:pt x="1255" y="728"/>
                  <a:pt x="1308" y="726"/>
                  <a:pt x="1361" y="726"/>
                </a:cubicBezTo>
                <a:cubicBezTo>
                  <a:pt x="1380" y="726"/>
                  <a:pt x="1399" y="726"/>
                  <a:pt x="1418" y="726"/>
                </a:cubicBezTo>
                <a:cubicBezTo>
                  <a:pt x="1464" y="726"/>
                  <a:pt x="1511" y="725"/>
                  <a:pt x="1558" y="713"/>
                </a:cubicBezTo>
                <a:cubicBezTo>
                  <a:pt x="1566" y="711"/>
                  <a:pt x="1573" y="710"/>
                  <a:pt x="1582" y="710"/>
                </a:cubicBezTo>
                <a:cubicBezTo>
                  <a:pt x="1675" y="710"/>
                  <a:pt x="1809" y="816"/>
                  <a:pt x="1883" y="901"/>
                </a:cubicBezTo>
                <a:cubicBezTo>
                  <a:pt x="2038" y="1078"/>
                  <a:pt x="2208" y="1217"/>
                  <a:pt x="2425" y="1310"/>
                </a:cubicBezTo>
                <a:cubicBezTo>
                  <a:pt x="2480" y="1335"/>
                  <a:pt x="2524" y="1384"/>
                  <a:pt x="2576" y="1412"/>
                </a:cubicBezTo>
                <a:cubicBezTo>
                  <a:pt x="2617" y="1434"/>
                  <a:pt x="2663" y="1437"/>
                  <a:pt x="2706" y="1443"/>
                </a:cubicBezTo>
                <a:cubicBezTo>
                  <a:pt x="2795" y="1452"/>
                  <a:pt x="2881" y="1468"/>
                  <a:pt x="2969" y="1468"/>
                </a:cubicBezTo>
                <a:cubicBezTo>
                  <a:pt x="2977" y="1468"/>
                  <a:pt x="2984" y="1468"/>
                  <a:pt x="2991" y="1468"/>
                </a:cubicBezTo>
                <a:cubicBezTo>
                  <a:pt x="3179" y="1456"/>
                  <a:pt x="3332" y="1307"/>
                  <a:pt x="3527" y="1307"/>
                </a:cubicBezTo>
                <a:cubicBezTo>
                  <a:pt x="3531" y="1307"/>
                  <a:pt x="3535" y="1307"/>
                  <a:pt x="3539" y="1307"/>
                </a:cubicBezTo>
                <a:cubicBezTo>
                  <a:pt x="3540" y="1307"/>
                  <a:pt x="3541" y="1307"/>
                  <a:pt x="3542" y="1307"/>
                </a:cubicBezTo>
                <a:cubicBezTo>
                  <a:pt x="3575" y="1307"/>
                  <a:pt x="3611" y="1263"/>
                  <a:pt x="3641" y="1236"/>
                </a:cubicBezTo>
                <a:cubicBezTo>
                  <a:pt x="3675" y="1199"/>
                  <a:pt x="3697" y="1152"/>
                  <a:pt x="3734" y="1118"/>
                </a:cubicBezTo>
                <a:cubicBezTo>
                  <a:pt x="3848" y="1025"/>
                  <a:pt x="3972" y="942"/>
                  <a:pt x="4084" y="843"/>
                </a:cubicBezTo>
                <a:cubicBezTo>
                  <a:pt x="4186" y="753"/>
                  <a:pt x="4269" y="641"/>
                  <a:pt x="4424" y="638"/>
                </a:cubicBezTo>
                <a:cubicBezTo>
                  <a:pt x="4455" y="638"/>
                  <a:pt x="4483" y="598"/>
                  <a:pt x="4517" y="586"/>
                </a:cubicBezTo>
                <a:cubicBezTo>
                  <a:pt x="4650" y="530"/>
                  <a:pt x="4777" y="449"/>
                  <a:pt x="4916" y="431"/>
                </a:cubicBezTo>
                <a:cubicBezTo>
                  <a:pt x="4985" y="421"/>
                  <a:pt x="5056" y="415"/>
                  <a:pt x="5126" y="415"/>
                </a:cubicBezTo>
                <a:cubicBezTo>
                  <a:pt x="5273" y="415"/>
                  <a:pt x="5420" y="439"/>
                  <a:pt x="5560" y="496"/>
                </a:cubicBezTo>
                <a:cubicBezTo>
                  <a:pt x="5715" y="558"/>
                  <a:pt x="5904" y="592"/>
                  <a:pt x="6012" y="703"/>
                </a:cubicBezTo>
                <a:cubicBezTo>
                  <a:pt x="6179" y="870"/>
                  <a:pt x="6396" y="963"/>
                  <a:pt x="6554" y="1134"/>
                </a:cubicBezTo>
                <a:cubicBezTo>
                  <a:pt x="6585" y="1164"/>
                  <a:pt x="6628" y="1183"/>
                  <a:pt x="6671" y="1205"/>
                </a:cubicBezTo>
                <a:cubicBezTo>
                  <a:pt x="6696" y="1216"/>
                  <a:pt x="6722" y="1222"/>
                  <a:pt x="6747" y="1222"/>
                </a:cubicBezTo>
                <a:cubicBezTo>
                  <a:pt x="6835" y="1222"/>
                  <a:pt x="6917" y="1156"/>
                  <a:pt x="6931" y="1059"/>
                </a:cubicBezTo>
                <a:cubicBezTo>
                  <a:pt x="6947" y="951"/>
                  <a:pt x="6823" y="725"/>
                  <a:pt x="6696" y="669"/>
                </a:cubicBezTo>
                <a:cubicBezTo>
                  <a:pt x="6569" y="617"/>
                  <a:pt x="6486" y="527"/>
                  <a:pt x="6390" y="434"/>
                </a:cubicBezTo>
                <a:cubicBezTo>
                  <a:pt x="6244" y="292"/>
                  <a:pt x="6068" y="177"/>
                  <a:pt x="5851" y="152"/>
                </a:cubicBezTo>
                <a:cubicBezTo>
                  <a:pt x="5749" y="143"/>
                  <a:pt x="5631" y="134"/>
                  <a:pt x="5557" y="78"/>
                </a:cubicBezTo>
                <a:cubicBezTo>
                  <a:pt x="5485" y="22"/>
                  <a:pt x="5409" y="8"/>
                  <a:pt x="5332" y="8"/>
                </a:cubicBezTo>
                <a:cubicBezTo>
                  <a:pt x="5255" y="8"/>
                  <a:pt x="5176" y="22"/>
                  <a:pt x="5100" y="22"/>
                </a:cubicBezTo>
                <a:cubicBezTo>
                  <a:pt x="5053" y="22"/>
                  <a:pt x="5008" y="17"/>
                  <a:pt x="496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0"/>
          <p:cNvSpPr/>
          <p:nvPr/>
        </p:nvSpPr>
        <p:spPr>
          <a:xfrm rot="5126449">
            <a:off x="711696" y="1414592"/>
            <a:ext cx="294815" cy="196071"/>
          </a:xfrm>
          <a:custGeom>
            <a:rect b="b" l="l" r="r" t="t"/>
            <a:pathLst>
              <a:path extrusionOk="0" h="3667" w="5514">
                <a:moveTo>
                  <a:pt x="2468" y="1883"/>
                </a:moveTo>
                <a:cubicBezTo>
                  <a:pt x="2694" y="1932"/>
                  <a:pt x="2790" y="2112"/>
                  <a:pt x="2917" y="2270"/>
                </a:cubicBezTo>
                <a:cubicBezTo>
                  <a:pt x="2972" y="2338"/>
                  <a:pt x="3059" y="2391"/>
                  <a:pt x="3056" y="2486"/>
                </a:cubicBezTo>
                <a:cubicBezTo>
                  <a:pt x="3056" y="2555"/>
                  <a:pt x="3022" y="2623"/>
                  <a:pt x="2994" y="2716"/>
                </a:cubicBezTo>
                <a:cubicBezTo>
                  <a:pt x="2952" y="2716"/>
                  <a:pt x="2903" y="2718"/>
                  <a:pt x="2852" y="2718"/>
                </a:cubicBezTo>
                <a:cubicBezTo>
                  <a:pt x="2814" y="2718"/>
                  <a:pt x="2774" y="2716"/>
                  <a:pt x="2734" y="2712"/>
                </a:cubicBezTo>
                <a:cubicBezTo>
                  <a:pt x="2706" y="2709"/>
                  <a:pt x="2681" y="2663"/>
                  <a:pt x="2657" y="2632"/>
                </a:cubicBezTo>
                <a:cubicBezTo>
                  <a:pt x="2623" y="2592"/>
                  <a:pt x="2582" y="2548"/>
                  <a:pt x="2551" y="2505"/>
                </a:cubicBezTo>
                <a:cubicBezTo>
                  <a:pt x="2514" y="2449"/>
                  <a:pt x="2452" y="2394"/>
                  <a:pt x="2449" y="2338"/>
                </a:cubicBezTo>
                <a:cubicBezTo>
                  <a:pt x="2440" y="2189"/>
                  <a:pt x="2459" y="2041"/>
                  <a:pt x="2468" y="1883"/>
                </a:cubicBezTo>
                <a:close/>
                <a:moveTo>
                  <a:pt x="4212" y="4"/>
                </a:moveTo>
                <a:cubicBezTo>
                  <a:pt x="4163" y="4"/>
                  <a:pt x="4116" y="7"/>
                  <a:pt x="4071" y="13"/>
                </a:cubicBezTo>
                <a:cubicBezTo>
                  <a:pt x="3845" y="38"/>
                  <a:pt x="3588" y="1"/>
                  <a:pt x="3384" y="162"/>
                </a:cubicBezTo>
                <a:cubicBezTo>
                  <a:pt x="3350" y="187"/>
                  <a:pt x="3291" y="177"/>
                  <a:pt x="3242" y="187"/>
                </a:cubicBezTo>
                <a:cubicBezTo>
                  <a:pt x="3217" y="190"/>
                  <a:pt x="3177" y="184"/>
                  <a:pt x="3164" y="199"/>
                </a:cubicBezTo>
                <a:cubicBezTo>
                  <a:pt x="3084" y="286"/>
                  <a:pt x="2951" y="286"/>
                  <a:pt x="2883" y="413"/>
                </a:cubicBezTo>
                <a:cubicBezTo>
                  <a:pt x="2811" y="549"/>
                  <a:pt x="2592" y="555"/>
                  <a:pt x="2533" y="728"/>
                </a:cubicBezTo>
                <a:cubicBezTo>
                  <a:pt x="2533" y="735"/>
                  <a:pt x="2517" y="731"/>
                  <a:pt x="2514" y="738"/>
                </a:cubicBezTo>
                <a:cubicBezTo>
                  <a:pt x="2471" y="793"/>
                  <a:pt x="2428" y="849"/>
                  <a:pt x="2394" y="908"/>
                </a:cubicBezTo>
                <a:cubicBezTo>
                  <a:pt x="2369" y="948"/>
                  <a:pt x="2366" y="1029"/>
                  <a:pt x="2338" y="1038"/>
                </a:cubicBezTo>
                <a:cubicBezTo>
                  <a:pt x="2202" y="1075"/>
                  <a:pt x="2214" y="1177"/>
                  <a:pt x="2217" y="1310"/>
                </a:cubicBezTo>
                <a:cubicBezTo>
                  <a:pt x="2152" y="1310"/>
                  <a:pt x="2088" y="1309"/>
                  <a:pt x="2024" y="1309"/>
                </a:cubicBezTo>
                <a:cubicBezTo>
                  <a:pt x="1960" y="1309"/>
                  <a:pt x="1897" y="1310"/>
                  <a:pt x="1833" y="1313"/>
                </a:cubicBezTo>
                <a:cubicBezTo>
                  <a:pt x="1740" y="1316"/>
                  <a:pt x="1644" y="1326"/>
                  <a:pt x="1558" y="1351"/>
                </a:cubicBezTo>
                <a:cubicBezTo>
                  <a:pt x="1400" y="1397"/>
                  <a:pt x="1245" y="1456"/>
                  <a:pt x="1090" y="1518"/>
                </a:cubicBezTo>
                <a:cubicBezTo>
                  <a:pt x="1044" y="1536"/>
                  <a:pt x="998" y="1564"/>
                  <a:pt x="960" y="1601"/>
                </a:cubicBezTo>
                <a:cubicBezTo>
                  <a:pt x="852" y="1703"/>
                  <a:pt x="747" y="1812"/>
                  <a:pt x="642" y="1920"/>
                </a:cubicBezTo>
                <a:cubicBezTo>
                  <a:pt x="577" y="1988"/>
                  <a:pt x="502" y="2053"/>
                  <a:pt x="450" y="2131"/>
                </a:cubicBezTo>
                <a:cubicBezTo>
                  <a:pt x="403" y="2199"/>
                  <a:pt x="403" y="2322"/>
                  <a:pt x="347" y="2350"/>
                </a:cubicBezTo>
                <a:cubicBezTo>
                  <a:pt x="199" y="2421"/>
                  <a:pt x="267" y="2598"/>
                  <a:pt x="152" y="2682"/>
                </a:cubicBezTo>
                <a:cubicBezTo>
                  <a:pt x="128" y="2697"/>
                  <a:pt x="165" y="2787"/>
                  <a:pt x="140" y="2821"/>
                </a:cubicBezTo>
                <a:cubicBezTo>
                  <a:pt x="91" y="2892"/>
                  <a:pt x="66" y="2960"/>
                  <a:pt x="91" y="3044"/>
                </a:cubicBezTo>
                <a:cubicBezTo>
                  <a:pt x="97" y="3068"/>
                  <a:pt x="87" y="3106"/>
                  <a:pt x="72" y="3121"/>
                </a:cubicBezTo>
                <a:cubicBezTo>
                  <a:pt x="1" y="3202"/>
                  <a:pt x="4" y="3279"/>
                  <a:pt x="57" y="3369"/>
                </a:cubicBezTo>
                <a:cubicBezTo>
                  <a:pt x="72" y="3393"/>
                  <a:pt x="78" y="3431"/>
                  <a:pt x="81" y="3462"/>
                </a:cubicBezTo>
                <a:cubicBezTo>
                  <a:pt x="84" y="3587"/>
                  <a:pt x="151" y="3666"/>
                  <a:pt x="252" y="3666"/>
                </a:cubicBezTo>
                <a:cubicBezTo>
                  <a:pt x="256" y="3666"/>
                  <a:pt x="260" y="3666"/>
                  <a:pt x="264" y="3666"/>
                </a:cubicBezTo>
                <a:cubicBezTo>
                  <a:pt x="385" y="3660"/>
                  <a:pt x="465" y="3561"/>
                  <a:pt x="465" y="3437"/>
                </a:cubicBezTo>
                <a:cubicBezTo>
                  <a:pt x="462" y="3350"/>
                  <a:pt x="468" y="3257"/>
                  <a:pt x="487" y="3171"/>
                </a:cubicBezTo>
                <a:cubicBezTo>
                  <a:pt x="502" y="3090"/>
                  <a:pt x="555" y="3016"/>
                  <a:pt x="558" y="2938"/>
                </a:cubicBezTo>
                <a:cubicBezTo>
                  <a:pt x="561" y="2774"/>
                  <a:pt x="682" y="2678"/>
                  <a:pt x="744" y="2548"/>
                </a:cubicBezTo>
                <a:cubicBezTo>
                  <a:pt x="759" y="2521"/>
                  <a:pt x="772" y="2490"/>
                  <a:pt x="784" y="2459"/>
                </a:cubicBezTo>
                <a:cubicBezTo>
                  <a:pt x="812" y="2397"/>
                  <a:pt x="827" y="2329"/>
                  <a:pt x="868" y="2276"/>
                </a:cubicBezTo>
                <a:cubicBezTo>
                  <a:pt x="939" y="2189"/>
                  <a:pt x="1022" y="2112"/>
                  <a:pt x="1106" y="2035"/>
                </a:cubicBezTo>
                <a:cubicBezTo>
                  <a:pt x="1140" y="2001"/>
                  <a:pt x="1177" y="1963"/>
                  <a:pt x="1217" y="1945"/>
                </a:cubicBezTo>
                <a:cubicBezTo>
                  <a:pt x="1345" y="1891"/>
                  <a:pt x="1458" y="1796"/>
                  <a:pt x="1603" y="1796"/>
                </a:cubicBezTo>
                <a:cubicBezTo>
                  <a:pt x="1610" y="1796"/>
                  <a:pt x="1616" y="1796"/>
                  <a:pt x="1623" y="1796"/>
                </a:cubicBezTo>
                <a:cubicBezTo>
                  <a:pt x="1624" y="1796"/>
                  <a:pt x="1626" y="1797"/>
                  <a:pt x="1627" y="1797"/>
                </a:cubicBezTo>
                <a:cubicBezTo>
                  <a:pt x="1644" y="1797"/>
                  <a:pt x="1661" y="1780"/>
                  <a:pt x="1672" y="1765"/>
                </a:cubicBezTo>
                <a:cubicBezTo>
                  <a:pt x="1711" y="1717"/>
                  <a:pt x="1752" y="1703"/>
                  <a:pt x="1795" y="1703"/>
                </a:cubicBezTo>
                <a:cubicBezTo>
                  <a:pt x="1859" y="1703"/>
                  <a:pt x="1925" y="1734"/>
                  <a:pt x="1988" y="1734"/>
                </a:cubicBezTo>
                <a:cubicBezTo>
                  <a:pt x="2003" y="1734"/>
                  <a:pt x="2017" y="1732"/>
                  <a:pt x="2031" y="1728"/>
                </a:cubicBezTo>
                <a:cubicBezTo>
                  <a:pt x="2038" y="1728"/>
                  <a:pt x="2068" y="1771"/>
                  <a:pt x="2065" y="1784"/>
                </a:cubicBezTo>
                <a:cubicBezTo>
                  <a:pt x="2025" y="1895"/>
                  <a:pt x="2013" y="1997"/>
                  <a:pt x="2019" y="2118"/>
                </a:cubicBezTo>
                <a:cubicBezTo>
                  <a:pt x="2025" y="2211"/>
                  <a:pt x="2000" y="2310"/>
                  <a:pt x="2050" y="2394"/>
                </a:cubicBezTo>
                <a:cubicBezTo>
                  <a:pt x="2149" y="2561"/>
                  <a:pt x="2099" y="2812"/>
                  <a:pt x="2335" y="2904"/>
                </a:cubicBezTo>
                <a:cubicBezTo>
                  <a:pt x="2344" y="2907"/>
                  <a:pt x="2344" y="2935"/>
                  <a:pt x="2353" y="2945"/>
                </a:cubicBezTo>
                <a:cubicBezTo>
                  <a:pt x="2384" y="2985"/>
                  <a:pt x="2415" y="3031"/>
                  <a:pt x="2455" y="3059"/>
                </a:cubicBezTo>
                <a:cubicBezTo>
                  <a:pt x="2502" y="3087"/>
                  <a:pt x="2561" y="3106"/>
                  <a:pt x="2616" y="3112"/>
                </a:cubicBezTo>
                <a:cubicBezTo>
                  <a:pt x="2720" y="3126"/>
                  <a:pt x="2830" y="3151"/>
                  <a:pt x="2934" y="3151"/>
                </a:cubicBezTo>
                <a:cubicBezTo>
                  <a:pt x="2966" y="3151"/>
                  <a:pt x="2997" y="3149"/>
                  <a:pt x="3028" y="3143"/>
                </a:cubicBezTo>
                <a:cubicBezTo>
                  <a:pt x="3155" y="3118"/>
                  <a:pt x="3273" y="3031"/>
                  <a:pt x="3384" y="2957"/>
                </a:cubicBezTo>
                <a:cubicBezTo>
                  <a:pt x="3474" y="2901"/>
                  <a:pt x="3434" y="2799"/>
                  <a:pt x="3440" y="2716"/>
                </a:cubicBezTo>
                <a:cubicBezTo>
                  <a:pt x="3443" y="2688"/>
                  <a:pt x="3458" y="2660"/>
                  <a:pt x="3458" y="2632"/>
                </a:cubicBezTo>
                <a:cubicBezTo>
                  <a:pt x="3458" y="2517"/>
                  <a:pt x="3480" y="2394"/>
                  <a:pt x="3446" y="2288"/>
                </a:cubicBezTo>
                <a:cubicBezTo>
                  <a:pt x="3415" y="2180"/>
                  <a:pt x="3334" y="2087"/>
                  <a:pt x="3263" y="1997"/>
                </a:cubicBezTo>
                <a:cubicBezTo>
                  <a:pt x="3081" y="1753"/>
                  <a:pt x="2827" y="1592"/>
                  <a:pt x="2570" y="1440"/>
                </a:cubicBezTo>
                <a:cubicBezTo>
                  <a:pt x="2573" y="1434"/>
                  <a:pt x="2576" y="1428"/>
                  <a:pt x="2576" y="1425"/>
                </a:cubicBezTo>
                <a:cubicBezTo>
                  <a:pt x="2598" y="1251"/>
                  <a:pt x="2814" y="1190"/>
                  <a:pt x="2821" y="1001"/>
                </a:cubicBezTo>
                <a:cubicBezTo>
                  <a:pt x="2821" y="979"/>
                  <a:pt x="2879" y="954"/>
                  <a:pt x="2914" y="936"/>
                </a:cubicBezTo>
                <a:cubicBezTo>
                  <a:pt x="2954" y="911"/>
                  <a:pt x="3003" y="899"/>
                  <a:pt x="3037" y="868"/>
                </a:cubicBezTo>
                <a:cubicBezTo>
                  <a:pt x="3112" y="800"/>
                  <a:pt x="3170" y="716"/>
                  <a:pt x="3245" y="648"/>
                </a:cubicBezTo>
                <a:cubicBezTo>
                  <a:pt x="3273" y="620"/>
                  <a:pt x="3319" y="591"/>
                  <a:pt x="3355" y="591"/>
                </a:cubicBezTo>
                <a:cubicBezTo>
                  <a:pt x="3359" y="591"/>
                  <a:pt x="3362" y="592"/>
                  <a:pt x="3365" y="592"/>
                </a:cubicBezTo>
                <a:cubicBezTo>
                  <a:pt x="3382" y="595"/>
                  <a:pt x="3397" y="596"/>
                  <a:pt x="3412" y="596"/>
                </a:cubicBezTo>
                <a:cubicBezTo>
                  <a:pt x="3510" y="596"/>
                  <a:pt x="3577" y="546"/>
                  <a:pt x="3622" y="484"/>
                </a:cubicBezTo>
                <a:cubicBezTo>
                  <a:pt x="3680" y="484"/>
                  <a:pt x="3734" y="493"/>
                  <a:pt x="3781" y="493"/>
                </a:cubicBezTo>
                <a:cubicBezTo>
                  <a:pt x="3810" y="493"/>
                  <a:pt x="3836" y="490"/>
                  <a:pt x="3858" y="478"/>
                </a:cubicBezTo>
                <a:cubicBezTo>
                  <a:pt x="3917" y="446"/>
                  <a:pt x="3971" y="430"/>
                  <a:pt x="4025" y="430"/>
                </a:cubicBezTo>
                <a:cubicBezTo>
                  <a:pt x="4081" y="430"/>
                  <a:pt x="4136" y="447"/>
                  <a:pt x="4195" y="484"/>
                </a:cubicBezTo>
                <a:cubicBezTo>
                  <a:pt x="4232" y="505"/>
                  <a:pt x="4288" y="499"/>
                  <a:pt x="4334" y="509"/>
                </a:cubicBezTo>
                <a:cubicBezTo>
                  <a:pt x="4402" y="518"/>
                  <a:pt x="4470" y="527"/>
                  <a:pt x="4539" y="543"/>
                </a:cubicBezTo>
                <a:cubicBezTo>
                  <a:pt x="4573" y="549"/>
                  <a:pt x="4604" y="580"/>
                  <a:pt x="4635" y="580"/>
                </a:cubicBezTo>
                <a:cubicBezTo>
                  <a:pt x="4637" y="580"/>
                  <a:pt x="4639" y="580"/>
                  <a:pt x="4642" y="580"/>
                </a:cubicBezTo>
                <a:cubicBezTo>
                  <a:pt x="4824" y="580"/>
                  <a:pt x="4958" y="696"/>
                  <a:pt x="5065" y="806"/>
                </a:cubicBezTo>
                <a:cubicBezTo>
                  <a:pt x="5125" y="864"/>
                  <a:pt x="5180" y="886"/>
                  <a:pt x="5237" y="886"/>
                </a:cubicBezTo>
                <a:cubicBezTo>
                  <a:pt x="5262" y="886"/>
                  <a:pt x="5287" y="881"/>
                  <a:pt x="5312" y="874"/>
                </a:cubicBezTo>
                <a:cubicBezTo>
                  <a:pt x="5492" y="815"/>
                  <a:pt x="5514" y="651"/>
                  <a:pt x="5371" y="530"/>
                </a:cubicBezTo>
                <a:cubicBezTo>
                  <a:pt x="5353" y="515"/>
                  <a:pt x="5346" y="490"/>
                  <a:pt x="5334" y="468"/>
                </a:cubicBezTo>
                <a:cubicBezTo>
                  <a:pt x="5292" y="392"/>
                  <a:pt x="5119" y="302"/>
                  <a:pt x="5021" y="302"/>
                </a:cubicBezTo>
                <a:cubicBezTo>
                  <a:pt x="5012" y="302"/>
                  <a:pt x="5004" y="303"/>
                  <a:pt x="4997" y="304"/>
                </a:cubicBezTo>
                <a:cubicBezTo>
                  <a:pt x="5015" y="286"/>
                  <a:pt x="5034" y="264"/>
                  <a:pt x="5052" y="245"/>
                </a:cubicBezTo>
                <a:cubicBezTo>
                  <a:pt x="4997" y="221"/>
                  <a:pt x="4944" y="180"/>
                  <a:pt x="4885" y="171"/>
                </a:cubicBezTo>
                <a:cubicBezTo>
                  <a:pt x="4786" y="156"/>
                  <a:pt x="4700" y="125"/>
                  <a:pt x="4604" y="81"/>
                </a:cubicBezTo>
                <a:cubicBezTo>
                  <a:pt x="4486" y="27"/>
                  <a:pt x="4344" y="4"/>
                  <a:pt x="4212" y="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0" name="Google Shape;28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0500" y="342900"/>
            <a:ext cx="6121400" cy="459105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0"/>
          <p:cNvSpPr/>
          <p:nvPr/>
        </p:nvSpPr>
        <p:spPr>
          <a:xfrm>
            <a:off x="463902" y="3063229"/>
            <a:ext cx="622551" cy="622401"/>
          </a:xfrm>
          <a:custGeom>
            <a:rect b="b" l="l" r="r" t="t"/>
            <a:pathLst>
              <a:path extrusionOk="0" h="5822" w="5823">
                <a:moveTo>
                  <a:pt x="2546" y="1"/>
                </a:moveTo>
                <a:cubicBezTo>
                  <a:pt x="2508" y="1"/>
                  <a:pt x="2445" y="36"/>
                  <a:pt x="2396" y="46"/>
                </a:cubicBezTo>
                <a:cubicBezTo>
                  <a:pt x="2260" y="80"/>
                  <a:pt x="2124" y="108"/>
                  <a:pt x="1988" y="142"/>
                </a:cubicBezTo>
                <a:cubicBezTo>
                  <a:pt x="1969" y="145"/>
                  <a:pt x="1960" y="173"/>
                  <a:pt x="1941" y="179"/>
                </a:cubicBezTo>
                <a:cubicBezTo>
                  <a:pt x="1845" y="229"/>
                  <a:pt x="1749" y="309"/>
                  <a:pt x="1650" y="315"/>
                </a:cubicBezTo>
                <a:cubicBezTo>
                  <a:pt x="1533" y="322"/>
                  <a:pt x="1455" y="374"/>
                  <a:pt x="1378" y="436"/>
                </a:cubicBezTo>
                <a:cubicBezTo>
                  <a:pt x="1285" y="514"/>
                  <a:pt x="1195" y="597"/>
                  <a:pt x="1109" y="681"/>
                </a:cubicBezTo>
                <a:cubicBezTo>
                  <a:pt x="963" y="820"/>
                  <a:pt x="821" y="956"/>
                  <a:pt x="685" y="1102"/>
                </a:cubicBezTo>
                <a:cubicBezTo>
                  <a:pt x="635" y="1154"/>
                  <a:pt x="623" y="1247"/>
                  <a:pt x="567" y="1281"/>
                </a:cubicBezTo>
                <a:cubicBezTo>
                  <a:pt x="418" y="1371"/>
                  <a:pt x="391" y="1538"/>
                  <a:pt x="288" y="1659"/>
                </a:cubicBezTo>
                <a:cubicBezTo>
                  <a:pt x="264" y="1690"/>
                  <a:pt x="288" y="1764"/>
                  <a:pt x="276" y="1814"/>
                </a:cubicBezTo>
                <a:cubicBezTo>
                  <a:pt x="239" y="1937"/>
                  <a:pt x="189" y="2055"/>
                  <a:pt x="152" y="2179"/>
                </a:cubicBezTo>
                <a:cubicBezTo>
                  <a:pt x="112" y="2303"/>
                  <a:pt x="72" y="2427"/>
                  <a:pt x="44" y="2553"/>
                </a:cubicBezTo>
                <a:cubicBezTo>
                  <a:pt x="25" y="2637"/>
                  <a:pt x="1" y="2739"/>
                  <a:pt x="32" y="2813"/>
                </a:cubicBezTo>
                <a:cubicBezTo>
                  <a:pt x="75" y="2919"/>
                  <a:pt x="75" y="3008"/>
                  <a:pt x="44" y="3114"/>
                </a:cubicBezTo>
                <a:cubicBezTo>
                  <a:pt x="28" y="3169"/>
                  <a:pt x="56" y="3241"/>
                  <a:pt x="69" y="3306"/>
                </a:cubicBezTo>
                <a:cubicBezTo>
                  <a:pt x="75" y="3333"/>
                  <a:pt x="103" y="3358"/>
                  <a:pt x="112" y="3386"/>
                </a:cubicBezTo>
                <a:cubicBezTo>
                  <a:pt x="180" y="3671"/>
                  <a:pt x="162" y="3987"/>
                  <a:pt x="400" y="4213"/>
                </a:cubicBezTo>
                <a:cubicBezTo>
                  <a:pt x="403" y="4216"/>
                  <a:pt x="400" y="4222"/>
                  <a:pt x="400" y="4225"/>
                </a:cubicBezTo>
                <a:cubicBezTo>
                  <a:pt x="505" y="4367"/>
                  <a:pt x="548" y="4538"/>
                  <a:pt x="654" y="4683"/>
                </a:cubicBezTo>
                <a:cubicBezTo>
                  <a:pt x="756" y="4825"/>
                  <a:pt x="901" y="4915"/>
                  <a:pt x="1007" y="5048"/>
                </a:cubicBezTo>
                <a:cubicBezTo>
                  <a:pt x="1102" y="5169"/>
                  <a:pt x="1208" y="5268"/>
                  <a:pt x="1366" y="5293"/>
                </a:cubicBezTo>
                <a:cubicBezTo>
                  <a:pt x="1372" y="5293"/>
                  <a:pt x="1375" y="5308"/>
                  <a:pt x="1381" y="5311"/>
                </a:cubicBezTo>
                <a:cubicBezTo>
                  <a:pt x="1539" y="5395"/>
                  <a:pt x="1697" y="5485"/>
                  <a:pt x="1858" y="5565"/>
                </a:cubicBezTo>
                <a:cubicBezTo>
                  <a:pt x="1948" y="5609"/>
                  <a:pt x="2040" y="5646"/>
                  <a:pt x="2136" y="5680"/>
                </a:cubicBezTo>
                <a:cubicBezTo>
                  <a:pt x="2254" y="5720"/>
                  <a:pt x="2378" y="5754"/>
                  <a:pt x="2498" y="5788"/>
                </a:cubicBezTo>
                <a:cubicBezTo>
                  <a:pt x="2500" y="5788"/>
                  <a:pt x="2502" y="5788"/>
                  <a:pt x="2504" y="5788"/>
                </a:cubicBezTo>
                <a:cubicBezTo>
                  <a:pt x="2522" y="5788"/>
                  <a:pt x="2547" y="5775"/>
                  <a:pt x="2567" y="5773"/>
                </a:cubicBezTo>
                <a:cubicBezTo>
                  <a:pt x="2580" y="5770"/>
                  <a:pt x="2597" y="5763"/>
                  <a:pt x="2609" y="5763"/>
                </a:cubicBezTo>
                <a:cubicBezTo>
                  <a:pt x="2613" y="5763"/>
                  <a:pt x="2617" y="5764"/>
                  <a:pt x="2619" y="5766"/>
                </a:cubicBezTo>
                <a:cubicBezTo>
                  <a:pt x="2678" y="5808"/>
                  <a:pt x="2739" y="5821"/>
                  <a:pt x="2800" y="5821"/>
                </a:cubicBezTo>
                <a:cubicBezTo>
                  <a:pt x="2865" y="5821"/>
                  <a:pt x="2932" y="5807"/>
                  <a:pt x="2997" y="5797"/>
                </a:cubicBezTo>
                <a:cubicBezTo>
                  <a:pt x="3059" y="5785"/>
                  <a:pt x="3121" y="5763"/>
                  <a:pt x="3183" y="5757"/>
                </a:cubicBezTo>
                <a:cubicBezTo>
                  <a:pt x="3412" y="5723"/>
                  <a:pt x="3644" y="5704"/>
                  <a:pt x="3873" y="5661"/>
                </a:cubicBezTo>
                <a:cubicBezTo>
                  <a:pt x="3944" y="5646"/>
                  <a:pt x="4000" y="5544"/>
                  <a:pt x="4074" y="5525"/>
                </a:cubicBezTo>
                <a:cubicBezTo>
                  <a:pt x="4365" y="5444"/>
                  <a:pt x="4572" y="5225"/>
                  <a:pt x="4835" y="5104"/>
                </a:cubicBezTo>
                <a:cubicBezTo>
                  <a:pt x="4879" y="5082"/>
                  <a:pt x="4925" y="5048"/>
                  <a:pt x="4956" y="5011"/>
                </a:cubicBezTo>
                <a:cubicBezTo>
                  <a:pt x="5040" y="4900"/>
                  <a:pt x="5117" y="4788"/>
                  <a:pt x="5191" y="4671"/>
                </a:cubicBezTo>
                <a:cubicBezTo>
                  <a:pt x="5284" y="4528"/>
                  <a:pt x="5371" y="4383"/>
                  <a:pt x="5458" y="4240"/>
                </a:cubicBezTo>
                <a:cubicBezTo>
                  <a:pt x="5473" y="4216"/>
                  <a:pt x="5482" y="4182"/>
                  <a:pt x="5504" y="4169"/>
                </a:cubicBezTo>
                <a:cubicBezTo>
                  <a:pt x="5687" y="4045"/>
                  <a:pt x="5674" y="3838"/>
                  <a:pt x="5733" y="3662"/>
                </a:cubicBezTo>
                <a:cubicBezTo>
                  <a:pt x="5755" y="3590"/>
                  <a:pt x="5761" y="3513"/>
                  <a:pt x="5780" y="3439"/>
                </a:cubicBezTo>
                <a:cubicBezTo>
                  <a:pt x="5789" y="3398"/>
                  <a:pt x="5820" y="3361"/>
                  <a:pt x="5820" y="3324"/>
                </a:cubicBezTo>
                <a:cubicBezTo>
                  <a:pt x="5817" y="3138"/>
                  <a:pt x="5804" y="2953"/>
                  <a:pt x="5807" y="2767"/>
                </a:cubicBezTo>
                <a:cubicBezTo>
                  <a:pt x="5811" y="2659"/>
                  <a:pt x="5823" y="2566"/>
                  <a:pt x="5773" y="2448"/>
                </a:cubicBezTo>
                <a:cubicBezTo>
                  <a:pt x="5696" y="2266"/>
                  <a:pt x="5696" y="2052"/>
                  <a:pt x="5653" y="1854"/>
                </a:cubicBezTo>
                <a:cubicBezTo>
                  <a:pt x="5637" y="1789"/>
                  <a:pt x="5588" y="1733"/>
                  <a:pt x="5554" y="1674"/>
                </a:cubicBezTo>
                <a:cubicBezTo>
                  <a:pt x="5495" y="1585"/>
                  <a:pt x="5439" y="1495"/>
                  <a:pt x="5380" y="1405"/>
                </a:cubicBezTo>
                <a:cubicBezTo>
                  <a:pt x="5390" y="1399"/>
                  <a:pt x="5402" y="1396"/>
                  <a:pt x="5411" y="1390"/>
                </a:cubicBezTo>
                <a:cubicBezTo>
                  <a:pt x="5399" y="1356"/>
                  <a:pt x="5393" y="1312"/>
                  <a:pt x="5371" y="1287"/>
                </a:cubicBezTo>
                <a:cubicBezTo>
                  <a:pt x="5275" y="1185"/>
                  <a:pt x="5182" y="1077"/>
                  <a:pt x="5071" y="993"/>
                </a:cubicBezTo>
                <a:cubicBezTo>
                  <a:pt x="4941" y="891"/>
                  <a:pt x="4900" y="702"/>
                  <a:pt x="4721" y="650"/>
                </a:cubicBezTo>
                <a:cubicBezTo>
                  <a:pt x="4699" y="644"/>
                  <a:pt x="4684" y="603"/>
                  <a:pt x="4668" y="576"/>
                </a:cubicBezTo>
                <a:cubicBezTo>
                  <a:pt x="4653" y="557"/>
                  <a:pt x="4644" y="520"/>
                  <a:pt x="4625" y="517"/>
                </a:cubicBezTo>
                <a:cubicBezTo>
                  <a:pt x="4492" y="486"/>
                  <a:pt x="4371" y="433"/>
                  <a:pt x="4260" y="350"/>
                </a:cubicBezTo>
                <a:cubicBezTo>
                  <a:pt x="4096" y="226"/>
                  <a:pt x="3873" y="229"/>
                  <a:pt x="3709" y="96"/>
                </a:cubicBezTo>
                <a:cubicBezTo>
                  <a:pt x="3685" y="77"/>
                  <a:pt x="3641" y="60"/>
                  <a:pt x="3610" y="60"/>
                </a:cubicBezTo>
                <a:cubicBezTo>
                  <a:pt x="3600" y="60"/>
                  <a:pt x="3591" y="61"/>
                  <a:pt x="3585" y="65"/>
                </a:cubicBezTo>
                <a:cubicBezTo>
                  <a:pt x="3557" y="82"/>
                  <a:pt x="3531" y="88"/>
                  <a:pt x="3506" y="88"/>
                </a:cubicBezTo>
                <a:cubicBezTo>
                  <a:pt x="3445" y="88"/>
                  <a:pt x="3390" y="50"/>
                  <a:pt x="3331" y="37"/>
                </a:cubicBezTo>
                <a:cubicBezTo>
                  <a:pt x="3309" y="34"/>
                  <a:pt x="3288" y="15"/>
                  <a:pt x="3263" y="15"/>
                </a:cubicBezTo>
                <a:cubicBezTo>
                  <a:pt x="3141" y="18"/>
                  <a:pt x="3016" y="25"/>
                  <a:pt x="2893" y="25"/>
                </a:cubicBezTo>
                <a:cubicBezTo>
                  <a:pt x="2873" y="25"/>
                  <a:pt x="2853" y="25"/>
                  <a:pt x="2833" y="25"/>
                </a:cubicBezTo>
                <a:cubicBezTo>
                  <a:pt x="2781" y="25"/>
                  <a:pt x="2729" y="42"/>
                  <a:pt x="2676" y="42"/>
                </a:cubicBezTo>
                <a:cubicBezTo>
                  <a:pt x="2640" y="42"/>
                  <a:pt x="2603" y="34"/>
                  <a:pt x="2567" y="6"/>
                </a:cubicBezTo>
                <a:cubicBezTo>
                  <a:pt x="2561" y="2"/>
                  <a:pt x="2554" y="1"/>
                  <a:pt x="254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0"/>
          <p:cNvSpPr/>
          <p:nvPr/>
        </p:nvSpPr>
        <p:spPr>
          <a:xfrm flipH="1">
            <a:off x="8160428" y="1357907"/>
            <a:ext cx="413885" cy="87519"/>
          </a:xfrm>
          <a:custGeom>
            <a:rect b="b" l="l" r="r" t="t"/>
            <a:pathLst>
              <a:path extrusionOk="0" h="1469" w="6947">
                <a:moveTo>
                  <a:pt x="4963" y="1"/>
                </a:moveTo>
                <a:cubicBezTo>
                  <a:pt x="4941" y="25"/>
                  <a:pt x="4918" y="33"/>
                  <a:pt x="4895" y="33"/>
                </a:cubicBezTo>
                <a:cubicBezTo>
                  <a:pt x="4850" y="33"/>
                  <a:pt x="4804" y="2"/>
                  <a:pt x="4760" y="2"/>
                </a:cubicBezTo>
                <a:cubicBezTo>
                  <a:pt x="4748" y="2"/>
                  <a:pt x="4736" y="4"/>
                  <a:pt x="4724" y="10"/>
                </a:cubicBezTo>
                <a:cubicBezTo>
                  <a:pt x="4629" y="53"/>
                  <a:pt x="4536" y="97"/>
                  <a:pt x="4440" y="143"/>
                </a:cubicBezTo>
                <a:cubicBezTo>
                  <a:pt x="4282" y="220"/>
                  <a:pt x="4118" y="285"/>
                  <a:pt x="3969" y="378"/>
                </a:cubicBezTo>
                <a:cubicBezTo>
                  <a:pt x="3855" y="449"/>
                  <a:pt x="3759" y="552"/>
                  <a:pt x="3653" y="638"/>
                </a:cubicBezTo>
                <a:cubicBezTo>
                  <a:pt x="3610" y="675"/>
                  <a:pt x="3570" y="713"/>
                  <a:pt x="3527" y="744"/>
                </a:cubicBezTo>
                <a:cubicBezTo>
                  <a:pt x="3499" y="762"/>
                  <a:pt x="3449" y="768"/>
                  <a:pt x="3443" y="787"/>
                </a:cubicBezTo>
                <a:cubicBezTo>
                  <a:pt x="3409" y="901"/>
                  <a:pt x="3310" y="935"/>
                  <a:pt x="3217" y="973"/>
                </a:cubicBezTo>
                <a:cubicBezTo>
                  <a:pt x="3130" y="1010"/>
                  <a:pt x="3032" y="1045"/>
                  <a:pt x="2928" y="1045"/>
                </a:cubicBezTo>
                <a:cubicBezTo>
                  <a:pt x="2836" y="1045"/>
                  <a:pt x="2741" y="1017"/>
                  <a:pt x="2647" y="939"/>
                </a:cubicBezTo>
                <a:cubicBezTo>
                  <a:pt x="2617" y="911"/>
                  <a:pt x="2558" y="908"/>
                  <a:pt x="2514" y="895"/>
                </a:cubicBezTo>
                <a:cubicBezTo>
                  <a:pt x="2496" y="889"/>
                  <a:pt x="2474" y="886"/>
                  <a:pt x="2462" y="877"/>
                </a:cubicBezTo>
                <a:cubicBezTo>
                  <a:pt x="2285" y="716"/>
                  <a:pt x="2109" y="558"/>
                  <a:pt x="1932" y="397"/>
                </a:cubicBezTo>
                <a:cubicBezTo>
                  <a:pt x="1920" y="388"/>
                  <a:pt x="1905" y="375"/>
                  <a:pt x="1892" y="375"/>
                </a:cubicBezTo>
                <a:cubicBezTo>
                  <a:pt x="1784" y="357"/>
                  <a:pt x="1676" y="332"/>
                  <a:pt x="1567" y="323"/>
                </a:cubicBezTo>
                <a:cubicBezTo>
                  <a:pt x="1524" y="320"/>
                  <a:pt x="1480" y="320"/>
                  <a:pt x="1436" y="320"/>
                </a:cubicBezTo>
                <a:cubicBezTo>
                  <a:pt x="1349" y="320"/>
                  <a:pt x="1261" y="323"/>
                  <a:pt x="1174" y="323"/>
                </a:cubicBezTo>
                <a:cubicBezTo>
                  <a:pt x="1171" y="313"/>
                  <a:pt x="1168" y="304"/>
                  <a:pt x="1165" y="298"/>
                </a:cubicBezTo>
                <a:cubicBezTo>
                  <a:pt x="1047" y="341"/>
                  <a:pt x="902" y="360"/>
                  <a:pt x="821" y="440"/>
                </a:cubicBezTo>
                <a:cubicBezTo>
                  <a:pt x="685" y="573"/>
                  <a:pt x="530" y="654"/>
                  <a:pt x="360" y="716"/>
                </a:cubicBezTo>
                <a:cubicBezTo>
                  <a:pt x="329" y="728"/>
                  <a:pt x="304" y="747"/>
                  <a:pt x="280" y="765"/>
                </a:cubicBezTo>
                <a:cubicBezTo>
                  <a:pt x="193" y="833"/>
                  <a:pt x="190" y="979"/>
                  <a:pt x="134" y="1019"/>
                </a:cubicBezTo>
                <a:cubicBezTo>
                  <a:pt x="1" y="1121"/>
                  <a:pt x="23" y="1214"/>
                  <a:pt x="57" y="1341"/>
                </a:cubicBezTo>
                <a:cubicBezTo>
                  <a:pt x="75" y="1418"/>
                  <a:pt x="119" y="1443"/>
                  <a:pt x="177" y="1455"/>
                </a:cubicBezTo>
                <a:cubicBezTo>
                  <a:pt x="203" y="1460"/>
                  <a:pt x="230" y="1465"/>
                  <a:pt x="255" y="1465"/>
                </a:cubicBezTo>
                <a:cubicBezTo>
                  <a:pt x="297" y="1465"/>
                  <a:pt x="335" y="1452"/>
                  <a:pt x="360" y="1400"/>
                </a:cubicBezTo>
                <a:cubicBezTo>
                  <a:pt x="416" y="1276"/>
                  <a:pt x="586" y="1236"/>
                  <a:pt x="589" y="1078"/>
                </a:cubicBezTo>
                <a:cubicBezTo>
                  <a:pt x="589" y="1075"/>
                  <a:pt x="595" y="1072"/>
                  <a:pt x="598" y="1072"/>
                </a:cubicBezTo>
                <a:cubicBezTo>
                  <a:pt x="722" y="1065"/>
                  <a:pt x="781" y="954"/>
                  <a:pt x="874" y="901"/>
                </a:cubicBezTo>
                <a:cubicBezTo>
                  <a:pt x="982" y="843"/>
                  <a:pt x="1091" y="790"/>
                  <a:pt x="1205" y="747"/>
                </a:cubicBezTo>
                <a:cubicBezTo>
                  <a:pt x="1255" y="728"/>
                  <a:pt x="1308" y="726"/>
                  <a:pt x="1361" y="726"/>
                </a:cubicBezTo>
                <a:cubicBezTo>
                  <a:pt x="1380" y="726"/>
                  <a:pt x="1399" y="726"/>
                  <a:pt x="1418" y="726"/>
                </a:cubicBezTo>
                <a:cubicBezTo>
                  <a:pt x="1464" y="726"/>
                  <a:pt x="1511" y="725"/>
                  <a:pt x="1558" y="713"/>
                </a:cubicBezTo>
                <a:cubicBezTo>
                  <a:pt x="1566" y="711"/>
                  <a:pt x="1573" y="710"/>
                  <a:pt x="1582" y="710"/>
                </a:cubicBezTo>
                <a:cubicBezTo>
                  <a:pt x="1675" y="710"/>
                  <a:pt x="1809" y="816"/>
                  <a:pt x="1883" y="901"/>
                </a:cubicBezTo>
                <a:cubicBezTo>
                  <a:pt x="2038" y="1078"/>
                  <a:pt x="2208" y="1217"/>
                  <a:pt x="2425" y="1310"/>
                </a:cubicBezTo>
                <a:cubicBezTo>
                  <a:pt x="2480" y="1335"/>
                  <a:pt x="2524" y="1384"/>
                  <a:pt x="2576" y="1412"/>
                </a:cubicBezTo>
                <a:cubicBezTo>
                  <a:pt x="2617" y="1434"/>
                  <a:pt x="2663" y="1437"/>
                  <a:pt x="2706" y="1443"/>
                </a:cubicBezTo>
                <a:cubicBezTo>
                  <a:pt x="2795" y="1452"/>
                  <a:pt x="2881" y="1468"/>
                  <a:pt x="2969" y="1468"/>
                </a:cubicBezTo>
                <a:cubicBezTo>
                  <a:pt x="2977" y="1468"/>
                  <a:pt x="2984" y="1468"/>
                  <a:pt x="2991" y="1468"/>
                </a:cubicBezTo>
                <a:cubicBezTo>
                  <a:pt x="3179" y="1456"/>
                  <a:pt x="3332" y="1307"/>
                  <a:pt x="3527" y="1307"/>
                </a:cubicBezTo>
                <a:cubicBezTo>
                  <a:pt x="3531" y="1307"/>
                  <a:pt x="3535" y="1307"/>
                  <a:pt x="3539" y="1307"/>
                </a:cubicBezTo>
                <a:cubicBezTo>
                  <a:pt x="3540" y="1307"/>
                  <a:pt x="3541" y="1307"/>
                  <a:pt x="3542" y="1307"/>
                </a:cubicBezTo>
                <a:cubicBezTo>
                  <a:pt x="3575" y="1307"/>
                  <a:pt x="3611" y="1263"/>
                  <a:pt x="3641" y="1236"/>
                </a:cubicBezTo>
                <a:cubicBezTo>
                  <a:pt x="3675" y="1199"/>
                  <a:pt x="3697" y="1152"/>
                  <a:pt x="3734" y="1118"/>
                </a:cubicBezTo>
                <a:cubicBezTo>
                  <a:pt x="3848" y="1025"/>
                  <a:pt x="3972" y="942"/>
                  <a:pt x="4084" y="843"/>
                </a:cubicBezTo>
                <a:cubicBezTo>
                  <a:pt x="4186" y="753"/>
                  <a:pt x="4269" y="641"/>
                  <a:pt x="4424" y="638"/>
                </a:cubicBezTo>
                <a:cubicBezTo>
                  <a:pt x="4455" y="638"/>
                  <a:pt x="4483" y="598"/>
                  <a:pt x="4517" y="586"/>
                </a:cubicBezTo>
                <a:cubicBezTo>
                  <a:pt x="4650" y="530"/>
                  <a:pt x="4777" y="449"/>
                  <a:pt x="4916" y="431"/>
                </a:cubicBezTo>
                <a:cubicBezTo>
                  <a:pt x="4985" y="421"/>
                  <a:pt x="5056" y="415"/>
                  <a:pt x="5126" y="415"/>
                </a:cubicBezTo>
                <a:cubicBezTo>
                  <a:pt x="5273" y="415"/>
                  <a:pt x="5420" y="439"/>
                  <a:pt x="5560" y="496"/>
                </a:cubicBezTo>
                <a:cubicBezTo>
                  <a:pt x="5715" y="558"/>
                  <a:pt x="5904" y="592"/>
                  <a:pt x="6012" y="703"/>
                </a:cubicBezTo>
                <a:cubicBezTo>
                  <a:pt x="6179" y="870"/>
                  <a:pt x="6396" y="963"/>
                  <a:pt x="6554" y="1134"/>
                </a:cubicBezTo>
                <a:cubicBezTo>
                  <a:pt x="6585" y="1164"/>
                  <a:pt x="6628" y="1183"/>
                  <a:pt x="6671" y="1205"/>
                </a:cubicBezTo>
                <a:cubicBezTo>
                  <a:pt x="6696" y="1216"/>
                  <a:pt x="6722" y="1222"/>
                  <a:pt x="6747" y="1222"/>
                </a:cubicBezTo>
                <a:cubicBezTo>
                  <a:pt x="6835" y="1222"/>
                  <a:pt x="6917" y="1156"/>
                  <a:pt x="6931" y="1059"/>
                </a:cubicBezTo>
                <a:cubicBezTo>
                  <a:pt x="6947" y="951"/>
                  <a:pt x="6823" y="725"/>
                  <a:pt x="6696" y="669"/>
                </a:cubicBezTo>
                <a:cubicBezTo>
                  <a:pt x="6569" y="617"/>
                  <a:pt x="6486" y="527"/>
                  <a:pt x="6390" y="434"/>
                </a:cubicBezTo>
                <a:cubicBezTo>
                  <a:pt x="6244" y="292"/>
                  <a:pt x="6068" y="177"/>
                  <a:pt x="5851" y="152"/>
                </a:cubicBezTo>
                <a:cubicBezTo>
                  <a:pt x="5749" y="143"/>
                  <a:pt x="5631" y="134"/>
                  <a:pt x="5557" y="78"/>
                </a:cubicBezTo>
                <a:cubicBezTo>
                  <a:pt x="5485" y="22"/>
                  <a:pt x="5409" y="8"/>
                  <a:pt x="5332" y="8"/>
                </a:cubicBezTo>
                <a:cubicBezTo>
                  <a:pt x="5255" y="8"/>
                  <a:pt x="5176" y="22"/>
                  <a:pt x="5100" y="22"/>
                </a:cubicBezTo>
                <a:cubicBezTo>
                  <a:pt x="5053" y="22"/>
                  <a:pt x="5008" y="17"/>
                  <a:pt x="496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1"/>
          <p:cNvSpPr/>
          <p:nvPr/>
        </p:nvSpPr>
        <p:spPr>
          <a:xfrm rot="5126449">
            <a:off x="711696" y="1414592"/>
            <a:ext cx="294815" cy="196071"/>
          </a:xfrm>
          <a:custGeom>
            <a:rect b="b" l="l" r="r" t="t"/>
            <a:pathLst>
              <a:path extrusionOk="0" h="3667" w="5514">
                <a:moveTo>
                  <a:pt x="2468" y="1883"/>
                </a:moveTo>
                <a:cubicBezTo>
                  <a:pt x="2694" y="1932"/>
                  <a:pt x="2790" y="2112"/>
                  <a:pt x="2917" y="2270"/>
                </a:cubicBezTo>
                <a:cubicBezTo>
                  <a:pt x="2972" y="2338"/>
                  <a:pt x="3059" y="2391"/>
                  <a:pt x="3056" y="2486"/>
                </a:cubicBezTo>
                <a:cubicBezTo>
                  <a:pt x="3056" y="2555"/>
                  <a:pt x="3022" y="2623"/>
                  <a:pt x="2994" y="2716"/>
                </a:cubicBezTo>
                <a:cubicBezTo>
                  <a:pt x="2952" y="2716"/>
                  <a:pt x="2903" y="2718"/>
                  <a:pt x="2852" y="2718"/>
                </a:cubicBezTo>
                <a:cubicBezTo>
                  <a:pt x="2814" y="2718"/>
                  <a:pt x="2774" y="2716"/>
                  <a:pt x="2734" y="2712"/>
                </a:cubicBezTo>
                <a:cubicBezTo>
                  <a:pt x="2706" y="2709"/>
                  <a:pt x="2681" y="2663"/>
                  <a:pt x="2657" y="2632"/>
                </a:cubicBezTo>
                <a:cubicBezTo>
                  <a:pt x="2623" y="2592"/>
                  <a:pt x="2582" y="2548"/>
                  <a:pt x="2551" y="2505"/>
                </a:cubicBezTo>
                <a:cubicBezTo>
                  <a:pt x="2514" y="2449"/>
                  <a:pt x="2452" y="2394"/>
                  <a:pt x="2449" y="2338"/>
                </a:cubicBezTo>
                <a:cubicBezTo>
                  <a:pt x="2440" y="2189"/>
                  <a:pt x="2459" y="2041"/>
                  <a:pt x="2468" y="1883"/>
                </a:cubicBezTo>
                <a:close/>
                <a:moveTo>
                  <a:pt x="4212" y="4"/>
                </a:moveTo>
                <a:cubicBezTo>
                  <a:pt x="4163" y="4"/>
                  <a:pt x="4116" y="7"/>
                  <a:pt x="4071" y="13"/>
                </a:cubicBezTo>
                <a:cubicBezTo>
                  <a:pt x="3845" y="38"/>
                  <a:pt x="3588" y="1"/>
                  <a:pt x="3384" y="162"/>
                </a:cubicBezTo>
                <a:cubicBezTo>
                  <a:pt x="3350" y="187"/>
                  <a:pt x="3291" y="177"/>
                  <a:pt x="3242" y="187"/>
                </a:cubicBezTo>
                <a:cubicBezTo>
                  <a:pt x="3217" y="190"/>
                  <a:pt x="3177" y="184"/>
                  <a:pt x="3164" y="199"/>
                </a:cubicBezTo>
                <a:cubicBezTo>
                  <a:pt x="3084" y="286"/>
                  <a:pt x="2951" y="286"/>
                  <a:pt x="2883" y="413"/>
                </a:cubicBezTo>
                <a:cubicBezTo>
                  <a:pt x="2811" y="549"/>
                  <a:pt x="2592" y="555"/>
                  <a:pt x="2533" y="728"/>
                </a:cubicBezTo>
                <a:cubicBezTo>
                  <a:pt x="2533" y="735"/>
                  <a:pt x="2517" y="731"/>
                  <a:pt x="2514" y="738"/>
                </a:cubicBezTo>
                <a:cubicBezTo>
                  <a:pt x="2471" y="793"/>
                  <a:pt x="2428" y="849"/>
                  <a:pt x="2394" y="908"/>
                </a:cubicBezTo>
                <a:cubicBezTo>
                  <a:pt x="2369" y="948"/>
                  <a:pt x="2366" y="1029"/>
                  <a:pt x="2338" y="1038"/>
                </a:cubicBezTo>
                <a:cubicBezTo>
                  <a:pt x="2202" y="1075"/>
                  <a:pt x="2214" y="1177"/>
                  <a:pt x="2217" y="1310"/>
                </a:cubicBezTo>
                <a:cubicBezTo>
                  <a:pt x="2152" y="1310"/>
                  <a:pt x="2088" y="1309"/>
                  <a:pt x="2024" y="1309"/>
                </a:cubicBezTo>
                <a:cubicBezTo>
                  <a:pt x="1960" y="1309"/>
                  <a:pt x="1897" y="1310"/>
                  <a:pt x="1833" y="1313"/>
                </a:cubicBezTo>
                <a:cubicBezTo>
                  <a:pt x="1740" y="1316"/>
                  <a:pt x="1644" y="1326"/>
                  <a:pt x="1558" y="1351"/>
                </a:cubicBezTo>
                <a:cubicBezTo>
                  <a:pt x="1400" y="1397"/>
                  <a:pt x="1245" y="1456"/>
                  <a:pt x="1090" y="1518"/>
                </a:cubicBezTo>
                <a:cubicBezTo>
                  <a:pt x="1044" y="1536"/>
                  <a:pt x="998" y="1564"/>
                  <a:pt x="960" y="1601"/>
                </a:cubicBezTo>
                <a:cubicBezTo>
                  <a:pt x="852" y="1703"/>
                  <a:pt x="747" y="1812"/>
                  <a:pt x="642" y="1920"/>
                </a:cubicBezTo>
                <a:cubicBezTo>
                  <a:pt x="577" y="1988"/>
                  <a:pt x="502" y="2053"/>
                  <a:pt x="450" y="2131"/>
                </a:cubicBezTo>
                <a:cubicBezTo>
                  <a:pt x="403" y="2199"/>
                  <a:pt x="403" y="2322"/>
                  <a:pt x="347" y="2350"/>
                </a:cubicBezTo>
                <a:cubicBezTo>
                  <a:pt x="199" y="2421"/>
                  <a:pt x="267" y="2598"/>
                  <a:pt x="152" y="2682"/>
                </a:cubicBezTo>
                <a:cubicBezTo>
                  <a:pt x="128" y="2697"/>
                  <a:pt x="165" y="2787"/>
                  <a:pt x="140" y="2821"/>
                </a:cubicBezTo>
                <a:cubicBezTo>
                  <a:pt x="91" y="2892"/>
                  <a:pt x="66" y="2960"/>
                  <a:pt x="91" y="3044"/>
                </a:cubicBezTo>
                <a:cubicBezTo>
                  <a:pt x="97" y="3068"/>
                  <a:pt x="87" y="3106"/>
                  <a:pt x="72" y="3121"/>
                </a:cubicBezTo>
                <a:cubicBezTo>
                  <a:pt x="1" y="3202"/>
                  <a:pt x="4" y="3279"/>
                  <a:pt x="57" y="3369"/>
                </a:cubicBezTo>
                <a:cubicBezTo>
                  <a:pt x="72" y="3393"/>
                  <a:pt x="78" y="3431"/>
                  <a:pt x="81" y="3462"/>
                </a:cubicBezTo>
                <a:cubicBezTo>
                  <a:pt x="84" y="3587"/>
                  <a:pt x="151" y="3666"/>
                  <a:pt x="252" y="3666"/>
                </a:cubicBezTo>
                <a:cubicBezTo>
                  <a:pt x="256" y="3666"/>
                  <a:pt x="260" y="3666"/>
                  <a:pt x="264" y="3666"/>
                </a:cubicBezTo>
                <a:cubicBezTo>
                  <a:pt x="385" y="3660"/>
                  <a:pt x="465" y="3561"/>
                  <a:pt x="465" y="3437"/>
                </a:cubicBezTo>
                <a:cubicBezTo>
                  <a:pt x="462" y="3350"/>
                  <a:pt x="468" y="3257"/>
                  <a:pt x="487" y="3171"/>
                </a:cubicBezTo>
                <a:cubicBezTo>
                  <a:pt x="502" y="3090"/>
                  <a:pt x="555" y="3016"/>
                  <a:pt x="558" y="2938"/>
                </a:cubicBezTo>
                <a:cubicBezTo>
                  <a:pt x="561" y="2774"/>
                  <a:pt x="682" y="2678"/>
                  <a:pt x="744" y="2548"/>
                </a:cubicBezTo>
                <a:cubicBezTo>
                  <a:pt x="759" y="2521"/>
                  <a:pt x="772" y="2490"/>
                  <a:pt x="784" y="2459"/>
                </a:cubicBezTo>
                <a:cubicBezTo>
                  <a:pt x="812" y="2397"/>
                  <a:pt x="827" y="2329"/>
                  <a:pt x="868" y="2276"/>
                </a:cubicBezTo>
                <a:cubicBezTo>
                  <a:pt x="939" y="2189"/>
                  <a:pt x="1022" y="2112"/>
                  <a:pt x="1106" y="2035"/>
                </a:cubicBezTo>
                <a:cubicBezTo>
                  <a:pt x="1140" y="2001"/>
                  <a:pt x="1177" y="1963"/>
                  <a:pt x="1217" y="1945"/>
                </a:cubicBezTo>
                <a:cubicBezTo>
                  <a:pt x="1345" y="1891"/>
                  <a:pt x="1458" y="1796"/>
                  <a:pt x="1603" y="1796"/>
                </a:cubicBezTo>
                <a:cubicBezTo>
                  <a:pt x="1610" y="1796"/>
                  <a:pt x="1616" y="1796"/>
                  <a:pt x="1623" y="1796"/>
                </a:cubicBezTo>
                <a:cubicBezTo>
                  <a:pt x="1624" y="1796"/>
                  <a:pt x="1626" y="1797"/>
                  <a:pt x="1627" y="1797"/>
                </a:cubicBezTo>
                <a:cubicBezTo>
                  <a:pt x="1644" y="1797"/>
                  <a:pt x="1661" y="1780"/>
                  <a:pt x="1672" y="1765"/>
                </a:cubicBezTo>
                <a:cubicBezTo>
                  <a:pt x="1711" y="1717"/>
                  <a:pt x="1752" y="1703"/>
                  <a:pt x="1795" y="1703"/>
                </a:cubicBezTo>
                <a:cubicBezTo>
                  <a:pt x="1859" y="1703"/>
                  <a:pt x="1925" y="1734"/>
                  <a:pt x="1988" y="1734"/>
                </a:cubicBezTo>
                <a:cubicBezTo>
                  <a:pt x="2003" y="1734"/>
                  <a:pt x="2017" y="1732"/>
                  <a:pt x="2031" y="1728"/>
                </a:cubicBezTo>
                <a:cubicBezTo>
                  <a:pt x="2038" y="1728"/>
                  <a:pt x="2068" y="1771"/>
                  <a:pt x="2065" y="1784"/>
                </a:cubicBezTo>
                <a:cubicBezTo>
                  <a:pt x="2025" y="1895"/>
                  <a:pt x="2013" y="1997"/>
                  <a:pt x="2019" y="2118"/>
                </a:cubicBezTo>
                <a:cubicBezTo>
                  <a:pt x="2025" y="2211"/>
                  <a:pt x="2000" y="2310"/>
                  <a:pt x="2050" y="2394"/>
                </a:cubicBezTo>
                <a:cubicBezTo>
                  <a:pt x="2149" y="2561"/>
                  <a:pt x="2099" y="2812"/>
                  <a:pt x="2335" y="2904"/>
                </a:cubicBezTo>
                <a:cubicBezTo>
                  <a:pt x="2344" y="2907"/>
                  <a:pt x="2344" y="2935"/>
                  <a:pt x="2353" y="2945"/>
                </a:cubicBezTo>
                <a:cubicBezTo>
                  <a:pt x="2384" y="2985"/>
                  <a:pt x="2415" y="3031"/>
                  <a:pt x="2455" y="3059"/>
                </a:cubicBezTo>
                <a:cubicBezTo>
                  <a:pt x="2502" y="3087"/>
                  <a:pt x="2561" y="3106"/>
                  <a:pt x="2616" y="3112"/>
                </a:cubicBezTo>
                <a:cubicBezTo>
                  <a:pt x="2720" y="3126"/>
                  <a:pt x="2830" y="3151"/>
                  <a:pt x="2934" y="3151"/>
                </a:cubicBezTo>
                <a:cubicBezTo>
                  <a:pt x="2966" y="3151"/>
                  <a:pt x="2997" y="3149"/>
                  <a:pt x="3028" y="3143"/>
                </a:cubicBezTo>
                <a:cubicBezTo>
                  <a:pt x="3155" y="3118"/>
                  <a:pt x="3273" y="3031"/>
                  <a:pt x="3384" y="2957"/>
                </a:cubicBezTo>
                <a:cubicBezTo>
                  <a:pt x="3474" y="2901"/>
                  <a:pt x="3434" y="2799"/>
                  <a:pt x="3440" y="2716"/>
                </a:cubicBezTo>
                <a:cubicBezTo>
                  <a:pt x="3443" y="2688"/>
                  <a:pt x="3458" y="2660"/>
                  <a:pt x="3458" y="2632"/>
                </a:cubicBezTo>
                <a:cubicBezTo>
                  <a:pt x="3458" y="2517"/>
                  <a:pt x="3480" y="2394"/>
                  <a:pt x="3446" y="2288"/>
                </a:cubicBezTo>
                <a:cubicBezTo>
                  <a:pt x="3415" y="2180"/>
                  <a:pt x="3334" y="2087"/>
                  <a:pt x="3263" y="1997"/>
                </a:cubicBezTo>
                <a:cubicBezTo>
                  <a:pt x="3081" y="1753"/>
                  <a:pt x="2827" y="1592"/>
                  <a:pt x="2570" y="1440"/>
                </a:cubicBezTo>
                <a:cubicBezTo>
                  <a:pt x="2573" y="1434"/>
                  <a:pt x="2576" y="1428"/>
                  <a:pt x="2576" y="1425"/>
                </a:cubicBezTo>
                <a:cubicBezTo>
                  <a:pt x="2598" y="1251"/>
                  <a:pt x="2814" y="1190"/>
                  <a:pt x="2821" y="1001"/>
                </a:cubicBezTo>
                <a:cubicBezTo>
                  <a:pt x="2821" y="979"/>
                  <a:pt x="2879" y="954"/>
                  <a:pt x="2914" y="936"/>
                </a:cubicBezTo>
                <a:cubicBezTo>
                  <a:pt x="2954" y="911"/>
                  <a:pt x="3003" y="899"/>
                  <a:pt x="3037" y="868"/>
                </a:cubicBezTo>
                <a:cubicBezTo>
                  <a:pt x="3112" y="800"/>
                  <a:pt x="3170" y="716"/>
                  <a:pt x="3245" y="648"/>
                </a:cubicBezTo>
                <a:cubicBezTo>
                  <a:pt x="3273" y="620"/>
                  <a:pt x="3319" y="591"/>
                  <a:pt x="3355" y="591"/>
                </a:cubicBezTo>
                <a:cubicBezTo>
                  <a:pt x="3359" y="591"/>
                  <a:pt x="3362" y="592"/>
                  <a:pt x="3365" y="592"/>
                </a:cubicBezTo>
                <a:cubicBezTo>
                  <a:pt x="3382" y="595"/>
                  <a:pt x="3397" y="596"/>
                  <a:pt x="3412" y="596"/>
                </a:cubicBezTo>
                <a:cubicBezTo>
                  <a:pt x="3510" y="596"/>
                  <a:pt x="3577" y="546"/>
                  <a:pt x="3622" y="484"/>
                </a:cubicBezTo>
                <a:cubicBezTo>
                  <a:pt x="3680" y="484"/>
                  <a:pt x="3734" y="493"/>
                  <a:pt x="3781" y="493"/>
                </a:cubicBezTo>
                <a:cubicBezTo>
                  <a:pt x="3810" y="493"/>
                  <a:pt x="3836" y="490"/>
                  <a:pt x="3858" y="478"/>
                </a:cubicBezTo>
                <a:cubicBezTo>
                  <a:pt x="3917" y="446"/>
                  <a:pt x="3971" y="430"/>
                  <a:pt x="4025" y="430"/>
                </a:cubicBezTo>
                <a:cubicBezTo>
                  <a:pt x="4081" y="430"/>
                  <a:pt x="4136" y="447"/>
                  <a:pt x="4195" y="484"/>
                </a:cubicBezTo>
                <a:cubicBezTo>
                  <a:pt x="4232" y="505"/>
                  <a:pt x="4288" y="499"/>
                  <a:pt x="4334" y="509"/>
                </a:cubicBezTo>
                <a:cubicBezTo>
                  <a:pt x="4402" y="518"/>
                  <a:pt x="4470" y="527"/>
                  <a:pt x="4539" y="543"/>
                </a:cubicBezTo>
                <a:cubicBezTo>
                  <a:pt x="4573" y="549"/>
                  <a:pt x="4604" y="580"/>
                  <a:pt x="4635" y="580"/>
                </a:cubicBezTo>
                <a:cubicBezTo>
                  <a:pt x="4637" y="580"/>
                  <a:pt x="4639" y="580"/>
                  <a:pt x="4642" y="580"/>
                </a:cubicBezTo>
                <a:cubicBezTo>
                  <a:pt x="4824" y="580"/>
                  <a:pt x="4958" y="696"/>
                  <a:pt x="5065" y="806"/>
                </a:cubicBezTo>
                <a:cubicBezTo>
                  <a:pt x="5125" y="864"/>
                  <a:pt x="5180" y="886"/>
                  <a:pt x="5237" y="886"/>
                </a:cubicBezTo>
                <a:cubicBezTo>
                  <a:pt x="5262" y="886"/>
                  <a:pt x="5287" y="881"/>
                  <a:pt x="5312" y="874"/>
                </a:cubicBezTo>
                <a:cubicBezTo>
                  <a:pt x="5492" y="815"/>
                  <a:pt x="5514" y="651"/>
                  <a:pt x="5371" y="530"/>
                </a:cubicBezTo>
                <a:cubicBezTo>
                  <a:pt x="5353" y="515"/>
                  <a:pt x="5346" y="490"/>
                  <a:pt x="5334" y="468"/>
                </a:cubicBezTo>
                <a:cubicBezTo>
                  <a:pt x="5292" y="392"/>
                  <a:pt x="5119" y="302"/>
                  <a:pt x="5021" y="302"/>
                </a:cubicBezTo>
                <a:cubicBezTo>
                  <a:pt x="5012" y="302"/>
                  <a:pt x="5004" y="303"/>
                  <a:pt x="4997" y="304"/>
                </a:cubicBezTo>
                <a:cubicBezTo>
                  <a:pt x="5015" y="286"/>
                  <a:pt x="5034" y="264"/>
                  <a:pt x="5052" y="245"/>
                </a:cubicBezTo>
                <a:cubicBezTo>
                  <a:pt x="4997" y="221"/>
                  <a:pt x="4944" y="180"/>
                  <a:pt x="4885" y="171"/>
                </a:cubicBezTo>
                <a:cubicBezTo>
                  <a:pt x="4786" y="156"/>
                  <a:pt x="4700" y="125"/>
                  <a:pt x="4604" y="81"/>
                </a:cubicBezTo>
                <a:cubicBezTo>
                  <a:pt x="4486" y="27"/>
                  <a:pt x="4344" y="4"/>
                  <a:pt x="4212" y="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8" name="Google Shape;28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0500" y="342900"/>
            <a:ext cx="6121400" cy="459105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1"/>
          <p:cNvSpPr/>
          <p:nvPr/>
        </p:nvSpPr>
        <p:spPr>
          <a:xfrm>
            <a:off x="463902" y="3063229"/>
            <a:ext cx="622551" cy="622401"/>
          </a:xfrm>
          <a:custGeom>
            <a:rect b="b" l="l" r="r" t="t"/>
            <a:pathLst>
              <a:path extrusionOk="0" h="5822" w="5823">
                <a:moveTo>
                  <a:pt x="2546" y="1"/>
                </a:moveTo>
                <a:cubicBezTo>
                  <a:pt x="2508" y="1"/>
                  <a:pt x="2445" y="36"/>
                  <a:pt x="2396" y="46"/>
                </a:cubicBezTo>
                <a:cubicBezTo>
                  <a:pt x="2260" y="80"/>
                  <a:pt x="2124" y="108"/>
                  <a:pt x="1988" y="142"/>
                </a:cubicBezTo>
                <a:cubicBezTo>
                  <a:pt x="1969" y="145"/>
                  <a:pt x="1960" y="173"/>
                  <a:pt x="1941" y="179"/>
                </a:cubicBezTo>
                <a:cubicBezTo>
                  <a:pt x="1845" y="229"/>
                  <a:pt x="1749" y="309"/>
                  <a:pt x="1650" y="315"/>
                </a:cubicBezTo>
                <a:cubicBezTo>
                  <a:pt x="1533" y="322"/>
                  <a:pt x="1455" y="374"/>
                  <a:pt x="1378" y="436"/>
                </a:cubicBezTo>
                <a:cubicBezTo>
                  <a:pt x="1285" y="514"/>
                  <a:pt x="1195" y="597"/>
                  <a:pt x="1109" y="681"/>
                </a:cubicBezTo>
                <a:cubicBezTo>
                  <a:pt x="963" y="820"/>
                  <a:pt x="821" y="956"/>
                  <a:pt x="685" y="1102"/>
                </a:cubicBezTo>
                <a:cubicBezTo>
                  <a:pt x="635" y="1154"/>
                  <a:pt x="623" y="1247"/>
                  <a:pt x="567" y="1281"/>
                </a:cubicBezTo>
                <a:cubicBezTo>
                  <a:pt x="418" y="1371"/>
                  <a:pt x="391" y="1538"/>
                  <a:pt x="288" y="1659"/>
                </a:cubicBezTo>
                <a:cubicBezTo>
                  <a:pt x="264" y="1690"/>
                  <a:pt x="288" y="1764"/>
                  <a:pt x="276" y="1814"/>
                </a:cubicBezTo>
                <a:cubicBezTo>
                  <a:pt x="239" y="1937"/>
                  <a:pt x="189" y="2055"/>
                  <a:pt x="152" y="2179"/>
                </a:cubicBezTo>
                <a:cubicBezTo>
                  <a:pt x="112" y="2303"/>
                  <a:pt x="72" y="2427"/>
                  <a:pt x="44" y="2553"/>
                </a:cubicBezTo>
                <a:cubicBezTo>
                  <a:pt x="25" y="2637"/>
                  <a:pt x="1" y="2739"/>
                  <a:pt x="32" y="2813"/>
                </a:cubicBezTo>
                <a:cubicBezTo>
                  <a:pt x="75" y="2919"/>
                  <a:pt x="75" y="3008"/>
                  <a:pt x="44" y="3114"/>
                </a:cubicBezTo>
                <a:cubicBezTo>
                  <a:pt x="28" y="3169"/>
                  <a:pt x="56" y="3241"/>
                  <a:pt x="69" y="3306"/>
                </a:cubicBezTo>
                <a:cubicBezTo>
                  <a:pt x="75" y="3333"/>
                  <a:pt x="103" y="3358"/>
                  <a:pt x="112" y="3386"/>
                </a:cubicBezTo>
                <a:cubicBezTo>
                  <a:pt x="180" y="3671"/>
                  <a:pt x="162" y="3987"/>
                  <a:pt x="400" y="4213"/>
                </a:cubicBezTo>
                <a:cubicBezTo>
                  <a:pt x="403" y="4216"/>
                  <a:pt x="400" y="4222"/>
                  <a:pt x="400" y="4225"/>
                </a:cubicBezTo>
                <a:cubicBezTo>
                  <a:pt x="505" y="4367"/>
                  <a:pt x="548" y="4538"/>
                  <a:pt x="654" y="4683"/>
                </a:cubicBezTo>
                <a:cubicBezTo>
                  <a:pt x="756" y="4825"/>
                  <a:pt x="901" y="4915"/>
                  <a:pt x="1007" y="5048"/>
                </a:cubicBezTo>
                <a:cubicBezTo>
                  <a:pt x="1102" y="5169"/>
                  <a:pt x="1208" y="5268"/>
                  <a:pt x="1366" y="5293"/>
                </a:cubicBezTo>
                <a:cubicBezTo>
                  <a:pt x="1372" y="5293"/>
                  <a:pt x="1375" y="5308"/>
                  <a:pt x="1381" y="5311"/>
                </a:cubicBezTo>
                <a:cubicBezTo>
                  <a:pt x="1539" y="5395"/>
                  <a:pt x="1697" y="5485"/>
                  <a:pt x="1858" y="5565"/>
                </a:cubicBezTo>
                <a:cubicBezTo>
                  <a:pt x="1948" y="5609"/>
                  <a:pt x="2040" y="5646"/>
                  <a:pt x="2136" y="5680"/>
                </a:cubicBezTo>
                <a:cubicBezTo>
                  <a:pt x="2254" y="5720"/>
                  <a:pt x="2378" y="5754"/>
                  <a:pt x="2498" y="5788"/>
                </a:cubicBezTo>
                <a:cubicBezTo>
                  <a:pt x="2500" y="5788"/>
                  <a:pt x="2502" y="5788"/>
                  <a:pt x="2504" y="5788"/>
                </a:cubicBezTo>
                <a:cubicBezTo>
                  <a:pt x="2522" y="5788"/>
                  <a:pt x="2547" y="5775"/>
                  <a:pt x="2567" y="5773"/>
                </a:cubicBezTo>
                <a:cubicBezTo>
                  <a:pt x="2580" y="5770"/>
                  <a:pt x="2597" y="5763"/>
                  <a:pt x="2609" y="5763"/>
                </a:cubicBezTo>
                <a:cubicBezTo>
                  <a:pt x="2613" y="5763"/>
                  <a:pt x="2617" y="5764"/>
                  <a:pt x="2619" y="5766"/>
                </a:cubicBezTo>
                <a:cubicBezTo>
                  <a:pt x="2678" y="5808"/>
                  <a:pt x="2739" y="5821"/>
                  <a:pt x="2800" y="5821"/>
                </a:cubicBezTo>
                <a:cubicBezTo>
                  <a:pt x="2865" y="5821"/>
                  <a:pt x="2932" y="5807"/>
                  <a:pt x="2997" y="5797"/>
                </a:cubicBezTo>
                <a:cubicBezTo>
                  <a:pt x="3059" y="5785"/>
                  <a:pt x="3121" y="5763"/>
                  <a:pt x="3183" y="5757"/>
                </a:cubicBezTo>
                <a:cubicBezTo>
                  <a:pt x="3412" y="5723"/>
                  <a:pt x="3644" y="5704"/>
                  <a:pt x="3873" y="5661"/>
                </a:cubicBezTo>
                <a:cubicBezTo>
                  <a:pt x="3944" y="5646"/>
                  <a:pt x="4000" y="5544"/>
                  <a:pt x="4074" y="5525"/>
                </a:cubicBezTo>
                <a:cubicBezTo>
                  <a:pt x="4365" y="5444"/>
                  <a:pt x="4572" y="5225"/>
                  <a:pt x="4835" y="5104"/>
                </a:cubicBezTo>
                <a:cubicBezTo>
                  <a:pt x="4879" y="5082"/>
                  <a:pt x="4925" y="5048"/>
                  <a:pt x="4956" y="5011"/>
                </a:cubicBezTo>
                <a:cubicBezTo>
                  <a:pt x="5040" y="4900"/>
                  <a:pt x="5117" y="4788"/>
                  <a:pt x="5191" y="4671"/>
                </a:cubicBezTo>
                <a:cubicBezTo>
                  <a:pt x="5284" y="4528"/>
                  <a:pt x="5371" y="4383"/>
                  <a:pt x="5458" y="4240"/>
                </a:cubicBezTo>
                <a:cubicBezTo>
                  <a:pt x="5473" y="4216"/>
                  <a:pt x="5482" y="4182"/>
                  <a:pt x="5504" y="4169"/>
                </a:cubicBezTo>
                <a:cubicBezTo>
                  <a:pt x="5687" y="4045"/>
                  <a:pt x="5674" y="3838"/>
                  <a:pt x="5733" y="3662"/>
                </a:cubicBezTo>
                <a:cubicBezTo>
                  <a:pt x="5755" y="3590"/>
                  <a:pt x="5761" y="3513"/>
                  <a:pt x="5780" y="3439"/>
                </a:cubicBezTo>
                <a:cubicBezTo>
                  <a:pt x="5789" y="3398"/>
                  <a:pt x="5820" y="3361"/>
                  <a:pt x="5820" y="3324"/>
                </a:cubicBezTo>
                <a:cubicBezTo>
                  <a:pt x="5817" y="3138"/>
                  <a:pt x="5804" y="2953"/>
                  <a:pt x="5807" y="2767"/>
                </a:cubicBezTo>
                <a:cubicBezTo>
                  <a:pt x="5811" y="2659"/>
                  <a:pt x="5823" y="2566"/>
                  <a:pt x="5773" y="2448"/>
                </a:cubicBezTo>
                <a:cubicBezTo>
                  <a:pt x="5696" y="2266"/>
                  <a:pt x="5696" y="2052"/>
                  <a:pt x="5653" y="1854"/>
                </a:cubicBezTo>
                <a:cubicBezTo>
                  <a:pt x="5637" y="1789"/>
                  <a:pt x="5588" y="1733"/>
                  <a:pt x="5554" y="1674"/>
                </a:cubicBezTo>
                <a:cubicBezTo>
                  <a:pt x="5495" y="1585"/>
                  <a:pt x="5439" y="1495"/>
                  <a:pt x="5380" y="1405"/>
                </a:cubicBezTo>
                <a:cubicBezTo>
                  <a:pt x="5390" y="1399"/>
                  <a:pt x="5402" y="1396"/>
                  <a:pt x="5411" y="1390"/>
                </a:cubicBezTo>
                <a:cubicBezTo>
                  <a:pt x="5399" y="1356"/>
                  <a:pt x="5393" y="1312"/>
                  <a:pt x="5371" y="1287"/>
                </a:cubicBezTo>
                <a:cubicBezTo>
                  <a:pt x="5275" y="1185"/>
                  <a:pt x="5182" y="1077"/>
                  <a:pt x="5071" y="993"/>
                </a:cubicBezTo>
                <a:cubicBezTo>
                  <a:pt x="4941" y="891"/>
                  <a:pt x="4900" y="702"/>
                  <a:pt x="4721" y="650"/>
                </a:cubicBezTo>
                <a:cubicBezTo>
                  <a:pt x="4699" y="644"/>
                  <a:pt x="4684" y="603"/>
                  <a:pt x="4668" y="576"/>
                </a:cubicBezTo>
                <a:cubicBezTo>
                  <a:pt x="4653" y="557"/>
                  <a:pt x="4644" y="520"/>
                  <a:pt x="4625" y="517"/>
                </a:cubicBezTo>
                <a:cubicBezTo>
                  <a:pt x="4492" y="486"/>
                  <a:pt x="4371" y="433"/>
                  <a:pt x="4260" y="350"/>
                </a:cubicBezTo>
                <a:cubicBezTo>
                  <a:pt x="4096" y="226"/>
                  <a:pt x="3873" y="229"/>
                  <a:pt x="3709" y="96"/>
                </a:cubicBezTo>
                <a:cubicBezTo>
                  <a:pt x="3685" y="77"/>
                  <a:pt x="3641" y="60"/>
                  <a:pt x="3610" y="60"/>
                </a:cubicBezTo>
                <a:cubicBezTo>
                  <a:pt x="3600" y="60"/>
                  <a:pt x="3591" y="61"/>
                  <a:pt x="3585" y="65"/>
                </a:cubicBezTo>
                <a:cubicBezTo>
                  <a:pt x="3557" y="82"/>
                  <a:pt x="3531" y="88"/>
                  <a:pt x="3506" y="88"/>
                </a:cubicBezTo>
                <a:cubicBezTo>
                  <a:pt x="3445" y="88"/>
                  <a:pt x="3390" y="50"/>
                  <a:pt x="3331" y="37"/>
                </a:cubicBezTo>
                <a:cubicBezTo>
                  <a:pt x="3309" y="34"/>
                  <a:pt x="3288" y="15"/>
                  <a:pt x="3263" y="15"/>
                </a:cubicBezTo>
                <a:cubicBezTo>
                  <a:pt x="3141" y="18"/>
                  <a:pt x="3016" y="25"/>
                  <a:pt x="2893" y="25"/>
                </a:cubicBezTo>
                <a:cubicBezTo>
                  <a:pt x="2873" y="25"/>
                  <a:pt x="2853" y="25"/>
                  <a:pt x="2833" y="25"/>
                </a:cubicBezTo>
                <a:cubicBezTo>
                  <a:pt x="2781" y="25"/>
                  <a:pt x="2729" y="42"/>
                  <a:pt x="2676" y="42"/>
                </a:cubicBezTo>
                <a:cubicBezTo>
                  <a:pt x="2640" y="42"/>
                  <a:pt x="2603" y="34"/>
                  <a:pt x="2567" y="6"/>
                </a:cubicBezTo>
                <a:cubicBezTo>
                  <a:pt x="2561" y="2"/>
                  <a:pt x="2554" y="1"/>
                  <a:pt x="254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1"/>
          <p:cNvSpPr/>
          <p:nvPr/>
        </p:nvSpPr>
        <p:spPr>
          <a:xfrm flipH="1">
            <a:off x="8160428" y="1357907"/>
            <a:ext cx="413885" cy="87519"/>
          </a:xfrm>
          <a:custGeom>
            <a:rect b="b" l="l" r="r" t="t"/>
            <a:pathLst>
              <a:path extrusionOk="0" h="1469" w="6947">
                <a:moveTo>
                  <a:pt x="4963" y="1"/>
                </a:moveTo>
                <a:cubicBezTo>
                  <a:pt x="4941" y="25"/>
                  <a:pt x="4918" y="33"/>
                  <a:pt x="4895" y="33"/>
                </a:cubicBezTo>
                <a:cubicBezTo>
                  <a:pt x="4850" y="33"/>
                  <a:pt x="4804" y="2"/>
                  <a:pt x="4760" y="2"/>
                </a:cubicBezTo>
                <a:cubicBezTo>
                  <a:pt x="4748" y="2"/>
                  <a:pt x="4736" y="4"/>
                  <a:pt x="4724" y="10"/>
                </a:cubicBezTo>
                <a:cubicBezTo>
                  <a:pt x="4629" y="53"/>
                  <a:pt x="4536" y="97"/>
                  <a:pt x="4440" y="143"/>
                </a:cubicBezTo>
                <a:cubicBezTo>
                  <a:pt x="4282" y="220"/>
                  <a:pt x="4118" y="285"/>
                  <a:pt x="3969" y="378"/>
                </a:cubicBezTo>
                <a:cubicBezTo>
                  <a:pt x="3855" y="449"/>
                  <a:pt x="3759" y="552"/>
                  <a:pt x="3653" y="638"/>
                </a:cubicBezTo>
                <a:cubicBezTo>
                  <a:pt x="3610" y="675"/>
                  <a:pt x="3570" y="713"/>
                  <a:pt x="3527" y="744"/>
                </a:cubicBezTo>
                <a:cubicBezTo>
                  <a:pt x="3499" y="762"/>
                  <a:pt x="3449" y="768"/>
                  <a:pt x="3443" y="787"/>
                </a:cubicBezTo>
                <a:cubicBezTo>
                  <a:pt x="3409" y="901"/>
                  <a:pt x="3310" y="935"/>
                  <a:pt x="3217" y="973"/>
                </a:cubicBezTo>
                <a:cubicBezTo>
                  <a:pt x="3130" y="1010"/>
                  <a:pt x="3032" y="1045"/>
                  <a:pt x="2928" y="1045"/>
                </a:cubicBezTo>
                <a:cubicBezTo>
                  <a:pt x="2836" y="1045"/>
                  <a:pt x="2741" y="1017"/>
                  <a:pt x="2647" y="939"/>
                </a:cubicBezTo>
                <a:cubicBezTo>
                  <a:pt x="2617" y="911"/>
                  <a:pt x="2558" y="908"/>
                  <a:pt x="2514" y="895"/>
                </a:cubicBezTo>
                <a:cubicBezTo>
                  <a:pt x="2496" y="889"/>
                  <a:pt x="2474" y="886"/>
                  <a:pt x="2462" y="877"/>
                </a:cubicBezTo>
                <a:cubicBezTo>
                  <a:pt x="2285" y="716"/>
                  <a:pt x="2109" y="558"/>
                  <a:pt x="1932" y="397"/>
                </a:cubicBezTo>
                <a:cubicBezTo>
                  <a:pt x="1920" y="388"/>
                  <a:pt x="1905" y="375"/>
                  <a:pt x="1892" y="375"/>
                </a:cubicBezTo>
                <a:cubicBezTo>
                  <a:pt x="1784" y="357"/>
                  <a:pt x="1676" y="332"/>
                  <a:pt x="1567" y="323"/>
                </a:cubicBezTo>
                <a:cubicBezTo>
                  <a:pt x="1524" y="320"/>
                  <a:pt x="1480" y="320"/>
                  <a:pt x="1436" y="320"/>
                </a:cubicBezTo>
                <a:cubicBezTo>
                  <a:pt x="1349" y="320"/>
                  <a:pt x="1261" y="323"/>
                  <a:pt x="1174" y="323"/>
                </a:cubicBezTo>
                <a:cubicBezTo>
                  <a:pt x="1171" y="313"/>
                  <a:pt x="1168" y="304"/>
                  <a:pt x="1165" y="298"/>
                </a:cubicBezTo>
                <a:cubicBezTo>
                  <a:pt x="1047" y="341"/>
                  <a:pt x="902" y="360"/>
                  <a:pt x="821" y="440"/>
                </a:cubicBezTo>
                <a:cubicBezTo>
                  <a:pt x="685" y="573"/>
                  <a:pt x="530" y="654"/>
                  <a:pt x="360" y="716"/>
                </a:cubicBezTo>
                <a:cubicBezTo>
                  <a:pt x="329" y="728"/>
                  <a:pt x="304" y="747"/>
                  <a:pt x="280" y="765"/>
                </a:cubicBezTo>
                <a:cubicBezTo>
                  <a:pt x="193" y="833"/>
                  <a:pt x="190" y="979"/>
                  <a:pt x="134" y="1019"/>
                </a:cubicBezTo>
                <a:cubicBezTo>
                  <a:pt x="1" y="1121"/>
                  <a:pt x="23" y="1214"/>
                  <a:pt x="57" y="1341"/>
                </a:cubicBezTo>
                <a:cubicBezTo>
                  <a:pt x="75" y="1418"/>
                  <a:pt x="119" y="1443"/>
                  <a:pt x="177" y="1455"/>
                </a:cubicBezTo>
                <a:cubicBezTo>
                  <a:pt x="203" y="1460"/>
                  <a:pt x="230" y="1465"/>
                  <a:pt x="255" y="1465"/>
                </a:cubicBezTo>
                <a:cubicBezTo>
                  <a:pt x="297" y="1465"/>
                  <a:pt x="335" y="1452"/>
                  <a:pt x="360" y="1400"/>
                </a:cubicBezTo>
                <a:cubicBezTo>
                  <a:pt x="416" y="1276"/>
                  <a:pt x="586" y="1236"/>
                  <a:pt x="589" y="1078"/>
                </a:cubicBezTo>
                <a:cubicBezTo>
                  <a:pt x="589" y="1075"/>
                  <a:pt x="595" y="1072"/>
                  <a:pt x="598" y="1072"/>
                </a:cubicBezTo>
                <a:cubicBezTo>
                  <a:pt x="722" y="1065"/>
                  <a:pt x="781" y="954"/>
                  <a:pt x="874" y="901"/>
                </a:cubicBezTo>
                <a:cubicBezTo>
                  <a:pt x="982" y="843"/>
                  <a:pt x="1091" y="790"/>
                  <a:pt x="1205" y="747"/>
                </a:cubicBezTo>
                <a:cubicBezTo>
                  <a:pt x="1255" y="728"/>
                  <a:pt x="1308" y="726"/>
                  <a:pt x="1361" y="726"/>
                </a:cubicBezTo>
                <a:cubicBezTo>
                  <a:pt x="1380" y="726"/>
                  <a:pt x="1399" y="726"/>
                  <a:pt x="1418" y="726"/>
                </a:cubicBezTo>
                <a:cubicBezTo>
                  <a:pt x="1464" y="726"/>
                  <a:pt x="1511" y="725"/>
                  <a:pt x="1558" y="713"/>
                </a:cubicBezTo>
                <a:cubicBezTo>
                  <a:pt x="1566" y="711"/>
                  <a:pt x="1573" y="710"/>
                  <a:pt x="1582" y="710"/>
                </a:cubicBezTo>
                <a:cubicBezTo>
                  <a:pt x="1675" y="710"/>
                  <a:pt x="1809" y="816"/>
                  <a:pt x="1883" y="901"/>
                </a:cubicBezTo>
                <a:cubicBezTo>
                  <a:pt x="2038" y="1078"/>
                  <a:pt x="2208" y="1217"/>
                  <a:pt x="2425" y="1310"/>
                </a:cubicBezTo>
                <a:cubicBezTo>
                  <a:pt x="2480" y="1335"/>
                  <a:pt x="2524" y="1384"/>
                  <a:pt x="2576" y="1412"/>
                </a:cubicBezTo>
                <a:cubicBezTo>
                  <a:pt x="2617" y="1434"/>
                  <a:pt x="2663" y="1437"/>
                  <a:pt x="2706" y="1443"/>
                </a:cubicBezTo>
                <a:cubicBezTo>
                  <a:pt x="2795" y="1452"/>
                  <a:pt x="2881" y="1468"/>
                  <a:pt x="2969" y="1468"/>
                </a:cubicBezTo>
                <a:cubicBezTo>
                  <a:pt x="2977" y="1468"/>
                  <a:pt x="2984" y="1468"/>
                  <a:pt x="2991" y="1468"/>
                </a:cubicBezTo>
                <a:cubicBezTo>
                  <a:pt x="3179" y="1456"/>
                  <a:pt x="3332" y="1307"/>
                  <a:pt x="3527" y="1307"/>
                </a:cubicBezTo>
                <a:cubicBezTo>
                  <a:pt x="3531" y="1307"/>
                  <a:pt x="3535" y="1307"/>
                  <a:pt x="3539" y="1307"/>
                </a:cubicBezTo>
                <a:cubicBezTo>
                  <a:pt x="3540" y="1307"/>
                  <a:pt x="3541" y="1307"/>
                  <a:pt x="3542" y="1307"/>
                </a:cubicBezTo>
                <a:cubicBezTo>
                  <a:pt x="3575" y="1307"/>
                  <a:pt x="3611" y="1263"/>
                  <a:pt x="3641" y="1236"/>
                </a:cubicBezTo>
                <a:cubicBezTo>
                  <a:pt x="3675" y="1199"/>
                  <a:pt x="3697" y="1152"/>
                  <a:pt x="3734" y="1118"/>
                </a:cubicBezTo>
                <a:cubicBezTo>
                  <a:pt x="3848" y="1025"/>
                  <a:pt x="3972" y="942"/>
                  <a:pt x="4084" y="843"/>
                </a:cubicBezTo>
                <a:cubicBezTo>
                  <a:pt x="4186" y="753"/>
                  <a:pt x="4269" y="641"/>
                  <a:pt x="4424" y="638"/>
                </a:cubicBezTo>
                <a:cubicBezTo>
                  <a:pt x="4455" y="638"/>
                  <a:pt x="4483" y="598"/>
                  <a:pt x="4517" y="586"/>
                </a:cubicBezTo>
                <a:cubicBezTo>
                  <a:pt x="4650" y="530"/>
                  <a:pt x="4777" y="449"/>
                  <a:pt x="4916" y="431"/>
                </a:cubicBezTo>
                <a:cubicBezTo>
                  <a:pt x="4985" y="421"/>
                  <a:pt x="5056" y="415"/>
                  <a:pt x="5126" y="415"/>
                </a:cubicBezTo>
                <a:cubicBezTo>
                  <a:pt x="5273" y="415"/>
                  <a:pt x="5420" y="439"/>
                  <a:pt x="5560" y="496"/>
                </a:cubicBezTo>
                <a:cubicBezTo>
                  <a:pt x="5715" y="558"/>
                  <a:pt x="5904" y="592"/>
                  <a:pt x="6012" y="703"/>
                </a:cubicBezTo>
                <a:cubicBezTo>
                  <a:pt x="6179" y="870"/>
                  <a:pt x="6396" y="963"/>
                  <a:pt x="6554" y="1134"/>
                </a:cubicBezTo>
                <a:cubicBezTo>
                  <a:pt x="6585" y="1164"/>
                  <a:pt x="6628" y="1183"/>
                  <a:pt x="6671" y="1205"/>
                </a:cubicBezTo>
                <a:cubicBezTo>
                  <a:pt x="6696" y="1216"/>
                  <a:pt x="6722" y="1222"/>
                  <a:pt x="6747" y="1222"/>
                </a:cubicBezTo>
                <a:cubicBezTo>
                  <a:pt x="6835" y="1222"/>
                  <a:pt x="6917" y="1156"/>
                  <a:pt x="6931" y="1059"/>
                </a:cubicBezTo>
                <a:cubicBezTo>
                  <a:pt x="6947" y="951"/>
                  <a:pt x="6823" y="725"/>
                  <a:pt x="6696" y="669"/>
                </a:cubicBezTo>
                <a:cubicBezTo>
                  <a:pt x="6569" y="617"/>
                  <a:pt x="6486" y="527"/>
                  <a:pt x="6390" y="434"/>
                </a:cubicBezTo>
                <a:cubicBezTo>
                  <a:pt x="6244" y="292"/>
                  <a:pt x="6068" y="177"/>
                  <a:pt x="5851" y="152"/>
                </a:cubicBezTo>
                <a:cubicBezTo>
                  <a:pt x="5749" y="143"/>
                  <a:pt x="5631" y="134"/>
                  <a:pt x="5557" y="78"/>
                </a:cubicBezTo>
                <a:cubicBezTo>
                  <a:pt x="5485" y="22"/>
                  <a:pt x="5409" y="8"/>
                  <a:pt x="5332" y="8"/>
                </a:cubicBezTo>
                <a:cubicBezTo>
                  <a:pt x="5255" y="8"/>
                  <a:pt x="5176" y="22"/>
                  <a:pt x="5100" y="22"/>
                </a:cubicBezTo>
                <a:cubicBezTo>
                  <a:pt x="5053" y="22"/>
                  <a:pt x="5008" y="17"/>
                  <a:pt x="496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2"/>
          <p:cNvSpPr/>
          <p:nvPr/>
        </p:nvSpPr>
        <p:spPr>
          <a:xfrm rot="5126449">
            <a:off x="711696" y="1414592"/>
            <a:ext cx="294815" cy="196071"/>
          </a:xfrm>
          <a:custGeom>
            <a:rect b="b" l="l" r="r" t="t"/>
            <a:pathLst>
              <a:path extrusionOk="0" h="3667" w="5514">
                <a:moveTo>
                  <a:pt x="2468" y="1883"/>
                </a:moveTo>
                <a:cubicBezTo>
                  <a:pt x="2694" y="1932"/>
                  <a:pt x="2790" y="2112"/>
                  <a:pt x="2917" y="2270"/>
                </a:cubicBezTo>
                <a:cubicBezTo>
                  <a:pt x="2972" y="2338"/>
                  <a:pt x="3059" y="2391"/>
                  <a:pt x="3056" y="2486"/>
                </a:cubicBezTo>
                <a:cubicBezTo>
                  <a:pt x="3056" y="2555"/>
                  <a:pt x="3022" y="2623"/>
                  <a:pt x="2994" y="2716"/>
                </a:cubicBezTo>
                <a:cubicBezTo>
                  <a:pt x="2952" y="2716"/>
                  <a:pt x="2903" y="2718"/>
                  <a:pt x="2852" y="2718"/>
                </a:cubicBezTo>
                <a:cubicBezTo>
                  <a:pt x="2814" y="2718"/>
                  <a:pt x="2774" y="2716"/>
                  <a:pt x="2734" y="2712"/>
                </a:cubicBezTo>
                <a:cubicBezTo>
                  <a:pt x="2706" y="2709"/>
                  <a:pt x="2681" y="2663"/>
                  <a:pt x="2657" y="2632"/>
                </a:cubicBezTo>
                <a:cubicBezTo>
                  <a:pt x="2623" y="2592"/>
                  <a:pt x="2582" y="2548"/>
                  <a:pt x="2551" y="2505"/>
                </a:cubicBezTo>
                <a:cubicBezTo>
                  <a:pt x="2514" y="2449"/>
                  <a:pt x="2452" y="2394"/>
                  <a:pt x="2449" y="2338"/>
                </a:cubicBezTo>
                <a:cubicBezTo>
                  <a:pt x="2440" y="2189"/>
                  <a:pt x="2459" y="2041"/>
                  <a:pt x="2468" y="1883"/>
                </a:cubicBezTo>
                <a:close/>
                <a:moveTo>
                  <a:pt x="4212" y="4"/>
                </a:moveTo>
                <a:cubicBezTo>
                  <a:pt x="4163" y="4"/>
                  <a:pt x="4116" y="7"/>
                  <a:pt x="4071" y="13"/>
                </a:cubicBezTo>
                <a:cubicBezTo>
                  <a:pt x="3845" y="38"/>
                  <a:pt x="3588" y="1"/>
                  <a:pt x="3384" y="162"/>
                </a:cubicBezTo>
                <a:cubicBezTo>
                  <a:pt x="3350" y="187"/>
                  <a:pt x="3291" y="177"/>
                  <a:pt x="3242" y="187"/>
                </a:cubicBezTo>
                <a:cubicBezTo>
                  <a:pt x="3217" y="190"/>
                  <a:pt x="3177" y="184"/>
                  <a:pt x="3164" y="199"/>
                </a:cubicBezTo>
                <a:cubicBezTo>
                  <a:pt x="3084" y="286"/>
                  <a:pt x="2951" y="286"/>
                  <a:pt x="2883" y="413"/>
                </a:cubicBezTo>
                <a:cubicBezTo>
                  <a:pt x="2811" y="549"/>
                  <a:pt x="2592" y="555"/>
                  <a:pt x="2533" y="728"/>
                </a:cubicBezTo>
                <a:cubicBezTo>
                  <a:pt x="2533" y="735"/>
                  <a:pt x="2517" y="731"/>
                  <a:pt x="2514" y="738"/>
                </a:cubicBezTo>
                <a:cubicBezTo>
                  <a:pt x="2471" y="793"/>
                  <a:pt x="2428" y="849"/>
                  <a:pt x="2394" y="908"/>
                </a:cubicBezTo>
                <a:cubicBezTo>
                  <a:pt x="2369" y="948"/>
                  <a:pt x="2366" y="1029"/>
                  <a:pt x="2338" y="1038"/>
                </a:cubicBezTo>
                <a:cubicBezTo>
                  <a:pt x="2202" y="1075"/>
                  <a:pt x="2214" y="1177"/>
                  <a:pt x="2217" y="1310"/>
                </a:cubicBezTo>
                <a:cubicBezTo>
                  <a:pt x="2152" y="1310"/>
                  <a:pt x="2088" y="1309"/>
                  <a:pt x="2024" y="1309"/>
                </a:cubicBezTo>
                <a:cubicBezTo>
                  <a:pt x="1960" y="1309"/>
                  <a:pt x="1897" y="1310"/>
                  <a:pt x="1833" y="1313"/>
                </a:cubicBezTo>
                <a:cubicBezTo>
                  <a:pt x="1740" y="1316"/>
                  <a:pt x="1644" y="1326"/>
                  <a:pt x="1558" y="1351"/>
                </a:cubicBezTo>
                <a:cubicBezTo>
                  <a:pt x="1400" y="1397"/>
                  <a:pt x="1245" y="1456"/>
                  <a:pt x="1090" y="1518"/>
                </a:cubicBezTo>
                <a:cubicBezTo>
                  <a:pt x="1044" y="1536"/>
                  <a:pt x="998" y="1564"/>
                  <a:pt x="960" y="1601"/>
                </a:cubicBezTo>
                <a:cubicBezTo>
                  <a:pt x="852" y="1703"/>
                  <a:pt x="747" y="1812"/>
                  <a:pt x="642" y="1920"/>
                </a:cubicBezTo>
                <a:cubicBezTo>
                  <a:pt x="577" y="1988"/>
                  <a:pt x="502" y="2053"/>
                  <a:pt x="450" y="2131"/>
                </a:cubicBezTo>
                <a:cubicBezTo>
                  <a:pt x="403" y="2199"/>
                  <a:pt x="403" y="2322"/>
                  <a:pt x="347" y="2350"/>
                </a:cubicBezTo>
                <a:cubicBezTo>
                  <a:pt x="199" y="2421"/>
                  <a:pt x="267" y="2598"/>
                  <a:pt x="152" y="2682"/>
                </a:cubicBezTo>
                <a:cubicBezTo>
                  <a:pt x="128" y="2697"/>
                  <a:pt x="165" y="2787"/>
                  <a:pt x="140" y="2821"/>
                </a:cubicBezTo>
                <a:cubicBezTo>
                  <a:pt x="91" y="2892"/>
                  <a:pt x="66" y="2960"/>
                  <a:pt x="91" y="3044"/>
                </a:cubicBezTo>
                <a:cubicBezTo>
                  <a:pt x="97" y="3068"/>
                  <a:pt x="87" y="3106"/>
                  <a:pt x="72" y="3121"/>
                </a:cubicBezTo>
                <a:cubicBezTo>
                  <a:pt x="1" y="3202"/>
                  <a:pt x="4" y="3279"/>
                  <a:pt x="57" y="3369"/>
                </a:cubicBezTo>
                <a:cubicBezTo>
                  <a:pt x="72" y="3393"/>
                  <a:pt x="78" y="3431"/>
                  <a:pt x="81" y="3462"/>
                </a:cubicBezTo>
                <a:cubicBezTo>
                  <a:pt x="84" y="3587"/>
                  <a:pt x="151" y="3666"/>
                  <a:pt x="252" y="3666"/>
                </a:cubicBezTo>
                <a:cubicBezTo>
                  <a:pt x="256" y="3666"/>
                  <a:pt x="260" y="3666"/>
                  <a:pt x="264" y="3666"/>
                </a:cubicBezTo>
                <a:cubicBezTo>
                  <a:pt x="385" y="3660"/>
                  <a:pt x="465" y="3561"/>
                  <a:pt x="465" y="3437"/>
                </a:cubicBezTo>
                <a:cubicBezTo>
                  <a:pt x="462" y="3350"/>
                  <a:pt x="468" y="3257"/>
                  <a:pt x="487" y="3171"/>
                </a:cubicBezTo>
                <a:cubicBezTo>
                  <a:pt x="502" y="3090"/>
                  <a:pt x="555" y="3016"/>
                  <a:pt x="558" y="2938"/>
                </a:cubicBezTo>
                <a:cubicBezTo>
                  <a:pt x="561" y="2774"/>
                  <a:pt x="682" y="2678"/>
                  <a:pt x="744" y="2548"/>
                </a:cubicBezTo>
                <a:cubicBezTo>
                  <a:pt x="759" y="2521"/>
                  <a:pt x="772" y="2490"/>
                  <a:pt x="784" y="2459"/>
                </a:cubicBezTo>
                <a:cubicBezTo>
                  <a:pt x="812" y="2397"/>
                  <a:pt x="827" y="2329"/>
                  <a:pt x="868" y="2276"/>
                </a:cubicBezTo>
                <a:cubicBezTo>
                  <a:pt x="939" y="2189"/>
                  <a:pt x="1022" y="2112"/>
                  <a:pt x="1106" y="2035"/>
                </a:cubicBezTo>
                <a:cubicBezTo>
                  <a:pt x="1140" y="2001"/>
                  <a:pt x="1177" y="1963"/>
                  <a:pt x="1217" y="1945"/>
                </a:cubicBezTo>
                <a:cubicBezTo>
                  <a:pt x="1345" y="1891"/>
                  <a:pt x="1458" y="1796"/>
                  <a:pt x="1603" y="1796"/>
                </a:cubicBezTo>
                <a:cubicBezTo>
                  <a:pt x="1610" y="1796"/>
                  <a:pt x="1616" y="1796"/>
                  <a:pt x="1623" y="1796"/>
                </a:cubicBezTo>
                <a:cubicBezTo>
                  <a:pt x="1624" y="1796"/>
                  <a:pt x="1626" y="1797"/>
                  <a:pt x="1627" y="1797"/>
                </a:cubicBezTo>
                <a:cubicBezTo>
                  <a:pt x="1644" y="1797"/>
                  <a:pt x="1661" y="1780"/>
                  <a:pt x="1672" y="1765"/>
                </a:cubicBezTo>
                <a:cubicBezTo>
                  <a:pt x="1711" y="1717"/>
                  <a:pt x="1752" y="1703"/>
                  <a:pt x="1795" y="1703"/>
                </a:cubicBezTo>
                <a:cubicBezTo>
                  <a:pt x="1859" y="1703"/>
                  <a:pt x="1925" y="1734"/>
                  <a:pt x="1988" y="1734"/>
                </a:cubicBezTo>
                <a:cubicBezTo>
                  <a:pt x="2003" y="1734"/>
                  <a:pt x="2017" y="1732"/>
                  <a:pt x="2031" y="1728"/>
                </a:cubicBezTo>
                <a:cubicBezTo>
                  <a:pt x="2038" y="1728"/>
                  <a:pt x="2068" y="1771"/>
                  <a:pt x="2065" y="1784"/>
                </a:cubicBezTo>
                <a:cubicBezTo>
                  <a:pt x="2025" y="1895"/>
                  <a:pt x="2013" y="1997"/>
                  <a:pt x="2019" y="2118"/>
                </a:cubicBezTo>
                <a:cubicBezTo>
                  <a:pt x="2025" y="2211"/>
                  <a:pt x="2000" y="2310"/>
                  <a:pt x="2050" y="2394"/>
                </a:cubicBezTo>
                <a:cubicBezTo>
                  <a:pt x="2149" y="2561"/>
                  <a:pt x="2099" y="2812"/>
                  <a:pt x="2335" y="2904"/>
                </a:cubicBezTo>
                <a:cubicBezTo>
                  <a:pt x="2344" y="2907"/>
                  <a:pt x="2344" y="2935"/>
                  <a:pt x="2353" y="2945"/>
                </a:cubicBezTo>
                <a:cubicBezTo>
                  <a:pt x="2384" y="2985"/>
                  <a:pt x="2415" y="3031"/>
                  <a:pt x="2455" y="3059"/>
                </a:cubicBezTo>
                <a:cubicBezTo>
                  <a:pt x="2502" y="3087"/>
                  <a:pt x="2561" y="3106"/>
                  <a:pt x="2616" y="3112"/>
                </a:cubicBezTo>
                <a:cubicBezTo>
                  <a:pt x="2720" y="3126"/>
                  <a:pt x="2830" y="3151"/>
                  <a:pt x="2934" y="3151"/>
                </a:cubicBezTo>
                <a:cubicBezTo>
                  <a:pt x="2966" y="3151"/>
                  <a:pt x="2997" y="3149"/>
                  <a:pt x="3028" y="3143"/>
                </a:cubicBezTo>
                <a:cubicBezTo>
                  <a:pt x="3155" y="3118"/>
                  <a:pt x="3273" y="3031"/>
                  <a:pt x="3384" y="2957"/>
                </a:cubicBezTo>
                <a:cubicBezTo>
                  <a:pt x="3474" y="2901"/>
                  <a:pt x="3434" y="2799"/>
                  <a:pt x="3440" y="2716"/>
                </a:cubicBezTo>
                <a:cubicBezTo>
                  <a:pt x="3443" y="2688"/>
                  <a:pt x="3458" y="2660"/>
                  <a:pt x="3458" y="2632"/>
                </a:cubicBezTo>
                <a:cubicBezTo>
                  <a:pt x="3458" y="2517"/>
                  <a:pt x="3480" y="2394"/>
                  <a:pt x="3446" y="2288"/>
                </a:cubicBezTo>
                <a:cubicBezTo>
                  <a:pt x="3415" y="2180"/>
                  <a:pt x="3334" y="2087"/>
                  <a:pt x="3263" y="1997"/>
                </a:cubicBezTo>
                <a:cubicBezTo>
                  <a:pt x="3081" y="1753"/>
                  <a:pt x="2827" y="1592"/>
                  <a:pt x="2570" y="1440"/>
                </a:cubicBezTo>
                <a:cubicBezTo>
                  <a:pt x="2573" y="1434"/>
                  <a:pt x="2576" y="1428"/>
                  <a:pt x="2576" y="1425"/>
                </a:cubicBezTo>
                <a:cubicBezTo>
                  <a:pt x="2598" y="1251"/>
                  <a:pt x="2814" y="1190"/>
                  <a:pt x="2821" y="1001"/>
                </a:cubicBezTo>
                <a:cubicBezTo>
                  <a:pt x="2821" y="979"/>
                  <a:pt x="2879" y="954"/>
                  <a:pt x="2914" y="936"/>
                </a:cubicBezTo>
                <a:cubicBezTo>
                  <a:pt x="2954" y="911"/>
                  <a:pt x="3003" y="899"/>
                  <a:pt x="3037" y="868"/>
                </a:cubicBezTo>
                <a:cubicBezTo>
                  <a:pt x="3112" y="800"/>
                  <a:pt x="3170" y="716"/>
                  <a:pt x="3245" y="648"/>
                </a:cubicBezTo>
                <a:cubicBezTo>
                  <a:pt x="3273" y="620"/>
                  <a:pt x="3319" y="591"/>
                  <a:pt x="3355" y="591"/>
                </a:cubicBezTo>
                <a:cubicBezTo>
                  <a:pt x="3359" y="591"/>
                  <a:pt x="3362" y="592"/>
                  <a:pt x="3365" y="592"/>
                </a:cubicBezTo>
                <a:cubicBezTo>
                  <a:pt x="3382" y="595"/>
                  <a:pt x="3397" y="596"/>
                  <a:pt x="3412" y="596"/>
                </a:cubicBezTo>
                <a:cubicBezTo>
                  <a:pt x="3510" y="596"/>
                  <a:pt x="3577" y="546"/>
                  <a:pt x="3622" y="484"/>
                </a:cubicBezTo>
                <a:cubicBezTo>
                  <a:pt x="3680" y="484"/>
                  <a:pt x="3734" y="493"/>
                  <a:pt x="3781" y="493"/>
                </a:cubicBezTo>
                <a:cubicBezTo>
                  <a:pt x="3810" y="493"/>
                  <a:pt x="3836" y="490"/>
                  <a:pt x="3858" y="478"/>
                </a:cubicBezTo>
                <a:cubicBezTo>
                  <a:pt x="3917" y="446"/>
                  <a:pt x="3971" y="430"/>
                  <a:pt x="4025" y="430"/>
                </a:cubicBezTo>
                <a:cubicBezTo>
                  <a:pt x="4081" y="430"/>
                  <a:pt x="4136" y="447"/>
                  <a:pt x="4195" y="484"/>
                </a:cubicBezTo>
                <a:cubicBezTo>
                  <a:pt x="4232" y="505"/>
                  <a:pt x="4288" y="499"/>
                  <a:pt x="4334" y="509"/>
                </a:cubicBezTo>
                <a:cubicBezTo>
                  <a:pt x="4402" y="518"/>
                  <a:pt x="4470" y="527"/>
                  <a:pt x="4539" y="543"/>
                </a:cubicBezTo>
                <a:cubicBezTo>
                  <a:pt x="4573" y="549"/>
                  <a:pt x="4604" y="580"/>
                  <a:pt x="4635" y="580"/>
                </a:cubicBezTo>
                <a:cubicBezTo>
                  <a:pt x="4637" y="580"/>
                  <a:pt x="4639" y="580"/>
                  <a:pt x="4642" y="580"/>
                </a:cubicBezTo>
                <a:cubicBezTo>
                  <a:pt x="4824" y="580"/>
                  <a:pt x="4958" y="696"/>
                  <a:pt x="5065" y="806"/>
                </a:cubicBezTo>
                <a:cubicBezTo>
                  <a:pt x="5125" y="864"/>
                  <a:pt x="5180" y="886"/>
                  <a:pt x="5237" y="886"/>
                </a:cubicBezTo>
                <a:cubicBezTo>
                  <a:pt x="5262" y="886"/>
                  <a:pt x="5287" y="881"/>
                  <a:pt x="5312" y="874"/>
                </a:cubicBezTo>
                <a:cubicBezTo>
                  <a:pt x="5492" y="815"/>
                  <a:pt x="5514" y="651"/>
                  <a:pt x="5371" y="530"/>
                </a:cubicBezTo>
                <a:cubicBezTo>
                  <a:pt x="5353" y="515"/>
                  <a:pt x="5346" y="490"/>
                  <a:pt x="5334" y="468"/>
                </a:cubicBezTo>
                <a:cubicBezTo>
                  <a:pt x="5292" y="392"/>
                  <a:pt x="5119" y="302"/>
                  <a:pt x="5021" y="302"/>
                </a:cubicBezTo>
                <a:cubicBezTo>
                  <a:pt x="5012" y="302"/>
                  <a:pt x="5004" y="303"/>
                  <a:pt x="4997" y="304"/>
                </a:cubicBezTo>
                <a:cubicBezTo>
                  <a:pt x="5015" y="286"/>
                  <a:pt x="5034" y="264"/>
                  <a:pt x="5052" y="245"/>
                </a:cubicBezTo>
                <a:cubicBezTo>
                  <a:pt x="4997" y="221"/>
                  <a:pt x="4944" y="180"/>
                  <a:pt x="4885" y="171"/>
                </a:cubicBezTo>
                <a:cubicBezTo>
                  <a:pt x="4786" y="156"/>
                  <a:pt x="4700" y="125"/>
                  <a:pt x="4604" y="81"/>
                </a:cubicBezTo>
                <a:cubicBezTo>
                  <a:pt x="4486" y="27"/>
                  <a:pt x="4344" y="4"/>
                  <a:pt x="4212" y="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6" name="Google Shape;29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0500" y="342900"/>
            <a:ext cx="6121400" cy="459105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2"/>
          <p:cNvSpPr/>
          <p:nvPr/>
        </p:nvSpPr>
        <p:spPr>
          <a:xfrm>
            <a:off x="463902" y="3063229"/>
            <a:ext cx="622551" cy="622401"/>
          </a:xfrm>
          <a:custGeom>
            <a:rect b="b" l="l" r="r" t="t"/>
            <a:pathLst>
              <a:path extrusionOk="0" h="5822" w="5823">
                <a:moveTo>
                  <a:pt x="2546" y="1"/>
                </a:moveTo>
                <a:cubicBezTo>
                  <a:pt x="2508" y="1"/>
                  <a:pt x="2445" y="36"/>
                  <a:pt x="2396" y="46"/>
                </a:cubicBezTo>
                <a:cubicBezTo>
                  <a:pt x="2260" y="80"/>
                  <a:pt x="2124" y="108"/>
                  <a:pt x="1988" y="142"/>
                </a:cubicBezTo>
                <a:cubicBezTo>
                  <a:pt x="1969" y="145"/>
                  <a:pt x="1960" y="173"/>
                  <a:pt x="1941" y="179"/>
                </a:cubicBezTo>
                <a:cubicBezTo>
                  <a:pt x="1845" y="229"/>
                  <a:pt x="1749" y="309"/>
                  <a:pt x="1650" y="315"/>
                </a:cubicBezTo>
                <a:cubicBezTo>
                  <a:pt x="1533" y="322"/>
                  <a:pt x="1455" y="374"/>
                  <a:pt x="1378" y="436"/>
                </a:cubicBezTo>
                <a:cubicBezTo>
                  <a:pt x="1285" y="514"/>
                  <a:pt x="1195" y="597"/>
                  <a:pt x="1109" y="681"/>
                </a:cubicBezTo>
                <a:cubicBezTo>
                  <a:pt x="963" y="820"/>
                  <a:pt x="821" y="956"/>
                  <a:pt x="685" y="1102"/>
                </a:cubicBezTo>
                <a:cubicBezTo>
                  <a:pt x="635" y="1154"/>
                  <a:pt x="623" y="1247"/>
                  <a:pt x="567" y="1281"/>
                </a:cubicBezTo>
                <a:cubicBezTo>
                  <a:pt x="418" y="1371"/>
                  <a:pt x="391" y="1538"/>
                  <a:pt x="288" y="1659"/>
                </a:cubicBezTo>
                <a:cubicBezTo>
                  <a:pt x="264" y="1690"/>
                  <a:pt x="288" y="1764"/>
                  <a:pt x="276" y="1814"/>
                </a:cubicBezTo>
                <a:cubicBezTo>
                  <a:pt x="239" y="1937"/>
                  <a:pt x="189" y="2055"/>
                  <a:pt x="152" y="2179"/>
                </a:cubicBezTo>
                <a:cubicBezTo>
                  <a:pt x="112" y="2303"/>
                  <a:pt x="72" y="2427"/>
                  <a:pt x="44" y="2553"/>
                </a:cubicBezTo>
                <a:cubicBezTo>
                  <a:pt x="25" y="2637"/>
                  <a:pt x="1" y="2739"/>
                  <a:pt x="32" y="2813"/>
                </a:cubicBezTo>
                <a:cubicBezTo>
                  <a:pt x="75" y="2919"/>
                  <a:pt x="75" y="3008"/>
                  <a:pt x="44" y="3114"/>
                </a:cubicBezTo>
                <a:cubicBezTo>
                  <a:pt x="28" y="3169"/>
                  <a:pt x="56" y="3241"/>
                  <a:pt x="69" y="3306"/>
                </a:cubicBezTo>
                <a:cubicBezTo>
                  <a:pt x="75" y="3333"/>
                  <a:pt x="103" y="3358"/>
                  <a:pt x="112" y="3386"/>
                </a:cubicBezTo>
                <a:cubicBezTo>
                  <a:pt x="180" y="3671"/>
                  <a:pt x="162" y="3987"/>
                  <a:pt x="400" y="4213"/>
                </a:cubicBezTo>
                <a:cubicBezTo>
                  <a:pt x="403" y="4216"/>
                  <a:pt x="400" y="4222"/>
                  <a:pt x="400" y="4225"/>
                </a:cubicBezTo>
                <a:cubicBezTo>
                  <a:pt x="505" y="4367"/>
                  <a:pt x="548" y="4538"/>
                  <a:pt x="654" y="4683"/>
                </a:cubicBezTo>
                <a:cubicBezTo>
                  <a:pt x="756" y="4825"/>
                  <a:pt x="901" y="4915"/>
                  <a:pt x="1007" y="5048"/>
                </a:cubicBezTo>
                <a:cubicBezTo>
                  <a:pt x="1102" y="5169"/>
                  <a:pt x="1208" y="5268"/>
                  <a:pt x="1366" y="5293"/>
                </a:cubicBezTo>
                <a:cubicBezTo>
                  <a:pt x="1372" y="5293"/>
                  <a:pt x="1375" y="5308"/>
                  <a:pt x="1381" y="5311"/>
                </a:cubicBezTo>
                <a:cubicBezTo>
                  <a:pt x="1539" y="5395"/>
                  <a:pt x="1697" y="5485"/>
                  <a:pt x="1858" y="5565"/>
                </a:cubicBezTo>
                <a:cubicBezTo>
                  <a:pt x="1948" y="5609"/>
                  <a:pt x="2040" y="5646"/>
                  <a:pt x="2136" y="5680"/>
                </a:cubicBezTo>
                <a:cubicBezTo>
                  <a:pt x="2254" y="5720"/>
                  <a:pt x="2378" y="5754"/>
                  <a:pt x="2498" y="5788"/>
                </a:cubicBezTo>
                <a:cubicBezTo>
                  <a:pt x="2500" y="5788"/>
                  <a:pt x="2502" y="5788"/>
                  <a:pt x="2504" y="5788"/>
                </a:cubicBezTo>
                <a:cubicBezTo>
                  <a:pt x="2522" y="5788"/>
                  <a:pt x="2547" y="5775"/>
                  <a:pt x="2567" y="5773"/>
                </a:cubicBezTo>
                <a:cubicBezTo>
                  <a:pt x="2580" y="5770"/>
                  <a:pt x="2597" y="5763"/>
                  <a:pt x="2609" y="5763"/>
                </a:cubicBezTo>
                <a:cubicBezTo>
                  <a:pt x="2613" y="5763"/>
                  <a:pt x="2617" y="5764"/>
                  <a:pt x="2619" y="5766"/>
                </a:cubicBezTo>
                <a:cubicBezTo>
                  <a:pt x="2678" y="5808"/>
                  <a:pt x="2739" y="5821"/>
                  <a:pt x="2800" y="5821"/>
                </a:cubicBezTo>
                <a:cubicBezTo>
                  <a:pt x="2865" y="5821"/>
                  <a:pt x="2932" y="5807"/>
                  <a:pt x="2997" y="5797"/>
                </a:cubicBezTo>
                <a:cubicBezTo>
                  <a:pt x="3059" y="5785"/>
                  <a:pt x="3121" y="5763"/>
                  <a:pt x="3183" y="5757"/>
                </a:cubicBezTo>
                <a:cubicBezTo>
                  <a:pt x="3412" y="5723"/>
                  <a:pt x="3644" y="5704"/>
                  <a:pt x="3873" y="5661"/>
                </a:cubicBezTo>
                <a:cubicBezTo>
                  <a:pt x="3944" y="5646"/>
                  <a:pt x="4000" y="5544"/>
                  <a:pt x="4074" y="5525"/>
                </a:cubicBezTo>
                <a:cubicBezTo>
                  <a:pt x="4365" y="5444"/>
                  <a:pt x="4572" y="5225"/>
                  <a:pt x="4835" y="5104"/>
                </a:cubicBezTo>
                <a:cubicBezTo>
                  <a:pt x="4879" y="5082"/>
                  <a:pt x="4925" y="5048"/>
                  <a:pt x="4956" y="5011"/>
                </a:cubicBezTo>
                <a:cubicBezTo>
                  <a:pt x="5040" y="4900"/>
                  <a:pt x="5117" y="4788"/>
                  <a:pt x="5191" y="4671"/>
                </a:cubicBezTo>
                <a:cubicBezTo>
                  <a:pt x="5284" y="4528"/>
                  <a:pt x="5371" y="4383"/>
                  <a:pt x="5458" y="4240"/>
                </a:cubicBezTo>
                <a:cubicBezTo>
                  <a:pt x="5473" y="4216"/>
                  <a:pt x="5482" y="4182"/>
                  <a:pt x="5504" y="4169"/>
                </a:cubicBezTo>
                <a:cubicBezTo>
                  <a:pt x="5687" y="4045"/>
                  <a:pt x="5674" y="3838"/>
                  <a:pt x="5733" y="3662"/>
                </a:cubicBezTo>
                <a:cubicBezTo>
                  <a:pt x="5755" y="3590"/>
                  <a:pt x="5761" y="3513"/>
                  <a:pt x="5780" y="3439"/>
                </a:cubicBezTo>
                <a:cubicBezTo>
                  <a:pt x="5789" y="3398"/>
                  <a:pt x="5820" y="3361"/>
                  <a:pt x="5820" y="3324"/>
                </a:cubicBezTo>
                <a:cubicBezTo>
                  <a:pt x="5817" y="3138"/>
                  <a:pt x="5804" y="2953"/>
                  <a:pt x="5807" y="2767"/>
                </a:cubicBezTo>
                <a:cubicBezTo>
                  <a:pt x="5811" y="2659"/>
                  <a:pt x="5823" y="2566"/>
                  <a:pt x="5773" y="2448"/>
                </a:cubicBezTo>
                <a:cubicBezTo>
                  <a:pt x="5696" y="2266"/>
                  <a:pt x="5696" y="2052"/>
                  <a:pt x="5653" y="1854"/>
                </a:cubicBezTo>
                <a:cubicBezTo>
                  <a:pt x="5637" y="1789"/>
                  <a:pt x="5588" y="1733"/>
                  <a:pt x="5554" y="1674"/>
                </a:cubicBezTo>
                <a:cubicBezTo>
                  <a:pt x="5495" y="1585"/>
                  <a:pt x="5439" y="1495"/>
                  <a:pt x="5380" y="1405"/>
                </a:cubicBezTo>
                <a:cubicBezTo>
                  <a:pt x="5390" y="1399"/>
                  <a:pt x="5402" y="1396"/>
                  <a:pt x="5411" y="1390"/>
                </a:cubicBezTo>
                <a:cubicBezTo>
                  <a:pt x="5399" y="1356"/>
                  <a:pt x="5393" y="1312"/>
                  <a:pt x="5371" y="1287"/>
                </a:cubicBezTo>
                <a:cubicBezTo>
                  <a:pt x="5275" y="1185"/>
                  <a:pt x="5182" y="1077"/>
                  <a:pt x="5071" y="993"/>
                </a:cubicBezTo>
                <a:cubicBezTo>
                  <a:pt x="4941" y="891"/>
                  <a:pt x="4900" y="702"/>
                  <a:pt x="4721" y="650"/>
                </a:cubicBezTo>
                <a:cubicBezTo>
                  <a:pt x="4699" y="644"/>
                  <a:pt x="4684" y="603"/>
                  <a:pt x="4668" y="576"/>
                </a:cubicBezTo>
                <a:cubicBezTo>
                  <a:pt x="4653" y="557"/>
                  <a:pt x="4644" y="520"/>
                  <a:pt x="4625" y="517"/>
                </a:cubicBezTo>
                <a:cubicBezTo>
                  <a:pt x="4492" y="486"/>
                  <a:pt x="4371" y="433"/>
                  <a:pt x="4260" y="350"/>
                </a:cubicBezTo>
                <a:cubicBezTo>
                  <a:pt x="4096" y="226"/>
                  <a:pt x="3873" y="229"/>
                  <a:pt x="3709" y="96"/>
                </a:cubicBezTo>
                <a:cubicBezTo>
                  <a:pt x="3685" y="77"/>
                  <a:pt x="3641" y="60"/>
                  <a:pt x="3610" y="60"/>
                </a:cubicBezTo>
                <a:cubicBezTo>
                  <a:pt x="3600" y="60"/>
                  <a:pt x="3591" y="61"/>
                  <a:pt x="3585" y="65"/>
                </a:cubicBezTo>
                <a:cubicBezTo>
                  <a:pt x="3557" y="82"/>
                  <a:pt x="3531" y="88"/>
                  <a:pt x="3506" y="88"/>
                </a:cubicBezTo>
                <a:cubicBezTo>
                  <a:pt x="3445" y="88"/>
                  <a:pt x="3390" y="50"/>
                  <a:pt x="3331" y="37"/>
                </a:cubicBezTo>
                <a:cubicBezTo>
                  <a:pt x="3309" y="34"/>
                  <a:pt x="3288" y="15"/>
                  <a:pt x="3263" y="15"/>
                </a:cubicBezTo>
                <a:cubicBezTo>
                  <a:pt x="3141" y="18"/>
                  <a:pt x="3016" y="25"/>
                  <a:pt x="2893" y="25"/>
                </a:cubicBezTo>
                <a:cubicBezTo>
                  <a:pt x="2873" y="25"/>
                  <a:pt x="2853" y="25"/>
                  <a:pt x="2833" y="25"/>
                </a:cubicBezTo>
                <a:cubicBezTo>
                  <a:pt x="2781" y="25"/>
                  <a:pt x="2729" y="42"/>
                  <a:pt x="2676" y="42"/>
                </a:cubicBezTo>
                <a:cubicBezTo>
                  <a:pt x="2640" y="42"/>
                  <a:pt x="2603" y="34"/>
                  <a:pt x="2567" y="6"/>
                </a:cubicBezTo>
                <a:cubicBezTo>
                  <a:pt x="2561" y="2"/>
                  <a:pt x="2554" y="1"/>
                  <a:pt x="254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2"/>
          <p:cNvSpPr/>
          <p:nvPr/>
        </p:nvSpPr>
        <p:spPr>
          <a:xfrm flipH="1">
            <a:off x="8160428" y="1357907"/>
            <a:ext cx="413885" cy="87519"/>
          </a:xfrm>
          <a:custGeom>
            <a:rect b="b" l="l" r="r" t="t"/>
            <a:pathLst>
              <a:path extrusionOk="0" h="1469" w="6947">
                <a:moveTo>
                  <a:pt x="4963" y="1"/>
                </a:moveTo>
                <a:cubicBezTo>
                  <a:pt x="4941" y="25"/>
                  <a:pt x="4918" y="33"/>
                  <a:pt x="4895" y="33"/>
                </a:cubicBezTo>
                <a:cubicBezTo>
                  <a:pt x="4850" y="33"/>
                  <a:pt x="4804" y="2"/>
                  <a:pt x="4760" y="2"/>
                </a:cubicBezTo>
                <a:cubicBezTo>
                  <a:pt x="4748" y="2"/>
                  <a:pt x="4736" y="4"/>
                  <a:pt x="4724" y="10"/>
                </a:cubicBezTo>
                <a:cubicBezTo>
                  <a:pt x="4629" y="53"/>
                  <a:pt x="4536" y="97"/>
                  <a:pt x="4440" y="143"/>
                </a:cubicBezTo>
                <a:cubicBezTo>
                  <a:pt x="4282" y="220"/>
                  <a:pt x="4118" y="285"/>
                  <a:pt x="3969" y="378"/>
                </a:cubicBezTo>
                <a:cubicBezTo>
                  <a:pt x="3855" y="449"/>
                  <a:pt x="3759" y="552"/>
                  <a:pt x="3653" y="638"/>
                </a:cubicBezTo>
                <a:cubicBezTo>
                  <a:pt x="3610" y="675"/>
                  <a:pt x="3570" y="713"/>
                  <a:pt x="3527" y="744"/>
                </a:cubicBezTo>
                <a:cubicBezTo>
                  <a:pt x="3499" y="762"/>
                  <a:pt x="3449" y="768"/>
                  <a:pt x="3443" y="787"/>
                </a:cubicBezTo>
                <a:cubicBezTo>
                  <a:pt x="3409" y="901"/>
                  <a:pt x="3310" y="935"/>
                  <a:pt x="3217" y="973"/>
                </a:cubicBezTo>
                <a:cubicBezTo>
                  <a:pt x="3130" y="1010"/>
                  <a:pt x="3032" y="1045"/>
                  <a:pt x="2928" y="1045"/>
                </a:cubicBezTo>
                <a:cubicBezTo>
                  <a:pt x="2836" y="1045"/>
                  <a:pt x="2741" y="1017"/>
                  <a:pt x="2647" y="939"/>
                </a:cubicBezTo>
                <a:cubicBezTo>
                  <a:pt x="2617" y="911"/>
                  <a:pt x="2558" y="908"/>
                  <a:pt x="2514" y="895"/>
                </a:cubicBezTo>
                <a:cubicBezTo>
                  <a:pt x="2496" y="889"/>
                  <a:pt x="2474" y="886"/>
                  <a:pt x="2462" y="877"/>
                </a:cubicBezTo>
                <a:cubicBezTo>
                  <a:pt x="2285" y="716"/>
                  <a:pt x="2109" y="558"/>
                  <a:pt x="1932" y="397"/>
                </a:cubicBezTo>
                <a:cubicBezTo>
                  <a:pt x="1920" y="388"/>
                  <a:pt x="1905" y="375"/>
                  <a:pt x="1892" y="375"/>
                </a:cubicBezTo>
                <a:cubicBezTo>
                  <a:pt x="1784" y="357"/>
                  <a:pt x="1676" y="332"/>
                  <a:pt x="1567" y="323"/>
                </a:cubicBezTo>
                <a:cubicBezTo>
                  <a:pt x="1524" y="320"/>
                  <a:pt x="1480" y="320"/>
                  <a:pt x="1436" y="320"/>
                </a:cubicBezTo>
                <a:cubicBezTo>
                  <a:pt x="1349" y="320"/>
                  <a:pt x="1261" y="323"/>
                  <a:pt x="1174" y="323"/>
                </a:cubicBezTo>
                <a:cubicBezTo>
                  <a:pt x="1171" y="313"/>
                  <a:pt x="1168" y="304"/>
                  <a:pt x="1165" y="298"/>
                </a:cubicBezTo>
                <a:cubicBezTo>
                  <a:pt x="1047" y="341"/>
                  <a:pt x="902" y="360"/>
                  <a:pt x="821" y="440"/>
                </a:cubicBezTo>
                <a:cubicBezTo>
                  <a:pt x="685" y="573"/>
                  <a:pt x="530" y="654"/>
                  <a:pt x="360" y="716"/>
                </a:cubicBezTo>
                <a:cubicBezTo>
                  <a:pt x="329" y="728"/>
                  <a:pt x="304" y="747"/>
                  <a:pt x="280" y="765"/>
                </a:cubicBezTo>
                <a:cubicBezTo>
                  <a:pt x="193" y="833"/>
                  <a:pt x="190" y="979"/>
                  <a:pt x="134" y="1019"/>
                </a:cubicBezTo>
                <a:cubicBezTo>
                  <a:pt x="1" y="1121"/>
                  <a:pt x="23" y="1214"/>
                  <a:pt x="57" y="1341"/>
                </a:cubicBezTo>
                <a:cubicBezTo>
                  <a:pt x="75" y="1418"/>
                  <a:pt x="119" y="1443"/>
                  <a:pt x="177" y="1455"/>
                </a:cubicBezTo>
                <a:cubicBezTo>
                  <a:pt x="203" y="1460"/>
                  <a:pt x="230" y="1465"/>
                  <a:pt x="255" y="1465"/>
                </a:cubicBezTo>
                <a:cubicBezTo>
                  <a:pt x="297" y="1465"/>
                  <a:pt x="335" y="1452"/>
                  <a:pt x="360" y="1400"/>
                </a:cubicBezTo>
                <a:cubicBezTo>
                  <a:pt x="416" y="1276"/>
                  <a:pt x="586" y="1236"/>
                  <a:pt x="589" y="1078"/>
                </a:cubicBezTo>
                <a:cubicBezTo>
                  <a:pt x="589" y="1075"/>
                  <a:pt x="595" y="1072"/>
                  <a:pt x="598" y="1072"/>
                </a:cubicBezTo>
                <a:cubicBezTo>
                  <a:pt x="722" y="1065"/>
                  <a:pt x="781" y="954"/>
                  <a:pt x="874" y="901"/>
                </a:cubicBezTo>
                <a:cubicBezTo>
                  <a:pt x="982" y="843"/>
                  <a:pt x="1091" y="790"/>
                  <a:pt x="1205" y="747"/>
                </a:cubicBezTo>
                <a:cubicBezTo>
                  <a:pt x="1255" y="728"/>
                  <a:pt x="1308" y="726"/>
                  <a:pt x="1361" y="726"/>
                </a:cubicBezTo>
                <a:cubicBezTo>
                  <a:pt x="1380" y="726"/>
                  <a:pt x="1399" y="726"/>
                  <a:pt x="1418" y="726"/>
                </a:cubicBezTo>
                <a:cubicBezTo>
                  <a:pt x="1464" y="726"/>
                  <a:pt x="1511" y="725"/>
                  <a:pt x="1558" y="713"/>
                </a:cubicBezTo>
                <a:cubicBezTo>
                  <a:pt x="1566" y="711"/>
                  <a:pt x="1573" y="710"/>
                  <a:pt x="1582" y="710"/>
                </a:cubicBezTo>
                <a:cubicBezTo>
                  <a:pt x="1675" y="710"/>
                  <a:pt x="1809" y="816"/>
                  <a:pt x="1883" y="901"/>
                </a:cubicBezTo>
                <a:cubicBezTo>
                  <a:pt x="2038" y="1078"/>
                  <a:pt x="2208" y="1217"/>
                  <a:pt x="2425" y="1310"/>
                </a:cubicBezTo>
                <a:cubicBezTo>
                  <a:pt x="2480" y="1335"/>
                  <a:pt x="2524" y="1384"/>
                  <a:pt x="2576" y="1412"/>
                </a:cubicBezTo>
                <a:cubicBezTo>
                  <a:pt x="2617" y="1434"/>
                  <a:pt x="2663" y="1437"/>
                  <a:pt x="2706" y="1443"/>
                </a:cubicBezTo>
                <a:cubicBezTo>
                  <a:pt x="2795" y="1452"/>
                  <a:pt x="2881" y="1468"/>
                  <a:pt x="2969" y="1468"/>
                </a:cubicBezTo>
                <a:cubicBezTo>
                  <a:pt x="2977" y="1468"/>
                  <a:pt x="2984" y="1468"/>
                  <a:pt x="2991" y="1468"/>
                </a:cubicBezTo>
                <a:cubicBezTo>
                  <a:pt x="3179" y="1456"/>
                  <a:pt x="3332" y="1307"/>
                  <a:pt x="3527" y="1307"/>
                </a:cubicBezTo>
                <a:cubicBezTo>
                  <a:pt x="3531" y="1307"/>
                  <a:pt x="3535" y="1307"/>
                  <a:pt x="3539" y="1307"/>
                </a:cubicBezTo>
                <a:cubicBezTo>
                  <a:pt x="3540" y="1307"/>
                  <a:pt x="3541" y="1307"/>
                  <a:pt x="3542" y="1307"/>
                </a:cubicBezTo>
                <a:cubicBezTo>
                  <a:pt x="3575" y="1307"/>
                  <a:pt x="3611" y="1263"/>
                  <a:pt x="3641" y="1236"/>
                </a:cubicBezTo>
                <a:cubicBezTo>
                  <a:pt x="3675" y="1199"/>
                  <a:pt x="3697" y="1152"/>
                  <a:pt x="3734" y="1118"/>
                </a:cubicBezTo>
                <a:cubicBezTo>
                  <a:pt x="3848" y="1025"/>
                  <a:pt x="3972" y="942"/>
                  <a:pt x="4084" y="843"/>
                </a:cubicBezTo>
                <a:cubicBezTo>
                  <a:pt x="4186" y="753"/>
                  <a:pt x="4269" y="641"/>
                  <a:pt x="4424" y="638"/>
                </a:cubicBezTo>
                <a:cubicBezTo>
                  <a:pt x="4455" y="638"/>
                  <a:pt x="4483" y="598"/>
                  <a:pt x="4517" y="586"/>
                </a:cubicBezTo>
                <a:cubicBezTo>
                  <a:pt x="4650" y="530"/>
                  <a:pt x="4777" y="449"/>
                  <a:pt x="4916" y="431"/>
                </a:cubicBezTo>
                <a:cubicBezTo>
                  <a:pt x="4985" y="421"/>
                  <a:pt x="5056" y="415"/>
                  <a:pt x="5126" y="415"/>
                </a:cubicBezTo>
                <a:cubicBezTo>
                  <a:pt x="5273" y="415"/>
                  <a:pt x="5420" y="439"/>
                  <a:pt x="5560" y="496"/>
                </a:cubicBezTo>
                <a:cubicBezTo>
                  <a:pt x="5715" y="558"/>
                  <a:pt x="5904" y="592"/>
                  <a:pt x="6012" y="703"/>
                </a:cubicBezTo>
                <a:cubicBezTo>
                  <a:pt x="6179" y="870"/>
                  <a:pt x="6396" y="963"/>
                  <a:pt x="6554" y="1134"/>
                </a:cubicBezTo>
                <a:cubicBezTo>
                  <a:pt x="6585" y="1164"/>
                  <a:pt x="6628" y="1183"/>
                  <a:pt x="6671" y="1205"/>
                </a:cubicBezTo>
                <a:cubicBezTo>
                  <a:pt x="6696" y="1216"/>
                  <a:pt x="6722" y="1222"/>
                  <a:pt x="6747" y="1222"/>
                </a:cubicBezTo>
                <a:cubicBezTo>
                  <a:pt x="6835" y="1222"/>
                  <a:pt x="6917" y="1156"/>
                  <a:pt x="6931" y="1059"/>
                </a:cubicBezTo>
                <a:cubicBezTo>
                  <a:pt x="6947" y="951"/>
                  <a:pt x="6823" y="725"/>
                  <a:pt x="6696" y="669"/>
                </a:cubicBezTo>
                <a:cubicBezTo>
                  <a:pt x="6569" y="617"/>
                  <a:pt x="6486" y="527"/>
                  <a:pt x="6390" y="434"/>
                </a:cubicBezTo>
                <a:cubicBezTo>
                  <a:pt x="6244" y="292"/>
                  <a:pt x="6068" y="177"/>
                  <a:pt x="5851" y="152"/>
                </a:cubicBezTo>
                <a:cubicBezTo>
                  <a:pt x="5749" y="143"/>
                  <a:pt x="5631" y="134"/>
                  <a:pt x="5557" y="78"/>
                </a:cubicBezTo>
                <a:cubicBezTo>
                  <a:pt x="5485" y="22"/>
                  <a:pt x="5409" y="8"/>
                  <a:pt x="5332" y="8"/>
                </a:cubicBezTo>
                <a:cubicBezTo>
                  <a:pt x="5255" y="8"/>
                  <a:pt x="5176" y="22"/>
                  <a:pt x="5100" y="22"/>
                </a:cubicBezTo>
                <a:cubicBezTo>
                  <a:pt x="5053" y="22"/>
                  <a:pt x="5008" y="17"/>
                  <a:pt x="496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3"/>
          <p:cNvSpPr/>
          <p:nvPr/>
        </p:nvSpPr>
        <p:spPr>
          <a:xfrm rot="5126449">
            <a:off x="711696" y="1414592"/>
            <a:ext cx="294815" cy="196071"/>
          </a:xfrm>
          <a:custGeom>
            <a:rect b="b" l="l" r="r" t="t"/>
            <a:pathLst>
              <a:path extrusionOk="0" h="3667" w="5514">
                <a:moveTo>
                  <a:pt x="2468" y="1883"/>
                </a:moveTo>
                <a:cubicBezTo>
                  <a:pt x="2694" y="1932"/>
                  <a:pt x="2790" y="2112"/>
                  <a:pt x="2917" y="2270"/>
                </a:cubicBezTo>
                <a:cubicBezTo>
                  <a:pt x="2972" y="2338"/>
                  <a:pt x="3059" y="2391"/>
                  <a:pt x="3056" y="2486"/>
                </a:cubicBezTo>
                <a:cubicBezTo>
                  <a:pt x="3056" y="2555"/>
                  <a:pt x="3022" y="2623"/>
                  <a:pt x="2994" y="2716"/>
                </a:cubicBezTo>
                <a:cubicBezTo>
                  <a:pt x="2952" y="2716"/>
                  <a:pt x="2903" y="2718"/>
                  <a:pt x="2852" y="2718"/>
                </a:cubicBezTo>
                <a:cubicBezTo>
                  <a:pt x="2814" y="2718"/>
                  <a:pt x="2774" y="2716"/>
                  <a:pt x="2734" y="2712"/>
                </a:cubicBezTo>
                <a:cubicBezTo>
                  <a:pt x="2706" y="2709"/>
                  <a:pt x="2681" y="2663"/>
                  <a:pt x="2657" y="2632"/>
                </a:cubicBezTo>
                <a:cubicBezTo>
                  <a:pt x="2623" y="2592"/>
                  <a:pt x="2582" y="2548"/>
                  <a:pt x="2551" y="2505"/>
                </a:cubicBezTo>
                <a:cubicBezTo>
                  <a:pt x="2514" y="2449"/>
                  <a:pt x="2452" y="2394"/>
                  <a:pt x="2449" y="2338"/>
                </a:cubicBezTo>
                <a:cubicBezTo>
                  <a:pt x="2440" y="2189"/>
                  <a:pt x="2459" y="2041"/>
                  <a:pt x="2468" y="1883"/>
                </a:cubicBezTo>
                <a:close/>
                <a:moveTo>
                  <a:pt x="4212" y="4"/>
                </a:moveTo>
                <a:cubicBezTo>
                  <a:pt x="4163" y="4"/>
                  <a:pt x="4116" y="7"/>
                  <a:pt x="4071" y="13"/>
                </a:cubicBezTo>
                <a:cubicBezTo>
                  <a:pt x="3845" y="38"/>
                  <a:pt x="3588" y="1"/>
                  <a:pt x="3384" y="162"/>
                </a:cubicBezTo>
                <a:cubicBezTo>
                  <a:pt x="3350" y="187"/>
                  <a:pt x="3291" y="177"/>
                  <a:pt x="3242" y="187"/>
                </a:cubicBezTo>
                <a:cubicBezTo>
                  <a:pt x="3217" y="190"/>
                  <a:pt x="3177" y="184"/>
                  <a:pt x="3164" y="199"/>
                </a:cubicBezTo>
                <a:cubicBezTo>
                  <a:pt x="3084" y="286"/>
                  <a:pt x="2951" y="286"/>
                  <a:pt x="2883" y="413"/>
                </a:cubicBezTo>
                <a:cubicBezTo>
                  <a:pt x="2811" y="549"/>
                  <a:pt x="2592" y="555"/>
                  <a:pt x="2533" y="728"/>
                </a:cubicBezTo>
                <a:cubicBezTo>
                  <a:pt x="2533" y="735"/>
                  <a:pt x="2517" y="731"/>
                  <a:pt x="2514" y="738"/>
                </a:cubicBezTo>
                <a:cubicBezTo>
                  <a:pt x="2471" y="793"/>
                  <a:pt x="2428" y="849"/>
                  <a:pt x="2394" y="908"/>
                </a:cubicBezTo>
                <a:cubicBezTo>
                  <a:pt x="2369" y="948"/>
                  <a:pt x="2366" y="1029"/>
                  <a:pt x="2338" y="1038"/>
                </a:cubicBezTo>
                <a:cubicBezTo>
                  <a:pt x="2202" y="1075"/>
                  <a:pt x="2214" y="1177"/>
                  <a:pt x="2217" y="1310"/>
                </a:cubicBezTo>
                <a:cubicBezTo>
                  <a:pt x="2152" y="1310"/>
                  <a:pt x="2088" y="1309"/>
                  <a:pt x="2024" y="1309"/>
                </a:cubicBezTo>
                <a:cubicBezTo>
                  <a:pt x="1960" y="1309"/>
                  <a:pt x="1897" y="1310"/>
                  <a:pt x="1833" y="1313"/>
                </a:cubicBezTo>
                <a:cubicBezTo>
                  <a:pt x="1740" y="1316"/>
                  <a:pt x="1644" y="1326"/>
                  <a:pt x="1558" y="1351"/>
                </a:cubicBezTo>
                <a:cubicBezTo>
                  <a:pt x="1400" y="1397"/>
                  <a:pt x="1245" y="1456"/>
                  <a:pt x="1090" y="1518"/>
                </a:cubicBezTo>
                <a:cubicBezTo>
                  <a:pt x="1044" y="1536"/>
                  <a:pt x="998" y="1564"/>
                  <a:pt x="960" y="1601"/>
                </a:cubicBezTo>
                <a:cubicBezTo>
                  <a:pt x="852" y="1703"/>
                  <a:pt x="747" y="1812"/>
                  <a:pt x="642" y="1920"/>
                </a:cubicBezTo>
                <a:cubicBezTo>
                  <a:pt x="577" y="1988"/>
                  <a:pt x="502" y="2053"/>
                  <a:pt x="450" y="2131"/>
                </a:cubicBezTo>
                <a:cubicBezTo>
                  <a:pt x="403" y="2199"/>
                  <a:pt x="403" y="2322"/>
                  <a:pt x="347" y="2350"/>
                </a:cubicBezTo>
                <a:cubicBezTo>
                  <a:pt x="199" y="2421"/>
                  <a:pt x="267" y="2598"/>
                  <a:pt x="152" y="2682"/>
                </a:cubicBezTo>
                <a:cubicBezTo>
                  <a:pt x="128" y="2697"/>
                  <a:pt x="165" y="2787"/>
                  <a:pt x="140" y="2821"/>
                </a:cubicBezTo>
                <a:cubicBezTo>
                  <a:pt x="91" y="2892"/>
                  <a:pt x="66" y="2960"/>
                  <a:pt x="91" y="3044"/>
                </a:cubicBezTo>
                <a:cubicBezTo>
                  <a:pt x="97" y="3068"/>
                  <a:pt x="87" y="3106"/>
                  <a:pt x="72" y="3121"/>
                </a:cubicBezTo>
                <a:cubicBezTo>
                  <a:pt x="1" y="3202"/>
                  <a:pt x="4" y="3279"/>
                  <a:pt x="57" y="3369"/>
                </a:cubicBezTo>
                <a:cubicBezTo>
                  <a:pt x="72" y="3393"/>
                  <a:pt x="78" y="3431"/>
                  <a:pt x="81" y="3462"/>
                </a:cubicBezTo>
                <a:cubicBezTo>
                  <a:pt x="84" y="3587"/>
                  <a:pt x="151" y="3666"/>
                  <a:pt x="252" y="3666"/>
                </a:cubicBezTo>
                <a:cubicBezTo>
                  <a:pt x="256" y="3666"/>
                  <a:pt x="260" y="3666"/>
                  <a:pt x="264" y="3666"/>
                </a:cubicBezTo>
                <a:cubicBezTo>
                  <a:pt x="385" y="3660"/>
                  <a:pt x="465" y="3561"/>
                  <a:pt x="465" y="3437"/>
                </a:cubicBezTo>
                <a:cubicBezTo>
                  <a:pt x="462" y="3350"/>
                  <a:pt x="468" y="3257"/>
                  <a:pt x="487" y="3171"/>
                </a:cubicBezTo>
                <a:cubicBezTo>
                  <a:pt x="502" y="3090"/>
                  <a:pt x="555" y="3016"/>
                  <a:pt x="558" y="2938"/>
                </a:cubicBezTo>
                <a:cubicBezTo>
                  <a:pt x="561" y="2774"/>
                  <a:pt x="682" y="2678"/>
                  <a:pt x="744" y="2548"/>
                </a:cubicBezTo>
                <a:cubicBezTo>
                  <a:pt x="759" y="2521"/>
                  <a:pt x="772" y="2490"/>
                  <a:pt x="784" y="2459"/>
                </a:cubicBezTo>
                <a:cubicBezTo>
                  <a:pt x="812" y="2397"/>
                  <a:pt x="827" y="2329"/>
                  <a:pt x="868" y="2276"/>
                </a:cubicBezTo>
                <a:cubicBezTo>
                  <a:pt x="939" y="2189"/>
                  <a:pt x="1022" y="2112"/>
                  <a:pt x="1106" y="2035"/>
                </a:cubicBezTo>
                <a:cubicBezTo>
                  <a:pt x="1140" y="2001"/>
                  <a:pt x="1177" y="1963"/>
                  <a:pt x="1217" y="1945"/>
                </a:cubicBezTo>
                <a:cubicBezTo>
                  <a:pt x="1345" y="1891"/>
                  <a:pt x="1458" y="1796"/>
                  <a:pt x="1603" y="1796"/>
                </a:cubicBezTo>
                <a:cubicBezTo>
                  <a:pt x="1610" y="1796"/>
                  <a:pt x="1616" y="1796"/>
                  <a:pt x="1623" y="1796"/>
                </a:cubicBezTo>
                <a:cubicBezTo>
                  <a:pt x="1624" y="1796"/>
                  <a:pt x="1626" y="1797"/>
                  <a:pt x="1627" y="1797"/>
                </a:cubicBezTo>
                <a:cubicBezTo>
                  <a:pt x="1644" y="1797"/>
                  <a:pt x="1661" y="1780"/>
                  <a:pt x="1672" y="1765"/>
                </a:cubicBezTo>
                <a:cubicBezTo>
                  <a:pt x="1711" y="1717"/>
                  <a:pt x="1752" y="1703"/>
                  <a:pt x="1795" y="1703"/>
                </a:cubicBezTo>
                <a:cubicBezTo>
                  <a:pt x="1859" y="1703"/>
                  <a:pt x="1925" y="1734"/>
                  <a:pt x="1988" y="1734"/>
                </a:cubicBezTo>
                <a:cubicBezTo>
                  <a:pt x="2003" y="1734"/>
                  <a:pt x="2017" y="1732"/>
                  <a:pt x="2031" y="1728"/>
                </a:cubicBezTo>
                <a:cubicBezTo>
                  <a:pt x="2038" y="1728"/>
                  <a:pt x="2068" y="1771"/>
                  <a:pt x="2065" y="1784"/>
                </a:cubicBezTo>
                <a:cubicBezTo>
                  <a:pt x="2025" y="1895"/>
                  <a:pt x="2013" y="1997"/>
                  <a:pt x="2019" y="2118"/>
                </a:cubicBezTo>
                <a:cubicBezTo>
                  <a:pt x="2025" y="2211"/>
                  <a:pt x="2000" y="2310"/>
                  <a:pt x="2050" y="2394"/>
                </a:cubicBezTo>
                <a:cubicBezTo>
                  <a:pt x="2149" y="2561"/>
                  <a:pt x="2099" y="2812"/>
                  <a:pt x="2335" y="2904"/>
                </a:cubicBezTo>
                <a:cubicBezTo>
                  <a:pt x="2344" y="2907"/>
                  <a:pt x="2344" y="2935"/>
                  <a:pt x="2353" y="2945"/>
                </a:cubicBezTo>
                <a:cubicBezTo>
                  <a:pt x="2384" y="2985"/>
                  <a:pt x="2415" y="3031"/>
                  <a:pt x="2455" y="3059"/>
                </a:cubicBezTo>
                <a:cubicBezTo>
                  <a:pt x="2502" y="3087"/>
                  <a:pt x="2561" y="3106"/>
                  <a:pt x="2616" y="3112"/>
                </a:cubicBezTo>
                <a:cubicBezTo>
                  <a:pt x="2720" y="3126"/>
                  <a:pt x="2830" y="3151"/>
                  <a:pt x="2934" y="3151"/>
                </a:cubicBezTo>
                <a:cubicBezTo>
                  <a:pt x="2966" y="3151"/>
                  <a:pt x="2997" y="3149"/>
                  <a:pt x="3028" y="3143"/>
                </a:cubicBezTo>
                <a:cubicBezTo>
                  <a:pt x="3155" y="3118"/>
                  <a:pt x="3273" y="3031"/>
                  <a:pt x="3384" y="2957"/>
                </a:cubicBezTo>
                <a:cubicBezTo>
                  <a:pt x="3474" y="2901"/>
                  <a:pt x="3434" y="2799"/>
                  <a:pt x="3440" y="2716"/>
                </a:cubicBezTo>
                <a:cubicBezTo>
                  <a:pt x="3443" y="2688"/>
                  <a:pt x="3458" y="2660"/>
                  <a:pt x="3458" y="2632"/>
                </a:cubicBezTo>
                <a:cubicBezTo>
                  <a:pt x="3458" y="2517"/>
                  <a:pt x="3480" y="2394"/>
                  <a:pt x="3446" y="2288"/>
                </a:cubicBezTo>
                <a:cubicBezTo>
                  <a:pt x="3415" y="2180"/>
                  <a:pt x="3334" y="2087"/>
                  <a:pt x="3263" y="1997"/>
                </a:cubicBezTo>
                <a:cubicBezTo>
                  <a:pt x="3081" y="1753"/>
                  <a:pt x="2827" y="1592"/>
                  <a:pt x="2570" y="1440"/>
                </a:cubicBezTo>
                <a:cubicBezTo>
                  <a:pt x="2573" y="1434"/>
                  <a:pt x="2576" y="1428"/>
                  <a:pt x="2576" y="1425"/>
                </a:cubicBezTo>
                <a:cubicBezTo>
                  <a:pt x="2598" y="1251"/>
                  <a:pt x="2814" y="1190"/>
                  <a:pt x="2821" y="1001"/>
                </a:cubicBezTo>
                <a:cubicBezTo>
                  <a:pt x="2821" y="979"/>
                  <a:pt x="2879" y="954"/>
                  <a:pt x="2914" y="936"/>
                </a:cubicBezTo>
                <a:cubicBezTo>
                  <a:pt x="2954" y="911"/>
                  <a:pt x="3003" y="899"/>
                  <a:pt x="3037" y="868"/>
                </a:cubicBezTo>
                <a:cubicBezTo>
                  <a:pt x="3112" y="800"/>
                  <a:pt x="3170" y="716"/>
                  <a:pt x="3245" y="648"/>
                </a:cubicBezTo>
                <a:cubicBezTo>
                  <a:pt x="3273" y="620"/>
                  <a:pt x="3319" y="591"/>
                  <a:pt x="3355" y="591"/>
                </a:cubicBezTo>
                <a:cubicBezTo>
                  <a:pt x="3359" y="591"/>
                  <a:pt x="3362" y="592"/>
                  <a:pt x="3365" y="592"/>
                </a:cubicBezTo>
                <a:cubicBezTo>
                  <a:pt x="3382" y="595"/>
                  <a:pt x="3397" y="596"/>
                  <a:pt x="3412" y="596"/>
                </a:cubicBezTo>
                <a:cubicBezTo>
                  <a:pt x="3510" y="596"/>
                  <a:pt x="3577" y="546"/>
                  <a:pt x="3622" y="484"/>
                </a:cubicBezTo>
                <a:cubicBezTo>
                  <a:pt x="3680" y="484"/>
                  <a:pt x="3734" y="493"/>
                  <a:pt x="3781" y="493"/>
                </a:cubicBezTo>
                <a:cubicBezTo>
                  <a:pt x="3810" y="493"/>
                  <a:pt x="3836" y="490"/>
                  <a:pt x="3858" y="478"/>
                </a:cubicBezTo>
                <a:cubicBezTo>
                  <a:pt x="3917" y="446"/>
                  <a:pt x="3971" y="430"/>
                  <a:pt x="4025" y="430"/>
                </a:cubicBezTo>
                <a:cubicBezTo>
                  <a:pt x="4081" y="430"/>
                  <a:pt x="4136" y="447"/>
                  <a:pt x="4195" y="484"/>
                </a:cubicBezTo>
                <a:cubicBezTo>
                  <a:pt x="4232" y="505"/>
                  <a:pt x="4288" y="499"/>
                  <a:pt x="4334" y="509"/>
                </a:cubicBezTo>
                <a:cubicBezTo>
                  <a:pt x="4402" y="518"/>
                  <a:pt x="4470" y="527"/>
                  <a:pt x="4539" y="543"/>
                </a:cubicBezTo>
                <a:cubicBezTo>
                  <a:pt x="4573" y="549"/>
                  <a:pt x="4604" y="580"/>
                  <a:pt x="4635" y="580"/>
                </a:cubicBezTo>
                <a:cubicBezTo>
                  <a:pt x="4637" y="580"/>
                  <a:pt x="4639" y="580"/>
                  <a:pt x="4642" y="580"/>
                </a:cubicBezTo>
                <a:cubicBezTo>
                  <a:pt x="4824" y="580"/>
                  <a:pt x="4958" y="696"/>
                  <a:pt x="5065" y="806"/>
                </a:cubicBezTo>
                <a:cubicBezTo>
                  <a:pt x="5125" y="864"/>
                  <a:pt x="5180" y="886"/>
                  <a:pt x="5237" y="886"/>
                </a:cubicBezTo>
                <a:cubicBezTo>
                  <a:pt x="5262" y="886"/>
                  <a:pt x="5287" y="881"/>
                  <a:pt x="5312" y="874"/>
                </a:cubicBezTo>
                <a:cubicBezTo>
                  <a:pt x="5492" y="815"/>
                  <a:pt x="5514" y="651"/>
                  <a:pt x="5371" y="530"/>
                </a:cubicBezTo>
                <a:cubicBezTo>
                  <a:pt x="5353" y="515"/>
                  <a:pt x="5346" y="490"/>
                  <a:pt x="5334" y="468"/>
                </a:cubicBezTo>
                <a:cubicBezTo>
                  <a:pt x="5292" y="392"/>
                  <a:pt x="5119" y="302"/>
                  <a:pt x="5021" y="302"/>
                </a:cubicBezTo>
                <a:cubicBezTo>
                  <a:pt x="5012" y="302"/>
                  <a:pt x="5004" y="303"/>
                  <a:pt x="4997" y="304"/>
                </a:cubicBezTo>
                <a:cubicBezTo>
                  <a:pt x="5015" y="286"/>
                  <a:pt x="5034" y="264"/>
                  <a:pt x="5052" y="245"/>
                </a:cubicBezTo>
                <a:cubicBezTo>
                  <a:pt x="4997" y="221"/>
                  <a:pt x="4944" y="180"/>
                  <a:pt x="4885" y="171"/>
                </a:cubicBezTo>
                <a:cubicBezTo>
                  <a:pt x="4786" y="156"/>
                  <a:pt x="4700" y="125"/>
                  <a:pt x="4604" y="81"/>
                </a:cubicBezTo>
                <a:cubicBezTo>
                  <a:pt x="4486" y="27"/>
                  <a:pt x="4344" y="4"/>
                  <a:pt x="4212" y="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4" name="Google Shape;30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0500" y="342900"/>
            <a:ext cx="6121400" cy="459105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3"/>
          <p:cNvSpPr/>
          <p:nvPr/>
        </p:nvSpPr>
        <p:spPr>
          <a:xfrm>
            <a:off x="463902" y="3063229"/>
            <a:ext cx="622551" cy="622401"/>
          </a:xfrm>
          <a:custGeom>
            <a:rect b="b" l="l" r="r" t="t"/>
            <a:pathLst>
              <a:path extrusionOk="0" h="5822" w="5823">
                <a:moveTo>
                  <a:pt x="2546" y="1"/>
                </a:moveTo>
                <a:cubicBezTo>
                  <a:pt x="2508" y="1"/>
                  <a:pt x="2445" y="36"/>
                  <a:pt x="2396" y="46"/>
                </a:cubicBezTo>
                <a:cubicBezTo>
                  <a:pt x="2260" y="80"/>
                  <a:pt x="2124" y="108"/>
                  <a:pt x="1988" y="142"/>
                </a:cubicBezTo>
                <a:cubicBezTo>
                  <a:pt x="1969" y="145"/>
                  <a:pt x="1960" y="173"/>
                  <a:pt x="1941" y="179"/>
                </a:cubicBezTo>
                <a:cubicBezTo>
                  <a:pt x="1845" y="229"/>
                  <a:pt x="1749" y="309"/>
                  <a:pt x="1650" y="315"/>
                </a:cubicBezTo>
                <a:cubicBezTo>
                  <a:pt x="1533" y="322"/>
                  <a:pt x="1455" y="374"/>
                  <a:pt x="1378" y="436"/>
                </a:cubicBezTo>
                <a:cubicBezTo>
                  <a:pt x="1285" y="514"/>
                  <a:pt x="1195" y="597"/>
                  <a:pt x="1109" y="681"/>
                </a:cubicBezTo>
                <a:cubicBezTo>
                  <a:pt x="963" y="820"/>
                  <a:pt x="821" y="956"/>
                  <a:pt x="685" y="1102"/>
                </a:cubicBezTo>
                <a:cubicBezTo>
                  <a:pt x="635" y="1154"/>
                  <a:pt x="623" y="1247"/>
                  <a:pt x="567" y="1281"/>
                </a:cubicBezTo>
                <a:cubicBezTo>
                  <a:pt x="418" y="1371"/>
                  <a:pt x="391" y="1538"/>
                  <a:pt x="288" y="1659"/>
                </a:cubicBezTo>
                <a:cubicBezTo>
                  <a:pt x="264" y="1690"/>
                  <a:pt x="288" y="1764"/>
                  <a:pt x="276" y="1814"/>
                </a:cubicBezTo>
                <a:cubicBezTo>
                  <a:pt x="239" y="1937"/>
                  <a:pt x="189" y="2055"/>
                  <a:pt x="152" y="2179"/>
                </a:cubicBezTo>
                <a:cubicBezTo>
                  <a:pt x="112" y="2303"/>
                  <a:pt x="72" y="2427"/>
                  <a:pt x="44" y="2553"/>
                </a:cubicBezTo>
                <a:cubicBezTo>
                  <a:pt x="25" y="2637"/>
                  <a:pt x="1" y="2739"/>
                  <a:pt x="32" y="2813"/>
                </a:cubicBezTo>
                <a:cubicBezTo>
                  <a:pt x="75" y="2919"/>
                  <a:pt x="75" y="3008"/>
                  <a:pt x="44" y="3114"/>
                </a:cubicBezTo>
                <a:cubicBezTo>
                  <a:pt x="28" y="3169"/>
                  <a:pt x="56" y="3241"/>
                  <a:pt x="69" y="3306"/>
                </a:cubicBezTo>
                <a:cubicBezTo>
                  <a:pt x="75" y="3333"/>
                  <a:pt x="103" y="3358"/>
                  <a:pt x="112" y="3386"/>
                </a:cubicBezTo>
                <a:cubicBezTo>
                  <a:pt x="180" y="3671"/>
                  <a:pt x="162" y="3987"/>
                  <a:pt x="400" y="4213"/>
                </a:cubicBezTo>
                <a:cubicBezTo>
                  <a:pt x="403" y="4216"/>
                  <a:pt x="400" y="4222"/>
                  <a:pt x="400" y="4225"/>
                </a:cubicBezTo>
                <a:cubicBezTo>
                  <a:pt x="505" y="4367"/>
                  <a:pt x="548" y="4538"/>
                  <a:pt x="654" y="4683"/>
                </a:cubicBezTo>
                <a:cubicBezTo>
                  <a:pt x="756" y="4825"/>
                  <a:pt x="901" y="4915"/>
                  <a:pt x="1007" y="5048"/>
                </a:cubicBezTo>
                <a:cubicBezTo>
                  <a:pt x="1102" y="5169"/>
                  <a:pt x="1208" y="5268"/>
                  <a:pt x="1366" y="5293"/>
                </a:cubicBezTo>
                <a:cubicBezTo>
                  <a:pt x="1372" y="5293"/>
                  <a:pt x="1375" y="5308"/>
                  <a:pt x="1381" y="5311"/>
                </a:cubicBezTo>
                <a:cubicBezTo>
                  <a:pt x="1539" y="5395"/>
                  <a:pt x="1697" y="5485"/>
                  <a:pt x="1858" y="5565"/>
                </a:cubicBezTo>
                <a:cubicBezTo>
                  <a:pt x="1948" y="5609"/>
                  <a:pt x="2040" y="5646"/>
                  <a:pt x="2136" y="5680"/>
                </a:cubicBezTo>
                <a:cubicBezTo>
                  <a:pt x="2254" y="5720"/>
                  <a:pt x="2378" y="5754"/>
                  <a:pt x="2498" y="5788"/>
                </a:cubicBezTo>
                <a:cubicBezTo>
                  <a:pt x="2500" y="5788"/>
                  <a:pt x="2502" y="5788"/>
                  <a:pt x="2504" y="5788"/>
                </a:cubicBezTo>
                <a:cubicBezTo>
                  <a:pt x="2522" y="5788"/>
                  <a:pt x="2547" y="5775"/>
                  <a:pt x="2567" y="5773"/>
                </a:cubicBezTo>
                <a:cubicBezTo>
                  <a:pt x="2580" y="5770"/>
                  <a:pt x="2597" y="5763"/>
                  <a:pt x="2609" y="5763"/>
                </a:cubicBezTo>
                <a:cubicBezTo>
                  <a:pt x="2613" y="5763"/>
                  <a:pt x="2617" y="5764"/>
                  <a:pt x="2619" y="5766"/>
                </a:cubicBezTo>
                <a:cubicBezTo>
                  <a:pt x="2678" y="5808"/>
                  <a:pt x="2739" y="5821"/>
                  <a:pt x="2800" y="5821"/>
                </a:cubicBezTo>
                <a:cubicBezTo>
                  <a:pt x="2865" y="5821"/>
                  <a:pt x="2932" y="5807"/>
                  <a:pt x="2997" y="5797"/>
                </a:cubicBezTo>
                <a:cubicBezTo>
                  <a:pt x="3059" y="5785"/>
                  <a:pt x="3121" y="5763"/>
                  <a:pt x="3183" y="5757"/>
                </a:cubicBezTo>
                <a:cubicBezTo>
                  <a:pt x="3412" y="5723"/>
                  <a:pt x="3644" y="5704"/>
                  <a:pt x="3873" y="5661"/>
                </a:cubicBezTo>
                <a:cubicBezTo>
                  <a:pt x="3944" y="5646"/>
                  <a:pt x="4000" y="5544"/>
                  <a:pt x="4074" y="5525"/>
                </a:cubicBezTo>
                <a:cubicBezTo>
                  <a:pt x="4365" y="5444"/>
                  <a:pt x="4572" y="5225"/>
                  <a:pt x="4835" y="5104"/>
                </a:cubicBezTo>
                <a:cubicBezTo>
                  <a:pt x="4879" y="5082"/>
                  <a:pt x="4925" y="5048"/>
                  <a:pt x="4956" y="5011"/>
                </a:cubicBezTo>
                <a:cubicBezTo>
                  <a:pt x="5040" y="4900"/>
                  <a:pt x="5117" y="4788"/>
                  <a:pt x="5191" y="4671"/>
                </a:cubicBezTo>
                <a:cubicBezTo>
                  <a:pt x="5284" y="4528"/>
                  <a:pt x="5371" y="4383"/>
                  <a:pt x="5458" y="4240"/>
                </a:cubicBezTo>
                <a:cubicBezTo>
                  <a:pt x="5473" y="4216"/>
                  <a:pt x="5482" y="4182"/>
                  <a:pt x="5504" y="4169"/>
                </a:cubicBezTo>
                <a:cubicBezTo>
                  <a:pt x="5687" y="4045"/>
                  <a:pt x="5674" y="3838"/>
                  <a:pt x="5733" y="3662"/>
                </a:cubicBezTo>
                <a:cubicBezTo>
                  <a:pt x="5755" y="3590"/>
                  <a:pt x="5761" y="3513"/>
                  <a:pt x="5780" y="3439"/>
                </a:cubicBezTo>
                <a:cubicBezTo>
                  <a:pt x="5789" y="3398"/>
                  <a:pt x="5820" y="3361"/>
                  <a:pt x="5820" y="3324"/>
                </a:cubicBezTo>
                <a:cubicBezTo>
                  <a:pt x="5817" y="3138"/>
                  <a:pt x="5804" y="2953"/>
                  <a:pt x="5807" y="2767"/>
                </a:cubicBezTo>
                <a:cubicBezTo>
                  <a:pt x="5811" y="2659"/>
                  <a:pt x="5823" y="2566"/>
                  <a:pt x="5773" y="2448"/>
                </a:cubicBezTo>
                <a:cubicBezTo>
                  <a:pt x="5696" y="2266"/>
                  <a:pt x="5696" y="2052"/>
                  <a:pt x="5653" y="1854"/>
                </a:cubicBezTo>
                <a:cubicBezTo>
                  <a:pt x="5637" y="1789"/>
                  <a:pt x="5588" y="1733"/>
                  <a:pt x="5554" y="1674"/>
                </a:cubicBezTo>
                <a:cubicBezTo>
                  <a:pt x="5495" y="1585"/>
                  <a:pt x="5439" y="1495"/>
                  <a:pt x="5380" y="1405"/>
                </a:cubicBezTo>
                <a:cubicBezTo>
                  <a:pt x="5390" y="1399"/>
                  <a:pt x="5402" y="1396"/>
                  <a:pt x="5411" y="1390"/>
                </a:cubicBezTo>
                <a:cubicBezTo>
                  <a:pt x="5399" y="1356"/>
                  <a:pt x="5393" y="1312"/>
                  <a:pt x="5371" y="1287"/>
                </a:cubicBezTo>
                <a:cubicBezTo>
                  <a:pt x="5275" y="1185"/>
                  <a:pt x="5182" y="1077"/>
                  <a:pt x="5071" y="993"/>
                </a:cubicBezTo>
                <a:cubicBezTo>
                  <a:pt x="4941" y="891"/>
                  <a:pt x="4900" y="702"/>
                  <a:pt x="4721" y="650"/>
                </a:cubicBezTo>
                <a:cubicBezTo>
                  <a:pt x="4699" y="644"/>
                  <a:pt x="4684" y="603"/>
                  <a:pt x="4668" y="576"/>
                </a:cubicBezTo>
                <a:cubicBezTo>
                  <a:pt x="4653" y="557"/>
                  <a:pt x="4644" y="520"/>
                  <a:pt x="4625" y="517"/>
                </a:cubicBezTo>
                <a:cubicBezTo>
                  <a:pt x="4492" y="486"/>
                  <a:pt x="4371" y="433"/>
                  <a:pt x="4260" y="350"/>
                </a:cubicBezTo>
                <a:cubicBezTo>
                  <a:pt x="4096" y="226"/>
                  <a:pt x="3873" y="229"/>
                  <a:pt x="3709" y="96"/>
                </a:cubicBezTo>
                <a:cubicBezTo>
                  <a:pt x="3685" y="77"/>
                  <a:pt x="3641" y="60"/>
                  <a:pt x="3610" y="60"/>
                </a:cubicBezTo>
                <a:cubicBezTo>
                  <a:pt x="3600" y="60"/>
                  <a:pt x="3591" y="61"/>
                  <a:pt x="3585" y="65"/>
                </a:cubicBezTo>
                <a:cubicBezTo>
                  <a:pt x="3557" y="82"/>
                  <a:pt x="3531" y="88"/>
                  <a:pt x="3506" y="88"/>
                </a:cubicBezTo>
                <a:cubicBezTo>
                  <a:pt x="3445" y="88"/>
                  <a:pt x="3390" y="50"/>
                  <a:pt x="3331" y="37"/>
                </a:cubicBezTo>
                <a:cubicBezTo>
                  <a:pt x="3309" y="34"/>
                  <a:pt x="3288" y="15"/>
                  <a:pt x="3263" y="15"/>
                </a:cubicBezTo>
                <a:cubicBezTo>
                  <a:pt x="3141" y="18"/>
                  <a:pt x="3016" y="25"/>
                  <a:pt x="2893" y="25"/>
                </a:cubicBezTo>
                <a:cubicBezTo>
                  <a:pt x="2873" y="25"/>
                  <a:pt x="2853" y="25"/>
                  <a:pt x="2833" y="25"/>
                </a:cubicBezTo>
                <a:cubicBezTo>
                  <a:pt x="2781" y="25"/>
                  <a:pt x="2729" y="42"/>
                  <a:pt x="2676" y="42"/>
                </a:cubicBezTo>
                <a:cubicBezTo>
                  <a:pt x="2640" y="42"/>
                  <a:pt x="2603" y="34"/>
                  <a:pt x="2567" y="6"/>
                </a:cubicBezTo>
                <a:cubicBezTo>
                  <a:pt x="2561" y="2"/>
                  <a:pt x="2554" y="1"/>
                  <a:pt x="254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3"/>
          <p:cNvSpPr/>
          <p:nvPr/>
        </p:nvSpPr>
        <p:spPr>
          <a:xfrm flipH="1">
            <a:off x="8160428" y="1357907"/>
            <a:ext cx="413885" cy="87519"/>
          </a:xfrm>
          <a:custGeom>
            <a:rect b="b" l="l" r="r" t="t"/>
            <a:pathLst>
              <a:path extrusionOk="0" h="1469" w="6947">
                <a:moveTo>
                  <a:pt x="4963" y="1"/>
                </a:moveTo>
                <a:cubicBezTo>
                  <a:pt x="4941" y="25"/>
                  <a:pt x="4918" y="33"/>
                  <a:pt x="4895" y="33"/>
                </a:cubicBezTo>
                <a:cubicBezTo>
                  <a:pt x="4850" y="33"/>
                  <a:pt x="4804" y="2"/>
                  <a:pt x="4760" y="2"/>
                </a:cubicBezTo>
                <a:cubicBezTo>
                  <a:pt x="4748" y="2"/>
                  <a:pt x="4736" y="4"/>
                  <a:pt x="4724" y="10"/>
                </a:cubicBezTo>
                <a:cubicBezTo>
                  <a:pt x="4629" y="53"/>
                  <a:pt x="4536" y="97"/>
                  <a:pt x="4440" y="143"/>
                </a:cubicBezTo>
                <a:cubicBezTo>
                  <a:pt x="4282" y="220"/>
                  <a:pt x="4118" y="285"/>
                  <a:pt x="3969" y="378"/>
                </a:cubicBezTo>
                <a:cubicBezTo>
                  <a:pt x="3855" y="449"/>
                  <a:pt x="3759" y="552"/>
                  <a:pt x="3653" y="638"/>
                </a:cubicBezTo>
                <a:cubicBezTo>
                  <a:pt x="3610" y="675"/>
                  <a:pt x="3570" y="713"/>
                  <a:pt x="3527" y="744"/>
                </a:cubicBezTo>
                <a:cubicBezTo>
                  <a:pt x="3499" y="762"/>
                  <a:pt x="3449" y="768"/>
                  <a:pt x="3443" y="787"/>
                </a:cubicBezTo>
                <a:cubicBezTo>
                  <a:pt x="3409" y="901"/>
                  <a:pt x="3310" y="935"/>
                  <a:pt x="3217" y="973"/>
                </a:cubicBezTo>
                <a:cubicBezTo>
                  <a:pt x="3130" y="1010"/>
                  <a:pt x="3032" y="1045"/>
                  <a:pt x="2928" y="1045"/>
                </a:cubicBezTo>
                <a:cubicBezTo>
                  <a:pt x="2836" y="1045"/>
                  <a:pt x="2741" y="1017"/>
                  <a:pt x="2647" y="939"/>
                </a:cubicBezTo>
                <a:cubicBezTo>
                  <a:pt x="2617" y="911"/>
                  <a:pt x="2558" y="908"/>
                  <a:pt x="2514" y="895"/>
                </a:cubicBezTo>
                <a:cubicBezTo>
                  <a:pt x="2496" y="889"/>
                  <a:pt x="2474" y="886"/>
                  <a:pt x="2462" y="877"/>
                </a:cubicBezTo>
                <a:cubicBezTo>
                  <a:pt x="2285" y="716"/>
                  <a:pt x="2109" y="558"/>
                  <a:pt x="1932" y="397"/>
                </a:cubicBezTo>
                <a:cubicBezTo>
                  <a:pt x="1920" y="388"/>
                  <a:pt x="1905" y="375"/>
                  <a:pt x="1892" y="375"/>
                </a:cubicBezTo>
                <a:cubicBezTo>
                  <a:pt x="1784" y="357"/>
                  <a:pt x="1676" y="332"/>
                  <a:pt x="1567" y="323"/>
                </a:cubicBezTo>
                <a:cubicBezTo>
                  <a:pt x="1524" y="320"/>
                  <a:pt x="1480" y="320"/>
                  <a:pt x="1436" y="320"/>
                </a:cubicBezTo>
                <a:cubicBezTo>
                  <a:pt x="1349" y="320"/>
                  <a:pt x="1261" y="323"/>
                  <a:pt x="1174" y="323"/>
                </a:cubicBezTo>
                <a:cubicBezTo>
                  <a:pt x="1171" y="313"/>
                  <a:pt x="1168" y="304"/>
                  <a:pt x="1165" y="298"/>
                </a:cubicBezTo>
                <a:cubicBezTo>
                  <a:pt x="1047" y="341"/>
                  <a:pt x="902" y="360"/>
                  <a:pt x="821" y="440"/>
                </a:cubicBezTo>
                <a:cubicBezTo>
                  <a:pt x="685" y="573"/>
                  <a:pt x="530" y="654"/>
                  <a:pt x="360" y="716"/>
                </a:cubicBezTo>
                <a:cubicBezTo>
                  <a:pt x="329" y="728"/>
                  <a:pt x="304" y="747"/>
                  <a:pt x="280" y="765"/>
                </a:cubicBezTo>
                <a:cubicBezTo>
                  <a:pt x="193" y="833"/>
                  <a:pt x="190" y="979"/>
                  <a:pt x="134" y="1019"/>
                </a:cubicBezTo>
                <a:cubicBezTo>
                  <a:pt x="1" y="1121"/>
                  <a:pt x="23" y="1214"/>
                  <a:pt x="57" y="1341"/>
                </a:cubicBezTo>
                <a:cubicBezTo>
                  <a:pt x="75" y="1418"/>
                  <a:pt x="119" y="1443"/>
                  <a:pt x="177" y="1455"/>
                </a:cubicBezTo>
                <a:cubicBezTo>
                  <a:pt x="203" y="1460"/>
                  <a:pt x="230" y="1465"/>
                  <a:pt x="255" y="1465"/>
                </a:cubicBezTo>
                <a:cubicBezTo>
                  <a:pt x="297" y="1465"/>
                  <a:pt x="335" y="1452"/>
                  <a:pt x="360" y="1400"/>
                </a:cubicBezTo>
                <a:cubicBezTo>
                  <a:pt x="416" y="1276"/>
                  <a:pt x="586" y="1236"/>
                  <a:pt x="589" y="1078"/>
                </a:cubicBezTo>
                <a:cubicBezTo>
                  <a:pt x="589" y="1075"/>
                  <a:pt x="595" y="1072"/>
                  <a:pt x="598" y="1072"/>
                </a:cubicBezTo>
                <a:cubicBezTo>
                  <a:pt x="722" y="1065"/>
                  <a:pt x="781" y="954"/>
                  <a:pt x="874" y="901"/>
                </a:cubicBezTo>
                <a:cubicBezTo>
                  <a:pt x="982" y="843"/>
                  <a:pt x="1091" y="790"/>
                  <a:pt x="1205" y="747"/>
                </a:cubicBezTo>
                <a:cubicBezTo>
                  <a:pt x="1255" y="728"/>
                  <a:pt x="1308" y="726"/>
                  <a:pt x="1361" y="726"/>
                </a:cubicBezTo>
                <a:cubicBezTo>
                  <a:pt x="1380" y="726"/>
                  <a:pt x="1399" y="726"/>
                  <a:pt x="1418" y="726"/>
                </a:cubicBezTo>
                <a:cubicBezTo>
                  <a:pt x="1464" y="726"/>
                  <a:pt x="1511" y="725"/>
                  <a:pt x="1558" y="713"/>
                </a:cubicBezTo>
                <a:cubicBezTo>
                  <a:pt x="1566" y="711"/>
                  <a:pt x="1573" y="710"/>
                  <a:pt x="1582" y="710"/>
                </a:cubicBezTo>
                <a:cubicBezTo>
                  <a:pt x="1675" y="710"/>
                  <a:pt x="1809" y="816"/>
                  <a:pt x="1883" y="901"/>
                </a:cubicBezTo>
                <a:cubicBezTo>
                  <a:pt x="2038" y="1078"/>
                  <a:pt x="2208" y="1217"/>
                  <a:pt x="2425" y="1310"/>
                </a:cubicBezTo>
                <a:cubicBezTo>
                  <a:pt x="2480" y="1335"/>
                  <a:pt x="2524" y="1384"/>
                  <a:pt x="2576" y="1412"/>
                </a:cubicBezTo>
                <a:cubicBezTo>
                  <a:pt x="2617" y="1434"/>
                  <a:pt x="2663" y="1437"/>
                  <a:pt x="2706" y="1443"/>
                </a:cubicBezTo>
                <a:cubicBezTo>
                  <a:pt x="2795" y="1452"/>
                  <a:pt x="2881" y="1468"/>
                  <a:pt x="2969" y="1468"/>
                </a:cubicBezTo>
                <a:cubicBezTo>
                  <a:pt x="2977" y="1468"/>
                  <a:pt x="2984" y="1468"/>
                  <a:pt x="2991" y="1468"/>
                </a:cubicBezTo>
                <a:cubicBezTo>
                  <a:pt x="3179" y="1456"/>
                  <a:pt x="3332" y="1307"/>
                  <a:pt x="3527" y="1307"/>
                </a:cubicBezTo>
                <a:cubicBezTo>
                  <a:pt x="3531" y="1307"/>
                  <a:pt x="3535" y="1307"/>
                  <a:pt x="3539" y="1307"/>
                </a:cubicBezTo>
                <a:cubicBezTo>
                  <a:pt x="3540" y="1307"/>
                  <a:pt x="3541" y="1307"/>
                  <a:pt x="3542" y="1307"/>
                </a:cubicBezTo>
                <a:cubicBezTo>
                  <a:pt x="3575" y="1307"/>
                  <a:pt x="3611" y="1263"/>
                  <a:pt x="3641" y="1236"/>
                </a:cubicBezTo>
                <a:cubicBezTo>
                  <a:pt x="3675" y="1199"/>
                  <a:pt x="3697" y="1152"/>
                  <a:pt x="3734" y="1118"/>
                </a:cubicBezTo>
                <a:cubicBezTo>
                  <a:pt x="3848" y="1025"/>
                  <a:pt x="3972" y="942"/>
                  <a:pt x="4084" y="843"/>
                </a:cubicBezTo>
                <a:cubicBezTo>
                  <a:pt x="4186" y="753"/>
                  <a:pt x="4269" y="641"/>
                  <a:pt x="4424" y="638"/>
                </a:cubicBezTo>
                <a:cubicBezTo>
                  <a:pt x="4455" y="638"/>
                  <a:pt x="4483" y="598"/>
                  <a:pt x="4517" y="586"/>
                </a:cubicBezTo>
                <a:cubicBezTo>
                  <a:pt x="4650" y="530"/>
                  <a:pt x="4777" y="449"/>
                  <a:pt x="4916" y="431"/>
                </a:cubicBezTo>
                <a:cubicBezTo>
                  <a:pt x="4985" y="421"/>
                  <a:pt x="5056" y="415"/>
                  <a:pt x="5126" y="415"/>
                </a:cubicBezTo>
                <a:cubicBezTo>
                  <a:pt x="5273" y="415"/>
                  <a:pt x="5420" y="439"/>
                  <a:pt x="5560" y="496"/>
                </a:cubicBezTo>
                <a:cubicBezTo>
                  <a:pt x="5715" y="558"/>
                  <a:pt x="5904" y="592"/>
                  <a:pt x="6012" y="703"/>
                </a:cubicBezTo>
                <a:cubicBezTo>
                  <a:pt x="6179" y="870"/>
                  <a:pt x="6396" y="963"/>
                  <a:pt x="6554" y="1134"/>
                </a:cubicBezTo>
                <a:cubicBezTo>
                  <a:pt x="6585" y="1164"/>
                  <a:pt x="6628" y="1183"/>
                  <a:pt x="6671" y="1205"/>
                </a:cubicBezTo>
                <a:cubicBezTo>
                  <a:pt x="6696" y="1216"/>
                  <a:pt x="6722" y="1222"/>
                  <a:pt x="6747" y="1222"/>
                </a:cubicBezTo>
                <a:cubicBezTo>
                  <a:pt x="6835" y="1222"/>
                  <a:pt x="6917" y="1156"/>
                  <a:pt x="6931" y="1059"/>
                </a:cubicBezTo>
                <a:cubicBezTo>
                  <a:pt x="6947" y="951"/>
                  <a:pt x="6823" y="725"/>
                  <a:pt x="6696" y="669"/>
                </a:cubicBezTo>
                <a:cubicBezTo>
                  <a:pt x="6569" y="617"/>
                  <a:pt x="6486" y="527"/>
                  <a:pt x="6390" y="434"/>
                </a:cubicBezTo>
                <a:cubicBezTo>
                  <a:pt x="6244" y="292"/>
                  <a:pt x="6068" y="177"/>
                  <a:pt x="5851" y="152"/>
                </a:cubicBezTo>
                <a:cubicBezTo>
                  <a:pt x="5749" y="143"/>
                  <a:pt x="5631" y="134"/>
                  <a:pt x="5557" y="78"/>
                </a:cubicBezTo>
                <a:cubicBezTo>
                  <a:pt x="5485" y="22"/>
                  <a:pt x="5409" y="8"/>
                  <a:pt x="5332" y="8"/>
                </a:cubicBezTo>
                <a:cubicBezTo>
                  <a:pt x="5255" y="8"/>
                  <a:pt x="5176" y="22"/>
                  <a:pt x="5100" y="22"/>
                </a:cubicBezTo>
                <a:cubicBezTo>
                  <a:pt x="5053" y="22"/>
                  <a:pt x="5008" y="17"/>
                  <a:pt x="496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4"/>
          <p:cNvSpPr/>
          <p:nvPr/>
        </p:nvSpPr>
        <p:spPr>
          <a:xfrm rot="5126449">
            <a:off x="711696" y="1414592"/>
            <a:ext cx="294815" cy="196071"/>
          </a:xfrm>
          <a:custGeom>
            <a:rect b="b" l="l" r="r" t="t"/>
            <a:pathLst>
              <a:path extrusionOk="0" h="3667" w="5514">
                <a:moveTo>
                  <a:pt x="2468" y="1883"/>
                </a:moveTo>
                <a:cubicBezTo>
                  <a:pt x="2694" y="1932"/>
                  <a:pt x="2790" y="2112"/>
                  <a:pt x="2917" y="2270"/>
                </a:cubicBezTo>
                <a:cubicBezTo>
                  <a:pt x="2972" y="2338"/>
                  <a:pt x="3059" y="2391"/>
                  <a:pt x="3056" y="2486"/>
                </a:cubicBezTo>
                <a:cubicBezTo>
                  <a:pt x="3056" y="2555"/>
                  <a:pt x="3022" y="2623"/>
                  <a:pt x="2994" y="2716"/>
                </a:cubicBezTo>
                <a:cubicBezTo>
                  <a:pt x="2952" y="2716"/>
                  <a:pt x="2903" y="2718"/>
                  <a:pt x="2852" y="2718"/>
                </a:cubicBezTo>
                <a:cubicBezTo>
                  <a:pt x="2814" y="2718"/>
                  <a:pt x="2774" y="2716"/>
                  <a:pt x="2734" y="2712"/>
                </a:cubicBezTo>
                <a:cubicBezTo>
                  <a:pt x="2706" y="2709"/>
                  <a:pt x="2681" y="2663"/>
                  <a:pt x="2657" y="2632"/>
                </a:cubicBezTo>
                <a:cubicBezTo>
                  <a:pt x="2623" y="2592"/>
                  <a:pt x="2582" y="2548"/>
                  <a:pt x="2551" y="2505"/>
                </a:cubicBezTo>
                <a:cubicBezTo>
                  <a:pt x="2514" y="2449"/>
                  <a:pt x="2452" y="2394"/>
                  <a:pt x="2449" y="2338"/>
                </a:cubicBezTo>
                <a:cubicBezTo>
                  <a:pt x="2440" y="2189"/>
                  <a:pt x="2459" y="2041"/>
                  <a:pt x="2468" y="1883"/>
                </a:cubicBezTo>
                <a:close/>
                <a:moveTo>
                  <a:pt x="4212" y="4"/>
                </a:moveTo>
                <a:cubicBezTo>
                  <a:pt x="4163" y="4"/>
                  <a:pt x="4116" y="7"/>
                  <a:pt x="4071" y="13"/>
                </a:cubicBezTo>
                <a:cubicBezTo>
                  <a:pt x="3845" y="38"/>
                  <a:pt x="3588" y="1"/>
                  <a:pt x="3384" y="162"/>
                </a:cubicBezTo>
                <a:cubicBezTo>
                  <a:pt x="3350" y="187"/>
                  <a:pt x="3291" y="177"/>
                  <a:pt x="3242" y="187"/>
                </a:cubicBezTo>
                <a:cubicBezTo>
                  <a:pt x="3217" y="190"/>
                  <a:pt x="3177" y="184"/>
                  <a:pt x="3164" y="199"/>
                </a:cubicBezTo>
                <a:cubicBezTo>
                  <a:pt x="3084" y="286"/>
                  <a:pt x="2951" y="286"/>
                  <a:pt x="2883" y="413"/>
                </a:cubicBezTo>
                <a:cubicBezTo>
                  <a:pt x="2811" y="549"/>
                  <a:pt x="2592" y="555"/>
                  <a:pt x="2533" y="728"/>
                </a:cubicBezTo>
                <a:cubicBezTo>
                  <a:pt x="2533" y="735"/>
                  <a:pt x="2517" y="731"/>
                  <a:pt x="2514" y="738"/>
                </a:cubicBezTo>
                <a:cubicBezTo>
                  <a:pt x="2471" y="793"/>
                  <a:pt x="2428" y="849"/>
                  <a:pt x="2394" y="908"/>
                </a:cubicBezTo>
                <a:cubicBezTo>
                  <a:pt x="2369" y="948"/>
                  <a:pt x="2366" y="1029"/>
                  <a:pt x="2338" y="1038"/>
                </a:cubicBezTo>
                <a:cubicBezTo>
                  <a:pt x="2202" y="1075"/>
                  <a:pt x="2214" y="1177"/>
                  <a:pt x="2217" y="1310"/>
                </a:cubicBezTo>
                <a:cubicBezTo>
                  <a:pt x="2152" y="1310"/>
                  <a:pt x="2088" y="1309"/>
                  <a:pt x="2024" y="1309"/>
                </a:cubicBezTo>
                <a:cubicBezTo>
                  <a:pt x="1960" y="1309"/>
                  <a:pt x="1897" y="1310"/>
                  <a:pt x="1833" y="1313"/>
                </a:cubicBezTo>
                <a:cubicBezTo>
                  <a:pt x="1740" y="1316"/>
                  <a:pt x="1644" y="1326"/>
                  <a:pt x="1558" y="1351"/>
                </a:cubicBezTo>
                <a:cubicBezTo>
                  <a:pt x="1400" y="1397"/>
                  <a:pt x="1245" y="1456"/>
                  <a:pt x="1090" y="1518"/>
                </a:cubicBezTo>
                <a:cubicBezTo>
                  <a:pt x="1044" y="1536"/>
                  <a:pt x="998" y="1564"/>
                  <a:pt x="960" y="1601"/>
                </a:cubicBezTo>
                <a:cubicBezTo>
                  <a:pt x="852" y="1703"/>
                  <a:pt x="747" y="1812"/>
                  <a:pt x="642" y="1920"/>
                </a:cubicBezTo>
                <a:cubicBezTo>
                  <a:pt x="577" y="1988"/>
                  <a:pt x="502" y="2053"/>
                  <a:pt x="450" y="2131"/>
                </a:cubicBezTo>
                <a:cubicBezTo>
                  <a:pt x="403" y="2199"/>
                  <a:pt x="403" y="2322"/>
                  <a:pt x="347" y="2350"/>
                </a:cubicBezTo>
                <a:cubicBezTo>
                  <a:pt x="199" y="2421"/>
                  <a:pt x="267" y="2598"/>
                  <a:pt x="152" y="2682"/>
                </a:cubicBezTo>
                <a:cubicBezTo>
                  <a:pt x="128" y="2697"/>
                  <a:pt x="165" y="2787"/>
                  <a:pt x="140" y="2821"/>
                </a:cubicBezTo>
                <a:cubicBezTo>
                  <a:pt x="91" y="2892"/>
                  <a:pt x="66" y="2960"/>
                  <a:pt x="91" y="3044"/>
                </a:cubicBezTo>
                <a:cubicBezTo>
                  <a:pt x="97" y="3068"/>
                  <a:pt x="87" y="3106"/>
                  <a:pt x="72" y="3121"/>
                </a:cubicBezTo>
                <a:cubicBezTo>
                  <a:pt x="1" y="3202"/>
                  <a:pt x="4" y="3279"/>
                  <a:pt x="57" y="3369"/>
                </a:cubicBezTo>
                <a:cubicBezTo>
                  <a:pt x="72" y="3393"/>
                  <a:pt x="78" y="3431"/>
                  <a:pt x="81" y="3462"/>
                </a:cubicBezTo>
                <a:cubicBezTo>
                  <a:pt x="84" y="3587"/>
                  <a:pt x="151" y="3666"/>
                  <a:pt x="252" y="3666"/>
                </a:cubicBezTo>
                <a:cubicBezTo>
                  <a:pt x="256" y="3666"/>
                  <a:pt x="260" y="3666"/>
                  <a:pt x="264" y="3666"/>
                </a:cubicBezTo>
                <a:cubicBezTo>
                  <a:pt x="385" y="3660"/>
                  <a:pt x="465" y="3561"/>
                  <a:pt x="465" y="3437"/>
                </a:cubicBezTo>
                <a:cubicBezTo>
                  <a:pt x="462" y="3350"/>
                  <a:pt x="468" y="3257"/>
                  <a:pt x="487" y="3171"/>
                </a:cubicBezTo>
                <a:cubicBezTo>
                  <a:pt x="502" y="3090"/>
                  <a:pt x="555" y="3016"/>
                  <a:pt x="558" y="2938"/>
                </a:cubicBezTo>
                <a:cubicBezTo>
                  <a:pt x="561" y="2774"/>
                  <a:pt x="682" y="2678"/>
                  <a:pt x="744" y="2548"/>
                </a:cubicBezTo>
                <a:cubicBezTo>
                  <a:pt x="759" y="2521"/>
                  <a:pt x="772" y="2490"/>
                  <a:pt x="784" y="2459"/>
                </a:cubicBezTo>
                <a:cubicBezTo>
                  <a:pt x="812" y="2397"/>
                  <a:pt x="827" y="2329"/>
                  <a:pt x="868" y="2276"/>
                </a:cubicBezTo>
                <a:cubicBezTo>
                  <a:pt x="939" y="2189"/>
                  <a:pt x="1022" y="2112"/>
                  <a:pt x="1106" y="2035"/>
                </a:cubicBezTo>
                <a:cubicBezTo>
                  <a:pt x="1140" y="2001"/>
                  <a:pt x="1177" y="1963"/>
                  <a:pt x="1217" y="1945"/>
                </a:cubicBezTo>
                <a:cubicBezTo>
                  <a:pt x="1345" y="1891"/>
                  <a:pt x="1458" y="1796"/>
                  <a:pt x="1603" y="1796"/>
                </a:cubicBezTo>
                <a:cubicBezTo>
                  <a:pt x="1610" y="1796"/>
                  <a:pt x="1616" y="1796"/>
                  <a:pt x="1623" y="1796"/>
                </a:cubicBezTo>
                <a:cubicBezTo>
                  <a:pt x="1624" y="1796"/>
                  <a:pt x="1626" y="1797"/>
                  <a:pt x="1627" y="1797"/>
                </a:cubicBezTo>
                <a:cubicBezTo>
                  <a:pt x="1644" y="1797"/>
                  <a:pt x="1661" y="1780"/>
                  <a:pt x="1672" y="1765"/>
                </a:cubicBezTo>
                <a:cubicBezTo>
                  <a:pt x="1711" y="1717"/>
                  <a:pt x="1752" y="1703"/>
                  <a:pt x="1795" y="1703"/>
                </a:cubicBezTo>
                <a:cubicBezTo>
                  <a:pt x="1859" y="1703"/>
                  <a:pt x="1925" y="1734"/>
                  <a:pt x="1988" y="1734"/>
                </a:cubicBezTo>
                <a:cubicBezTo>
                  <a:pt x="2003" y="1734"/>
                  <a:pt x="2017" y="1732"/>
                  <a:pt x="2031" y="1728"/>
                </a:cubicBezTo>
                <a:cubicBezTo>
                  <a:pt x="2038" y="1728"/>
                  <a:pt x="2068" y="1771"/>
                  <a:pt x="2065" y="1784"/>
                </a:cubicBezTo>
                <a:cubicBezTo>
                  <a:pt x="2025" y="1895"/>
                  <a:pt x="2013" y="1997"/>
                  <a:pt x="2019" y="2118"/>
                </a:cubicBezTo>
                <a:cubicBezTo>
                  <a:pt x="2025" y="2211"/>
                  <a:pt x="2000" y="2310"/>
                  <a:pt x="2050" y="2394"/>
                </a:cubicBezTo>
                <a:cubicBezTo>
                  <a:pt x="2149" y="2561"/>
                  <a:pt x="2099" y="2812"/>
                  <a:pt x="2335" y="2904"/>
                </a:cubicBezTo>
                <a:cubicBezTo>
                  <a:pt x="2344" y="2907"/>
                  <a:pt x="2344" y="2935"/>
                  <a:pt x="2353" y="2945"/>
                </a:cubicBezTo>
                <a:cubicBezTo>
                  <a:pt x="2384" y="2985"/>
                  <a:pt x="2415" y="3031"/>
                  <a:pt x="2455" y="3059"/>
                </a:cubicBezTo>
                <a:cubicBezTo>
                  <a:pt x="2502" y="3087"/>
                  <a:pt x="2561" y="3106"/>
                  <a:pt x="2616" y="3112"/>
                </a:cubicBezTo>
                <a:cubicBezTo>
                  <a:pt x="2720" y="3126"/>
                  <a:pt x="2830" y="3151"/>
                  <a:pt x="2934" y="3151"/>
                </a:cubicBezTo>
                <a:cubicBezTo>
                  <a:pt x="2966" y="3151"/>
                  <a:pt x="2997" y="3149"/>
                  <a:pt x="3028" y="3143"/>
                </a:cubicBezTo>
                <a:cubicBezTo>
                  <a:pt x="3155" y="3118"/>
                  <a:pt x="3273" y="3031"/>
                  <a:pt x="3384" y="2957"/>
                </a:cubicBezTo>
                <a:cubicBezTo>
                  <a:pt x="3474" y="2901"/>
                  <a:pt x="3434" y="2799"/>
                  <a:pt x="3440" y="2716"/>
                </a:cubicBezTo>
                <a:cubicBezTo>
                  <a:pt x="3443" y="2688"/>
                  <a:pt x="3458" y="2660"/>
                  <a:pt x="3458" y="2632"/>
                </a:cubicBezTo>
                <a:cubicBezTo>
                  <a:pt x="3458" y="2517"/>
                  <a:pt x="3480" y="2394"/>
                  <a:pt x="3446" y="2288"/>
                </a:cubicBezTo>
                <a:cubicBezTo>
                  <a:pt x="3415" y="2180"/>
                  <a:pt x="3334" y="2087"/>
                  <a:pt x="3263" y="1997"/>
                </a:cubicBezTo>
                <a:cubicBezTo>
                  <a:pt x="3081" y="1753"/>
                  <a:pt x="2827" y="1592"/>
                  <a:pt x="2570" y="1440"/>
                </a:cubicBezTo>
                <a:cubicBezTo>
                  <a:pt x="2573" y="1434"/>
                  <a:pt x="2576" y="1428"/>
                  <a:pt x="2576" y="1425"/>
                </a:cubicBezTo>
                <a:cubicBezTo>
                  <a:pt x="2598" y="1251"/>
                  <a:pt x="2814" y="1190"/>
                  <a:pt x="2821" y="1001"/>
                </a:cubicBezTo>
                <a:cubicBezTo>
                  <a:pt x="2821" y="979"/>
                  <a:pt x="2879" y="954"/>
                  <a:pt x="2914" y="936"/>
                </a:cubicBezTo>
                <a:cubicBezTo>
                  <a:pt x="2954" y="911"/>
                  <a:pt x="3003" y="899"/>
                  <a:pt x="3037" y="868"/>
                </a:cubicBezTo>
                <a:cubicBezTo>
                  <a:pt x="3112" y="800"/>
                  <a:pt x="3170" y="716"/>
                  <a:pt x="3245" y="648"/>
                </a:cubicBezTo>
                <a:cubicBezTo>
                  <a:pt x="3273" y="620"/>
                  <a:pt x="3319" y="591"/>
                  <a:pt x="3355" y="591"/>
                </a:cubicBezTo>
                <a:cubicBezTo>
                  <a:pt x="3359" y="591"/>
                  <a:pt x="3362" y="592"/>
                  <a:pt x="3365" y="592"/>
                </a:cubicBezTo>
                <a:cubicBezTo>
                  <a:pt x="3382" y="595"/>
                  <a:pt x="3397" y="596"/>
                  <a:pt x="3412" y="596"/>
                </a:cubicBezTo>
                <a:cubicBezTo>
                  <a:pt x="3510" y="596"/>
                  <a:pt x="3577" y="546"/>
                  <a:pt x="3622" y="484"/>
                </a:cubicBezTo>
                <a:cubicBezTo>
                  <a:pt x="3680" y="484"/>
                  <a:pt x="3734" y="493"/>
                  <a:pt x="3781" y="493"/>
                </a:cubicBezTo>
                <a:cubicBezTo>
                  <a:pt x="3810" y="493"/>
                  <a:pt x="3836" y="490"/>
                  <a:pt x="3858" y="478"/>
                </a:cubicBezTo>
                <a:cubicBezTo>
                  <a:pt x="3917" y="446"/>
                  <a:pt x="3971" y="430"/>
                  <a:pt x="4025" y="430"/>
                </a:cubicBezTo>
                <a:cubicBezTo>
                  <a:pt x="4081" y="430"/>
                  <a:pt x="4136" y="447"/>
                  <a:pt x="4195" y="484"/>
                </a:cubicBezTo>
                <a:cubicBezTo>
                  <a:pt x="4232" y="505"/>
                  <a:pt x="4288" y="499"/>
                  <a:pt x="4334" y="509"/>
                </a:cubicBezTo>
                <a:cubicBezTo>
                  <a:pt x="4402" y="518"/>
                  <a:pt x="4470" y="527"/>
                  <a:pt x="4539" y="543"/>
                </a:cubicBezTo>
                <a:cubicBezTo>
                  <a:pt x="4573" y="549"/>
                  <a:pt x="4604" y="580"/>
                  <a:pt x="4635" y="580"/>
                </a:cubicBezTo>
                <a:cubicBezTo>
                  <a:pt x="4637" y="580"/>
                  <a:pt x="4639" y="580"/>
                  <a:pt x="4642" y="580"/>
                </a:cubicBezTo>
                <a:cubicBezTo>
                  <a:pt x="4824" y="580"/>
                  <a:pt x="4958" y="696"/>
                  <a:pt x="5065" y="806"/>
                </a:cubicBezTo>
                <a:cubicBezTo>
                  <a:pt x="5125" y="864"/>
                  <a:pt x="5180" y="886"/>
                  <a:pt x="5237" y="886"/>
                </a:cubicBezTo>
                <a:cubicBezTo>
                  <a:pt x="5262" y="886"/>
                  <a:pt x="5287" y="881"/>
                  <a:pt x="5312" y="874"/>
                </a:cubicBezTo>
                <a:cubicBezTo>
                  <a:pt x="5492" y="815"/>
                  <a:pt x="5514" y="651"/>
                  <a:pt x="5371" y="530"/>
                </a:cubicBezTo>
                <a:cubicBezTo>
                  <a:pt x="5353" y="515"/>
                  <a:pt x="5346" y="490"/>
                  <a:pt x="5334" y="468"/>
                </a:cubicBezTo>
                <a:cubicBezTo>
                  <a:pt x="5292" y="392"/>
                  <a:pt x="5119" y="302"/>
                  <a:pt x="5021" y="302"/>
                </a:cubicBezTo>
                <a:cubicBezTo>
                  <a:pt x="5012" y="302"/>
                  <a:pt x="5004" y="303"/>
                  <a:pt x="4997" y="304"/>
                </a:cubicBezTo>
                <a:cubicBezTo>
                  <a:pt x="5015" y="286"/>
                  <a:pt x="5034" y="264"/>
                  <a:pt x="5052" y="245"/>
                </a:cubicBezTo>
                <a:cubicBezTo>
                  <a:pt x="4997" y="221"/>
                  <a:pt x="4944" y="180"/>
                  <a:pt x="4885" y="171"/>
                </a:cubicBezTo>
                <a:cubicBezTo>
                  <a:pt x="4786" y="156"/>
                  <a:pt x="4700" y="125"/>
                  <a:pt x="4604" y="81"/>
                </a:cubicBezTo>
                <a:cubicBezTo>
                  <a:pt x="4486" y="27"/>
                  <a:pt x="4344" y="4"/>
                  <a:pt x="4212" y="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2" name="Google Shape;31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0500" y="342900"/>
            <a:ext cx="6121400" cy="459105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4"/>
          <p:cNvSpPr/>
          <p:nvPr/>
        </p:nvSpPr>
        <p:spPr>
          <a:xfrm>
            <a:off x="463902" y="3063229"/>
            <a:ext cx="622551" cy="622401"/>
          </a:xfrm>
          <a:custGeom>
            <a:rect b="b" l="l" r="r" t="t"/>
            <a:pathLst>
              <a:path extrusionOk="0" h="5822" w="5823">
                <a:moveTo>
                  <a:pt x="2546" y="1"/>
                </a:moveTo>
                <a:cubicBezTo>
                  <a:pt x="2508" y="1"/>
                  <a:pt x="2445" y="36"/>
                  <a:pt x="2396" y="46"/>
                </a:cubicBezTo>
                <a:cubicBezTo>
                  <a:pt x="2260" y="80"/>
                  <a:pt x="2124" y="108"/>
                  <a:pt x="1988" y="142"/>
                </a:cubicBezTo>
                <a:cubicBezTo>
                  <a:pt x="1969" y="145"/>
                  <a:pt x="1960" y="173"/>
                  <a:pt x="1941" y="179"/>
                </a:cubicBezTo>
                <a:cubicBezTo>
                  <a:pt x="1845" y="229"/>
                  <a:pt x="1749" y="309"/>
                  <a:pt x="1650" y="315"/>
                </a:cubicBezTo>
                <a:cubicBezTo>
                  <a:pt x="1533" y="322"/>
                  <a:pt x="1455" y="374"/>
                  <a:pt x="1378" y="436"/>
                </a:cubicBezTo>
                <a:cubicBezTo>
                  <a:pt x="1285" y="514"/>
                  <a:pt x="1195" y="597"/>
                  <a:pt x="1109" y="681"/>
                </a:cubicBezTo>
                <a:cubicBezTo>
                  <a:pt x="963" y="820"/>
                  <a:pt x="821" y="956"/>
                  <a:pt x="685" y="1102"/>
                </a:cubicBezTo>
                <a:cubicBezTo>
                  <a:pt x="635" y="1154"/>
                  <a:pt x="623" y="1247"/>
                  <a:pt x="567" y="1281"/>
                </a:cubicBezTo>
                <a:cubicBezTo>
                  <a:pt x="418" y="1371"/>
                  <a:pt x="391" y="1538"/>
                  <a:pt x="288" y="1659"/>
                </a:cubicBezTo>
                <a:cubicBezTo>
                  <a:pt x="264" y="1690"/>
                  <a:pt x="288" y="1764"/>
                  <a:pt x="276" y="1814"/>
                </a:cubicBezTo>
                <a:cubicBezTo>
                  <a:pt x="239" y="1937"/>
                  <a:pt x="189" y="2055"/>
                  <a:pt x="152" y="2179"/>
                </a:cubicBezTo>
                <a:cubicBezTo>
                  <a:pt x="112" y="2303"/>
                  <a:pt x="72" y="2427"/>
                  <a:pt x="44" y="2553"/>
                </a:cubicBezTo>
                <a:cubicBezTo>
                  <a:pt x="25" y="2637"/>
                  <a:pt x="1" y="2739"/>
                  <a:pt x="32" y="2813"/>
                </a:cubicBezTo>
                <a:cubicBezTo>
                  <a:pt x="75" y="2919"/>
                  <a:pt x="75" y="3008"/>
                  <a:pt x="44" y="3114"/>
                </a:cubicBezTo>
                <a:cubicBezTo>
                  <a:pt x="28" y="3169"/>
                  <a:pt x="56" y="3241"/>
                  <a:pt x="69" y="3306"/>
                </a:cubicBezTo>
                <a:cubicBezTo>
                  <a:pt x="75" y="3333"/>
                  <a:pt x="103" y="3358"/>
                  <a:pt x="112" y="3386"/>
                </a:cubicBezTo>
                <a:cubicBezTo>
                  <a:pt x="180" y="3671"/>
                  <a:pt x="162" y="3987"/>
                  <a:pt x="400" y="4213"/>
                </a:cubicBezTo>
                <a:cubicBezTo>
                  <a:pt x="403" y="4216"/>
                  <a:pt x="400" y="4222"/>
                  <a:pt x="400" y="4225"/>
                </a:cubicBezTo>
                <a:cubicBezTo>
                  <a:pt x="505" y="4367"/>
                  <a:pt x="548" y="4538"/>
                  <a:pt x="654" y="4683"/>
                </a:cubicBezTo>
                <a:cubicBezTo>
                  <a:pt x="756" y="4825"/>
                  <a:pt x="901" y="4915"/>
                  <a:pt x="1007" y="5048"/>
                </a:cubicBezTo>
                <a:cubicBezTo>
                  <a:pt x="1102" y="5169"/>
                  <a:pt x="1208" y="5268"/>
                  <a:pt x="1366" y="5293"/>
                </a:cubicBezTo>
                <a:cubicBezTo>
                  <a:pt x="1372" y="5293"/>
                  <a:pt x="1375" y="5308"/>
                  <a:pt x="1381" y="5311"/>
                </a:cubicBezTo>
                <a:cubicBezTo>
                  <a:pt x="1539" y="5395"/>
                  <a:pt x="1697" y="5485"/>
                  <a:pt x="1858" y="5565"/>
                </a:cubicBezTo>
                <a:cubicBezTo>
                  <a:pt x="1948" y="5609"/>
                  <a:pt x="2040" y="5646"/>
                  <a:pt x="2136" y="5680"/>
                </a:cubicBezTo>
                <a:cubicBezTo>
                  <a:pt x="2254" y="5720"/>
                  <a:pt x="2378" y="5754"/>
                  <a:pt x="2498" y="5788"/>
                </a:cubicBezTo>
                <a:cubicBezTo>
                  <a:pt x="2500" y="5788"/>
                  <a:pt x="2502" y="5788"/>
                  <a:pt x="2504" y="5788"/>
                </a:cubicBezTo>
                <a:cubicBezTo>
                  <a:pt x="2522" y="5788"/>
                  <a:pt x="2547" y="5775"/>
                  <a:pt x="2567" y="5773"/>
                </a:cubicBezTo>
                <a:cubicBezTo>
                  <a:pt x="2580" y="5770"/>
                  <a:pt x="2597" y="5763"/>
                  <a:pt x="2609" y="5763"/>
                </a:cubicBezTo>
                <a:cubicBezTo>
                  <a:pt x="2613" y="5763"/>
                  <a:pt x="2617" y="5764"/>
                  <a:pt x="2619" y="5766"/>
                </a:cubicBezTo>
                <a:cubicBezTo>
                  <a:pt x="2678" y="5808"/>
                  <a:pt x="2739" y="5821"/>
                  <a:pt x="2800" y="5821"/>
                </a:cubicBezTo>
                <a:cubicBezTo>
                  <a:pt x="2865" y="5821"/>
                  <a:pt x="2932" y="5807"/>
                  <a:pt x="2997" y="5797"/>
                </a:cubicBezTo>
                <a:cubicBezTo>
                  <a:pt x="3059" y="5785"/>
                  <a:pt x="3121" y="5763"/>
                  <a:pt x="3183" y="5757"/>
                </a:cubicBezTo>
                <a:cubicBezTo>
                  <a:pt x="3412" y="5723"/>
                  <a:pt x="3644" y="5704"/>
                  <a:pt x="3873" y="5661"/>
                </a:cubicBezTo>
                <a:cubicBezTo>
                  <a:pt x="3944" y="5646"/>
                  <a:pt x="4000" y="5544"/>
                  <a:pt x="4074" y="5525"/>
                </a:cubicBezTo>
                <a:cubicBezTo>
                  <a:pt x="4365" y="5444"/>
                  <a:pt x="4572" y="5225"/>
                  <a:pt x="4835" y="5104"/>
                </a:cubicBezTo>
                <a:cubicBezTo>
                  <a:pt x="4879" y="5082"/>
                  <a:pt x="4925" y="5048"/>
                  <a:pt x="4956" y="5011"/>
                </a:cubicBezTo>
                <a:cubicBezTo>
                  <a:pt x="5040" y="4900"/>
                  <a:pt x="5117" y="4788"/>
                  <a:pt x="5191" y="4671"/>
                </a:cubicBezTo>
                <a:cubicBezTo>
                  <a:pt x="5284" y="4528"/>
                  <a:pt x="5371" y="4383"/>
                  <a:pt x="5458" y="4240"/>
                </a:cubicBezTo>
                <a:cubicBezTo>
                  <a:pt x="5473" y="4216"/>
                  <a:pt x="5482" y="4182"/>
                  <a:pt x="5504" y="4169"/>
                </a:cubicBezTo>
                <a:cubicBezTo>
                  <a:pt x="5687" y="4045"/>
                  <a:pt x="5674" y="3838"/>
                  <a:pt x="5733" y="3662"/>
                </a:cubicBezTo>
                <a:cubicBezTo>
                  <a:pt x="5755" y="3590"/>
                  <a:pt x="5761" y="3513"/>
                  <a:pt x="5780" y="3439"/>
                </a:cubicBezTo>
                <a:cubicBezTo>
                  <a:pt x="5789" y="3398"/>
                  <a:pt x="5820" y="3361"/>
                  <a:pt x="5820" y="3324"/>
                </a:cubicBezTo>
                <a:cubicBezTo>
                  <a:pt x="5817" y="3138"/>
                  <a:pt x="5804" y="2953"/>
                  <a:pt x="5807" y="2767"/>
                </a:cubicBezTo>
                <a:cubicBezTo>
                  <a:pt x="5811" y="2659"/>
                  <a:pt x="5823" y="2566"/>
                  <a:pt x="5773" y="2448"/>
                </a:cubicBezTo>
                <a:cubicBezTo>
                  <a:pt x="5696" y="2266"/>
                  <a:pt x="5696" y="2052"/>
                  <a:pt x="5653" y="1854"/>
                </a:cubicBezTo>
                <a:cubicBezTo>
                  <a:pt x="5637" y="1789"/>
                  <a:pt x="5588" y="1733"/>
                  <a:pt x="5554" y="1674"/>
                </a:cubicBezTo>
                <a:cubicBezTo>
                  <a:pt x="5495" y="1585"/>
                  <a:pt x="5439" y="1495"/>
                  <a:pt x="5380" y="1405"/>
                </a:cubicBezTo>
                <a:cubicBezTo>
                  <a:pt x="5390" y="1399"/>
                  <a:pt x="5402" y="1396"/>
                  <a:pt x="5411" y="1390"/>
                </a:cubicBezTo>
                <a:cubicBezTo>
                  <a:pt x="5399" y="1356"/>
                  <a:pt x="5393" y="1312"/>
                  <a:pt x="5371" y="1287"/>
                </a:cubicBezTo>
                <a:cubicBezTo>
                  <a:pt x="5275" y="1185"/>
                  <a:pt x="5182" y="1077"/>
                  <a:pt x="5071" y="993"/>
                </a:cubicBezTo>
                <a:cubicBezTo>
                  <a:pt x="4941" y="891"/>
                  <a:pt x="4900" y="702"/>
                  <a:pt x="4721" y="650"/>
                </a:cubicBezTo>
                <a:cubicBezTo>
                  <a:pt x="4699" y="644"/>
                  <a:pt x="4684" y="603"/>
                  <a:pt x="4668" y="576"/>
                </a:cubicBezTo>
                <a:cubicBezTo>
                  <a:pt x="4653" y="557"/>
                  <a:pt x="4644" y="520"/>
                  <a:pt x="4625" y="517"/>
                </a:cubicBezTo>
                <a:cubicBezTo>
                  <a:pt x="4492" y="486"/>
                  <a:pt x="4371" y="433"/>
                  <a:pt x="4260" y="350"/>
                </a:cubicBezTo>
                <a:cubicBezTo>
                  <a:pt x="4096" y="226"/>
                  <a:pt x="3873" y="229"/>
                  <a:pt x="3709" y="96"/>
                </a:cubicBezTo>
                <a:cubicBezTo>
                  <a:pt x="3685" y="77"/>
                  <a:pt x="3641" y="60"/>
                  <a:pt x="3610" y="60"/>
                </a:cubicBezTo>
                <a:cubicBezTo>
                  <a:pt x="3600" y="60"/>
                  <a:pt x="3591" y="61"/>
                  <a:pt x="3585" y="65"/>
                </a:cubicBezTo>
                <a:cubicBezTo>
                  <a:pt x="3557" y="82"/>
                  <a:pt x="3531" y="88"/>
                  <a:pt x="3506" y="88"/>
                </a:cubicBezTo>
                <a:cubicBezTo>
                  <a:pt x="3445" y="88"/>
                  <a:pt x="3390" y="50"/>
                  <a:pt x="3331" y="37"/>
                </a:cubicBezTo>
                <a:cubicBezTo>
                  <a:pt x="3309" y="34"/>
                  <a:pt x="3288" y="15"/>
                  <a:pt x="3263" y="15"/>
                </a:cubicBezTo>
                <a:cubicBezTo>
                  <a:pt x="3141" y="18"/>
                  <a:pt x="3016" y="25"/>
                  <a:pt x="2893" y="25"/>
                </a:cubicBezTo>
                <a:cubicBezTo>
                  <a:pt x="2873" y="25"/>
                  <a:pt x="2853" y="25"/>
                  <a:pt x="2833" y="25"/>
                </a:cubicBezTo>
                <a:cubicBezTo>
                  <a:pt x="2781" y="25"/>
                  <a:pt x="2729" y="42"/>
                  <a:pt x="2676" y="42"/>
                </a:cubicBezTo>
                <a:cubicBezTo>
                  <a:pt x="2640" y="42"/>
                  <a:pt x="2603" y="34"/>
                  <a:pt x="2567" y="6"/>
                </a:cubicBezTo>
                <a:cubicBezTo>
                  <a:pt x="2561" y="2"/>
                  <a:pt x="2554" y="1"/>
                  <a:pt x="254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4"/>
          <p:cNvSpPr/>
          <p:nvPr/>
        </p:nvSpPr>
        <p:spPr>
          <a:xfrm flipH="1">
            <a:off x="8160428" y="1357907"/>
            <a:ext cx="413885" cy="87519"/>
          </a:xfrm>
          <a:custGeom>
            <a:rect b="b" l="l" r="r" t="t"/>
            <a:pathLst>
              <a:path extrusionOk="0" h="1469" w="6947">
                <a:moveTo>
                  <a:pt x="4963" y="1"/>
                </a:moveTo>
                <a:cubicBezTo>
                  <a:pt x="4941" y="25"/>
                  <a:pt x="4918" y="33"/>
                  <a:pt x="4895" y="33"/>
                </a:cubicBezTo>
                <a:cubicBezTo>
                  <a:pt x="4850" y="33"/>
                  <a:pt x="4804" y="2"/>
                  <a:pt x="4760" y="2"/>
                </a:cubicBezTo>
                <a:cubicBezTo>
                  <a:pt x="4748" y="2"/>
                  <a:pt x="4736" y="4"/>
                  <a:pt x="4724" y="10"/>
                </a:cubicBezTo>
                <a:cubicBezTo>
                  <a:pt x="4629" y="53"/>
                  <a:pt x="4536" y="97"/>
                  <a:pt x="4440" y="143"/>
                </a:cubicBezTo>
                <a:cubicBezTo>
                  <a:pt x="4282" y="220"/>
                  <a:pt x="4118" y="285"/>
                  <a:pt x="3969" y="378"/>
                </a:cubicBezTo>
                <a:cubicBezTo>
                  <a:pt x="3855" y="449"/>
                  <a:pt x="3759" y="552"/>
                  <a:pt x="3653" y="638"/>
                </a:cubicBezTo>
                <a:cubicBezTo>
                  <a:pt x="3610" y="675"/>
                  <a:pt x="3570" y="713"/>
                  <a:pt x="3527" y="744"/>
                </a:cubicBezTo>
                <a:cubicBezTo>
                  <a:pt x="3499" y="762"/>
                  <a:pt x="3449" y="768"/>
                  <a:pt x="3443" y="787"/>
                </a:cubicBezTo>
                <a:cubicBezTo>
                  <a:pt x="3409" y="901"/>
                  <a:pt x="3310" y="935"/>
                  <a:pt x="3217" y="973"/>
                </a:cubicBezTo>
                <a:cubicBezTo>
                  <a:pt x="3130" y="1010"/>
                  <a:pt x="3032" y="1045"/>
                  <a:pt x="2928" y="1045"/>
                </a:cubicBezTo>
                <a:cubicBezTo>
                  <a:pt x="2836" y="1045"/>
                  <a:pt x="2741" y="1017"/>
                  <a:pt x="2647" y="939"/>
                </a:cubicBezTo>
                <a:cubicBezTo>
                  <a:pt x="2617" y="911"/>
                  <a:pt x="2558" y="908"/>
                  <a:pt x="2514" y="895"/>
                </a:cubicBezTo>
                <a:cubicBezTo>
                  <a:pt x="2496" y="889"/>
                  <a:pt x="2474" y="886"/>
                  <a:pt x="2462" y="877"/>
                </a:cubicBezTo>
                <a:cubicBezTo>
                  <a:pt x="2285" y="716"/>
                  <a:pt x="2109" y="558"/>
                  <a:pt x="1932" y="397"/>
                </a:cubicBezTo>
                <a:cubicBezTo>
                  <a:pt x="1920" y="388"/>
                  <a:pt x="1905" y="375"/>
                  <a:pt x="1892" y="375"/>
                </a:cubicBezTo>
                <a:cubicBezTo>
                  <a:pt x="1784" y="357"/>
                  <a:pt x="1676" y="332"/>
                  <a:pt x="1567" y="323"/>
                </a:cubicBezTo>
                <a:cubicBezTo>
                  <a:pt x="1524" y="320"/>
                  <a:pt x="1480" y="320"/>
                  <a:pt x="1436" y="320"/>
                </a:cubicBezTo>
                <a:cubicBezTo>
                  <a:pt x="1349" y="320"/>
                  <a:pt x="1261" y="323"/>
                  <a:pt x="1174" y="323"/>
                </a:cubicBezTo>
                <a:cubicBezTo>
                  <a:pt x="1171" y="313"/>
                  <a:pt x="1168" y="304"/>
                  <a:pt x="1165" y="298"/>
                </a:cubicBezTo>
                <a:cubicBezTo>
                  <a:pt x="1047" y="341"/>
                  <a:pt x="902" y="360"/>
                  <a:pt x="821" y="440"/>
                </a:cubicBezTo>
                <a:cubicBezTo>
                  <a:pt x="685" y="573"/>
                  <a:pt x="530" y="654"/>
                  <a:pt x="360" y="716"/>
                </a:cubicBezTo>
                <a:cubicBezTo>
                  <a:pt x="329" y="728"/>
                  <a:pt x="304" y="747"/>
                  <a:pt x="280" y="765"/>
                </a:cubicBezTo>
                <a:cubicBezTo>
                  <a:pt x="193" y="833"/>
                  <a:pt x="190" y="979"/>
                  <a:pt x="134" y="1019"/>
                </a:cubicBezTo>
                <a:cubicBezTo>
                  <a:pt x="1" y="1121"/>
                  <a:pt x="23" y="1214"/>
                  <a:pt x="57" y="1341"/>
                </a:cubicBezTo>
                <a:cubicBezTo>
                  <a:pt x="75" y="1418"/>
                  <a:pt x="119" y="1443"/>
                  <a:pt x="177" y="1455"/>
                </a:cubicBezTo>
                <a:cubicBezTo>
                  <a:pt x="203" y="1460"/>
                  <a:pt x="230" y="1465"/>
                  <a:pt x="255" y="1465"/>
                </a:cubicBezTo>
                <a:cubicBezTo>
                  <a:pt x="297" y="1465"/>
                  <a:pt x="335" y="1452"/>
                  <a:pt x="360" y="1400"/>
                </a:cubicBezTo>
                <a:cubicBezTo>
                  <a:pt x="416" y="1276"/>
                  <a:pt x="586" y="1236"/>
                  <a:pt x="589" y="1078"/>
                </a:cubicBezTo>
                <a:cubicBezTo>
                  <a:pt x="589" y="1075"/>
                  <a:pt x="595" y="1072"/>
                  <a:pt x="598" y="1072"/>
                </a:cubicBezTo>
                <a:cubicBezTo>
                  <a:pt x="722" y="1065"/>
                  <a:pt x="781" y="954"/>
                  <a:pt x="874" y="901"/>
                </a:cubicBezTo>
                <a:cubicBezTo>
                  <a:pt x="982" y="843"/>
                  <a:pt x="1091" y="790"/>
                  <a:pt x="1205" y="747"/>
                </a:cubicBezTo>
                <a:cubicBezTo>
                  <a:pt x="1255" y="728"/>
                  <a:pt x="1308" y="726"/>
                  <a:pt x="1361" y="726"/>
                </a:cubicBezTo>
                <a:cubicBezTo>
                  <a:pt x="1380" y="726"/>
                  <a:pt x="1399" y="726"/>
                  <a:pt x="1418" y="726"/>
                </a:cubicBezTo>
                <a:cubicBezTo>
                  <a:pt x="1464" y="726"/>
                  <a:pt x="1511" y="725"/>
                  <a:pt x="1558" y="713"/>
                </a:cubicBezTo>
                <a:cubicBezTo>
                  <a:pt x="1566" y="711"/>
                  <a:pt x="1573" y="710"/>
                  <a:pt x="1582" y="710"/>
                </a:cubicBezTo>
                <a:cubicBezTo>
                  <a:pt x="1675" y="710"/>
                  <a:pt x="1809" y="816"/>
                  <a:pt x="1883" y="901"/>
                </a:cubicBezTo>
                <a:cubicBezTo>
                  <a:pt x="2038" y="1078"/>
                  <a:pt x="2208" y="1217"/>
                  <a:pt x="2425" y="1310"/>
                </a:cubicBezTo>
                <a:cubicBezTo>
                  <a:pt x="2480" y="1335"/>
                  <a:pt x="2524" y="1384"/>
                  <a:pt x="2576" y="1412"/>
                </a:cubicBezTo>
                <a:cubicBezTo>
                  <a:pt x="2617" y="1434"/>
                  <a:pt x="2663" y="1437"/>
                  <a:pt x="2706" y="1443"/>
                </a:cubicBezTo>
                <a:cubicBezTo>
                  <a:pt x="2795" y="1452"/>
                  <a:pt x="2881" y="1468"/>
                  <a:pt x="2969" y="1468"/>
                </a:cubicBezTo>
                <a:cubicBezTo>
                  <a:pt x="2977" y="1468"/>
                  <a:pt x="2984" y="1468"/>
                  <a:pt x="2991" y="1468"/>
                </a:cubicBezTo>
                <a:cubicBezTo>
                  <a:pt x="3179" y="1456"/>
                  <a:pt x="3332" y="1307"/>
                  <a:pt x="3527" y="1307"/>
                </a:cubicBezTo>
                <a:cubicBezTo>
                  <a:pt x="3531" y="1307"/>
                  <a:pt x="3535" y="1307"/>
                  <a:pt x="3539" y="1307"/>
                </a:cubicBezTo>
                <a:cubicBezTo>
                  <a:pt x="3540" y="1307"/>
                  <a:pt x="3541" y="1307"/>
                  <a:pt x="3542" y="1307"/>
                </a:cubicBezTo>
                <a:cubicBezTo>
                  <a:pt x="3575" y="1307"/>
                  <a:pt x="3611" y="1263"/>
                  <a:pt x="3641" y="1236"/>
                </a:cubicBezTo>
                <a:cubicBezTo>
                  <a:pt x="3675" y="1199"/>
                  <a:pt x="3697" y="1152"/>
                  <a:pt x="3734" y="1118"/>
                </a:cubicBezTo>
                <a:cubicBezTo>
                  <a:pt x="3848" y="1025"/>
                  <a:pt x="3972" y="942"/>
                  <a:pt x="4084" y="843"/>
                </a:cubicBezTo>
                <a:cubicBezTo>
                  <a:pt x="4186" y="753"/>
                  <a:pt x="4269" y="641"/>
                  <a:pt x="4424" y="638"/>
                </a:cubicBezTo>
                <a:cubicBezTo>
                  <a:pt x="4455" y="638"/>
                  <a:pt x="4483" y="598"/>
                  <a:pt x="4517" y="586"/>
                </a:cubicBezTo>
                <a:cubicBezTo>
                  <a:pt x="4650" y="530"/>
                  <a:pt x="4777" y="449"/>
                  <a:pt x="4916" y="431"/>
                </a:cubicBezTo>
                <a:cubicBezTo>
                  <a:pt x="4985" y="421"/>
                  <a:pt x="5056" y="415"/>
                  <a:pt x="5126" y="415"/>
                </a:cubicBezTo>
                <a:cubicBezTo>
                  <a:pt x="5273" y="415"/>
                  <a:pt x="5420" y="439"/>
                  <a:pt x="5560" y="496"/>
                </a:cubicBezTo>
                <a:cubicBezTo>
                  <a:pt x="5715" y="558"/>
                  <a:pt x="5904" y="592"/>
                  <a:pt x="6012" y="703"/>
                </a:cubicBezTo>
                <a:cubicBezTo>
                  <a:pt x="6179" y="870"/>
                  <a:pt x="6396" y="963"/>
                  <a:pt x="6554" y="1134"/>
                </a:cubicBezTo>
                <a:cubicBezTo>
                  <a:pt x="6585" y="1164"/>
                  <a:pt x="6628" y="1183"/>
                  <a:pt x="6671" y="1205"/>
                </a:cubicBezTo>
                <a:cubicBezTo>
                  <a:pt x="6696" y="1216"/>
                  <a:pt x="6722" y="1222"/>
                  <a:pt x="6747" y="1222"/>
                </a:cubicBezTo>
                <a:cubicBezTo>
                  <a:pt x="6835" y="1222"/>
                  <a:pt x="6917" y="1156"/>
                  <a:pt x="6931" y="1059"/>
                </a:cubicBezTo>
                <a:cubicBezTo>
                  <a:pt x="6947" y="951"/>
                  <a:pt x="6823" y="725"/>
                  <a:pt x="6696" y="669"/>
                </a:cubicBezTo>
                <a:cubicBezTo>
                  <a:pt x="6569" y="617"/>
                  <a:pt x="6486" y="527"/>
                  <a:pt x="6390" y="434"/>
                </a:cubicBezTo>
                <a:cubicBezTo>
                  <a:pt x="6244" y="292"/>
                  <a:pt x="6068" y="177"/>
                  <a:pt x="5851" y="152"/>
                </a:cubicBezTo>
                <a:cubicBezTo>
                  <a:pt x="5749" y="143"/>
                  <a:pt x="5631" y="134"/>
                  <a:pt x="5557" y="78"/>
                </a:cubicBezTo>
                <a:cubicBezTo>
                  <a:pt x="5485" y="22"/>
                  <a:pt x="5409" y="8"/>
                  <a:pt x="5332" y="8"/>
                </a:cubicBezTo>
                <a:cubicBezTo>
                  <a:pt x="5255" y="8"/>
                  <a:pt x="5176" y="22"/>
                  <a:pt x="5100" y="22"/>
                </a:cubicBezTo>
                <a:cubicBezTo>
                  <a:pt x="5053" y="22"/>
                  <a:pt x="5008" y="17"/>
                  <a:pt x="496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st Taking Strategies by Slidesgo">
  <a:themeElements>
    <a:clrScheme name="Simple Light">
      <a:dk1>
        <a:srgbClr val="151515"/>
      </a:dk1>
      <a:lt1>
        <a:srgbClr val="F7F7F7"/>
      </a:lt1>
      <a:dk2>
        <a:srgbClr val="FFFFFF"/>
      </a:dk2>
      <a:lt2>
        <a:srgbClr val="FFFFFF"/>
      </a:lt2>
      <a:accent1>
        <a:srgbClr val="7BAEED"/>
      </a:accent1>
      <a:accent2>
        <a:srgbClr val="FFCA56"/>
      </a:accent2>
      <a:accent3>
        <a:srgbClr val="FA71B7"/>
      </a:accent3>
      <a:accent4>
        <a:srgbClr val="FFFFFF"/>
      </a:accent4>
      <a:accent5>
        <a:srgbClr val="FFFFFF"/>
      </a:accent5>
      <a:accent6>
        <a:srgbClr val="FFFFFF"/>
      </a:accent6>
      <a:hlink>
        <a:srgbClr val="15151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