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4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3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247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3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2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3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7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31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48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4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6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10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B1E42C-60E3-4038-BE92-53DF65B8BF18}" type="datetimeFigureOut">
              <a:rPr lang="es-PE" smtClean="0"/>
              <a:t>25/01/2017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276DE4-D4D9-4434-93D1-40C4DD6325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4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Proyecto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Lenguaje de Programación orientada a 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02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Desarrollo de etapas del proyecto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601197" cy="3318936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Documentación del Proyecto</a:t>
            </a:r>
          </a:p>
          <a:p>
            <a:pPr lvl="1"/>
            <a:r>
              <a:rPr lang="es-PE" dirty="0" smtClean="0"/>
              <a:t>Documento Funcional </a:t>
            </a:r>
          </a:p>
          <a:p>
            <a:pPr lvl="1"/>
            <a:r>
              <a:rPr lang="es-PE" dirty="0" smtClean="0"/>
              <a:t>Diseño Técnico de Sistema – DTS</a:t>
            </a:r>
          </a:p>
          <a:p>
            <a:pPr lvl="2"/>
            <a:r>
              <a:rPr lang="es-PE" dirty="0" smtClean="0"/>
              <a:t>Arquitectura de servidores</a:t>
            </a:r>
          </a:p>
          <a:p>
            <a:pPr lvl="2"/>
            <a:r>
              <a:rPr lang="es-PE" dirty="0" smtClean="0"/>
              <a:t>Arquitectura del aplicativo</a:t>
            </a:r>
          </a:p>
          <a:p>
            <a:pPr lvl="2"/>
            <a:r>
              <a:rPr lang="es-PE" dirty="0" smtClean="0"/>
              <a:t>Diseño de la base de datos</a:t>
            </a:r>
          </a:p>
          <a:p>
            <a:pPr lvl="1"/>
            <a:r>
              <a:rPr lang="es-PE" dirty="0" smtClean="0"/>
              <a:t>Cronograma de desarrollo</a:t>
            </a:r>
          </a:p>
          <a:p>
            <a:pPr lvl="1"/>
            <a:r>
              <a:rPr lang="es-PE" dirty="0" smtClean="0"/>
              <a:t>Cuadro de actividades del equipo.</a:t>
            </a:r>
          </a:p>
          <a:p>
            <a:pPr lvl="1"/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096000" y="2556933"/>
            <a:ext cx="4601197" cy="29294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Exposición del Proyecto</a:t>
            </a:r>
          </a:p>
          <a:p>
            <a:pPr lvl="1"/>
            <a:r>
              <a:rPr lang="es-PE" dirty="0" smtClean="0"/>
              <a:t>Presentación de Documentos</a:t>
            </a:r>
          </a:p>
          <a:p>
            <a:pPr lvl="2"/>
            <a:r>
              <a:rPr lang="es-PE" dirty="0" smtClean="0"/>
              <a:t>Documentos físico y virtuales</a:t>
            </a:r>
          </a:p>
          <a:p>
            <a:pPr lvl="1"/>
            <a:r>
              <a:rPr lang="es-PE" dirty="0" smtClean="0"/>
              <a:t>Fuentes del proyecto</a:t>
            </a:r>
          </a:p>
          <a:p>
            <a:pPr lvl="2"/>
            <a:r>
              <a:rPr lang="es-PE" dirty="0" smtClean="0"/>
              <a:t>Script de base de datos.</a:t>
            </a:r>
          </a:p>
          <a:p>
            <a:pPr lvl="2"/>
            <a:r>
              <a:rPr lang="es-PE" dirty="0" smtClean="0"/>
              <a:t>Código fuentes de aplicativo.</a:t>
            </a:r>
          </a:p>
          <a:p>
            <a:pPr lvl="2"/>
            <a:r>
              <a:rPr lang="es-PE" dirty="0" smtClean="0"/>
              <a:t>Script de cargas iniciales.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462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Proceso de notas del curso </a:t>
            </a:r>
            <a:br>
              <a:rPr lang="es-PE" dirty="0" smtClean="0"/>
            </a:br>
            <a:r>
              <a:rPr lang="es-PE" dirty="0" smtClean="0"/>
              <a:t>(DP + EP + ETI)/3 = Promedio Cuso</a:t>
            </a:r>
            <a:endParaRPr lang="es-PE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295402" y="2426211"/>
            <a:ext cx="4730807" cy="2237259"/>
          </a:xfrm>
        </p:spPr>
        <p:txBody>
          <a:bodyPr>
            <a:normAutofit fontScale="92500"/>
          </a:bodyPr>
          <a:lstStyle/>
          <a:p>
            <a:r>
              <a:rPr lang="es-PE" dirty="0" smtClean="0"/>
              <a:t>Documentación del Proyecto – 20 pts.</a:t>
            </a:r>
          </a:p>
          <a:p>
            <a:pPr lvl="1"/>
            <a:r>
              <a:rPr lang="es-PE" dirty="0" smtClean="0"/>
              <a:t>DF  25%</a:t>
            </a:r>
          </a:p>
          <a:p>
            <a:pPr lvl="1"/>
            <a:r>
              <a:rPr lang="es-PE" dirty="0" smtClean="0"/>
              <a:t>DTS 25%</a:t>
            </a:r>
          </a:p>
          <a:p>
            <a:pPr lvl="1"/>
            <a:r>
              <a:rPr lang="es-PE" dirty="0" smtClean="0"/>
              <a:t>Cronograma 25%</a:t>
            </a:r>
          </a:p>
          <a:p>
            <a:pPr lvl="1"/>
            <a:r>
              <a:rPr lang="es-PE" dirty="0" smtClean="0"/>
              <a:t>Cuadro de actividades 25%</a:t>
            </a:r>
          </a:p>
          <a:p>
            <a:pPr lvl="1"/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026209" y="2494579"/>
            <a:ext cx="4672412" cy="23483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Exposición del Proyecto – 20 pts.</a:t>
            </a:r>
          </a:p>
          <a:p>
            <a:pPr lvl="1"/>
            <a:r>
              <a:rPr lang="es-PE" dirty="0" smtClean="0"/>
              <a:t>Dominio del tema 100% - 16pts</a:t>
            </a:r>
          </a:p>
          <a:p>
            <a:pPr lvl="2"/>
            <a:r>
              <a:rPr lang="es-PE" dirty="0" smtClean="0"/>
              <a:t>Conocimiento de Código 50%</a:t>
            </a:r>
          </a:p>
          <a:p>
            <a:pPr lvl="2"/>
            <a:r>
              <a:rPr lang="es-PE" dirty="0" smtClean="0"/>
              <a:t>Conocimiento de software 50%</a:t>
            </a:r>
          </a:p>
          <a:p>
            <a:pPr lvl="1"/>
            <a:r>
              <a:rPr lang="es-PE" dirty="0" smtClean="0"/>
              <a:t>Expresión y presentación 100% – 4 pts.</a:t>
            </a:r>
          </a:p>
          <a:p>
            <a:pPr lvl="1"/>
            <a:endParaRPr lang="es-PE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308292" y="4663470"/>
            <a:ext cx="5314416" cy="16920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Exposición del Trabajo Individual 20 pts.</a:t>
            </a:r>
          </a:p>
          <a:p>
            <a:pPr lvl="1"/>
            <a:r>
              <a:rPr lang="es-PE" dirty="0" smtClean="0"/>
              <a:t>Dominio del tema 50%</a:t>
            </a:r>
          </a:p>
          <a:p>
            <a:pPr lvl="1"/>
            <a:r>
              <a:rPr lang="es-PE" dirty="0" smtClean="0"/>
              <a:t>Forma de expresarse 20%</a:t>
            </a:r>
          </a:p>
          <a:p>
            <a:pPr lvl="1"/>
            <a:r>
              <a:rPr lang="es-PE" dirty="0" smtClean="0"/>
              <a:t>Presentación de Diapositivas y ejemplos 30%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657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156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Proyecto</vt:lpstr>
      <vt:lpstr>Desarrollo de etapas del proyecto </vt:lpstr>
      <vt:lpstr>Proceso de notas del curso  (DP + EP + ETI)/3 = Promedio Cuso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Saulo William Pineda Cubillas</dc:creator>
  <cp:lastModifiedBy>Saulo William Pineda Cubillas</cp:lastModifiedBy>
  <cp:revision>3</cp:revision>
  <dcterms:created xsi:type="dcterms:W3CDTF">2017-01-25T21:58:31Z</dcterms:created>
  <dcterms:modified xsi:type="dcterms:W3CDTF">2017-01-25T22:19:53Z</dcterms:modified>
</cp:coreProperties>
</file>