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50713-F28C-462A-B163-A42A755067B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3" csCatId="colorful" phldr="1"/>
      <dgm:spPr/>
    </dgm:pt>
    <dgm:pt modelId="{C1C9DDDD-1C79-4ED4-BADF-AC2DECD69039}">
      <dgm:prSet phldrT="[Texto]"/>
      <dgm:spPr/>
      <dgm:t>
        <a:bodyPr/>
        <a:lstStyle/>
        <a:p>
          <a:r>
            <a:rPr lang="es-PE" dirty="0" smtClean="0"/>
            <a:t>Inicio</a:t>
          </a:r>
          <a:endParaRPr lang="es-ES" dirty="0"/>
        </a:p>
      </dgm:t>
    </dgm:pt>
    <dgm:pt modelId="{16AAC60D-740C-4BF5-9D14-C7D3B4D9F404}" type="parTrans" cxnId="{B0EBFE2D-05CA-479E-9C68-F5EE0C3C154D}">
      <dgm:prSet/>
      <dgm:spPr/>
      <dgm:t>
        <a:bodyPr/>
        <a:lstStyle/>
        <a:p>
          <a:endParaRPr lang="es-ES"/>
        </a:p>
      </dgm:t>
    </dgm:pt>
    <dgm:pt modelId="{5289B14A-6888-403F-83F0-DE83BD7CBC4B}" type="sibTrans" cxnId="{B0EBFE2D-05CA-479E-9C68-F5EE0C3C154D}">
      <dgm:prSet/>
      <dgm:spPr/>
      <dgm:t>
        <a:bodyPr/>
        <a:lstStyle/>
        <a:p>
          <a:endParaRPr lang="es-ES"/>
        </a:p>
      </dgm:t>
    </dgm:pt>
    <dgm:pt modelId="{264A87D6-AA25-4635-901E-1AC6D8DF41E4}">
      <dgm:prSet phldrT="[Texto]"/>
      <dgm:spPr/>
      <dgm:t>
        <a:bodyPr/>
        <a:lstStyle/>
        <a:p>
          <a:r>
            <a:rPr lang="es-PE" dirty="0" smtClean="0"/>
            <a:t>Planeación</a:t>
          </a:r>
          <a:endParaRPr lang="es-ES" dirty="0"/>
        </a:p>
      </dgm:t>
    </dgm:pt>
    <dgm:pt modelId="{AF33D6C3-E76D-4C63-A059-94E68F88BFBF}" type="parTrans" cxnId="{68C406B8-BAFC-4DEF-B413-F2156F2028E9}">
      <dgm:prSet/>
      <dgm:spPr/>
      <dgm:t>
        <a:bodyPr/>
        <a:lstStyle/>
        <a:p>
          <a:endParaRPr lang="es-ES"/>
        </a:p>
      </dgm:t>
    </dgm:pt>
    <dgm:pt modelId="{D34E5176-DD9E-43AC-8CD0-AA35B357D0D8}" type="sibTrans" cxnId="{68C406B8-BAFC-4DEF-B413-F2156F2028E9}">
      <dgm:prSet/>
      <dgm:spPr/>
      <dgm:t>
        <a:bodyPr/>
        <a:lstStyle/>
        <a:p>
          <a:endParaRPr lang="es-ES"/>
        </a:p>
      </dgm:t>
    </dgm:pt>
    <dgm:pt modelId="{E936EEE5-F696-46A4-9797-F874AC2CE6C7}">
      <dgm:prSet phldrT="[Texto]"/>
      <dgm:spPr/>
      <dgm:t>
        <a:bodyPr/>
        <a:lstStyle/>
        <a:p>
          <a:r>
            <a:rPr lang="es-PE" dirty="0" smtClean="0"/>
            <a:t>Ejecución</a:t>
          </a:r>
          <a:endParaRPr lang="es-ES" dirty="0"/>
        </a:p>
      </dgm:t>
    </dgm:pt>
    <dgm:pt modelId="{8E55EBFC-13FF-4E84-87D4-02F6BC8C80E1}" type="parTrans" cxnId="{D22B576E-14F1-4E8F-B36A-B1B96462274B}">
      <dgm:prSet/>
      <dgm:spPr/>
      <dgm:t>
        <a:bodyPr/>
        <a:lstStyle/>
        <a:p>
          <a:endParaRPr lang="es-ES"/>
        </a:p>
      </dgm:t>
    </dgm:pt>
    <dgm:pt modelId="{FDC28331-DCEF-4EE5-BD91-3A359460B64C}" type="sibTrans" cxnId="{D22B576E-14F1-4E8F-B36A-B1B96462274B}">
      <dgm:prSet/>
      <dgm:spPr/>
      <dgm:t>
        <a:bodyPr/>
        <a:lstStyle/>
        <a:p>
          <a:endParaRPr lang="es-ES"/>
        </a:p>
      </dgm:t>
    </dgm:pt>
    <dgm:pt modelId="{B25267D7-941E-4ADA-90A6-DE11C2190CE4}">
      <dgm:prSet phldrT="[Texto]"/>
      <dgm:spPr/>
      <dgm:t>
        <a:bodyPr/>
        <a:lstStyle/>
        <a:p>
          <a:r>
            <a:rPr lang="es-PE" dirty="0" smtClean="0"/>
            <a:t>Cierre de Proyecto</a:t>
          </a:r>
          <a:endParaRPr lang="es-ES" dirty="0"/>
        </a:p>
      </dgm:t>
    </dgm:pt>
    <dgm:pt modelId="{380266FA-33D4-4124-8C4D-6BCACDC38B06}" type="parTrans" cxnId="{62BAA328-E050-4E5F-8910-098CB17DB0DB}">
      <dgm:prSet/>
      <dgm:spPr/>
      <dgm:t>
        <a:bodyPr/>
        <a:lstStyle/>
        <a:p>
          <a:endParaRPr lang="es-ES"/>
        </a:p>
      </dgm:t>
    </dgm:pt>
    <dgm:pt modelId="{B7878555-B856-4FD3-8201-4C3117A3702F}" type="sibTrans" cxnId="{62BAA328-E050-4E5F-8910-098CB17DB0DB}">
      <dgm:prSet/>
      <dgm:spPr/>
      <dgm:t>
        <a:bodyPr/>
        <a:lstStyle/>
        <a:p>
          <a:endParaRPr lang="es-ES"/>
        </a:p>
      </dgm:t>
    </dgm:pt>
    <dgm:pt modelId="{811ACD5C-3D1A-4D61-952D-19EA42E9BB66}">
      <dgm:prSet phldrT="[Texto]"/>
      <dgm:spPr/>
      <dgm:t>
        <a:bodyPr/>
        <a:lstStyle/>
        <a:p>
          <a:r>
            <a:rPr lang="es-PE" dirty="0" smtClean="0"/>
            <a:t>Control</a:t>
          </a:r>
          <a:endParaRPr lang="es-ES" dirty="0"/>
        </a:p>
      </dgm:t>
    </dgm:pt>
    <dgm:pt modelId="{72687A7C-1F23-45EF-9BD1-702CDEC36898}" type="parTrans" cxnId="{B79C01C2-5CCD-4F17-8C87-6DFDF0F9DCA2}">
      <dgm:prSet/>
      <dgm:spPr/>
      <dgm:t>
        <a:bodyPr/>
        <a:lstStyle/>
        <a:p>
          <a:endParaRPr lang="es-ES"/>
        </a:p>
      </dgm:t>
    </dgm:pt>
    <dgm:pt modelId="{2A0F4D23-6123-4A28-AE9A-D13B5F7E3AF8}" type="sibTrans" cxnId="{B79C01C2-5CCD-4F17-8C87-6DFDF0F9DCA2}">
      <dgm:prSet/>
      <dgm:spPr/>
      <dgm:t>
        <a:bodyPr/>
        <a:lstStyle/>
        <a:p>
          <a:endParaRPr lang="es-ES"/>
        </a:p>
      </dgm:t>
    </dgm:pt>
    <dgm:pt modelId="{AECAF323-1863-44E5-9F13-4855FA26B139}" type="pres">
      <dgm:prSet presAssocID="{88750713-F28C-462A-B163-A42A755067B2}" presName="rootnode" presStyleCnt="0">
        <dgm:presLayoutVars>
          <dgm:chMax/>
          <dgm:chPref/>
          <dgm:dir/>
          <dgm:animLvl val="lvl"/>
        </dgm:presLayoutVars>
      </dgm:prSet>
      <dgm:spPr/>
    </dgm:pt>
    <dgm:pt modelId="{F3E082EA-1583-4873-A172-AF2FC75EBD1F}" type="pres">
      <dgm:prSet presAssocID="{C1C9DDDD-1C79-4ED4-BADF-AC2DECD69039}" presName="composite" presStyleCnt="0"/>
      <dgm:spPr/>
    </dgm:pt>
    <dgm:pt modelId="{027EBD37-F933-4429-BEB8-FFEDA09580DD}" type="pres">
      <dgm:prSet presAssocID="{C1C9DDDD-1C79-4ED4-BADF-AC2DECD69039}" presName="LShape" presStyleLbl="alignNode1" presStyleIdx="0" presStyleCnt="9"/>
      <dgm:spPr/>
    </dgm:pt>
    <dgm:pt modelId="{16A05205-1258-47FC-AAFD-03A7B70AEE5C}" type="pres">
      <dgm:prSet presAssocID="{C1C9DDDD-1C79-4ED4-BADF-AC2DECD6903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B1FCA9-F69E-4629-864B-62819362EFA4}" type="pres">
      <dgm:prSet presAssocID="{C1C9DDDD-1C79-4ED4-BADF-AC2DECD69039}" presName="Triangle" presStyleLbl="alignNode1" presStyleIdx="1" presStyleCnt="9"/>
      <dgm:spPr/>
    </dgm:pt>
    <dgm:pt modelId="{2D96C3EC-76DE-4962-BC14-825B0334AD0F}" type="pres">
      <dgm:prSet presAssocID="{5289B14A-6888-403F-83F0-DE83BD7CBC4B}" presName="sibTrans" presStyleCnt="0"/>
      <dgm:spPr/>
    </dgm:pt>
    <dgm:pt modelId="{749FBF54-EF2E-4079-B9E2-C7AFA8A1488D}" type="pres">
      <dgm:prSet presAssocID="{5289B14A-6888-403F-83F0-DE83BD7CBC4B}" presName="space" presStyleCnt="0"/>
      <dgm:spPr/>
    </dgm:pt>
    <dgm:pt modelId="{648E4F94-0164-4FD4-B7EB-E7A9EC6917BE}" type="pres">
      <dgm:prSet presAssocID="{264A87D6-AA25-4635-901E-1AC6D8DF41E4}" presName="composite" presStyleCnt="0"/>
      <dgm:spPr/>
    </dgm:pt>
    <dgm:pt modelId="{C5282B29-75A1-4573-8546-D5A50823D52D}" type="pres">
      <dgm:prSet presAssocID="{264A87D6-AA25-4635-901E-1AC6D8DF41E4}" presName="LShape" presStyleLbl="alignNode1" presStyleIdx="2" presStyleCnt="9"/>
      <dgm:spPr/>
    </dgm:pt>
    <dgm:pt modelId="{0EB21400-8CAA-4A79-9393-D34FFBC65B94}" type="pres">
      <dgm:prSet presAssocID="{264A87D6-AA25-4635-901E-1AC6D8DF41E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E4D4333-D28A-4B2F-A17F-A96CDB47585F}" type="pres">
      <dgm:prSet presAssocID="{264A87D6-AA25-4635-901E-1AC6D8DF41E4}" presName="Triangle" presStyleLbl="alignNode1" presStyleIdx="3" presStyleCnt="9"/>
      <dgm:spPr/>
    </dgm:pt>
    <dgm:pt modelId="{655489C8-6BED-42AE-84A8-3821FCB6B445}" type="pres">
      <dgm:prSet presAssocID="{D34E5176-DD9E-43AC-8CD0-AA35B357D0D8}" presName="sibTrans" presStyleCnt="0"/>
      <dgm:spPr/>
    </dgm:pt>
    <dgm:pt modelId="{BF8B4C32-04D7-47A8-A1EB-529CF3217CEE}" type="pres">
      <dgm:prSet presAssocID="{D34E5176-DD9E-43AC-8CD0-AA35B357D0D8}" presName="space" presStyleCnt="0"/>
      <dgm:spPr/>
    </dgm:pt>
    <dgm:pt modelId="{536A7FE2-BD2C-43C2-B524-9996F1791727}" type="pres">
      <dgm:prSet presAssocID="{E936EEE5-F696-46A4-9797-F874AC2CE6C7}" presName="composite" presStyleCnt="0"/>
      <dgm:spPr/>
    </dgm:pt>
    <dgm:pt modelId="{F9BC61A2-56F9-4375-997A-C2A1260D8DDC}" type="pres">
      <dgm:prSet presAssocID="{E936EEE5-F696-46A4-9797-F874AC2CE6C7}" presName="LShape" presStyleLbl="alignNode1" presStyleIdx="4" presStyleCnt="9"/>
      <dgm:spPr/>
    </dgm:pt>
    <dgm:pt modelId="{86F9954A-15B9-4CC8-ADC7-32EA9B916209}" type="pres">
      <dgm:prSet presAssocID="{E936EEE5-F696-46A4-9797-F874AC2CE6C7}" presName="ParentText" presStyleLbl="revTx" presStyleIdx="2" presStyleCnt="5" custScaleY="101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3DF4219-345E-413B-AC7E-770205B42CDC}" type="pres">
      <dgm:prSet presAssocID="{E936EEE5-F696-46A4-9797-F874AC2CE6C7}" presName="Triangle" presStyleLbl="alignNode1" presStyleIdx="5" presStyleCnt="9"/>
      <dgm:spPr/>
    </dgm:pt>
    <dgm:pt modelId="{1530645F-4C76-4F9A-AAD3-AF86772FE772}" type="pres">
      <dgm:prSet presAssocID="{FDC28331-DCEF-4EE5-BD91-3A359460B64C}" presName="sibTrans" presStyleCnt="0"/>
      <dgm:spPr/>
    </dgm:pt>
    <dgm:pt modelId="{4885231B-90C7-454F-B720-3D80CA780656}" type="pres">
      <dgm:prSet presAssocID="{FDC28331-DCEF-4EE5-BD91-3A359460B64C}" presName="space" presStyleCnt="0"/>
      <dgm:spPr/>
    </dgm:pt>
    <dgm:pt modelId="{D1BE3D5E-B2FC-4DDE-806D-2F41FD640456}" type="pres">
      <dgm:prSet presAssocID="{811ACD5C-3D1A-4D61-952D-19EA42E9BB66}" presName="composite" presStyleCnt="0"/>
      <dgm:spPr/>
    </dgm:pt>
    <dgm:pt modelId="{FE86423B-60EF-41FD-B17A-7980EC209BBF}" type="pres">
      <dgm:prSet presAssocID="{811ACD5C-3D1A-4D61-952D-19EA42E9BB66}" presName="LShape" presStyleLbl="alignNode1" presStyleIdx="6" presStyleCnt="9"/>
      <dgm:spPr/>
    </dgm:pt>
    <dgm:pt modelId="{EEB0A979-7C47-465A-BFE1-7C8E5240A93A}" type="pres">
      <dgm:prSet presAssocID="{811ACD5C-3D1A-4D61-952D-19EA42E9BB66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5417C-2AB4-4C5A-8FD2-4985ED41A8BB}" type="pres">
      <dgm:prSet presAssocID="{811ACD5C-3D1A-4D61-952D-19EA42E9BB66}" presName="Triangle" presStyleLbl="alignNode1" presStyleIdx="7" presStyleCnt="9"/>
      <dgm:spPr/>
    </dgm:pt>
    <dgm:pt modelId="{03520940-101D-415D-AFD5-F94193347CCE}" type="pres">
      <dgm:prSet presAssocID="{2A0F4D23-6123-4A28-AE9A-D13B5F7E3AF8}" presName="sibTrans" presStyleCnt="0"/>
      <dgm:spPr/>
    </dgm:pt>
    <dgm:pt modelId="{F0D81991-185C-4221-A041-F628B228C441}" type="pres">
      <dgm:prSet presAssocID="{2A0F4D23-6123-4A28-AE9A-D13B5F7E3AF8}" presName="space" presStyleCnt="0"/>
      <dgm:spPr/>
    </dgm:pt>
    <dgm:pt modelId="{D7CD4951-47F6-44A8-B551-B75E4F7FDF2C}" type="pres">
      <dgm:prSet presAssocID="{B25267D7-941E-4ADA-90A6-DE11C2190CE4}" presName="composite" presStyleCnt="0"/>
      <dgm:spPr/>
    </dgm:pt>
    <dgm:pt modelId="{32405E65-2195-4357-A082-327E64C922FF}" type="pres">
      <dgm:prSet presAssocID="{B25267D7-941E-4ADA-90A6-DE11C2190CE4}" presName="LShape" presStyleLbl="alignNode1" presStyleIdx="8" presStyleCnt="9"/>
      <dgm:spPr/>
    </dgm:pt>
    <dgm:pt modelId="{ED2E6B3C-AC14-466A-BDA4-B83A45822D73}" type="pres">
      <dgm:prSet presAssocID="{B25267D7-941E-4ADA-90A6-DE11C2190CE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1DBC09C-B83B-46DF-A5CE-B1DF0216A692}" type="presOf" srcId="{264A87D6-AA25-4635-901E-1AC6D8DF41E4}" destId="{0EB21400-8CAA-4A79-9393-D34FFBC65B94}" srcOrd="0" destOrd="0" presId="urn:microsoft.com/office/officeart/2009/3/layout/StepUpProcess"/>
    <dgm:cxn modelId="{E5C8B575-01DE-4117-84D3-950CAAEB2F9B}" type="presOf" srcId="{811ACD5C-3D1A-4D61-952D-19EA42E9BB66}" destId="{EEB0A979-7C47-465A-BFE1-7C8E5240A93A}" srcOrd="0" destOrd="0" presId="urn:microsoft.com/office/officeart/2009/3/layout/StepUpProcess"/>
    <dgm:cxn modelId="{B0EBFE2D-05CA-479E-9C68-F5EE0C3C154D}" srcId="{88750713-F28C-462A-B163-A42A755067B2}" destId="{C1C9DDDD-1C79-4ED4-BADF-AC2DECD69039}" srcOrd="0" destOrd="0" parTransId="{16AAC60D-740C-4BF5-9D14-C7D3B4D9F404}" sibTransId="{5289B14A-6888-403F-83F0-DE83BD7CBC4B}"/>
    <dgm:cxn modelId="{B3527B4D-C06C-413F-B6B3-85EEB83D4FE2}" type="presOf" srcId="{88750713-F28C-462A-B163-A42A755067B2}" destId="{AECAF323-1863-44E5-9F13-4855FA26B139}" srcOrd="0" destOrd="0" presId="urn:microsoft.com/office/officeart/2009/3/layout/StepUpProcess"/>
    <dgm:cxn modelId="{62BAA328-E050-4E5F-8910-098CB17DB0DB}" srcId="{88750713-F28C-462A-B163-A42A755067B2}" destId="{B25267D7-941E-4ADA-90A6-DE11C2190CE4}" srcOrd="4" destOrd="0" parTransId="{380266FA-33D4-4124-8C4D-6BCACDC38B06}" sibTransId="{B7878555-B856-4FD3-8201-4C3117A3702F}"/>
    <dgm:cxn modelId="{0B84F010-7009-4F53-BCE1-3FB852EB0FEF}" type="presOf" srcId="{B25267D7-941E-4ADA-90A6-DE11C2190CE4}" destId="{ED2E6B3C-AC14-466A-BDA4-B83A45822D73}" srcOrd="0" destOrd="0" presId="urn:microsoft.com/office/officeart/2009/3/layout/StepUpProcess"/>
    <dgm:cxn modelId="{D22B576E-14F1-4E8F-B36A-B1B96462274B}" srcId="{88750713-F28C-462A-B163-A42A755067B2}" destId="{E936EEE5-F696-46A4-9797-F874AC2CE6C7}" srcOrd="2" destOrd="0" parTransId="{8E55EBFC-13FF-4E84-87D4-02F6BC8C80E1}" sibTransId="{FDC28331-DCEF-4EE5-BD91-3A359460B64C}"/>
    <dgm:cxn modelId="{46D7263C-138E-4DA4-A5EE-C18EE015550E}" type="presOf" srcId="{E936EEE5-F696-46A4-9797-F874AC2CE6C7}" destId="{86F9954A-15B9-4CC8-ADC7-32EA9B916209}" srcOrd="0" destOrd="0" presId="urn:microsoft.com/office/officeart/2009/3/layout/StepUpProcess"/>
    <dgm:cxn modelId="{68C406B8-BAFC-4DEF-B413-F2156F2028E9}" srcId="{88750713-F28C-462A-B163-A42A755067B2}" destId="{264A87D6-AA25-4635-901E-1AC6D8DF41E4}" srcOrd="1" destOrd="0" parTransId="{AF33D6C3-E76D-4C63-A059-94E68F88BFBF}" sibTransId="{D34E5176-DD9E-43AC-8CD0-AA35B357D0D8}"/>
    <dgm:cxn modelId="{3474FD98-2A4E-4A79-80C3-34585CE90648}" type="presOf" srcId="{C1C9DDDD-1C79-4ED4-BADF-AC2DECD69039}" destId="{16A05205-1258-47FC-AAFD-03A7B70AEE5C}" srcOrd="0" destOrd="0" presId="urn:microsoft.com/office/officeart/2009/3/layout/StepUpProcess"/>
    <dgm:cxn modelId="{B79C01C2-5CCD-4F17-8C87-6DFDF0F9DCA2}" srcId="{88750713-F28C-462A-B163-A42A755067B2}" destId="{811ACD5C-3D1A-4D61-952D-19EA42E9BB66}" srcOrd="3" destOrd="0" parTransId="{72687A7C-1F23-45EF-9BD1-702CDEC36898}" sibTransId="{2A0F4D23-6123-4A28-AE9A-D13B5F7E3AF8}"/>
    <dgm:cxn modelId="{85A69DF9-99D9-4C12-8E9E-B9C2D0F4C248}" type="presParOf" srcId="{AECAF323-1863-44E5-9F13-4855FA26B139}" destId="{F3E082EA-1583-4873-A172-AF2FC75EBD1F}" srcOrd="0" destOrd="0" presId="urn:microsoft.com/office/officeart/2009/3/layout/StepUpProcess"/>
    <dgm:cxn modelId="{056E2FF6-6988-41BD-8BCB-27508AFBF8CB}" type="presParOf" srcId="{F3E082EA-1583-4873-A172-AF2FC75EBD1F}" destId="{027EBD37-F933-4429-BEB8-FFEDA09580DD}" srcOrd="0" destOrd="0" presId="urn:microsoft.com/office/officeart/2009/3/layout/StepUpProcess"/>
    <dgm:cxn modelId="{D55B1E50-408A-4504-AABB-A818804AC8BD}" type="presParOf" srcId="{F3E082EA-1583-4873-A172-AF2FC75EBD1F}" destId="{16A05205-1258-47FC-AAFD-03A7B70AEE5C}" srcOrd="1" destOrd="0" presId="urn:microsoft.com/office/officeart/2009/3/layout/StepUpProcess"/>
    <dgm:cxn modelId="{99A254B1-CC31-436C-9DD2-619B3EC1DE46}" type="presParOf" srcId="{F3E082EA-1583-4873-A172-AF2FC75EBD1F}" destId="{A0B1FCA9-F69E-4629-864B-62819362EFA4}" srcOrd="2" destOrd="0" presId="urn:microsoft.com/office/officeart/2009/3/layout/StepUpProcess"/>
    <dgm:cxn modelId="{9FCAE521-FA0F-4371-B8E1-1B7B0E0A1D4B}" type="presParOf" srcId="{AECAF323-1863-44E5-9F13-4855FA26B139}" destId="{2D96C3EC-76DE-4962-BC14-825B0334AD0F}" srcOrd="1" destOrd="0" presId="urn:microsoft.com/office/officeart/2009/3/layout/StepUpProcess"/>
    <dgm:cxn modelId="{C2EEC43D-1151-4F28-8647-5612EDE497AA}" type="presParOf" srcId="{2D96C3EC-76DE-4962-BC14-825B0334AD0F}" destId="{749FBF54-EF2E-4079-B9E2-C7AFA8A1488D}" srcOrd="0" destOrd="0" presId="urn:microsoft.com/office/officeart/2009/3/layout/StepUpProcess"/>
    <dgm:cxn modelId="{0DE1027B-D390-47EA-ADEA-F0318127B703}" type="presParOf" srcId="{AECAF323-1863-44E5-9F13-4855FA26B139}" destId="{648E4F94-0164-4FD4-B7EB-E7A9EC6917BE}" srcOrd="2" destOrd="0" presId="urn:microsoft.com/office/officeart/2009/3/layout/StepUpProcess"/>
    <dgm:cxn modelId="{3C71172E-35A2-42E6-86AD-051DF47F8AB4}" type="presParOf" srcId="{648E4F94-0164-4FD4-B7EB-E7A9EC6917BE}" destId="{C5282B29-75A1-4573-8546-D5A50823D52D}" srcOrd="0" destOrd="0" presId="urn:microsoft.com/office/officeart/2009/3/layout/StepUpProcess"/>
    <dgm:cxn modelId="{AD4B9046-7B5A-40FB-ADAB-17F3B42FA7BC}" type="presParOf" srcId="{648E4F94-0164-4FD4-B7EB-E7A9EC6917BE}" destId="{0EB21400-8CAA-4A79-9393-D34FFBC65B94}" srcOrd="1" destOrd="0" presId="urn:microsoft.com/office/officeart/2009/3/layout/StepUpProcess"/>
    <dgm:cxn modelId="{24D9607C-7E72-40DA-8DDC-39086D188685}" type="presParOf" srcId="{648E4F94-0164-4FD4-B7EB-E7A9EC6917BE}" destId="{2E4D4333-D28A-4B2F-A17F-A96CDB47585F}" srcOrd="2" destOrd="0" presId="urn:microsoft.com/office/officeart/2009/3/layout/StepUpProcess"/>
    <dgm:cxn modelId="{83333632-C7A7-4FC9-A3B1-943AC1EB3B95}" type="presParOf" srcId="{AECAF323-1863-44E5-9F13-4855FA26B139}" destId="{655489C8-6BED-42AE-84A8-3821FCB6B445}" srcOrd="3" destOrd="0" presId="urn:microsoft.com/office/officeart/2009/3/layout/StepUpProcess"/>
    <dgm:cxn modelId="{0BB9110E-C346-4DDE-9295-4EE9BA7DA179}" type="presParOf" srcId="{655489C8-6BED-42AE-84A8-3821FCB6B445}" destId="{BF8B4C32-04D7-47A8-A1EB-529CF3217CEE}" srcOrd="0" destOrd="0" presId="urn:microsoft.com/office/officeart/2009/3/layout/StepUpProcess"/>
    <dgm:cxn modelId="{49C441C8-D321-4E23-9307-379914A549C2}" type="presParOf" srcId="{AECAF323-1863-44E5-9F13-4855FA26B139}" destId="{536A7FE2-BD2C-43C2-B524-9996F1791727}" srcOrd="4" destOrd="0" presId="urn:microsoft.com/office/officeart/2009/3/layout/StepUpProcess"/>
    <dgm:cxn modelId="{E76AB0EC-46E5-418D-9759-CAF30FB085B0}" type="presParOf" srcId="{536A7FE2-BD2C-43C2-B524-9996F1791727}" destId="{F9BC61A2-56F9-4375-997A-C2A1260D8DDC}" srcOrd="0" destOrd="0" presId="urn:microsoft.com/office/officeart/2009/3/layout/StepUpProcess"/>
    <dgm:cxn modelId="{25189B5F-2E4C-4E6D-9280-7D0E90BE4AAB}" type="presParOf" srcId="{536A7FE2-BD2C-43C2-B524-9996F1791727}" destId="{86F9954A-15B9-4CC8-ADC7-32EA9B916209}" srcOrd="1" destOrd="0" presId="urn:microsoft.com/office/officeart/2009/3/layout/StepUpProcess"/>
    <dgm:cxn modelId="{115FB0D4-A4FC-4A8F-93C6-E6A6DF9871C2}" type="presParOf" srcId="{536A7FE2-BD2C-43C2-B524-9996F1791727}" destId="{63DF4219-345E-413B-AC7E-770205B42CDC}" srcOrd="2" destOrd="0" presId="urn:microsoft.com/office/officeart/2009/3/layout/StepUpProcess"/>
    <dgm:cxn modelId="{018EF891-ABE9-4723-A712-0E61DD6C0A41}" type="presParOf" srcId="{AECAF323-1863-44E5-9F13-4855FA26B139}" destId="{1530645F-4C76-4F9A-AAD3-AF86772FE772}" srcOrd="5" destOrd="0" presId="urn:microsoft.com/office/officeart/2009/3/layout/StepUpProcess"/>
    <dgm:cxn modelId="{53EFBAF2-6C5C-42C4-843C-4D6485C94916}" type="presParOf" srcId="{1530645F-4C76-4F9A-AAD3-AF86772FE772}" destId="{4885231B-90C7-454F-B720-3D80CA780656}" srcOrd="0" destOrd="0" presId="urn:microsoft.com/office/officeart/2009/3/layout/StepUpProcess"/>
    <dgm:cxn modelId="{635FDF8E-8EFA-4F20-9CDA-648451851E8D}" type="presParOf" srcId="{AECAF323-1863-44E5-9F13-4855FA26B139}" destId="{D1BE3D5E-B2FC-4DDE-806D-2F41FD640456}" srcOrd="6" destOrd="0" presId="urn:microsoft.com/office/officeart/2009/3/layout/StepUpProcess"/>
    <dgm:cxn modelId="{E1FE9287-3EB7-4743-8052-66CD9397B1D1}" type="presParOf" srcId="{D1BE3D5E-B2FC-4DDE-806D-2F41FD640456}" destId="{FE86423B-60EF-41FD-B17A-7980EC209BBF}" srcOrd="0" destOrd="0" presId="urn:microsoft.com/office/officeart/2009/3/layout/StepUpProcess"/>
    <dgm:cxn modelId="{8697054E-9244-47DA-B916-FFC57F99B8FD}" type="presParOf" srcId="{D1BE3D5E-B2FC-4DDE-806D-2F41FD640456}" destId="{EEB0A979-7C47-465A-BFE1-7C8E5240A93A}" srcOrd="1" destOrd="0" presId="urn:microsoft.com/office/officeart/2009/3/layout/StepUpProcess"/>
    <dgm:cxn modelId="{3798F292-A14C-41FB-8249-BCE124B950C7}" type="presParOf" srcId="{D1BE3D5E-B2FC-4DDE-806D-2F41FD640456}" destId="{9605417C-2AB4-4C5A-8FD2-4985ED41A8BB}" srcOrd="2" destOrd="0" presId="urn:microsoft.com/office/officeart/2009/3/layout/StepUpProcess"/>
    <dgm:cxn modelId="{D56E0470-74EF-4877-80D5-E48CE2558151}" type="presParOf" srcId="{AECAF323-1863-44E5-9F13-4855FA26B139}" destId="{03520940-101D-415D-AFD5-F94193347CCE}" srcOrd="7" destOrd="0" presId="urn:microsoft.com/office/officeart/2009/3/layout/StepUpProcess"/>
    <dgm:cxn modelId="{D90C285E-6E65-4015-A3A7-5ACDBC7229DA}" type="presParOf" srcId="{03520940-101D-415D-AFD5-F94193347CCE}" destId="{F0D81991-185C-4221-A041-F628B228C441}" srcOrd="0" destOrd="0" presId="urn:microsoft.com/office/officeart/2009/3/layout/StepUpProcess"/>
    <dgm:cxn modelId="{6A8202DF-345A-4716-9E8D-063801886518}" type="presParOf" srcId="{AECAF323-1863-44E5-9F13-4855FA26B139}" destId="{D7CD4951-47F6-44A8-B551-B75E4F7FDF2C}" srcOrd="8" destOrd="0" presId="urn:microsoft.com/office/officeart/2009/3/layout/StepUpProcess"/>
    <dgm:cxn modelId="{51F60E70-E38A-48FB-82EE-097D27EBDC7A}" type="presParOf" srcId="{D7CD4951-47F6-44A8-B551-B75E4F7FDF2C}" destId="{32405E65-2195-4357-A082-327E64C922FF}" srcOrd="0" destOrd="0" presId="urn:microsoft.com/office/officeart/2009/3/layout/StepUpProcess"/>
    <dgm:cxn modelId="{CDC30F5C-92A3-4236-AE08-B54102445616}" type="presParOf" srcId="{D7CD4951-47F6-44A8-B551-B75E4F7FDF2C}" destId="{ED2E6B3C-AC14-466A-BDA4-B83A45822D7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50713-F28C-462A-B163-A42A755067B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3" csCatId="colorful" phldr="1"/>
      <dgm:spPr/>
    </dgm:pt>
    <dgm:pt modelId="{C1C9DDDD-1C79-4ED4-BADF-AC2DECD69039}">
      <dgm:prSet phldrT="[Texto]"/>
      <dgm:spPr/>
      <dgm:t>
        <a:bodyPr/>
        <a:lstStyle/>
        <a:p>
          <a:r>
            <a:rPr lang="es-PE" dirty="0" smtClean="0"/>
            <a:t>Inicio</a:t>
          </a:r>
          <a:endParaRPr lang="es-ES" dirty="0"/>
        </a:p>
      </dgm:t>
    </dgm:pt>
    <dgm:pt modelId="{16AAC60D-740C-4BF5-9D14-C7D3B4D9F404}" type="parTrans" cxnId="{B0EBFE2D-05CA-479E-9C68-F5EE0C3C154D}">
      <dgm:prSet/>
      <dgm:spPr/>
      <dgm:t>
        <a:bodyPr/>
        <a:lstStyle/>
        <a:p>
          <a:endParaRPr lang="es-ES"/>
        </a:p>
      </dgm:t>
    </dgm:pt>
    <dgm:pt modelId="{5289B14A-6888-403F-83F0-DE83BD7CBC4B}" type="sibTrans" cxnId="{B0EBFE2D-05CA-479E-9C68-F5EE0C3C154D}">
      <dgm:prSet/>
      <dgm:spPr/>
      <dgm:t>
        <a:bodyPr/>
        <a:lstStyle/>
        <a:p>
          <a:endParaRPr lang="es-ES"/>
        </a:p>
      </dgm:t>
    </dgm:pt>
    <dgm:pt modelId="{264A87D6-AA25-4635-901E-1AC6D8DF41E4}">
      <dgm:prSet phldrT="[Texto]"/>
      <dgm:spPr/>
      <dgm:t>
        <a:bodyPr/>
        <a:lstStyle/>
        <a:p>
          <a:r>
            <a:rPr lang="es-PE" dirty="0" smtClean="0"/>
            <a:t>Planeación</a:t>
          </a:r>
          <a:endParaRPr lang="es-ES" dirty="0"/>
        </a:p>
      </dgm:t>
    </dgm:pt>
    <dgm:pt modelId="{AF33D6C3-E76D-4C63-A059-94E68F88BFBF}" type="parTrans" cxnId="{68C406B8-BAFC-4DEF-B413-F2156F2028E9}">
      <dgm:prSet/>
      <dgm:spPr/>
      <dgm:t>
        <a:bodyPr/>
        <a:lstStyle/>
        <a:p>
          <a:endParaRPr lang="es-ES"/>
        </a:p>
      </dgm:t>
    </dgm:pt>
    <dgm:pt modelId="{D34E5176-DD9E-43AC-8CD0-AA35B357D0D8}" type="sibTrans" cxnId="{68C406B8-BAFC-4DEF-B413-F2156F2028E9}">
      <dgm:prSet/>
      <dgm:spPr/>
      <dgm:t>
        <a:bodyPr/>
        <a:lstStyle/>
        <a:p>
          <a:endParaRPr lang="es-ES"/>
        </a:p>
      </dgm:t>
    </dgm:pt>
    <dgm:pt modelId="{E936EEE5-F696-46A4-9797-F874AC2CE6C7}">
      <dgm:prSet phldrT="[Texto]"/>
      <dgm:spPr/>
      <dgm:t>
        <a:bodyPr/>
        <a:lstStyle/>
        <a:p>
          <a:r>
            <a:rPr lang="es-PE" dirty="0" smtClean="0"/>
            <a:t>Ejecución</a:t>
          </a:r>
          <a:endParaRPr lang="es-ES" dirty="0"/>
        </a:p>
      </dgm:t>
    </dgm:pt>
    <dgm:pt modelId="{8E55EBFC-13FF-4E84-87D4-02F6BC8C80E1}" type="parTrans" cxnId="{D22B576E-14F1-4E8F-B36A-B1B96462274B}">
      <dgm:prSet/>
      <dgm:spPr/>
      <dgm:t>
        <a:bodyPr/>
        <a:lstStyle/>
        <a:p>
          <a:endParaRPr lang="es-ES"/>
        </a:p>
      </dgm:t>
    </dgm:pt>
    <dgm:pt modelId="{FDC28331-DCEF-4EE5-BD91-3A359460B64C}" type="sibTrans" cxnId="{D22B576E-14F1-4E8F-B36A-B1B96462274B}">
      <dgm:prSet/>
      <dgm:spPr/>
      <dgm:t>
        <a:bodyPr/>
        <a:lstStyle/>
        <a:p>
          <a:endParaRPr lang="es-ES"/>
        </a:p>
      </dgm:t>
    </dgm:pt>
    <dgm:pt modelId="{B25267D7-941E-4ADA-90A6-DE11C2190CE4}">
      <dgm:prSet phldrT="[Texto]"/>
      <dgm:spPr/>
      <dgm:t>
        <a:bodyPr/>
        <a:lstStyle/>
        <a:p>
          <a:r>
            <a:rPr lang="es-PE" dirty="0" smtClean="0"/>
            <a:t>Cierre de Proyecto</a:t>
          </a:r>
          <a:endParaRPr lang="es-ES" dirty="0"/>
        </a:p>
      </dgm:t>
    </dgm:pt>
    <dgm:pt modelId="{380266FA-33D4-4124-8C4D-6BCACDC38B06}" type="parTrans" cxnId="{62BAA328-E050-4E5F-8910-098CB17DB0DB}">
      <dgm:prSet/>
      <dgm:spPr/>
      <dgm:t>
        <a:bodyPr/>
        <a:lstStyle/>
        <a:p>
          <a:endParaRPr lang="es-ES"/>
        </a:p>
      </dgm:t>
    </dgm:pt>
    <dgm:pt modelId="{B7878555-B856-4FD3-8201-4C3117A3702F}" type="sibTrans" cxnId="{62BAA328-E050-4E5F-8910-098CB17DB0DB}">
      <dgm:prSet/>
      <dgm:spPr/>
      <dgm:t>
        <a:bodyPr/>
        <a:lstStyle/>
        <a:p>
          <a:endParaRPr lang="es-ES"/>
        </a:p>
      </dgm:t>
    </dgm:pt>
    <dgm:pt modelId="{7B5300F2-F730-4E5E-B615-E5BFCA88C5AD}">
      <dgm:prSet phldrT="[Texto]"/>
      <dgm:spPr/>
      <dgm:t>
        <a:bodyPr/>
        <a:lstStyle/>
        <a:p>
          <a:r>
            <a:rPr lang="es-PE" dirty="0" smtClean="0"/>
            <a:t>Control</a:t>
          </a:r>
          <a:endParaRPr lang="es-ES" dirty="0"/>
        </a:p>
      </dgm:t>
    </dgm:pt>
    <dgm:pt modelId="{EECCB20C-32A4-4038-AB12-7177E99A7222}" type="parTrans" cxnId="{1CEB35BA-BFE6-4FD1-9DB7-5603ECFE3575}">
      <dgm:prSet/>
      <dgm:spPr/>
      <dgm:t>
        <a:bodyPr/>
        <a:lstStyle/>
        <a:p>
          <a:endParaRPr lang="es-ES"/>
        </a:p>
      </dgm:t>
    </dgm:pt>
    <dgm:pt modelId="{140F6C5B-3C9E-4A6D-A8CF-FBE75EF2BBB6}" type="sibTrans" cxnId="{1CEB35BA-BFE6-4FD1-9DB7-5603ECFE3575}">
      <dgm:prSet/>
      <dgm:spPr/>
      <dgm:t>
        <a:bodyPr/>
        <a:lstStyle/>
        <a:p>
          <a:endParaRPr lang="es-ES"/>
        </a:p>
      </dgm:t>
    </dgm:pt>
    <dgm:pt modelId="{AECAF323-1863-44E5-9F13-4855FA26B139}" type="pres">
      <dgm:prSet presAssocID="{88750713-F28C-462A-B163-A42A755067B2}" presName="rootnode" presStyleCnt="0">
        <dgm:presLayoutVars>
          <dgm:chMax/>
          <dgm:chPref/>
          <dgm:dir/>
          <dgm:animLvl val="lvl"/>
        </dgm:presLayoutVars>
      </dgm:prSet>
      <dgm:spPr/>
    </dgm:pt>
    <dgm:pt modelId="{F3E082EA-1583-4873-A172-AF2FC75EBD1F}" type="pres">
      <dgm:prSet presAssocID="{C1C9DDDD-1C79-4ED4-BADF-AC2DECD69039}" presName="composite" presStyleCnt="0"/>
      <dgm:spPr/>
    </dgm:pt>
    <dgm:pt modelId="{027EBD37-F933-4429-BEB8-FFEDA09580DD}" type="pres">
      <dgm:prSet presAssocID="{C1C9DDDD-1C79-4ED4-BADF-AC2DECD69039}" presName="LShape" presStyleLbl="alignNode1" presStyleIdx="0" presStyleCnt="9"/>
      <dgm:spPr/>
    </dgm:pt>
    <dgm:pt modelId="{16A05205-1258-47FC-AAFD-03A7B70AEE5C}" type="pres">
      <dgm:prSet presAssocID="{C1C9DDDD-1C79-4ED4-BADF-AC2DECD6903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B1FCA9-F69E-4629-864B-62819362EFA4}" type="pres">
      <dgm:prSet presAssocID="{C1C9DDDD-1C79-4ED4-BADF-AC2DECD69039}" presName="Triangle" presStyleLbl="alignNode1" presStyleIdx="1" presStyleCnt="9"/>
      <dgm:spPr/>
    </dgm:pt>
    <dgm:pt modelId="{2D96C3EC-76DE-4962-BC14-825B0334AD0F}" type="pres">
      <dgm:prSet presAssocID="{5289B14A-6888-403F-83F0-DE83BD7CBC4B}" presName="sibTrans" presStyleCnt="0"/>
      <dgm:spPr/>
    </dgm:pt>
    <dgm:pt modelId="{749FBF54-EF2E-4079-B9E2-C7AFA8A1488D}" type="pres">
      <dgm:prSet presAssocID="{5289B14A-6888-403F-83F0-DE83BD7CBC4B}" presName="space" presStyleCnt="0"/>
      <dgm:spPr/>
    </dgm:pt>
    <dgm:pt modelId="{648E4F94-0164-4FD4-B7EB-E7A9EC6917BE}" type="pres">
      <dgm:prSet presAssocID="{264A87D6-AA25-4635-901E-1AC6D8DF41E4}" presName="composite" presStyleCnt="0"/>
      <dgm:spPr/>
    </dgm:pt>
    <dgm:pt modelId="{C5282B29-75A1-4573-8546-D5A50823D52D}" type="pres">
      <dgm:prSet presAssocID="{264A87D6-AA25-4635-901E-1AC6D8DF41E4}" presName="LShape" presStyleLbl="alignNode1" presStyleIdx="2" presStyleCnt="9"/>
      <dgm:spPr/>
    </dgm:pt>
    <dgm:pt modelId="{0EB21400-8CAA-4A79-9393-D34FFBC65B94}" type="pres">
      <dgm:prSet presAssocID="{264A87D6-AA25-4635-901E-1AC6D8DF41E4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E4D4333-D28A-4B2F-A17F-A96CDB47585F}" type="pres">
      <dgm:prSet presAssocID="{264A87D6-AA25-4635-901E-1AC6D8DF41E4}" presName="Triangle" presStyleLbl="alignNode1" presStyleIdx="3" presStyleCnt="9"/>
      <dgm:spPr/>
    </dgm:pt>
    <dgm:pt modelId="{655489C8-6BED-42AE-84A8-3821FCB6B445}" type="pres">
      <dgm:prSet presAssocID="{D34E5176-DD9E-43AC-8CD0-AA35B357D0D8}" presName="sibTrans" presStyleCnt="0"/>
      <dgm:spPr/>
    </dgm:pt>
    <dgm:pt modelId="{BF8B4C32-04D7-47A8-A1EB-529CF3217CEE}" type="pres">
      <dgm:prSet presAssocID="{D34E5176-DD9E-43AC-8CD0-AA35B357D0D8}" presName="space" presStyleCnt="0"/>
      <dgm:spPr/>
    </dgm:pt>
    <dgm:pt modelId="{536A7FE2-BD2C-43C2-B524-9996F1791727}" type="pres">
      <dgm:prSet presAssocID="{E936EEE5-F696-46A4-9797-F874AC2CE6C7}" presName="composite" presStyleCnt="0"/>
      <dgm:spPr/>
    </dgm:pt>
    <dgm:pt modelId="{F9BC61A2-56F9-4375-997A-C2A1260D8DDC}" type="pres">
      <dgm:prSet presAssocID="{E936EEE5-F696-46A4-9797-F874AC2CE6C7}" presName="LShape" presStyleLbl="alignNode1" presStyleIdx="4" presStyleCnt="9"/>
      <dgm:spPr/>
    </dgm:pt>
    <dgm:pt modelId="{86F9954A-15B9-4CC8-ADC7-32EA9B916209}" type="pres">
      <dgm:prSet presAssocID="{E936EEE5-F696-46A4-9797-F874AC2CE6C7}" presName="ParentText" presStyleLbl="revTx" presStyleIdx="2" presStyleCnt="5" custScaleY="101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3DF4219-345E-413B-AC7E-770205B42CDC}" type="pres">
      <dgm:prSet presAssocID="{E936EEE5-F696-46A4-9797-F874AC2CE6C7}" presName="Triangle" presStyleLbl="alignNode1" presStyleIdx="5" presStyleCnt="9"/>
      <dgm:spPr/>
    </dgm:pt>
    <dgm:pt modelId="{1530645F-4C76-4F9A-AAD3-AF86772FE772}" type="pres">
      <dgm:prSet presAssocID="{FDC28331-DCEF-4EE5-BD91-3A359460B64C}" presName="sibTrans" presStyleCnt="0"/>
      <dgm:spPr/>
    </dgm:pt>
    <dgm:pt modelId="{4885231B-90C7-454F-B720-3D80CA780656}" type="pres">
      <dgm:prSet presAssocID="{FDC28331-DCEF-4EE5-BD91-3A359460B64C}" presName="space" presStyleCnt="0"/>
      <dgm:spPr/>
    </dgm:pt>
    <dgm:pt modelId="{A210EEA1-C7A5-4E8F-A987-5CA08CD4113D}" type="pres">
      <dgm:prSet presAssocID="{7B5300F2-F730-4E5E-B615-E5BFCA88C5AD}" presName="composite" presStyleCnt="0"/>
      <dgm:spPr/>
    </dgm:pt>
    <dgm:pt modelId="{77EF002E-2A57-4069-995A-5BD65AC5EDF1}" type="pres">
      <dgm:prSet presAssocID="{7B5300F2-F730-4E5E-B615-E5BFCA88C5AD}" presName="LShape" presStyleLbl="alignNode1" presStyleIdx="6" presStyleCnt="9"/>
      <dgm:spPr/>
    </dgm:pt>
    <dgm:pt modelId="{A32113D8-F924-471A-8ACB-74FE7D49F471}" type="pres">
      <dgm:prSet presAssocID="{7B5300F2-F730-4E5E-B615-E5BFCA88C5A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A328585-F6CC-437A-84E7-E0EBFCD61788}" type="pres">
      <dgm:prSet presAssocID="{7B5300F2-F730-4E5E-B615-E5BFCA88C5AD}" presName="Triangle" presStyleLbl="alignNode1" presStyleIdx="7" presStyleCnt="9"/>
      <dgm:spPr/>
    </dgm:pt>
    <dgm:pt modelId="{6EDAC8C0-0F77-41A0-8EAC-B8FD9F6BEF01}" type="pres">
      <dgm:prSet presAssocID="{140F6C5B-3C9E-4A6D-A8CF-FBE75EF2BBB6}" presName="sibTrans" presStyleCnt="0"/>
      <dgm:spPr/>
    </dgm:pt>
    <dgm:pt modelId="{F462DFBA-5FA4-4CB1-A013-B5FDF51B3B68}" type="pres">
      <dgm:prSet presAssocID="{140F6C5B-3C9E-4A6D-A8CF-FBE75EF2BBB6}" presName="space" presStyleCnt="0"/>
      <dgm:spPr/>
    </dgm:pt>
    <dgm:pt modelId="{D7CD4951-47F6-44A8-B551-B75E4F7FDF2C}" type="pres">
      <dgm:prSet presAssocID="{B25267D7-941E-4ADA-90A6-DE11C2190CE4}" presName="composite" presStyleCnt="0"/>
      <dgm:spPr/>
    </dgm:pt>
    <dgm:pt modelId="{32405E65-2195-4357-A082-327E64C922FF}" type="pres">
      <dgm:prSet presAssocID="{B25267D7-941E-4ADA-90A6-DE11C2190CE4}" presName="LShape" presStyleLbl="alignNode1" presStyleIdx="8" presStyleCnt="9"/>
      <dgm:spPr/>
    </dgm:pt>
    <dgm:pt modelId="{ED2E6B3C-AC14-466A-BDA4-B83A45822D73}" type="pres">
      <dgm:prSet presAssocID="{B25267D7-941E-4ADA-90A6-DE11C2190CE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77A6FBB-C63A-40B7-B28C-F482737D62AE}" type="presOf" srcId="{B25267D7-941E-4ADA-90A6-DE11C2190CE4}" destId="{ED2E6B3C-AC14-466A-BDA4-B83A45822D73}" srcOrd="0" destOrd="0" presId="urn:microsoft.com/office/officeart/2009/3/layout/StepUpProcess"/>
    <dgm:cxn modelId="{890B86AA-7AC3-442C-94E8-EEDCBAFE9CED}" type="presOf" srcId="{88750713-F28C-462A-B163-A42A755067B2}" destId="{AECAF323-1863-44E5-9F13-4855FA26B139}" srcOrd="0" destOrd="0" presId="urn:microsoft.com/office/officeart/2009/3/layout/StepUpProcess"/>
    <dgm:cxn modelId="{02616E23-0D0A-4893-991B-01C6E1D5F035}" type="presOf" srcId="{C1C9DDDD-1C79-4ED4-BADF-AC2DECD69039}" destId="{16A05205-1258-47FC-AAFD-03A7B70AEE5C}" srcOrd="0" destOrd="0" presId="urn:microsoft.com/office/officeart/2009/3/layout/StepUpProcess"/>
    <dgm:cxn modelId="{B0EBFE2D-05CA-479E-9C68-F5EE0C3C154D}" srcId="{88750713-F28C-462A-B163-A42A755067B2}" destId="{C1C9DDDD-1C79-4ED4-BADF-AC2DECD69039}" srcOrd="0" destOrd="0" parTransId="{16AAC60D-740C-4BF5-9D14-C7D3B4D9F404}" sibTransId="{5289B14A-6888-403F-83F0-DE83BD7CBC4B}"/>
    <dgm:cxn modelId="{62BAA328-E050-4E5F-8910-098CB17DB0DB}" srcId="{88750713-F28C-462A-B163-A42A755067B2}" destId="{B25267D7-941E-4ADA-90A6-DE11C2190CE4}" srcOrd="4" destOrd="0" parTransId="{380266FA-33D4-4124-8C4D-6BCACDC38B06}" sibTransId="{B7878555-B856-4FD3-8201-4C3117A3702F}"/>
    <dgm:cxn modelId="{D22B576E-14F1-4E8F-B36A-B1B96462274B}" srcId="{88750713-F28C-462A-B163-A42A755067B2}" destId="{E936EEE5-F696-46A4-9797-F874AC2CE6C7}" srcOrd="2" destOrd="0" parTransId="{8E55EBFC-13FF-4E84-87D4-02F6BC8C80E1}" sibTransId="{FDC28331-DCEF-4EE5-BD91-3A359460B64C}"/>
    <dgm:cxn modelId="{1CEB35BA-BFE6-4FD1-9DB7-5603ECFE3575}" srcId="{88750713-F28C-462A-B163-A42A755067B2}" destId="{7B5300F2-F730-4E5E-B615-E5BFCA88C5AD}" srcOrd="3" destOrd="0" parTransId="{EECCB20C-32A4-4038-AB12-7177E99A7222}" sibTransId="{140F6C5B-3C9E-4A6D-A8CF-FBE75EF2BBB6}"/>
    <dgm:cxn modelId="{5F6D634A-5E1F-4DF1-92E1-8810FB83957C}" type="presOf" srcId="{264A87D6-AA25-4635-901E-1AC6D8DF41E4}" destId="{0EB21400-8CAA-4A79-9393-D34FFBC65B94}" srcOrd="0" destOrd="0" presId="urn:microsoft.com/office/officeart/2009/3/layout/StepUpProcess"/>
    <dgm:cxn modelId="{6715A3C0-802E-4940-955F-ECA0EBC0BD3E}" type="presOf" srcId="{7B5300F2-F730-4E5E-B615-E5BFCA88C5AD}" destId="{A32113D8-F924-471A-8ACB-74FE7D49F471}" srcOrd="0" destOrd="0" presId="urn:microsoft.com/office/officeart/2009/3/layout/StepUpProcess"/>
    <dgm:cxn modelId="{68C406B8-BAFC-4DEF-B413-F2156F2028E9}" srcId="{88750713-F28C-462A-B163-A42A755067B2}" destId="{264A87D6-AA25-4635-901E-1AC6D8DF41E4}" srcOrd="1" destOrd="0" parTransId="{AF33D6C3-E76D-4C63-A059-94E68F88BFBF}" sibTransId="{D34E5176-DD9E-43AC-8CD0-AA35B357D0D8}"/>
    <dgm:cxn modelId="{1089A87F-2428-4A73-92FB-7E67C7A961F3}" type="presOf" srcId="{E936EEE5-F696-46A4-9797-F874AC2CE6C7}" destId="{86F9954A-15B9-4CC8-ADC7-32EA9B916209}" srcOrd="0" destOrd="0" presId="urn:microsoft.com/office/officeart/2009/3/layout/StepUpProcess"/>
    <dgm:cxn modelId="{350F31C5-282B-44A8-AC40-A83ADE12512F}" type="presParOf" srcId="{AECAF323-1863-44E5-9F13-4855FA26B139}" destId="{F3E082EA-1583-4873-A172-AF2FC75EBD1F}" srcOrd="0" destOrd="0" presId="urn:microsoft.com/office/officeart/2009/3/layout/StepUpProcess"/>
    <dgm:cxn modelId="{D10451C2-46C0-4E06-B55F-FBE5160B6A3D}" type="presParOf" srcId="{F3E082EA-1583-4873-A172-AF2FC75EBD1F}" destId="{027EBD37-F933-4429-BEB8-FFEDA09580DD}" srcOrd="0" destOrd="0" presId="urn:microsoft.com/office/officeart/2009/3/layout/StepUpProcess"/>
    <dgm:cxn modelId="{A852DD15-BE7C-4361-ABAD-D436B466EFC8}" type="presParOf" srcId="{F3E082EA-1583-4873-A172-AF2FC75EBD1F}" destId="{16A05205-1258-47FC-AAFD-03A7B70AEE5C}" srcOrd="1" destOrd="0" presId="urn:microsoft.com/office/officeart/2009/3/layout/StepUpProcess"/>
    <dgm:cxn modelId="{41EC2A76-CE2D-4851-B53B-DC3C68F7A5B4}" type="presParOf" srcId="{F3E082EA-1583-4873-A172-AF2FC75EBD1F}" destId="{A0B1FCA9-F69E-4629-864B-62819362EFA4}" srcOrd="2" destOrd="0" presId="urn:microsoft.com/office/officeart/2009/3/layout/StepUpProcess"/>
    <dgm:cxn modelId="{9C01C7A7-AC1F-425F-B4F1-44212776D438}" type="presParOf" srcId="{AECAF323-1863-44E5-9F13-4855FA26B139}" destId="{2D96C3EC-76DE-4962-BC14-825B0334AD0F}" srcOrd="1" destOrd="0" presId="urn:microsoft.com/office/officeart/2009/3/layout/StepUpProcess"/>
    <dgm:cxn modelId="{21FB1264-A1BE-4BE7-8B42-5321D5F5F867}" type="presParOf" srcId="{2D96C3EC-76DE-4962-BC14-825B0334AD0F}" destId="{749FBF54-EF2E-4079-B9E2-C7AFA8A1488D}" srcOrd="0" destOrd="0" presId="urn:microsoft.com/office/officeart/2009/3/layout/StepUpProcess"/>
    <dgm:cxn modelId="{A0F742FB-0110-4795-B5E2-9C8C10827622}" type="presParOf" srcId="{AECAF323-1863-44E5-9F13-4855FA26B139}" destId="{648E4F94-0164-4FD4-B7EB-E7A9EC6917BE}" srcOrd="2" destOrd="0" presId="urn:microsoft.com/office/officeart/2009/3/layout/StepUpProcess"/>
    <dgm:cxn modelId="{F4E76083-5FF7-4876-8796-B868A1B472FD}" type="presParOf" srcId="{648E4F94-0164-4FD4-B7EB-E7A9EC6917BE}" destId="{C5282B29-75A1-4573-8546-D5A50823D52D}" srcOrd="0" destOrd="0" presId="urn:microsoft.com/office/officeart/2009/3/layout/StepUpProcess"/>
    <dgm:cxn modelId="{A287FF7E-8F46-40AD-8B25-0488DD37F537}" type="presParOf" srcId="{648E4F94-0164-4FD4-B7EB-E7A9EC6917BE}" destId="{0EB21400-8CAA-4A79-9393-D34FFBC65B94}" srcOrd="1" destOrd="0" presId="urn:microsoft.com/office/officeart/2009/3/layout/StepUpProcess"/>
    <dgm:cxn modelId="{BC0DF9B3-44CE-4ABA-8A87-9CE2D8A47185}" type="presParOf" srcId="{648E4F94-0164-4FD4-B7EB-E7A9EC6917BE}" destId="{2E4D4333-D28A-4B2F-A17F-A96CDB47585F}" srcOrd="2" destOrd="0" presId="urn:microsoft.com/office/officeart/2009/3/layout/StepUpProcess"/>
    <dgm:cxn modelId="{046170B9-19CD-47D2-95D3-D549850C322E}" type="presParOf" srcId="{AECAF323-1863-44E5-9F13-4855FA26B139}" destId="{655489C8-6BED-42AE-84A8-3821FCB6B445}" srcOrd="3" destOrd="0" presId="urn:microsoft.com/office/officeart/2009/3/layout/StepUpProcess"/>
    <dgm:cxn modelId="{7BAD8BCC-E263-4C3E-8DC1-6C1860EB57B5}" type="presParOf" srcId="{655489C8-6BED-42AE-84A8-3821FCB6B445}" destId="{BF8B4C32-04D7-47A8-A1EB-529CF3217CEE}" srcOrd="0" destOrd="0" presId="urn:microsoft.com/office/officeart/2009/3/layout/StepUpProcess"/>
    <dgm:cxn modelId="{BD6D2F0F-F334-4459-950B-3E56CCBEE5AE}" type="presParOf" srcId="{AECAF323-1863-44E5-9F13-4855FA26B139}" destId="{536A7FE2-BD2C-43C2-B524-9996F1791727}" srcOrd="4" destOrd="0" presId="urn:microsoft.com/office/officeart/2009/3/layout/StepUpProcess"/>
    <dgm:cxn modelId="{B8A67BD5-BF84-439A-B382-1979D380E7EC}" type="presParOf" srcId="{536A7FE2-BD2C-43C2-B524-9996F1791727}" destId="{F9BC61A2-56F9-4375-997A-C2A1260D8DDC}" srcOrd="0" destOrd="0" presId="urn:microsoft.com/office/officeart/2009/3/layout/StepUpProcess"/>
    <dgm:cxn modelId="{E4F3986B-C76C-4A56-AEFB-9482FA368087}" type="presParOf" srcId="{536A7FE2-BD2C-43C2-B524-9996F1791727}" destId="{86F9954A-15B9-4CC8-ADC7-32EA9B916209}" srcOrd="1" destOrd="0" presId="urn:microsoft.com/office/officeart/2009/3/layout/StepUpProcess"/>
    <dgm:cxn modelId="{60178314-84FB-44EA-96CC-F7E97F6B406A}" type="presParOf" srcId="{536A7FE2-BD2C-43C2-B524-9996F1791727}" destId="{63DF4219-345E-413B-AC7E-770205B42CDC}" srcOrd="2" destOrd="0" presId="urn:microsoft.com/office/officeart/2009/3/layout/StepUpProcess"/>
    <dgm:cxn modelId="{7B5C2047-419E-435C-8D2F-54040F9ED248}" type="presParOf" srcId="{AECAF323-1863-44E5-9F13-4855FA26B139}" destId="{1530645F-4C76-4F9A-AAD3-AF86772FE772}" srcOrd="5" destOrd="0" presId="urn:microsoft.com/office/officeart/2009/3/layout/StepUpProcess"/>
    <dgm:cxn modelId="{FF849A9F-C480-465C-88B8-6905E912457F}" type="presParOf" srcId="{1530645F-4C76-4F9A-AAD3-AF86772FE772}" destId="{4885231B-90C7-454F-B720-3D80CA780656}" srcOrd="0" destOrd="0" presId="urn:microsoft.com/office/officeart/2009/3/layout/StepUpProcess"/>
    <dgm:cxn modelId="{4FE7B39E-5B28-498E-AB9D-B1403CED27B4}" type="presParOf" srcId="{AECAF323-1863-44E5-9F13-4855FA26B139}" destId="{A210EEA1-C7A5-4E8F-A987-5CA08CD4113D}" srcOrd="6" destOrd="0" presId="urn:microsoft.com/office/officeart/2009/3/layout/StepUpProcess"/>
    <dgm:cxn modelId="{443FA937-BF86-4736-9EC6-C129F33CA9C2}" type="presParOf" srcId="{A210EEA1-C7A5-4E8F-A987-5CA08CD4113D}" destId="{77EF002E-2A57-4069-995A-5BD65AC5EDF1}" srcOrd="0" destOrd="0" presId="urn:microsoft.com/office/officeart/2009/3/layout/StepUpProcess"/>
    <dgm:cxn modelId="{0978A521-3379-4F05-A85E-A04E31E0F73D}" type="presParOf" srcId="{A210EEA1-C7A5-4E8F-A987-5CA08CD4113D}" destId="{A32113D8-F924-471A-8ACB-74FE7D49F471}" srcOrd="1" destOrd="0" presId="urn:microsoft.com/office/officeart/2009/3/layout/StepUpProcess"/>
    <dgm:cxn modelId="{EC30E139-3461-457C-9A6B-6E563DC9BC0E}" type="presParOf" srcId="{A210EEA1-C7A5-4E8F-A987-5CA08CD4113D}" destId="{6A328585-F6CC-437A-84E7-E0EBFCD61788}" srcOrd="2" destOrd="0" presId="urn:microsoft.com/office/officeart/2009/3/layout/StepUpProcess"/>
    <dgm:cxn modelId="{877A1D08-EFD3-4069-B0AD-E16E6883683E}" type="presParOf" srcId="{AECAF323-1863-44E5-9F13-4855FA26B139}" destId="{6EDAC8C0-0F77-41A0-8EAC-B8FD9F6BEF01}" srcOrd="7" destOrd="0" presId="urn:microsoft.com/office/officeart/2009/3/layout/StepUpProcess"/>
    <dgm:cxn modelId="{507DE589-A558-439D-A63B-E221E8D2FF9C}" type="presParOf" srcId="{6EDAC8C0-0F77-41A0-8EAC-B8FD9F6BEF01}" destId="{F462DFBA-5FA4-4CB1-A013-B5FDF51B3B68}" srcOrd="0" destOrd="0" presId="urn:microsoft.com/office/officeart/2009/3/layout/StepUpProcess"/>
    <dgm:cxn modelId="{D4211B2E-46EB-4B84-B6F3-F387ADB7225D}" type="presParOf" srcId="{AECAF323-1863-44E5-9F13-4855FA26B139}" destId="{D7CD4951-47F6-44A8-B551-B75E4F7FDF2C}" srcOrd="8" destOrd="0" presId="urn:microsoft.com/office/officeart/2009/3/layout/StepUpProcess"/>
    <dgm:cxn modelId="{4BEC7186-DE5A-4E41-B9E0-D900EC3098CB}" type="presParOf" srcId="{D7CD4951-47F6-44A8-B551-B75E4F7FDF2C}" destId="{32405E65-2195-4357-A082-327E64C922FF}" srcOrd="0" destOrd="0" presId="urn:microsoft.com/office/officeart/2009/3/layout/StepUpProcess"/>
    <dgm:cxn modelId="{3E5B09BE-7115-45BA-98EA-D83A49D9AC0F}" type="presParOf" srcId="{D7CD4951-47F6-44A8-B551-B75E4F7FDF2C}" destId="{ED2E6B3C-AC14-466A-BDA4-B83A45822D7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EBD37-F933-4429-BEB8-FFEDA09580DD}">
      <dsp:nvSpPr>
        <dsp:cNvPr id="0" name=""/>
        <dsp:cNvSpPr/>
      </dsp:nvSpPr>
      <dsp:spPr>
        <a:xfrm rot="5400000">
          <a:off x="1016661" y="1496432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05205-1258-47FC-AAFD-03A7B70AEE5C}">
      <dsp:nvSpPr>
        <dsp:cNvPr id="0" name=""/>
        <dsp:cNvSpPr/>
      </dsp:nvSpPr>
      <dsp:spPr>
        <a:xfrm>
          <a:off x="849699" y="1993714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Inicio</a:t>
          </a:r>
          <a:endParaRPr lang="es-ES" sz="2200" kern="1200" dirty="0"/>
        </a:p>
      </dsp:txBody>
      <dsp:txXfrm>
        <a:off x="849699" y="1993714"/>
        <a:ext cx="1502584" cy="1317103"/>
      </dsp:txXfrm>
    </dsp:sp>
    <dsp:sp modelId="{A0B1FCA9-F69E-4629-864B-62819362EFA4}">
      <dsp:nvSpPr>
        <dsp:cNvPr id="0" name=""/>
        <dsp:cNvSpPr/>
      </dsp:nvSpPr>
      <dsp:spPr>
        <a:xfrm>
          <a:off x="2068776" y="1373900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672299"/>
            <a:satOff val="829"/>
            <a:lumOff val="-196"/>
            <a:alphaOff val="0"/>
          </a:schemeClr>
        </a:solidFill>
        <a:ln w="19050" cap="flat" cmpd="sng" algn="ctr">
          <a:solidFill>
            <a:schemeClr val="accent3">
              <a:hueOff val="672299"/>
              <a:satOff val="829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82B29-75A1-4573-8546-D5A50823D52D}">
      <dsp:nvSpPr>
        <dsp:cNvPr id="0" name=""/>
        <dsp:cNvSpPr/>
      </dsp:nvSpPr>
      <dsp:spPr>
        <a:xfrm rot="5400000">
          <a:off x="2856117" y="1041256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344598"/>
            <a:satOff val="1658"/>
            <a:lumOff val="-392"/>
            <a:alphaOff val="0"/>
          </a:schemeClr>
        </a:solidFill>
        <a:ln w="19050" cap="flat" cmpd="sng" algn="ctr">
          <a:solidFill>
            <a:schemeClr val="accent3">
              <a:hueOff val="1344598"/>
              <a:satOff val="1658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1400-8CAA-4A79-9393-D34FFBC65B94}">
      <dsp:nvSpPr>
        <dsp:cNvPr id="0" name=""/>
        <dsp:cNvSpPr/>
      </dsp:nvSpPr>
      <dsp:spPr>
        <a:xfrm>
          <a:off x="2689155" y="1538538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Planeación</a:t>
          </a:r>
          <a:endParaRPr lang="es-ES" sz="2200" kern="1200" dirty="0"/>
        </a:p>
      </dsp:txBody>
      <dsp:txXfrm>
        <a:off x="2689155" y="1538538"/>
        <a:ext cx="1502584" cy="1317103"/>
      </dsp:txXfrm>
    </dsp:sp>
    <dsp:sp modelId="{2E4D4333-D28A-4B2F-A17F-A96CDB47585F}">
      <dsp:nvSpPr>
        <dsp:cNvPr id="0" name=""/>
        <dsp:cNvSpPr/>
      </dsp:nvSpPr>
      <dsp:spPr>
        <a:xfrm>
          <a:off x="3908233" y="918725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2016897"/>
            <a:satOff val="2487"/>
            <a:lumOff val="-588"/>
            <a:alphaOff val="0"/>
          </a:schemeClr>
        </a:solidFill>
        <a:ln w="19050" cap="flat" cmpd="sng" algn="ctr">
          <a:solidFill>
            <a:schemeClr val="accent3">
              <a:hueOff val="2016897"/>
              <a:satOff val="248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C61A2-56F9-4375-997A-C2A1260D8DDC}">
      <dsp:nvSpPr>
        <dsp:cNvPr id="0" name=""/>
        <dsp:cNvSpPr/>
      </dsp:nvSpPr>
      <dsp:spPr>
        <a:xfrm rot="5400000">
          <a:off x="4695574" y="578659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2689196"/>
            <a:satOff val="3316"/>
            <a:lumOff val="-785"/>
            <a:alphaOff val="0"/>
          </a:schemeClr>
        </a:solidFill>
        <a:ln w="19050" cap="flat" cmpd="sng" algn="ctr">
          <a:solidFill>
            <a:schemeClr val="accent3">
              <a:hueOff val="2689196"/>
              <a:satOff val="3316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9954A-15B9-4CC8-ADC7-32EA9B916209}">
      <dsp:nvSpPr>
        <dsp:cNvPr id="0" name=""/>
        <dsp:cNvSpPr/>
      </dsp:nvSpPr>
      <dsp:spPr>
        <a:xfrm>
          <a:off x="4528611" y="1068519"/>
          <a:ext cx="1502584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Ejecución</a:t>
          </a:r>
          <a:endParaRPr lang="es-ES" sz="2200" kern="1200" dirty="0"/>
        </a:p>
      </dsp:txBody>
      <dsp:txXfrm>
        <a:off x="4528611" y="1068519"/>
        <a:ext cx="1502584" cy="1331946"/>
      </dsp:txXfrm>
    </dsp:sp>
    <dsp:sp modelId="{63DF4219-345E-413B-AC7E-770205B42CDC}">
      <dsp:nvSpPr>
        <dsp:cNvPr id="0" name=""/>
        <dsp:cNvSpPr/>
      </dsp:nvSpPr>
      <dsp:spPr>
        <a:xfrm>
          <a:off x="5747689" y="456128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3361495"/>
            <a:satOff val="4146"/>
            <a:lumOff val="-981"/>
            <a:alphaOff val="0"/>
          </a:schemeClr>
        </a:solidFill>
        <a:ln w="19050" cap="flat" cmpd="sng" algn="ctr">
          <a:solidFill>
            <a:schemeClr val="accent3">
              <a:hueOff val="3361495"/>
              <a:satOff val="4146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6423B-60EF-41FD-B17A-7980EC209BBF}">
      <dsp:nvSpPr>
        <dsp:cNvPr id="0" name=""/>
        <dsp:cNvSpPr/>
      </dsp:nvSpPr>
      <dsp:spPr>
        <a:xfrm rot="5400000">
          <a:off x="6535030" y="123484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4033794"/>
            <a:satOff val="4975"/>
            <a:lumOff val="-1177"/>
            <a:alphaOff val="0"/>
          </a:schemeClr>
        </a:solidFill>
        <a:ln w="19050" cap="flat" cmpd="sng" algn="ctr">
          <a:solidFill>
            <a:schemeClr val="accent3">
              <a:hueOff val="4033794"/>
              <a:satOff val="4975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0A979-7C47-465A-BFE1-7C8E5240A93A}">
      <dsp:nvSpPr>
        <dsp:cNvPr id="0" name=""/>
        <dsp:cNvSpPr/>
      </dsp:nvSpPr>
      <dsp:spPr>
        <a:xfrm>
          <a:off x="6368068" y="620766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Control</a:t>
          </a:r>
          <a:endParaRPr lang="es-ES" sz="2200" kern="1200" dirty="0"/>
        </a:p>
      </dsp:txBody>
      <dsp:txXfrm>
        <a:off x="6368068" y="620766"/>
        <a:ext cx="1502584" cy="1317103"/>
      </dsp:txXfrm>
    </dsp:sp>
    <dsp:sp modelId="{9605417C-2AB4-4C5A-8FD2-4985ED41A8BB}">
      <dsp:nvSpPr>
        <dsp:cNvPr id="0" name=""/>
        <dsp:cNvSpPr/>
      </dsp:nvSpPr>
      <dsp:spPr>
        <a:xfrm>
          <a:off x="7587145" y="953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4706093"/>
            <a:satOff val="5804"/>
            <a:lumOff val="-1373"/>
            <a:alphaOff val="0"/>
          </a:schemeClr>
        </a:solidFill>
        <a:ln w="19050" cap="flat" cmpd="sng" algn="ctr">
          <a:solidFill>
            <a:schemeClr val="accent3">
              <a:hueOff val="4706093"/>
              <a:satOff val="5804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5E65-2195-4357-A082-327E64C922FF}">
      <dsp:nvSpPr>
        <dsp:cNvPr id="0" name=""/>
        <dsp:cNvSpPr/>
      </dsp:nvSpPr>
      <dsp:spPr>
        <a:xfrm rot="5400000">
          <a:off x="8374486" y="-331691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5378392"/>
            <a:satOff val="6633"/>
            <a:lumOff val="-1569"/>
            <a:alphaOff val="0"/>
          </a:schemeClr>
        </a:solidFill>
        <a:ln w="19050" cap="flat" cmpd="sng" algn="ctr">
          <a:solidFill>
            <a:schemeClr val="accent3">
              <a:hueOff val="5378392"/>
              <a:satOff val="6633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E6B3C-AC14-466A-BDA4-B83A45822D73}">
      <dsp:nvSpPr>
        <dsp:cNvPr id="0" name=""/>
        <dsp:cNvSpPr/>
      </dsp:nvSpPr>
      <dsp:spPr>
        <a:xfrm>
          <a:off x="8207524" y="165590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Cierre de Proyecto</a:t>
          </a:r>
          <a:endParaRPr lang="es-ES" sz="2200" kern="1200" dirty="0"/>
        </a:p>
      </dsp:txBody>
      <dsp:txXfrm>
        <a:off x="8207524" y="165590"/>
        <a:ext cx="1502584" cy="1317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EBD37-F933-4429-BEB8-FFEDA09580DD}">
      <dsp:nvSpPr>
        <dsp:cNvPr id="0" name=""/>
        <dsp:cNvSpPr/>
      </dsp:nvSpPr>
      <dsp:spPr>
        <a:xfrm rot="5400000">
          <a:off x="1016661" y="1496432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05205-1258-47FC-AAFD-03A7B70AEE5C}">
      <dsp:nvSpPr>
        <dsp:cNvPr id="0" name=""/>
        <dsp:cNvSpPr/>
      </dsp:nvSpPr>
      <dsp:spPr>
        <a:xfrm>
          <a:off x="849699" y="1993714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Inicio</a:t>
          </a:r>
          <a:endParaRPr lang="es-ES" sz="2200" kern="1200" dirty="0"/>
        </a:p>
      </dsp:txBody>
      <dsp:txXfrm>
        <a:off x="849699" y="1993714"/>
        <a:ext cx="1502584" cy="1317103"/>
      </dsp:txXfrm>
    </dsp:sp>
    <dsp:sp modelId="{A0B1FCA9-F69E-4629-864B-62819362EFA4}">
      <dsp:nvSpPr>
        <dsp:cNvPr id="0" name=""/>
        <dsp:cNvSpPr/>
      </dsp:nvSpPr>
      <dsp:spPr>
        <a:xfrm>
          <a:off x="2068776" y="1373900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672299"/>
            <a:satOff val="829"/>
            <a:lumOff val="-196"/>
            <a:alphaOff val="0"/>
          </a:schemeClr>
        </a:solidFill>
        <a:ln w="19050" cap="flat" cmpd="sng" algn="ctr">
          <a:solidFill>
            <a:schemeClr val="accent3">
              <a:hueOff val="672299"/>
              <a:satOff val="829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82B29-75A1-4573-8546-D5A50823D52D}">
      <dsp:nvSpPr>
        <dsp:cNvPr id="0" name=""/>
        <dsp:cNvSpPr/>
      </dsp:nvSpPr>
      <dsp:spPr>
        <a:xfrm rot="5400000">
          <a:off x="2856117" y="1041256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344598"/>
            <a:satOff val="1658"/>
            <a:lumOff val="-392"/>
            <a:alphaOff val="0"/>
          </a:schemeClr>
        </a:solidFill>
        <a:ln w="19050" cap="flat" cmpd="sng" algn="ctr">
          <a:solidFill>
            <a:schemeClr val="accent3">
              <a:hueOff val="1344598"/>
              <a:satOff val="1658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1400-8CAA-4A79-9393-D34FFBC65B94}">
      <dsp:nvSpPr>
        <dsp:cNvPr id="0" name=""/>
        <dsp:cNvSpPr/>
      </dsp:nvSpPr>
      <dsp:spPr>
        <a:xfrm>
          <a:off x="2689155" y="1538538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Planeación</a:t>
          </a:r>
          <a:endParaRPr lang="es-ES" sz="2200" kern="1200" dirty="0"/>
        </a:p>
      </dsp:txBody>
      <dsp:txXfrm>
        <a:off x="2689155" y="1538538"/>
        <a:ext cx="1502584" cy="1317103"/>
      </dsp:txXfrm>
    </dsp:sp>
    <dsp:sp modelId="{2E4D4333-D28A-4B2F-A17F-A96CDB47585F}">
      <dsp:nvSpPr>
        <dsp:cNvPr id="0" name=""/>
        <dsp:cNvSpPr/>
      </dsp:nvSpPr>
      <dsp:spPr>
        <a:xfrm>
          <a:off x="3908233" y="918725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2016897"/>
            <a:satOff val="2487"/>
            <a:lumOff val="-588"/>
            <a:alphaOff val="0"/>
          </a:schemeClr>
        </a:solidFill>
        <a:ln w="19050" cap="flat" cmpd="sng" algn="ctr">
          <a:solidFill>
            <a:schemeClr val="accent3">
              <a:hueOff val="2016897"/>
              <a:satOff val="248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C61A2-56F9-4375-997A-C2A1260D8DDC}">
      <dsp:nvSpPr>
        <dsp:cNvPr id="0" name=""/>
        <dsp:cNvSpPr/>
      </dsp:nvSpPr>
      <dsp:spPr>
        <a:xfrm rot="5400000">
          <a:off x="4695574" y="578659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2689196"/>
            <a:satOff val="3316"/>
            <a:lumOff val="-785"/>
            <a:alphaOff val="0"/>
          </a:schemeClr>
        </a:solidFill>
        <a:ln w="19050" cap="flat" cmpd="sng" algn="ctr">
          <a:solidFill>
            <a:schemeClr val="accent3">
              <a:hueOff val="2689196"/>
              <a:satOff val="3316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9954A-15B9-4CC8-ADC7-32EA9B916209}">
      <dsp:nvSpPr>
        <dsp:cNvPr id="0" name=""/>
        <dsp:cNvSpPr/>
      </dsp:nvSpPr>
      <dsp:spPr>
        <a:xfrm>
          <a:off x="4528611" y="1068519"/>
          <a:ext cx="1502584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Ejecución</a:t>
          </a:r>
          <a:endParaRPr lang="es-ES" sz="2200" kern="1200" dirty="0"/>
        </a:p>
      </dsp:txBody>
      <dsp:txXfrm>
        <a:off x="4528611" y="1068519"/>
        <a:ext cx="1502584" cy="1331946"/>
      </dsp:txXfrm>
    </dsp:sp>
    <dsp:sp modelId="{63DF4219-345E-413B-AC7E-770205B42CDC}">
      <dsp:nvSpPr>
        <dsp:cNvPr id="0" name=""/>
        <dsp:cNvSpPr/>
      </dsp:nvSpPr>
      <dsp:spPr>
        <a:xfrm>
          <a:off x="5747689" y="456128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3361495"/>
            <a:satOff val="4146"/>
            <a:lumOff val="-981"/>
            <a:alphaOff val="0"/>
          </a:schemeClr>
        </a:solidFill>
        <a:ln w="19050" cap="flat" cmpd="sng" algn="ctr">
          <a:solidFill>
            <a:schemeClr val="accent3">
              <a:hueOff val="3361495"/>
              <a:satOff val="4146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F002E-2A57-4069-995A-5BD65AC5EDF1}">
      <dsp:nvSpPr>
        <dsp:cNvPr id="0" name=""/>
        <dsp:cNvSpPr/>
      </dsp:nvSpPr>
      <dsp:spPr>
        <a:xfrm rot="5400000">
          <a:off x="6535030" y="123484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4033794"/>
            <a:satOff val="4975"/>
            <a:lumOff val="-1177"/>
            <a:alphaOff val="0"/>
          </a:schemeClr>
        </a:solidFill>
        <a:ln w="19050" cap="flat" cmpd="sng" algn="ctr">
          <a:solidFill>
            <a:schemeClr val="accent3">
              <a:hueOff val="4033794"/>
              <a:satOff val="4975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113D8-F924-471A-8ACB-74FE7D49F471}">
      <dsp:nvSpPr>
        <dsp:cNvPr id="0" name=""/>
        <dsp:cNvSpPr/>
      </dsp:nvSpPr>
      <dsp:spPr>
        <a:xfrm>
          <a:off x="6368068" y="620766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Control</a:t>
          </a:r>
          <a:endParaRPr lang="es-ES" sz="2200" kern="1200" dirty="0"/>
        </a:p>
      </dsp:txBody>
      <dsp:txXfrm>
        <a:off x="6368068" y="620766"/>
        <a:ext cx="1502584" cy="1317103"/>
      </dsp:txXfrm>
    </dsp:sp>
    <dsp:sp modelId="{6A328585-F6CC-437A-84E7-E0EBFCD61788}">
      <dsp:nvSpPr>
        <dsp:cNvPr id="0" name=""/>
        <dsp:cNvSpPr/>
      </dsp:nvSpPr>
      <dsp:spPr>
        <a:xfrm>
          <a:off x="7587145" y="953"/>
          <a:ext cx="283506" cy="283506"/>
        </a:xfrm>
        <a:prstGeom prst="triangle">
          <a:avLst>
            <a:gd name="adj" fmla="val 100000"/>
          </a:avLst>
        </a:prstGeom>
        <a:solidFill>
          <a:schemeClr val="accent3">
            <a:hueOff val="4706093"/>
            <a:satOff val="5804"/>
            <a:lumOff val="-1373"/>
            <a:alphaOff val="0"/>
          </a:schemeClr>
        </a:solidFill>
        <a:ln w="19050" cap="flat" cmpd="sng" algn="ctr">
          <a:solidFill>
            <a:schemeClr val="accent3">
              <a:hueOff val="4706093"/>
              <a:satOff val="5804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5E65-2195-4357-A082-327E64C922FF}">
      <dsp:nvSpPr>
        <dsp:cNvPr id="0" name=""/>
        <dsp:cNvSpPr/>
      </dsp:nvSpPr>
      <dsp:spPr>
        <a:xfrm rot="5400000">
          <a:off x="8374486" y="-331691"/>
          <a:ext cx="1000223" cy="166434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5378392"/>
            <a:satOff val="6633"/>
            <a:lumOff val="-1569"/>
            <a:alphaOff val="0"/>
          </a:schemeClr>
        </a:solidFill>
        <a:ln w="19050" cap="flat" cmpd="sng" algn="ctr">
          <a:solidFill>
            <a:schemeClr val="accent3">
              <a:hueOff val="5378392"/>
              <a:satOff val="6633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E6B3C-AC14-466A-BDA4-B83A45822D73}">
      <dsp:nvSpPr>
        <dsp:cNvPr id="0" name=""/>
        <dsp:cNvSpPr/>
      </dsp:nvSpPr>
      <dsp:spPr>
        <a:xfrm>
          <a:off x="8207524" y="165590"/>
          <a:ext cx="1502584" cy="131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Cierre de Proyecto</a:t>
          </a:r>
          <a:endParaRPr lang="es-ES" sz="2200" kern="1200" dirty="0"/>
        </a:p>
      </dsp:txBody>
      <dsp:txXfrm>
        <a:off x="8207524" y="165590"/>
        <a:ext cx="1502584" cy="1317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Ciclo de vida </a:t>
            </a:r>
            <a:r>
              <a:rPr lang="es-ES" dirty="0" smtClean="0"/>
              <a:t>de </a:t>
            </a:r>
            <a:r>
              <a:rPr lang="es-ES" dirty="0" smtClean="0"/>
              <a:t>un proyecto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Saulo Pineda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1" y="190500"/>
            <a:ext cx="10396882" cy="1151965"/>
          </a:xfrm>
        </p:spPr>
        <p:txBody>
          <a:bodyPr/>
          <a:lstStyle/>
          <a:p>
            <a:r>
              <a:rPr lang="es-ES" dirty="0" smtClean="0"/>
              <a:t>Ciclo de vida de un proyecto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229225" y="2465292"/>
            <a:ext cx="2819400" cy="12382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800" dirty="0" smtClean="0"/>
              <a:t>Proceso</a:t>
            </a:r>
            <a:endParaRPr lang="es-ES" sz="3800" dirty="0"/>
          </a:p>
        </p:txBody>
      </p:sp>
      <p:sp>
        <p:nvSpPr>
          <p:cNvPr id="5" name="Flecha abajo 4"/>
          <p:cNvSpPr/>
          <p:nvPr/>
        </p:nvSpPr>
        <p:spPr>
          <a:xfrm rot="16200000">
            <a:off x="2936033" y="2389093"/>
            <a:ext cx="781050" cy="1390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Flecha abajo 5"/>
          <p:cNvSpPr/>
          <p:nvPr/>
        </p:nvSpPr>
        <p:spPr>
          <a:xfrm rot="16200000">
            <a:off x="7541717" y="2408143"/>
            <a:ext cx="781050" cy="1390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568496" y="2216838"/>
            <a:ext cx="1340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dirty="0" smtClean="0"/>
              <a:t>Entradas</a:t>
            </a:r>
            <a:endParaRPr lang="es-ES" sz="25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852" y="2188293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/>
              <a:t>Salida</a:t>
            </a:r>
            <a:endParaRPr lang="es-ES" sz="3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20453398">
            <a:off x="4875969" y="1225376"/>
            <a:ext cx="2133567" cy="49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/>
              <a:t>¿</a:t>
            </a:r>
            <a:r>
              <a:rPr lang="es-ES" sz="2500" dirty="0" smtClean="0"/>
              <a:t>Proceso?</a:t>
            </a:r>
            <a:endParaRPr lang="es-ES" sz="2500" dirty="0"/>
          </a:p>
        </p:txBody>
      </p:sp>
      <p:pic>
        <p:nvPicPr>
          <p:cNvPr id="1028" name="Picture 4" descr="Resultado de imagen para doc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91" y="2042037"/>
            <a:ext cx="666750" cy="6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ab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29" y="2820485"/>
            <a:ext cx="1036989" cy="5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iseño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21" y="3494552"/>
            <a:ext cx="1101725" cy="8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369323" y="217067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Normas y </a:t>
            </a:r>
          </a:p>
          <a:p>
            <a:r>
              <a:rPr lang="es-ES" sz="1400" dirty="0" smtClean="0"/>
              <a:t>estándares</a:t>
            </a:r>
            <a:endParaRPr lang="es-ES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0251" y="2850354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Materiales</a:t>
            </a:r>
            <a:endParaRPr lang="es-E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72283" y="365473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Diseño</a:t>
            </a:r>
            <a:endParaRPr lang="es-ES" sz="1400" dirty="0"/>
          </a:p>
        </p:txBody>
      </p:sp>
      <p:pic>
        <p:nvPicPr>
          <p:cNvPr id="1034" name="Picture 10" descr="Resultado de imagen para robot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06" y="3849123"/>
            <a:ext cx="1365020" cy="10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ingenier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65" y="3866337"/>
            <a:ext cx="688181" cy="9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bienes o servicio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04" y="2170672"/>
            <a:ext cx="1958646" cy="19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80188856"/>
              </p:ext>
            </p:extLst>
          </p:nvPr>
        </p:nvGraphicFramePr>
        <p:xfrm>
          <a:off x="800101" y="276824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00101" y="190500"/>
            <a:ext cx="10396882" cy="1151965"/>
          </a:xfrm>
        </p:spPr>
        <p:txBody>
          <a:bodyPr/>
          <a:lstStyle/>
          <a:p>
            <a:r>
              <a:rPr lang="es-ES" dirty="0" smtClean="0"/>
              <a:t>Ciclo de vida de un proyecto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229100" y="3028950"/>
            <a:ext cx="16002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343650" y="2457450"/>
            <a:ext cx="152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477250" y="1957106"/>
            <a:ext cx="1390650" cy="74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2076450" y="3524249"/>
            <a:ext cx="1009650" cy="38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curvada hacia abajo 12"/>
          <p:cNvSpPr/>
          <p:nvPr/>
        </p:nvSpPr>
        <p:spPr>
          <a:xfrm rot="20356756">
            <a:off x="4821841" y="2513626"/>
            <a:ext cx="2014919" cy="9024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Flecha curvada hacia abajo 13"/>
          <p:cNvSpPr/>
          <p:nvPr/>
        </p:nvSpPr>
        <p:spPr>
          <a:xfrm rot="20356756">
            <a:off x="2554890" y="3111133"/>
            <a:ext cx="2014919" cy="9024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 curvada hacia abajo 14"/>
          <p:cNvSpPr/>
          <p:nvPr/>
        </p:nvSpPr>
        <p:spPr>
          <a:xfrm rot="20356756">
            <a:off x="6879241" y="1942127"/>
            <a:ext cx="2014919" cy="9024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548194"/>
              </p:ext>
            </p:extLst>
          </p:nvPr>
        </p:nvGraphicFramePr>
        <p:xfrm>
          <a:off x="800101" y="200624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00101" y="190500"/>
            <a:ext cx="10396882" cy="1151965"/>
          </a:xfrm>
        </p:spPr>
        <p:txBody>
          <a:bodyPr/>
          <a:lstStyle/>
          <a:p>
            <a:r>
              <a:rPr lang="es-ES" dirty="0" smtClean="0"/>
              <a:t>Ciclo de vida de un proyecto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229100" y="2266950"/>
            <a:ext cx="16002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343650" y="1695450"/>
            <a:ext cx="152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477250" y="1195106"/>
            <a:ext cx="1390650" cy="74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2076450" y="2762249"/>
            <a:ext cx="1009650" cy="38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curvada hacia abajo 12"/>
          <p:cNvSpPr/>
          <p:nvPr/>
        </p:nvSpPr>
        <p:spPr>
          <a:xfrm rot="20356756">
            <a:off x="4821841" y="1751626"/>
            <a:ext cx="2014919" cy="9024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Flecha curvada hacia abajo 13"/>
          <p:cNvSpPr/>
          <p:nvPr/>
        </p:nvSpPr>
        <p:spPr>
          <a:xfrm rot="20356756">
            <a:off x="2554890" y="2349133"/>
            <a:ext cx="2014919" cy="9024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 curvada hacia abajo 14"/>
          <p:cNvSpPr/>
          <p:nvPr/>
        </p:nvSpPr>
        <p:spPr>
          <a:xfrm rot="20356756">
            <a:off x="6879241" y="1180127"/>
            <a:ext cx="2014919" cy="9024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1" name="Picture 4" descr="Resultado de imagen para doc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4" y="2266950"/>
            <a:ext cx="666750" cy="6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344482" y="2919364"/>
            <a:ext cx="130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Project </a:t>
            </a:r>
            <a:r>
              <a:rPr lang="es-PE" sz="1400" dirty="0" err="1" smtClean="0"/>
              <a:t>Charter</a:t>
            </a:r>
            <a:endParaRPr lang="es-ES" sz="1400" dirty="0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712256" y="4191001"/>
            <a:ext cx="1952033" cy="1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8054" y="3651742"/>
            <a:ext cx="1739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Los acuerdos, Los objetivos</a:t>
            </a:r>
          </a:p>
          <a:p>
            <a:r>
              <a:rPr lang="es-PE" sz="1400" dirty="0" smtClean="0"/>
              <a:t>Los Alcances al alto nivel</a:t>
            </a:r>
            <a:endParaRPr lang="es-ES" sz="1400" dirty="0"/>
          </a:p>
        </p:txBody>
      </p:sp>
      <p:pic>
        <p:nvPicPr>
          <p:cNvPr id="17" name="Picture 4" descr="Resultado de imagen para doc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87" y="3801020"/>
            <a:ext cx="666750" cy="6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4262965" y="4503317"/>
            <a:ext cx="181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Requerimientos, </a:t>
            </a:r>
          </a:p>
          <a:p>
            <a:r>
              <a:rPr lang="es-PE" sz="1400" dirty="0" smtClean="0"/>
              <a:t>las definiciones funcionales,</a:t>
            </a:r>
          </a:p>
          <a:p>
            <a:r>
              <a:rPr lang="es-PE" sz="1400" dirty="0" smtClean="0"/>
              <a:t>Los diseños Técnicos. </a:t>
            </a:r>
            <a:endParaRPr lang="es-ES" sz="14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1126910" y="3295650"/>
            <a:ext cx="1422828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195960" y="4047947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Const.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475259" y="400428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Pruebas</a:t>
            </a:r>
            <a:endParaRPr lang="es-ES" dirty="0"/>
          </a:p>
        </p:txBody>
      </p:sp>
      <p:pic>
        <p:nvPicPr>
          <p:cNvPr id="2050" name="Picture 2" descr="Resultado de imagen para ventana we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38" y="4417279"/>
            <a:ext cx="944876" cy="50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isco magnético 19"/>
          <p:cNvSpPr/>
          <p:nvPr/>
        </p:nvSpPr>
        <p:spPr>
          <a:xfrm>
            <a:off x="6784761" y="4613016"/>
            <a:ext cx="400050" cy="5819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7568543" y="452853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Internas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03268" y="476739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Integrales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547703" y="50753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Usuarios</a:t>
            </a:r>
            <a:endParaRPr lang="es-ES" dirty="0"/>
          </a:p>
        </p:txBody>
      </p:sp>
      <p:sp>
        <p:nvSpPr>
          <p:cNvPr id="23" name="Abrir llave 22"/>
          <p:cNvSpPr/>
          <p:nvPr/>
        </p:nvSpPr>
        <p:spPr>
          <a:xfrm rot="5400000">
            <a:off x="7836043" y="3974300"/>
            <a:ext cx="338913" cy="1001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derecha 26"/>
          <p:cNvSpPr/>
          <p:nvPr/>
        </p:nvSpPr>
        <p:spPr>
          <a:xfrm>
            <a:off x="6950335" y="4043184"/>
            <a:ext cx="616749" cy="32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Llaves 27"/>
          <p:cNvSpPr/>
          <p:nvPr/>
        </p:nvSpPr>
        <p:spPr>
          <a:xfrm>
            <a:off x="5900209" y="3919013"/>
            <a:ext cx="3333750" cy="162647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/>
          <p:cNvCxnSpPr>
            <a:stCxn id="17" idx="3"/>
          </p:cNvCxnSpPr>
          <p:nvPr/>
        </p:nvCxnSpPr>
        <p:spPr>
          <a:xfrm flipV="1">
            <a:off x="5416237" y="3651742"/>
            <a:ext cx="488373" cy="47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es.fordesigner.com/imguploads/Image/cjbc/zcool/png20080526/121181176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693" y="5088691"/>
            <a:ext cx="469054" cy="4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cto de flecha 34"/>
          <p:cNvCxnSpPr/>
          <p:nvPr/>
        </p:nvCxnSpPr>
        <p:spPr>
          <a:xfrm>
            <a:off x="6343650" y="3511079"/>
            <a:ext cx="228600" cy="49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22" idx="0"/>
          </p:cNvCxnSpPr>
          <p:nvPr/>
        </p:nvCxnSpPr>
        <p:spPr>
          <a:xfrm>
            <a:off x="7819444" y="3227141"/>
            <a:ext cx="140083" cy="7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9361838" y="4732248"/>
            <a:ext cx="442875" cy="6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804713" y="460584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Producción</a:t>
            </a:r>
            <a:endParaRPr lang="es-ES" dirty="0"/>
          </a:p>
        </p:txBody>
      </p:sp>
      <p:pic>
        <p:nvPicPr>
          <p:cNvPr id="56" name="Picture 4" descr="Resultado de imagen para doc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68" y="5605663"/>
            <a:ext cx="666750" cy="6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uadroTexto 56"/>
          <p:cNvSpPr txBox="1"/>
          <p:nvPr/>
        </p:nvSpPr>
        <p:spPr>
          <a:xfrm>
            <a:off x="8239817" y="575976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chemeClr val="bg1"/>
                </a:solidFill>
              </a:rPr>
              <a:t>Documentos</a:t>
            </a:r>
          </a:p>
          <a:p>
            <a:r>
              <a:rPr lang="es-PE" sz="1400" dirty="0" smtClean="0">
                <a:solidFill>
                  <a:schemeClr val="bg1"/>
                </a:solidFill>
              </a:rPr>
              <a:t> de pruebas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2054" name="Picture 6" descr="Resultado de imagen para email png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83" y="5931870"/>
            <a:ext cx="578194" cy="50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para doc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14" y="4953249"/>
            <a:ext cx="666750" cy="6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sultado de imagen para email png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29" y="5279456"/>
            <a:ext cx="578194" cy="50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/>
          <p:cNvSpPr txBox="1"/>
          <p:nvPr/>
        </p:nvSpPr>
        <p:spPr>
          <a:xfrm>
            <a:off x="10109678" y="5759762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chemeClr val="bg1"/>
                </a:solidFill>
              </a:rPr>
              <a:t>Documentos </a:t>
            </a:r>
          </a:p>
          <a:p>
            <a:r>
              <a:rPr lang="es-PE" sz="1400" dirty="0" smtClean="0">
                <a:solidFill>
                  <a:schemeClr val="bg1"/>
                </a:solidFill>
              </a:rPr>
              <a:t>De </a:t>
            </a:r>
            <a:r>
              <a:rPr lang="es-PE" sz="1400" dirty="0" err="1" smtClean="0">
                <a:solidFill>
                  <a:schemeClr val="bg1"/>
                </a:solidFill>
              </a:rPr>
              <a:t>aprobacion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9638888" y="2981325"/>
            <a:ext cx="665716" cy="155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Resultado de imagen para usuario 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39" y="4857238"/>
            <a:ext cx="478393" cy="4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1" grpId="0"/>
      <p:bldP spid="22" grpId="0"/>
      <p:bldP spid="20" grpId="0" animBg="1"/>
      <p:bldP spid="24" grpId="0"/>
      <p:bldP spid="25" grpId="0"/>
      <p:bldP spid="26" grpId="0"/>
      <p:bldP spid="23" grpId="0" animBg="1"/>
      <p:bldP spid="27" grpId="0" animBg="1"/>
      <p:bldP spid="28" grpId="0" animBg="1"/>
      <p:bldP spid="53" grpId="0"/>
      <p:bldP spid="57" grpId="0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848</TotalTime>
  <Words>89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Impact</vt:lpstr>
      <vt:lpstr>Evento principal</vt:lpstr>
      <vt:lpstr>Ciclo de vida de un proyecto</vt:lpstr>
      <vt:lpstr>Ciclo de vida de un proyecto</vt:lpstr>
      <vt:lpstr>Ciclo de vida de un proyecto</vt:lpstr>
      <vt:lpstr>Ciclo de vida de un proyecto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del un proyecto</dc:title>
  <dc:creator>Saulo Pineda Cubillas</dc:creator>
  <cp:lastModifiedBy>Saulo William Pineda Cubillas</cp:lastModifiedBy>
  <cp:revision>15</cp:revision>
  <dcterms:created xsi:type="dcterms:W3CDTF">2017-01-31T13:55:18Z</dcterms:created>
  <dcterms:modified xsi:type="dcterms:W3CDTF">2017-02-01T04:09:52Z</dcterms:modified>
</cp:coreProperties>
</file>