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handoutMasterIdLst>
    <p:handoutMasterId r:id="rId39"/>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55D7"/>
    <a:srgbClr val="4D1B73"/>
    <a:srgbClr val="FF00FF"/>
    <a:srgbClr val="824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46" y="72"/>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IN" sz="1400" b="0" i="0" u="none" strike="noStrike" kern="1200">
              <a:ln>
                <a:noFill/>
              </a:ln>
              <a:latin typeface="Arial" pitchFamily="18"/>
              <a:ea typeface="SimSun" pitchFamily="2"/>
              <a:cs typeface="Lucida 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IN" sz="1400" b="0" i="0" u="none" strike="noStrike" kern="1200">
              <a:ln>
                <a:noFill/>
              </a:ln>
              <a:latin typeface="Arial" pitchFamily="18"/>
              <a:ea typeface="SimSun" pitchFamily="2"/>
              <a:cs typeface="Lucida 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IN" sz="1400" b="0" i="0" u="none" strike="noStrike" kern="1200">
              <a:ln>
                <a:noFill/>
              </a:ln>
              <a:latin typeface="Arial" pitchFamily="18"/>
              <a:ea typeface="SimSun" pitchFamily="2"/>
              <a:cs typeface="Lucida 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C8938ED2-CCC9-4561-912E-F4288E07D4A3}" type="slidenum">
              <a:t>‹#›</a:t>
            </a:fld>
            <a:endParaRPr lang="en-IN" sz="1400" b="0" i="0" u="none" strike="noStrike" kern="1200">
              <a:ln>
                <a:noFill/>
              </a:ln>
              <a:latin typeface="Arial" pitchFamily="18"/>
              <a:ea typeface="SimSun" pitchFamily="2"/>
              <a:cs typeface="Lucida Sans" pitchFamily="2"/>
            </a:endParaRPr>
          </a:p>
        </p:txBody>
      </p:sp>
    </p:spTree>
    <p:extLst>
      <p:ext uri="{BB962C8B-B14F-4D97-AF65-F5344CB8AC3E}">
        <p14:creationId xmlns:p14="http://schemas.microsoft.com/office/powerpoint/2010/main" val="4131365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IN" sz="1400" kern="1200">
                <a:latin typeface="Times New Roman" pitchFamily="18"/>
                <a:ea typeface="Arial Unicode MS" pitchFamily="2"/>
                <a:cs typeface="Tahoma" pitchFamily="2"/>
              </a:defRPr>
            </a:lvl1pPr>
          </a:lstStyle>
          <a:p>
            <a:pPr lvl="0"/>
            <a:fld id="{6BEF5DA9-4A36-429D-B1A8-9B7272C8AB09}" type="slidenum">
              <a:t>‹#›</a:t>
            </a:fld>
            <a:endParaRPr lang="en-IN"/>
          </a:p>
        </p:txBody>
      </p:sp>
    </p:spTree>
    <p:extLst>
      <p:ext uri="{BB962C8B-B14F-4D97-AF65-F5344CB8AC3E}">
        <p14:creationId xmlns:p14="http://schemas.microsoft.com/office/powerpoint/2010/main" val="153901261"/>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SimSun"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sz="2810">
              <a:latin typeface="Albany" pitchFamily="18"/>
              <a:cs typeface="Tahoma" pitchFamily="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A33BB6E1-717B-4D6D-92B0-E8C852AC8F52}" type="slidenum">
              <a:t>‹#›</a:t>
            </a:fld>
            <a:endParaRPr lang="en-IN"/>
          </a:p>
        </p:txBody>
      </p:sp>
    </p:spTree>
    <p:extLst>
      <p:ext uri="{BB962C8B-B14F-4D97-AF65-F5344CB8AC3E}">
        <p14:creationId xmlns:p14="http://schemas.microsoft.com/office/powerpoint/2010/main" val="178947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B4CA37C6-5BF4-480B-B008-19791586E8BD}" type="slidenum">
              <a:t>‹#›</a:t>
            </a:fld>
            <a:endParaRPr lang="en-IN"/>
          </a:p>
        </p:txBody>
      </p:sp>
    </p:spTree>
    <p:extLst>
      <p:ext uri="{BB962C8B-B14F-4D97-AF65-F5344CB8AC3E}">
        <p14:creationId xmlns:p14="http://schemas.microsoft.com/office/powerpoint/2010/main" val="74796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456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3212" cy="6456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1D8C9C50-67A8-455C-A3F0-D866EBE0EA6B}" type="slidenum">
              <a:t>‹#›</a:t>
            </a:fld>
            <a:endParaRPr lang="en-IN"/>
          </a:p>
        </p:txBody>
      </p:sp>
    </p:spTree>
    <p:extLst>
      <p:ext uri="{BB962C8B-B14F-4D97-AF65-F5344CB8AC3E}">
        <p14:creationId xmlns:p14="http://schemas.microsoft.com/office/powerpoint/2010/main" val="953136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0D347C7A-1952-47F6-9A2B-0BC3FC32688A}" type="slidenum">
              <a:t>‹#›</a:t>
            </a:fld>
            <a:endParaRPr lang="en-IN"/>
          </a:p>
        </p:txBody>
      </p:sp>
    </p:spTree>
    <p:extLst>
      <p:ext uri="{BB962C8B-B14F-4D97-AF65-F5344CB8AC3E}">
        <p14:creationId xmlns:p14="http://schemas.microsoft.com/office/powerpoint/2010/main" val="3198396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975C9EAD-7334-42BD-B9CB-D1E380631CBD}" type="slidenum">
              <a:t>‹#›</a:t>
            </a:fld>
            <a:endParaRPr lang="en-IN"/>
          </a:p>
        </p:txBody>
      </p:sp>
    </p:spTree>
    <p:extLst>
      <p:ext uri="{BB962C8B-B14F-4D97-AF65-F5344CB8AC3E}">
        <p14:creationId xmlns:p14="http://schemas.microsoft.com/office/powerpoint/2010/main" val="2285902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D7915513-B41D-451A-B574-29599D263C82}" type="slidenum">
              <a:t>‹#›</a:t>
            </a:fld>
            <a:endParaRPr lang="en-IN"/>
          </a:p>
        </p:txBody>
      </p:sp>
    </p:spTree>
    <p:extLst>
      <p:ext uri="{BB962C8B-B14F-4D97-AF65-F5344CB8AC3E}">
        <p14:creationId xmlns:p14="http://schemas.microsoft.com/office/powerpoint/2010/main" val="3342923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725" y="1979613"/>
            <a:ext cx="4351338" cy="414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24463" y="1979613"/>
            <a:ext cx="4351337" cy="414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FB8F6A11-79A0-4157-A0BA-DD5AFBF6F82B}" type="slidenum">
              <a:t>‹#›</a:t>
            </a:fld>
            <a:endParaRPr lang="en-IN"/>
          </a:p>
        </p:txBody>
      </p:sp>
    </p:spTree>
    <p:extLst>
      <p:ext uri="{BB962C8B-B14F-4D97-AF65-F5344CB8AC3E}">
        <p14:creationId xmlns:p14="http://schemas.microsoft.com/office/powerpoint/2010/main" val="3494184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FDA65F67-76D4-42C2-AF91-07960AF66DDE}" type="slidenum">
              <a:t>‹#›</a:t>
            </a:fld>
            <a:endParaRPr lang="en-IN"/>
          </a:p>
        </p:txBody>
      </p:sp>
    </p:spTree>
    <p:extLst>
      <p:ext uri="{BB962C8B-B14F-4D97-AF65-F5344CB8AC3E}">
        <p14:creationId xmlns:p14="http://schemas.microsoft.com/office/powerpoint/2010/main" val="3350954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5217F9A9-AECA-419A-9AA6-A496DD9856F4}" type="slidenum">
              <a:t>‹#›</a:t>
            </a:fld>
            <a:endParaRPr lang="en-IN"/>
          </a:p>
        </p:txBody>
      </p:sp>
    </p:spTree>
    <p:extLst>
      <p:ext uri="{BB962C8B-B14F-4D97-AF65-F5344CB8AC3E}">
        <p14:creationId xmlns:p14="http://schemas.microsoft.com/office/powerpoint/2010/main" val="62813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A039606B-AFF2-4B42-847F-72C9EAA8894E}" type="slidenum">
              <a:t>‹#›</a:t>
            </a:fld>
            <a:endParaRPr lang="en-IN"/>
          </a:p>
        </p:txBody>
      </p:sp>
    </p:spTree>
    <p:extLst>
      <p:ext uri="{BB962C8B-B14F-4D97-AF65-F5344CB8AC3E}">
        <p14:creationId xmlns:p14="http://schemas.microsoft.com/office/powerpoint/2010/main" val="341590803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D28EFA27-E212-4A0F-932B-C6F9927D4F4F}" type="slidenum">
              <a:t>‹#›</a:t>
            </a:fld>
            <a:endParaRPr lang="en-IN"/>
          </a:p>
        </p:txBody>
      </p:sp>
    </p:spTree>
    <p:extLst>
      <p:ext uri="{BB962C8B-B14F-4D97-AF65-F5344CB8AC3E}">
        <p14:creationId xmlns:p14="http://schemas.microsoft.com/office/powerpoint/2010/main" val="267304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C7A5E96D-BB02-40C3-AF3F-775500889578}" type="slidenum">
              <a:t>‹#›</a:t>
            </a:fld>
            <a:endParaRPr lang="en-IN"/>
          </a:p>
        </p:txBody>
      </p:sp>
    </p:spTree>
    <p:extLst>
      <p:ext uri="{BB962C8B-B14F-4D97-AF65-F5344CB8AC3E}">
        <p14:creationId xmlns:p14="http://schemas.microsoft.com/office/powerpoint/2010/main" val="4020424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EF66A004-0690-4363-904F-018AF9809514}" type="slidenum">
              <a:t>‹#›</a:t>
            </a:fld>
            <a:endParaRPr lang="en-IN"/>
          </a:p>
        </p:txBody>
      </p:sp>
    </p:spTree>
    <p:extLst>
      <p:ext uri="{BB962C8B-B14F-4D97-AF65-F5344CB8AC3E}">
        <p14:creationId xmlns:p14="http://schemas.microsoft.com/office/powerpoint/2010/main" val="2262101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7EC7F6B1-140B-4497-A032-F7382E728470}" type="slidenum">
              <a:t>‹#›</a:t>
            </a:fld>
            <a:endParaRPr lang="en-IN"/>
          </a:p>
        </p:txBody>
      </p:sp>
    </p:spTree>
    <p:extLst>
      <p:ext uri="{BB962C8B-B14F-4D97-AF65-F5344CB8AC3E}">
        <p14:creationId xmlns:p14="http://schemas.microsoft.com/office/powerpoint/2010/main" val="1215662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181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3212" cy="58181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50FFCC33-2034-47CC-B970-C65BCA5C72FB}" type="slidenum">
              <a:t>‹#›</a:t>
            </a:fld>
            <a:endParaRPr lang="en-IN"/>
          </a:p>
        </p:txBody>
      </p:sp>
    </p:spTree>
    <p:extLst>
      <p:ext uri="{BB962C8B-B14F-4D97-AF65-F5344CB8AC3E}">
        <p14:creationId xmlns:p14="http://schemas.microsoft.com/office/powerpoint/2010/main" val="266012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02F6AEB7-EA91-44FB-ADDE-85222D3B846D}" type="slidenum">
              <a:t>‹#›</a:t>
            </a:fld>
            <a:endParaRPr lang="en-IN"/>
          </a:p>
        </p:txBody>
      </p:sp>
    </p:spTree>
    <p:extLst>
      <p:ext uri="{BB962C8B-B14F-4D97-AF65-F5344CB8AC3E}">
        <p14:creationId xmlns:p14="http://schemas.microsoft.com/office/powerpoint/2010/main" val="396788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9287"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768475"/>
            <a:ext cx="4460875"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48B6075A-EF8F-4288-842E-6F57C860947F}" type="slidenum">
              <a:t>‹#›</a:t>
            </a:fld>
            <a:endParaRPr lang="en-IN"/>
          </a:p>
        </p:txBody>
      </p:sp>
    </p:spTree>
    <p:extLst>
      <p:ext uri="{BB962C8B-B14F-4D97-AF65-F5344CB8AC3E}">
        <p14:creationId xmlns:p14="http://schemas.microsoft.com/office/powerpoint/2010/main" val="171349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866CA5A7-837B-4B2D-BB07-B2B4166BFA78}" type="slidenum">
              <a:t>‹#›</a:t>
            </a:fld>
            <a:endParaRPr lang="en-IN"/>
          </a:p>
        </p:txBody>
      </p:sp>
    </p:spTree>
    <p:extLst>
      <p:ext uri="{BB962C8B-B14F-4D97-AF65-F5344CB8AC3E}">
        <p14:creationId xmlns:p14="http://schemas.microsoft.com/office/powerpoint/2010/main" val="329877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AC179BB4-432B-4773-8D20-6186C381856F}" type="slidenum">
              <a:t>‹#›</a:t>
            </a:fld>
            <a:endParaRPr lang="en-IN"/>
          </a:p>
        </p:txBody>
      </p:sp>
    </p:spTree>
    <p:extLst>
      <p:ext uri="{BB962C8B-B14F-4D97-AF65-F5344CB8AC3E}">
        <p14:creationId xmlns:p14="http://schemas.microsoft.com/office/powerpoint/2010/main" val="9551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E029CD1E-41F5-47D6-812B-07DBB903B278}" type="slidenum">
              <a:t>‹#›</a:t>
            </a:fld>
            <a:endParaRPr lang="en-IN"/>
          </a:p>
        </p:txBody>
      </p:sp>
    </p:spTree>
    <p:extLst>
      <p:ext uri="{BB962C8B-B14F-4D97-AF65-F5344CB8AC3E}">
        <p14:creationId xmlns:p14="http://schemas.microsoft.com/office/powerpoint/2010/main" val="151863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82A01F50-29AA-4459-AA16-2C7F3D0D3F02}" type="slidenum">
              <a:t>‹#›</a:t>
            </a:fld>
            <a:endParaRPr lang="en-IN"/>
          </a:p>
        </p:txBody>
      </p:sp>
    </p:spTree>
    <p:extLst>
      <p:ext uri="{BB962C8B-B14F-4D97-AF65-F5344CB8AC3E}">
        <p14:creationId xmlns:p14="http://schemas.microsoft.com/office/powerpoint/2010/main" val="125838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05D34647-A773-4D92-8668-D274943D11B8}" type="slidenum">
              <a:t>‹#›</a:t>
            </a:fld>
            <a:endParaRPr lang="en-IN"/>
          </a:p>
        </p:txBody>
      </p:sp>
    </p:spTree>
    <p:extLst>
      <p:ext uri="{BB962C8B-B14F-4D97-AF65-F5344CB8AC3E}">
        <p14:creationId xmlns:p14="http://schemas.microsoft.com/office/powerpoint/2010/main" val="76781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a:p>
        </p:txBody>
      </p:sp>
      <p:sp>
        <p:nvSpPr>
          <p:cNvPr id="3" name="Text Placeholder 2"/>
          <p:cNvSpPr txBox="1">
            <a:spLocks noGrp="1"/>
          </p:cNvSpPr>
          <p:nvPr>
            <p:ph type="body" idx="1"/>
          </p:nvPr>
        </p:nvSpPr>
        <p:spPr>
          <a:xfrm>
            <a:off x="503999" y="1769040"/>
            <a:ext cx="9071640" cy="498924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IN" sz="3200" b="0" i="0" u="none" strike="noStrike" kern="1200">
                <a:ln>
                  <a:noFill/>
                </a:ln>
                <a:latin typeface="Arial" pitchFamily="18"/>
                <a:ea typeface="SimSun" pitchFamily="2"/>
                <a:cs typeface="Lucida 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Arial" pitchFamily="18"/>
                <a:ea typeface="SimSun" pitchFamily="2"/>
                <a:cs typeface="Lucida 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Arial" pitchFamily="18"/>
                <a:ea typeface="SimSun" pitchFamily="2"/>
                <a:cs typeface="Lucida 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Arial" pitchFamily="18"/>
                <a:ea typeface="SimSun" pitchFamily="2"/>
                <a:cs typeface="Lucida 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Arial" pitchFamily="18"/>
                <a:ea typeface="SimSun" pitchFamily="2"/>
                <a:cs typeface="Lucida 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Arial" pitchFamily="18"/>
                <a:ea typeface="SimSun" pitchFamily="2"/>
                <a:cs typeface="Lucida 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Arial" pitchFamily="18"/>
                <a:ea typeface="SimSun" pitchFamily="2"/>
                <a:cs typeface="Lucida 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Arial" pitchFamily="18"/>
                <a:ea typeface="SimSun" pitchFamily="2"/>
                <a:cs typeface="Lucida 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Arial" pitchFamily="18"/>
                <a:ea typeface="SimSun" pitchFamily="2"/>
                <a:cs typeface="Lucida 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Arial" pitchFamily="18"/>
                <a:ea typeface="SimSun" pitchFamily="2"/>
                <a:cs typeface="Lucida Sans" pitchFamily="2"/>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lstStyle>
            <a:lvl1pPr lvl="0" algn="r" rtl="0" hangingPunct="0">
              <a:buNone/>
              <a:tabLst/>
              <a:defRPr lang="en-IN" sz="1400" kern="1200">
                <a:latin typeface="Times New Roman" pitchFamily="18"/>
                <a:ea typeface="Arial Unicode MS" pitchFamily="2"/>
                <a:cs typeface="Tahoma" pitchFamily="2"/>
              </a:defRPr>
            </a:lvl1pPr>
          </a:lstStyle>
          <a:p>
            <a:pPr lvl="0"/>
            <a:fld id="{A91CB764-A2CC-42A3-9799-FE9EF4AA47B5}"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IN" sz="4400" b="0" i="0" u="none" strike="noStrike" kern="1200">
          <a:ln>
            <a:noFill/>
          </a:ln>
          <a:latin typeface="Arial" pitchFamily="18"/>
          <a:ea typeface="SimSun" pitchFamily="2"/>
        </a:defRPr>
      </a:lvl1pPr>
    </p:titleStyle>
    <p:bodyStyle>
      <a:lvl1pPr rtl="0" hangingPunct="0">
        <a:spcBef>
          <a:spcPts val="0"/>
        </a:spcBef>
        <a:spcAft>
          <a:spcPts val="1417"/>
        </a:spcAft>
        <a:tabLst/>
        <a:defRPr lang="en-IN" sz="3200" b="0" i="0" u="none" strike="noStrike" kern="1200">
          <a:ln>
            <a:noFill/>
          </a:ln>
          <a:latin typeface="Arial" pitchFamily="18"/>
          <a:ea typeface="SimSun"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a:p>
        </p:txBody>
      </p:sp>
      <p:sp>
        <p:nvSpPr>
          <p:cNvPr id="3" name="Text Placeholder 2"/>
          <p:cNvSpPr txBox="1">
            <a:spLocks noGrp="1"/>
          </p:cNvSpPr>
          <p:nvPr>
            <p:ph type="body" idx="1"/>
          </p:nvPr>
        </p:nvSpPr>
        <p:spPr>
          <a:xfrm>
            <a:off x="720000" y="1980000"/>
            <a:ext cx="8855640" cy="4140000"/>
          </a:xfrm>
          <a:prstGeom prst="rect">
            <a:avLst/>
          </a:prstGeom>
          <a:noFill/>
          <a:ln>
            <a:noFill/>
          </a:ln>
        </p:spPr>
        <p:txBody>
          <a:bodyPr lIns="0" tIns="0" rIns="0" bIns="0"/>
          <a:lstStyle>
            <a:defPPr marL="432000" marR="0" lvl="0" indent="-324000">
              <a:spcBef>
                <a:spcPts val="0"/>
              </a:spcBef>
              <a:spcAft>
                <a:spcPts val="1417"/>
              </a:spcAft>
              <a:buClr>
                <a:srgbClr val="FF6633"/>
              </a:buClr>
              <a:buSzPct val="45000"/>
              <a:buFont typeface="StarSymbol"/>
              <a:buNone/>
              <a:defRPr lang="en-IN" sz="3200" b="0" i="0" u="none" strike="noStrike">
                <a:ln>
                  <a:noFill/>
                </a:ln>
                <a:solidFill>
                  <a:srgbClr val="000080"/>
                </a:solidFill>
                <a:latin typeface="Albany" pitchFamily="18"/>
                <a:ea typeface="Andale Sans UI" pitchFamily="2"/>
                <a:cs typeface="Tahoma" pitchFamily="2"/>
              </a:defRPr>
            </a:defPPr>
            <a:lvl1pPr marL="432000" marR="0" lvl="0" indent="-324000">
              <a:spcBef>
                <a:spcPts val="0"/>
              </a:spcBef>
              <a:spcAft>
                <a:spcPts val="1417"/>
              </a:spcAft>
              <a:buClr>
                <a:srgbClr val="FF6633"/>
              </a:buClr>
              <a:buSzPct val="45000"/>
              <a:buFont typeface="StarSymbol"/>
              <a:buChar char="●"/>
              <a:defRPr lang="en-IN" sz="3200" b="0" i="0" u="none" strike="noStrike">
                <a:ln>
                  <a:noFill/>
                </a:ln>
                <a:solidFill>
                  <a:srgbClr val="000080"/>
                </a:solidFill>
                <a:latin typeface="Albany" pitchFamily="18"/>
                <a:ea typeface="Andale Sans UI" pitchFamily="2"/>
                <a:cs typeface="Tahoma" pitchFamily="2"/>
              </a:defRPr>
            </a:lvl1pPr>
            <a:lvl2pPr marL="864000" marR="0" lvl="1" indent="-288000">
              <a:spcBef>
                <a:spcPts val="0"/>
              </a:spcBef>
              <a:spcAft>
                <a:spcPts val="1134"/>
              </a:spcAft>
              <a:buClr>
                <a:srgbClr val="FF6633"/>
              </a:buClr>
              <a:buSzPct val="75000"/>
              <a:buFont typeface="StarSymbol"/>
              <a:buChar char="–"/>
              <a:defRPr lang="en-IN" sz="2800" b="0" i="0" u="none" strike="noStrike">
                <a:ln>
                  <a:noFill/>
                </a:ln>
                <a:solidFill>
                  <a:srgbClr val="000080"/>
                </a:solidFill>
                <a:latin typeface="Albany" pitchFamily="18"/>
                <a:ea typeface="Andale Sans UI" pitchFamily="2"/>
                <a:cs typeface="Tahoma" pitchFamily="2"/>
              </a:defRPr>
            </a:lvl2pPr>
            <a:lvl3pPr marL="1296000" marR="0" lvl="2" indent="-216000">
              <a:spcBef>
                <a:spcPts val="0"/>
              </a:spcBef>
              <a:spcAft>
                <a:spcPts val="850"/>
              </a:spcAft>
              <a:buClr>
                <a:srgbClr val="FF6633"/>
              </a:buClr>
              <a:buSzPct val="45000"/>
              <a:buFont typeface="StarSymbol"/>
              <a:buChar char="●"/>
              <a:defRPr lang="en-IN" sz="2400" b="0" i="0" u="none" strike="noStrike">
                <a:ln>
                  <a:noFill/>
                </a:ln>
                <a:solidFill>
                  <a:srgbClr val="000080"/>
                </a:solidFill>
                <a:latin typeface="Albany" pitchFamily="18"/>
                <a:ea typeface="Andale Sans UI" pitchFamily="2"/>
                <a:cs typeface="Tahoma" pitchFamily="2"/>
              </a:defRPr>
            </a:lvl3pPr>
            <a:lvl4pPr marL="1728000" marR="0" lvl="3" indent="-216000">
              <a:spcBef>
                <a:spcPts val="0"/>
              </a:spcBef>
              <a:spcAft>
                <a:spcPts val="567"/>
              </a:spcAft>
              <a:buClr>
                <a:srgbClr val="FF6633"/>
              </a:buClr>
              <a:buSzPct val="75000"/>
              <a:buFont typeface="StarSymbol"/>
              <a:buChar char="–"/>
              <a:defRPr lang="en-IN" sz="2000" b="0" i="0" u="none" strike="noStrike">
                <a:ln>
                  <a:noFill/>
                </a:ln>
                <a:solidFill>
                  <a:srgbClr val="000080"/>
                </a:solidFill>
                <a:latin typeface="Albany" pitchFamily="18"/>
                <a:ea typeface="Andale Sans UI" pitchFamily="2"/>
                <a:cs typeface="Tahoma" pitchFamily="2"/>
              </a:defRPr>
            </a:lvl4pPr>
            <a:lvl5pPr marL="2160000" marR="0" lvl="4" indent="-216000">
              <a:spcBef>
                <a:spcPts val="0"/>
              </a:spcBef>
              <a:spcAft>
                <a:spcPts val="283"/>
              </a:spcAft>
              <a:buClr>
                <a:srgbClr val="FF6633"/>
              </a:buClr>
              <a:buSzPct val="45000"/>
              <a:buFont typeface="StarSymbol"/>
              <a:buChar char="●"/>
              <a:defRPr lang="en-IN" sz="2000" b="0" i="0" u="none" strike="noStrike">
                <a:ln>
                  <a:noFill/>
                </a:ln>
                <a:solidFill>
                  <a:srgbClr val="000080"/>
                </a:solidFill>
                <a:latin typeface="Albany" pitchFamily="18"/>
                <a:ea typeface="Andale Sans UI" pitchFamily="2"/>
                <a:cs typeface="Tahoma" pitchFamily="2"/>
              </a:defRPr>
            </a:lvl5pPr>
            <a:lvl6pPr marL="2592000" marR="0" lvl="5" indent="-216000">
              <a:spcBef>
                <a:spcPts val="0"/>
              </a:spcBef>
              <a:spcAft>
                <a:spcPts val="283"/>
              </a:spcAft>
              <a:buClr>
                <a:srgbClr val="FF6633"/>
              </a:buClr>
              <a:buSzPct val="45000"/>
              <a:buFont typeface="StarSymbol"/>
              <a:buChar char="●"/>
              <a:defRPr lang="en-IN" sz="2000" b="0" i="0" u="none" strike="noStrike">
                <a:ln>
                  <a:noFill/>
                </a:ln>
                <a:solidFill>
                  <a:srgbClr val="000080"/>
                </a:solidFill>
                <a:latin typeface="Albany" pitchFamily="18"/>
                <a:ea typeface="Andale Sans UI" pitchFamily="2"/>
                <a:cs typeface="Tahoma" pitchFamily="2"/>
              </a:defRPr>
            </a:lvl6pPr>
            <a:lvl7pPr marL="3024000" marR="0" lvl="6" indent="-216000">
              <a:spcBef>
                <a:spcPts val="0"/>
              </a:spcBef>
              <a:spcAft>
                <a:spcPts val="283"/>
              </a:spcAft>
              <a:buClr>
                <a:srgbClr val="FF6633"/>
              </a:buClr>
              <a:buSzPct val="45000"/>
              <a:buFont typeface="StarSymbol"/>
              <a:buChar char="●"/>
              <a:defRPr lang="en-IN" sz="2000" b="0" i="0" u="none" strike="noStrike">
                <a:ln>
                  <a:noFill/>
                </a:ln>
                <a:solidFill>
                  <a:srgbClr val="000080"/>
                </a:solidFill>
                <a:latin typeface="Albany" pitchFamily="18"/>
                <a:ea typeface="Andale Sans UI" pitchFamily="2"/>
                <a:cs typeface="Tahoma" pitchFamily="2"/>
              </a:defRPr>
            </a:lvl7pPr>
            <a:lvl8pPr marL="3456000" marR="0" lvl="7" indent="-216000">
              <a:spcBef>
                <a:spcPts val="0"/>
              </a:spcBef>
              <a:spcAft>
                <a:spcPts val="283"/>
              </a:spcAft>
              <a:buClr>
                <a:srgbClr val="FF6633"/>
              </a:buClr>
              <a:buSzPct val="45000"/>
              <a:buFont typeface="StarSymbol"/>
              <a:buChar char="●"/>
              <a:defRPr lang="en-IN" sz="2000" b="0" i="0" u="none" strike="noStrike">
                <a:ln>
                  <a:noFill/>
                </a:ln>
                <a:solidFill>
                  <a:srgbClr val="000080"/>
                </a:solidFill>
                <a:latin typeface="Albany" pitchFamily="18"/>
                <a:ea typeface="Andale Sans UI" pitchFamily="2"/>
                <a:cs typeface="Tahoma" pitchFamily="2"/>
              </a:defRPr>
            </a:lvl8pPr>
            <a:lvl9pPr marL="3887999" marR="0" lvl="8" indent="-216000">
              <a:spcBef>
                <a:spcPts val="0"/>
              </a:spcBef>
              <a:spcAft>
                <a:spcPts val="283"/>
              </a:spcAft>
              <a:buClr>
                <a:srgbClr val="FF6633"/>
              </a:buClr>
              <a:buSzPct val="45000"/>
              <a:buFont typeface="StarSymbol"/>
              <a:buChar char="●"/>
              <a:defRPr lang="en-IN" sz="2000" b="0" i="0" u="none" strike="noStrike">
                <a:ln>
                  <a:noFill/>
                </a:ln>
                <a:solidFill>
                  <a:srgbClr val="000080"/>
                </a:solidFill>
                <a:latin typeface="Albany" pitchFamily="18"/>
                <a:ea typeface="Andale Sans UI" pitchFamily="2"/>
                <a:cs typeface="Tahoma" pitchFamily="2"/>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2"/>
          </p:nvPr>
        </p:nvSpPr>
        <p:spPr>
          <a:xfrm>
            <a:off x="612000" y="6563160"/>
            <a:ext cx="2348280" cy="521280"/>
          </a:xfrm>
          <a:prstGeom prst="rect">
            <a:avLst/>
          </a:prstGeom>
          <a:noFill/>
          <a:ln>
            <a:noFill/>
          </a:ln>
        </p:spPr>
        <p:txBody>
          <a:bodyPr lIns="0" tIns="0" rIns="0" bIns="0"/>
          <a:lstStyle>
            <a:lvl1pPr marL="0" marR="0" lvl="0" indent="0" rtl="0" hangingPunct="0">
              <a:buNone/>
              <a:tabLst/>
              <a:defRPr lang="en-IN" sz="1400">
                <a:latin typeface="Times New Roman" pitchFamily="18"/>
                <a:ea typeface="Arial Unicode MS" pitchFamily="2"/>
                <a:cs typeface="Tahoma" pitchFamily="2"/>
              </a:defRPr>
            </a:lvl1pPr>
          </a:lstStyle>
          <a:p>
            <a:pPr lvl="0"/>
            <a:endParaRPr lang="en-IN"/>
          </a:p>
        </p:txBody>
      </p:sp>
      <p:sp>
        <p:nvSpPr>
          <p:cNvPr id="5" name="Footer Placeholder 4"/>
          <p:cNvSpPr txBox="1">
            <a:spLocks noGrp="1"/>
          </p:cNvSpPr>
          <p:nvPr>
            <p:ph type="ftr" sz="quarter" idx="3"/>
          </p:nvPr>
        </p:nvSpPr>
        <p:spPr>
          <a:xfrm>
            <a:off x="3555360" y="6563160"/>
            <a:ext cx="3195000" cy="521280"/>
          </a:xfrm>
          <a:prstGeom prst="rect">
            <a:avLst/>
          </a:prstGeom>
          <a:noFill/>
          <a:ln>
            <a:noFill/>
          </a:ln>
        </p:spPr>
        <p:txBody>
          <a:bodyPr lIns="0" tIns="0" rIns="0" bIns="0"/>
          <a:lstStyle>
            <a:lvl1pPr marL="0" marR="0" lvl="0" indent="0" algn="ctr" rtl="0" hangingPunct="0">
              <a:buNone/>
              <a:tabLst/>
              <a:defRPr lang="en-IN" sz="1400">
                <a:latin typeface="Times New Roman" pitchFamily="18"/>
                <a:ea typeface="Arial Unicode MS" pitchFamily="2"/>
                <a:cs typeface="Tahoma" pitchFamily="2"/>
              </a:defRPr>
            </a:lvl1pPr>
          </a:lstStyle>
          <a:p>
            <a:pPr lvl="0"/>
            <a:endParaRPr lang="en-IN"/>
          </a:p>
        </p:txBody>
      </p:sp>
      <p:sp>
        <p:nvSpPr>
          <p:cNvPr id="6" name="Slide Number Placeholder 5"/>
          <p:cNvSpPr txBox="1">
            <a:spLocks noGrp="1"/>
          </p:cNvSpPr>
          <p:nvPr>
            <p:ph type="sldNum" sz="quarter" idx="4"/>
          </p:nvPr>
        </p:nvSpPr>
        <p:spPr>
          <a:xfrm>
            <a:off x="7335360" y="6563160"/>
            <a:ext cx="2348280" cy="521280"/>
          </a:xfrm>
          <a:prstGeom prst="rect">
            <a:avLst/>
          </a:prstGeom>
          <a:noFill/>
          <a:ln>
            <a:noFill/>
          </a:ln>
        </p:spPr>
        <p:txBody>
          <a:bodyPr lIns="0" tIns="0" rIns="0" bIns="0"/>
          <a:lstStyle>
            <a:lvl1pPr marL="0" marR="0" lvl="0" indent="0" algn="r" rtl="0" hangingPunct="0">
              <a:buNone/>
              <a:tabLst/>
              <a:defRPr lang="en-IN" sz="1400">
                <a:latin typeface="Times New Roman" pitchFamily="18"/>
                <a:ea typeface="Arial Unicode MS" pitchFamily="2"/>
                <a:cs typeface="Tahoma" pitchFamily="2"/>
              </a:defRPr>
            </a:lvl1pPr>
          </a:lstStyle>
          <a:p>
            <a:pPr lvl="0"/>
            <a:fld id="{C7A2F4B9-D801-41A1-AE5B-5ED16A1FF70D}" type="slidenum">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hangingPunct="0">
        <a:tabLst/>
        <a:defRPr lang="en-IN" sz="4400" b="0" i="0" u="none" strike="noStrike">
          <a:ln>
            <a:noFill/>
          </a:ln>
          <a:solidFill>
            <a:srgbClr val="280099"/>
          </a:solidFill>
          <a:latin typeface="Albany" pitchFamily="18"/>
          <a:cs typeface="Tahoma" pitchFamily="2"/>
        </a:defRPr>
      </a:lvl1pPr>
    </p:titleStyle>
    <p:bodyStyle>
      <a:lvl1pPr marL="0" marR="0" indent="0" rtl="0" hangingPunct="0">
        <a:spcBef>
          <a:spcPts val="0"/>
        </a:spcBef>
        <a:spcAft>
          <a:spcPts val="1417"/>
        </a:spcAft>
        <a:tabLst/>
        <a:defRPr lang="en-IN" sz="3200" b="0" i="0" u="none" strike="noStrike">
          <a:ln>
            <a:noFill/>
          </a:ln>
          <a:solidFill>
            <a:srgbClr val="000080"/>
          </a:solidFill>
          <a:latin typeface="Albany" pitchFamily="18"/>
          <a:cs typeface="Tahoma" pitchFamily="2"/>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655999" y="1512000"/>
            <a:ext cx="7272000" cy="468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864000" y="1080000"/>
            <a:ext cx="8640000" cy="5184000"/>
          </a:xfrm>
          <a:prstGeom prst="rect">
            <a:avLst/>
          </a:prstGeom>
          <a:noFill/>
          <a:ln>
            <a:noFill/>
          </a:ln>
        </p:spPr>
      </p:pic>
      <p:sp>
        <p:nvSpPr>
          <p:cNvPr id="3" name="TextBox 2"/>
          <p:cNvSpPr txBox="1"/>
          <p:nvPr/>
        </p:nvSpPr>
        <p:spPr>
          <a:xfrm>
            <a:off x="3528000" y="3037679"/>
            <a:ext cx="1655999" cy="490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Insert Footer</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152000" y="1512000"/>
            <a:ext cx="7992000" cy="4104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Checking Spelling and Grammer</a:t>
            </a:r>
          </a:p>
        </p:txBody>
      </p:sp>
      <p:pic>
        <p:nvPicPr>
          <p:cNvPr id="3" name="Picture 2"/>
          <p:cNvPicPr>
            <a:picLocks noChangeAspect="1"/>
          </p:cNvPicPr>
          <p:nvPr/>
        </p:nvPicPr>
        <p:blipFill>
          <a:blip r:embed="rId3">
            <a:lum/>
            <a:alphaModFix/>
          </a:blip>
          <a:srcRect/>
          <a:stretch>
            <a:fillRect/>
          </a:stretch>
        </p:blipFill>
        <p:spPr>
          <a:xfrm>
            <a:off x="720000" y="2088000"/>
            <a:ext cx="8856000" cy="388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907560" y="1224360"/>
            <a:ext cx="8236440" cy="53276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112" y="972044"/>
            <a:ext cx="7010399" cy="55265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4359" y="39384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Subscript and Superscript</a:t>
            </a:r>
          </a:p>
        </p:txBody>
      </p:sp>
      <p:sp>
        <p:nvSpPr>
          <p:cNvPr id="3" name="TextBox 2"/>
          <p:cNvSpPr txBox="1"/>
          <p:nvPr/>
        </p:nvSpPr>
        <p:spPr>
          <a:xfrm>
            <a:off x="1080000" y="2942280"/>
            <a:ext cx="7992000" cy="23137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3600"/>
            </a:pPr>
            <a:r>
              <a:rPr lang="en-IN" sz="3600" b="0" i="0" u="none" strike="noStrike" kern="1200">
                <a:ln>
                  <a:noFill/>
                </a:ln>
                <a:latin typeface="Arial" pitchFamily="18"/>
                <a:ea typeface="SimSun" pitchFamily="2"/>
                <a:cs typeface="Lucida Sans" pitchFamily="2"/>
              </a:rPr>
              <a:t>Superscript example:  Per m</a:t>
            </a:r>
            <a:r>
              <a:rPr lang="en-IN" sz="3600" b="0" i="0" u="none" strike="noStrike" kern="1200" baseline="33000">
                <a:ln>
                  <a:noFill/>
                </a:ln>
                <a:latin typeface="Arial" pitchFamily="18"/>
                <a:ea typeface="SimSun" pitchFamily="2"/>
                <a:cs typeface="Lucida Sans" pitchFamily="2"/>
              </a:rPr>
              <a:t>3</a:t>
            </a:r>
          </a:p>
          <a:p>
            <a:pPr marL="0" marR="0" lvl="0" indent="0" rtl="0" hangingPunct="0">
              <a:lnSpc>
                <a:spcPct val="100000"/>
              </a:lnSpc>
              <a:spcBef>
                <a:spcPts val="0"/>
              </a:spcBef>
              <a:spcAft>
                <a:spcPts val="0"/>
              </a:spcAft>
              <a:buNone/>
              <a:tabLst/>
              <a:defRPr sz="3600"/>
            </a:pPr>
            <a:endParaRPr lang="en-IN" sz="3600" b="0" i="0" u="none" strike="noStrike" kern="1200" baseline="33000">
              <a:ln>
                <a:noFill/>
              </a:ln>
              <a:latin typeface="Arial" pitchFamily="18"/>
              <a:ea typeface="SimSun" pitchFamily="2"/>
              <a:cs typeface="Lucida Sans" pitchFamily="2"/>
            </a:endParaRPr>
          </a:p>
          <a:p>
            <a:pPr marL="0" marR="0" lvl="0" indent="0" rtl="0" hangingPunct="0">
              <a:lnSpc>
                <a:spcPct val="100000"/>
              </a:lnSpc>
              <a:spcBef>
                <a:spcPts val="0"/>
              </a:spcBef>
              <a:spcAft>
                <a:spcPts val="0"/>
              </a:spcAft>
              <a:buNone/>
              <a:tabLst/>
              <a:defRPr sz="3600"/>
            </a:pPr>
            <a:r>
              <a:rPr lang="en-IN" sz="3600" b="0" i="0" u="none" strike="noStrike" kern="1200" baseline="0">
                <a:ln>
                  <a:noFill/>
                </a:ln>
                <a:latin typeface="Arial" pitchFamily="18"/>
                <a:ea typeface="SimSun" pitchFamily="2"/>
                <a:cs typeface="Lucida Sans" pitchFamily="2"/>
              </a:rPr>
              <a:t>Subscript example: Rate per month </a:t>
            </a:r>
            <a:r>
              <a:rPr lang="en-IN" sz="3600" b="0" i="0" u="none" strike="noStrike" kern="1200" baseline="-33000">
                <a:ln>
                  <a:noFill/>
                </a:ln>
                <a:latin typeface="Arial" pitchFamily="18"/>
                <a:ea typeface="SimSun" pitchFamily="2"/>
                <a:cs typeface="Lucida Sans" pitchFamily="2"/>
              </a:rPr>
              <a:t>(1)</a:t>
            </a:r>
          </a:p>
        </p:txBody>
      </p:sp>
      <p:sp>
        <p:nvSpPr>
          <p:cNvPr id="4" name="Freeform 3"/>
          <p:cNvSpPr/>
          <p:nvPr/>
        </p:nvSpPr>
        <p:spPr>
          <a:xfrm>
            <a:off x="8280000" y="4248000"/>
            <a:ext cx="582840" cy="549360"/>
          </a:xfrm>
          <a:custGeom>
            <a:avLst/>
            <a:gdLst/>
            <a:ahLst/>
            <a:cxnLst>
              <a:cxn ang="3cd4">
                <a:pos x="hc" y="t"/>
              </a:cxn>
              <a:cxn ang="cd2">
                <a:pos x="l" y="vc"/>
              </a:cxn>
              <a:cxn ang="cd4">
                <a:pos x="hc" y="b"/>
              </a:cxn>
              <a:cxn ang="0">
                <a:pos x="r" y="vc"/>
              </a:cxn>
            </a:cxnLst>
            <a:rect l="l" t="t" r="r" b="b"/>
            <a:pathLst>
              <a:path w="1620" h="1527">
                <a:moveTo>
                  <a:pt x="300" y="119"/>
                </a:moveTo>
                <a:cubicBezTo>
                  <a:pt x="725" y="92"/>
                  <a:pt x="1248" y="-271"/>
                  <a:pt x="1543" y="419"/>
                </a:cubicBezTo>
                <a:cubicBezTo>
                  <a:pt x="1741" y="883"/>
                  <a:pt x="1550" y="1358"/>
                  <a:pt x="1029" y="1490"/>
                </a:cubicBezTo>
                <a:cubicBezTo>
                  <a:pt x="562" y="1610"/>
                  <a:pt x="-13" y="1438"/>
                  <a:pt x="0" y="933"/>
                </a:cubicBezTo>
                <a:lnTo>
                  <a:pt x="86" y="504"/>
                </a:lnTo>
                <a:lnTo>
                  <a:pt x="386" y="76"/>
                </a:lnTo>
                <a:lnTo>
                  <a:pt x="472" y="33"/>
                </a:lnTo>
                <a:close/>
              </a:path>
            </a:pathLst>
          </a:custGeom>
          <a:noFill/>
          <a:ln w="38160">
            <a:solidFill>
              <a:srgbClr val="FF0000"/>
            </a:solidFill>
            <a:prstDash val="solid"/>
          </a:ln>
        </p:spPr>
        <p:txBody>
          <a:bodyPr vert="horz" wrap="none" lIns="109080" tIns="64080" rIns="109080" bIns="6408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Freeform 4"/>
          <p:cNvSpPr/>
          <p:nvPr/>
        </p:nvSpPr>
        <p:spPr>
          <a:xfrm>
            <a:off x="6825599" y="2942280"/>
            <a:ext cx="446039" cy="391680"/>
          </a:xfrm>
          <a:custGeom>
            <a:avLst/>
            <a:gdLst/>
            <a:ahLst/>
            <a:cxnLst>
              <a:cxn ang="3cd4">
                <a:pos x="hc" y="t"/>
              </a:cxn>
              <a:cxn ang="cd2">
                <a:pos x="l" y="vc"/>
              </a:cxn>
              <a:cxn ang="cd4">
                <a:pos x="hc" y="b"/>
              </a:cxn>
              <a:cxn ang="0">
                <a:pos x="r" y="vc"/>
              </a:cxn>
            </a:cxnLst>
            <a:rect l="l" t="t" r="r" b="b"/>
            <a:pathLst>
              <a:path w="1240" h="1089">
                <a:moveTo>
                  <a:pt x="128" y="214"/>
                </a:moveTo>
                <a:cubicBezTo>
                  <a:pt x="-226" y="787"/>
                  <a:pt x="588" y="1179"/>
                  <a:pt x="942" y="1071"/>
                </a:cubicBezTo>
                <a:cubicBezTo>
                  <a:pt x="1702" y="840"/>
                  <a:pt x="812" y="107"/>
                  <a:pt x="428" y="0"/>
                </a:cubicBezTo>
                <a:lnTo>
                  <a:pt x="0" y="172"/>
                </a:lnTo>
                <a:lnTo>
                  <a:pt x="42" y="429"/>
                </a:lnTo>
              </a:path>
            </a:pathLst>
          </a:custGeom>
          <a:noFill/>
          <a:ln w="38160">
            <a:solidFill>
              <a:srgbClr val="FF0000"/>
            </a:solidFill>
            <a:prstDash val="solid"/>
          </a:ln>
        </p:spPr>
        <p:txBody>
          <a:bodyPr vert="horz" wrap="none" lIns="109080" tIns="64080" rIns="109080" bIns="6408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2015999" y="576000"/>
            <a:ext cx="5903999" cy="1944000"/>
          </a:xfrm>
          <a:prstGeom prst="rect">
            <a:avLst/>
          </a:prstGeom>
          <a:noFill/>
          <a:ln>
            <a:noFill/>
          </a:ln>
        </p:spPr>
      </p:pic>
      <p:sp>
        <p:nvSpPr>
          <p:cNvPr id="3" name="Straight Connector 2"/>
          <p:cNvSpPr/>
          <p:nvPr/>
        </p:nvSpPr>
        <p:spPr>
          <a:xfrm flipH="1">
            <a:off x="4464000" y="1944000"/>
            <a:ext cx="1008000" cy="93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Straight Connector 3"/>
          <p:cNvSpPr/>
          <p:nvPr/>
        </p:nvSpPr>
        <p:spPr>
          <a:xfrm>
            <a:off x="5903999" y="1944000"/>
            <a:ext cx="648001" cy="864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3671999" y="2821680"/>
            <a:ext cx="1368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Subscript</a:t>
            </a:r>
          </a:p>
        </p:txBody>
      </p:sp>
      <p:sp>
        <p:nvSpPr>
          <p:cNvPr id="6" name="TextBox 5"/>
          <p:cNvSpPr txBox="1"/>
          <p:nvPr/>
        </p:nvSpPr>
        <p:spPr>
          <a:xfrm>
            <a:off x="6048000" y="2808000"/>
            <a:ext cx="1512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Superscript</a:t>
            </a:r>
          </a:p>
        </p:txBody>
      </p:sp>
      <p:sp>
        <p:nvSpPr>
          <p:cNvPr id="7" name="TextBox 6"/>
          <p:cNvSpPr txBox="1"/>
          <p:nvPr/>
        </p:nvSpPr>
        <p:spPr>
          <a:xfrm>
            <a:off x="2951999" y="4752000"/>
            <a:ext cx="165599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pic>
        <p:nvPicPr>
          <p:cNvPr id="8" name="Picture 7"/>
          <p:cNvPicPr>
            <a:picLocks noChangeAspect="1"/>
          </p:cNvPicPr>
          <p:nvPr/>
        </p:nvPicPr>
        <p:blipFill>
          <a:blip r:embed="rId4">
            <a:lum/>
            <a:alphaModFix/>
          </a:blip>
          <a:srcRect/>
          <a:stretch>
            <a:fillRect/>
          </a:stretch>
        </p:blipFill>
        <p:spPr>
          <a:xfrm>
            <a:off x="1800000" y="3671999"/>
            <a:ext cx="6840000" cy="1872000"/>
          </a:xfrm>
          <a:prstGeom prst="rect">
            <a:avLst/>
          </a:prstGeom>
          <a:noFill/>
          <a:ln>
            <a:noFill/>
          </a:ln>
        </p:spPr>
      </p:pic>
      <p:sp>
        <p:nvSpPr>
          <p:cNvPr id="9" name="TextBox 8"/>
          <p:cNvSpPr txBox="1"/>
          <p:nvPr/>
        </p:nvSpPr>
        <p:spPr>
          <a:xfrm>
            <a:off x="1440000" y="5413679"/>
            <a:ext cx="2160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Type the text</a:t>
            </a:r>
          </a:p>
        </p:txBody>
      </p:sp>
      <p:sp>
        <p:nvSpPr>
          <p:cNvPr id="10" name="TextBox 9"/>
          <p:cNvSpPr txBox="1"/>
          <p:nvPr/>
        </p:nvSpPr>
        <p:spPr>
          <a:xfrm>
            <a:off x="3311999" y="5472000"/>
            <a:ext cx="1944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Select the text</a:t>
            </a:r>
          </a:p>
        </p:txBody>
      </p:sp>
      <p:sp>
        <p:nvSpPr>
          <p:cNvPr id="11" name="TextBox 10"/>
          <p:cNvSpPr txBox="1"/>
          <p:nvPr/>
        </p:nvSpPr>
        <p:spPr>
          <a:xfrm>
            <a:off x="5472000" y="5400000"/>
            <a:ext cx="1872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Click the subscript</a:t>
            </a:r>
          </a:p>
        </p:txBody>
      </p:sp>
      <p:sp>
        <p:nvSpPr>
          <p:cNvPr id="12" name="TextBox 11"/>
          <p:cNvSpPr txBox="1"/>
          <p:nvPr/>
        </p:nvSpPr>
        <p:spPr>
          <a:xfrm>
            <a:off x="7416000" y="5269679"/>
            <a:ext cx="1584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Success!</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872000" y="1944000"/>
            <a:ext cx="7343999" cy="4320000"/>
          </a:xfrm>
          <a:prstGeom prst="rect">
            <a:avLst/>
          </a:prstGeom>
          <a:noFill/>
          <a:ln>
            <a:noFill/>
          </a:ln>
        </p:spPr>
      </p:pic>
      <p:sp>
        <p:nvSpPr>
          <p:cNvPr id="3" name="Title 2"/>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Inserting Symbols</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792000" y="1296000"/>
            <a:ext cx="8136000" cy="5184000"/>
          </a:xfrm>
          <a:prstGeom prst="rect">
            <a:avLst/>
          </a:prstGeom>
          <a:noFill/>
          <a:ln>
            <a:noFill/>
          </a:ln>
        </p:spPr>
      </p:pic>
      <p:sp>
        <p:nvSpPr>
          <p:cNvPr id="3" name="Straight Connector 2"/>
          <p:cNvSpPr/>
          <p:nvPr/>
        </p:nvSpPr>
        <p:spPr>
          <a:xfrm flipV="1">
            <a:off x="6562079" y="6243120"/>
            <a:ext cx="576001" cy="648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Straight Connector 3"/>
          <p:cNvSpPr/>
          <p:nvPr/>
        </p:nvSpPr>
        <p:spPr>
          <a:xfrm flipH="1">
            <a:off x="1584000" y="1007999"/>
            <a:ext cx="1656000" cy="2664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2160000" y="661680"/>
            <a:ext cx="2808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1. select the symbol</a:t>
            </a:r>
          </a:p>
        </p:txBody>
      </p:sp>
      <p:sp>
        <p:nvSpPr>
          <p:cNvPr id="6" name="TextBox 5"/>
          <p:cNvSpPr txBox="1"/>
          <p:nvPr/>
        </p:nvSpPr>
        <p:spPr>
          <a:xfrm>
            <a:off x="5832000" y="6840000"/>
            <a:ext cx="2088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Click insert</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Print Preview and Printing</a:t>
            </a:r>
          </a:p>
        </p:txBody>
      </p:sp>
      <p:pic>
        <p:nvPicPr>
          <p:cNvPr id="3" name="Picture 2"/>
          <p:cNvPicPr>
            <a:picLocks noChangeAspect="1"/>
          </p:cNvPicPr>
          <p:nvPr/>
        </p:nvPicPr>
        <p:blipFill>
          <a:blip r:embed="rId3">
            <a:lum/>
            <a:alphaModFix/>
          </a:blip>
          <a:srcRect/>
          <a:stretch>
            <a:fillRect/>
          </a:stretch>
        </p:blipFill>
        <p:spPr>
          <a:xfrm>
            <a:off x="2664000" y="2046599"/>
            <a:ext cx="4928760" cy="4865400"/>
          </a:xfrm>
          <a:prstGeom prst="rect">
            <a:avLst/>
          </a:prstGeom>
          <a:noFill/>
          <a:ln>
            <a:noFill/>
          </a:ln>
        </p:spPr>
      </p:pic>
      <p:sp>
        <p:nvSpPr>
          <p:cNvPr id="4" name="Straight Connector 3"/>
          <p:cNvSpPr/>
          <p:nvPr/>
        </p:nvSpPr>
        <p:spPr>
          <a:xfrm flipH="1">
            <a:off x="5472000" y="3456000"/>
            <a:ext cx="2448000" cy="504000"/>
          </a:xfrm>
          <a:prstGeom prst="line">
            <a:avLst/>
          </a:prstGeom>
          <a:noFill/>
          <a:ln w="29160">
            <a:solidFill>
              <a:srgbClr val="000000"/>
            </a:solidFill>
            <a:prstDash val="solid"/>
            <a:tailEnd type="arrow"/>
          </a:ln>
        </p:spPr>
        <p:txBody>
          <a:bodyPr vert="horz" wrap="none" lIns="104400" tIns="59400" rIns="104400" bIns="594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7848000" y="2653920"/>
            <a:ext cx="1728000" cy="18820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Print preview is used to make changes in document before printing</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u="sng">
                <a:solidFill>
                  <a:srgbClr val="330099"/>
                </a:solidFill>
              </a:rPr>
              <a:t>Introduction</a:t>
            </a:r>
          </a:p>
        </p:txBody>
      </p:sp>
      <p:sp>
        <p:nvSpPr>
          <p:cNvPr id="3" name="TextBox 2"/>
          <p:cNvSpPr txBox="1"/>
          <p:nvPr/>
        </p:nvSpPr>
        <p:spPr>
          <a:xfrm>
            <a:off x="792000" y="1661399"/>
            <a:ext cx="8816400" cy="940319"/>
          </a:xfrm>
          <a:prstGeom prst="rect">
            <a:avLst/>
          </a:prstGeom>
          <a:noFill/>
          <a:ln>
            <a:noFill/>
          </a:ln>
        </p:spPr>
        <p:txBody>
          <a:bodyPr vert="horz" wrap="none" lIns="90000" tIns="45000" rIns="90000" bIns="45000" anchorCtr="0" compatLnSpc="0"/>
          <a:lstStyle/>
          <a:p>
            <a:pPr marL="0" marR="0" lvl="0" indent="0" algn="l" rtl="0" hangingPunct="0">
              <a:lnSpc>
                <a:spcPct val="100000"/>
              </a:lnSpc>
              <a:spcBef>
                <a:spcPts val="1191"/>
              </a:spcBef>
              <a:spcAft>
                <a:spcPts val="992"/>
              </a:spcAft>
              <a:buNone/>
              <a:tabLst/>
            </a:pPr>
            <a:endParaRPr lang="en-IN" sz="2000" b="0" i="0" u="none" strike="noStrike" kern="1200" dirty="0">
              <a:ln>
                <a:noFill/>
              </a:ln>
              <a:latin typeface="Arial" pitchFamily="18"/>
              <a:ea typeface="SimSun" pitchFamily="2"/>
              <a:cs typeface="Lucida Sans" pitchFamily="2"/>
            </a:endParaRPr>
          </a:p>
        </p:txBody>
      </p:sp>
      <p:pic>
        <p:nvPicPr>
          <p:cNvPr id="4" name="Picture 3"/>
          <p:cNvPicPr>
            <a:picLocks noChangeAspect="1"/>
          </p:cNvPicPr>
          <p:nvPr/>
        </p:nvPicPr>
        <p:blipFill>
          <a:blip r:embed="rId3">
            <a:lum/>
            <a:alphaModFix/>
          </a:blip>
          <a:srcRect/>
          <a:stretch>
            <a:fillRect/>
          </a:stretch>
        </p:blipFill>
        <p:spPr>
          <a:xfrm>
            <a:off x="2232000" y="3024000"/>
            <a:ext cx="5976000" cy="4031999"/>
          </a:xfrm>
          <a:prstGeom prst="rect">
            <a:avLst/>
          </a:prstGeom>
          <a:noFill/>
          <a:ln>
            <a:noFill/>
          </a:ln>
        </p:spPr>
      </p:pic>
      <p:sp>
        <p:nvSpPr>
          <p:cNvPr id="5" name="Straight Connector 4"/>
          <p:cNvSpPr/>
          <p:nvPr/>
        </p:nvSpPr>
        <p:spPr>
          <a:xfrm flipH="1">
            <a:off x="1800000" y="6840000"/>
            <a:ext cx="864000" cy="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TextBox 5"/>
          <p:cNvSpPr txBox="1"/>
          <p:nvPr/>
        </p:nvSpPr>
        <p:spPr>
          <a:xfrm>
            <a:off x="581040" y="6684840"/>
            <a:ext cx="1440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Scroll bar</a:t>
            </a:r>
          </a:p>
        </p:txBody>
      </p:sp>
      <p:sp>
        <p:nvSpPr>
          <p:cNvPr id="7" name="TextBox 6"/>
          <p:cNvSpPr txBox="1"/>
          <p:nvPr/>
        </p:nvSpPr>
        <p:spPr>
          <a:xfrm>
            <a:off x="2463480" y="4750560"/>
            <a:ext cx="2304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Document window</a:t>
            </a:r>
          </a:p>
        </p:txBody>
      </p:sp>
      <p:sp>
        <p:nvSpPr>
          <p:cNvPr id="8" name="Straight Connector 7"/>
          <p:cNvSpPr/>
          <p:nvPr/>
        </p:nvSpPr>
        <p:spPr>
          <a:xfrm flipV="1">
            <a:off x="5832000" y="2808000"/>
            <a:ext cx="864000" cy="21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9" name="Straight Connector 8"/>
          <p:cNvSpPr/>
          <p:nvPr/>
        </p:nvSpPr>
        <p:spPr>
          <a:xfrm flipV="1">
            <a:off x="6336000" y="3168000"/>
            <a:ext cx="2160000" cy="143999"/>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0" name="TextBox 9"/>
          <p:cNvSpPr txBox="1"/>
          <p:nvPr/>
        </p:nvSpPr>
        <p:spPr>
          <a:xfrm>
            <a:off x="6623999" y="2601720"/>
            <a:ext cx="2376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Title bar</a:t>
            </a:r>
          </a:p>
        </p:txBody>
      </p:sp>
      <p:sp>
        <p:nvSpPr>
          <p:cNvPr id="11" name="TextBox 10"/>
          <p:cNvSpPr txBox="1"/>
          <p:nvPr/>
        </p:nvSpPr>
        <p:spPr>
          <a:xfrm>
            <a:off x="8496000" y="2948040"/>
            <a:ext cx="1296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Menu bar</a:t>
            </a:r>
          </a:p>
        </p:txBody>
      </p:sp>
      <p:sp>
        <p:nvSpPr>
          <p:cNvPr id="14" name="TextBox 13"/>
          <p:cNvSpPr txBox="1"/>
          <p:nvPr/>
        </p:nvSpPr>
        <p:spPr>
          <a:xfrm>
            <a:off x="581040" y="1417637"/>
            <a:ext cx="9027360" cy="1292662"/>
          </a:xfrm>
          <a:prstGeom prst="rect">
            <a:avLst/>
          </a:prstGeom>
          <a:noFill/>
        </p:spPr>
        <p:txBody>
          <a:bodyPr wrap="square" rtlCol="0">
            <a:spAutoFit/>
          </a:bodyPr>
          <a:lstStyle/>
          <a:p>
            <a:pPr lvl="0"/>
            <a:r>
              <a:rPr lang="en-IN" sz="2000" dirty="0">
                <a:latin typeface="Arial Unicode MS" pitchFamily="34" charset="-128"/>
                <a:ea typeface="Arial Unicode MS" pitchFamily="34" charset="-128"/>
                <a:cs typeface="Arial Unicode MS" pitchFamily="34" charset="-128"/>
              </a:rPr>
              <a:t>Microsoft Word (often called Word) is a graphical word processing program that users can type with. It is made by the computer company Microsoft. The purpose of the MS Word is to allow the users to type and save documents</a:t>
            </a:r>
            <a:r>
              <a:rPr lang="en-IN" dirty="0">
                <a:latin typeface="Arial" pitchFamily="18"/>
                <a:ea typeface="SimSun" pitchFamily="2"/>
                <a:cs typeface="Lucida Sans" pitchFamily="2"/>
              </a:rPr>
              <a: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936000" y="720000"/>
            <a:ext cx="8568000" cy="59039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301320"/>
            <a:ext cx="9360000" cy="13546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4000" b="1">
                <a:solidFill>
                  <a:srgbClr val="9966CC"/>
                </a:solidFill>
              </a:rPr>
              <a:t>Inserting Clipart, Wordart, and Picture</a:t>
            </a:r>
          </a:p>
        </p:txBody>
      </p:sp>
      <p:pic>
        <p:nvPicPr>
          <p:cNvPr id="3" name="Picture 2"/>
          <p:cNvPicPr>
            <a:picLocks noChangeAspect="1"/>
          </p:cNvPicPr>
          <p:nvPr/>
        </p:nvPicPr>
        <p:blipFill>
          <a:blip r:embed="rId3">
            <a:lum/>
            <a:alphaModFix/>
          </a:blip>
          <a:srcRect/>
          <a:stretch>
            <a:fillRect/>
          </a:stretch>
        </p:blipFill>
        <p:spPr>
          <a:xfrm>
            <a:off x="6983999" y="2592000"/>
            <a:ext cx="2664000" cy="2880000"/>
          </a:xfrm>
          <a:prstGeom prst="rect">
            <a:avLst/>
          </a:prstGeom>
          <a:noFill/>
          <a:ln>
            <a:noFill/>
          </a:ln>
        </p:spPr>
      </p:pic>
      <p:pic>
        <p:nvPicPr>
          <p:cNvPr id="4" name="Picture 3"/>
          <p:cNvPicPr>
            <a:picLocks noChangeAspect="1"/>
          </p:cNvPicPr>
          <p:nvPr/>
        </p:nvPicPr>
        <p:blipFill>
          <a:blip r:embed="rId4">
            <a:lum/>
            <a:alphaModFix/>
          </a:blip>
          <a:srcRect/>
          <a:stretch>
            <a:fillRect/>
          </a:stretch>
        </p:blipFill>
        <p:spPr>
          <a:xfrm>
            <a:off x="3671999" y="2304000"/>
            <a:ext cx="2880000" cy="3168000"/>
          </a:xfrm>
          <a:prstGeom prst="rect">
            <a:avLst/>
          </a:prstGeom>
          <a:noFill/>
          <a:ln>
            <a:noFill/>
          </a:ln>
        </p:spPr>
      </p:pic>
      <p:sp>
        <p:nvSpPr>
          <p:cNvPr id="5" name="TextBox 4"/>
          <p:cNvSpPr txBox="1"/>
          <p:nvPr/>
        </p:nvSpPr>
        <p:spPr>
          <a:xfrm>
            <a:off x="1224000" y="5505120"/>
            <a:ext cx="2520000" cy="5428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3200" b="1"/>
            </a:pPr>
            <a:r>
              <a:rPr lang="en-IN" sz="3200" b="1" i="0" u="none" strike="noStrike" kern="1200">
                <a:ln>
                  <a:noFill/>
                </a:ln>
                <a:latin typeface="Arial" pitchFamily="18"/>
                <a:ea typeface="SimSun" pitchFamily="2"/>
                <a:cs typeface="Lucida Sans" pitchFamily="2"/>
              </a:rPr>
              <a:t>Clipart</a:t>
            </a:r>
          </a:p>
        </p:txBody>
      </p:sp>
      <p:sp>
        <p:nvSpPr>
          <p:cNvPr id="6" name="TextBox 5"/>
          <p:cNvSpPr txBox="1"/>
          <p:nvPr/>
        </p:nvSpPr>
        <p:spPr>
          <a:xfrm>
            <a:off x="4248000" y="5577120"/>
            <a:ext cx="2664000" cy="5428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3200" b="1"/>
            </a:pPr>
            <a:r>
              <a:rPr lang="en-IN" sz="3200" b="1" i="0" u="none" strike="noStrike" kern="1200">
                <a:ln>
                  <a:noFill/>
                </a:ln>
                <a:latin typeface="Arial" pitchFamily="18"/>
                <a:ea typeface="SimSun" pitchFamily="2"/>
                <a:cs typeface="Lucida Sans" pitchFamily="2"/>
              </a:rPr>
              <a:t>Wordart</a:t>
            </a:r>
          </a:p>
        </p:txBody>
      </p:sp>
      <p:sp>
        <p:nvSpPr>
          <p:cNvPr id="7" name="TextBox 6"/>
          <p:cNvSpPr txBox="1"/>
          <p:nvPr/>
        </p:nvSpPr>
        <p:spPr>
          <a:xfrm>
            <a:off x="7416000" y="5616000"/>
            <a:ext cx="2232000" cy="5428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3200" b="1"/>
            </a:pPr>
            <a:r>
              <a:rPr lang="en-IN" sz="3200" b="1" i="0" u="none" strike="noStrike" kern="1200">
                <a:ln>
                  <a:noFill/>
                </a:ln>
                <a:latin typeface="Arial" pitchFamily="18"/>
                <a:ea typeface="SimSun" pitchFamily="2"/>
                <a:cs typeface="Lucida Sans" pitchFamily="2"/>
              </a:rPr>
              <a:t>Picture</a:t>
            </a:r>
          </a:p>
        </p:txBody>
      </p:sp>
      <p:pic>
        <p:nvPicPr>
          <p:cNvPr id="8" name="Picture 7"/>
          <p:cNvPicPr>
            <a:picLocks noChangeAspect="1"/>
          </p:cNvPicPr>
          <p:nvPr/>
        </p:nvPicPr>
        <p:blipFill>
          <a:blip r:embed="rId5">
            <a:lum/>
            <a:alphaModFix/>
          </a:blip>
          <a:srcRect/>
          <a:stretch>
            <a:fillRect/>
          </a:stretch>
        </p:blipFill>
        <p:spPr>
          <a:xfrm>
            <a:off x="432000" y="2109960"/>
            <a:ext cx="2448000" cy="32180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245239" y="1152000"/>
            <a:ext cx="7538760" cy="3528000"/>
          </a:xfrm>
          <a:prstGeom prst="rect">
            <a:avLst/>
          </a:prstGeom>
          <a:noFill/>
          <a:ln>
            <a:noFill/>
          </a:ln>
        </p:spPr>
      </p:pic>
      <p:sp>
        <p:nvSpPr>
          <p:cNvPr id="3" name="TextBox 2"/>
          <p:cNvSpPr txBox="1"/>
          <p:nvPr/>
        </p:nvSpPr>
        <p:spPr>
          <a:xfrm>
            <a:off x="1224000" y="5544000"/>
            <a:ext cx="799200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2400"/>
            </a:pPr>
            <a:r>
              <a:rPr lang="en-IN" sz="2400" b="0" i="0" u="none" strike="noStrike" kern="1200">
                <a:ln>
                  <a:noFill/>
                </a:ln>
                <a:latin typeface="Arial" pitchFamily="18"/>
                <a:ea typeface="SimSun" pitchFamily="2"/>
                <a:cs typeface="Lucida Sans" pitchFamily="2"/>
              </a:rPr>
              <a:t>Then select the Clipart you want to insert</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007999" y="576000"/>
            <a:ext cx="8208000" cy="6336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728000" y="936000"/>
            <a:ext cx="6983999" cy="3671999"/>
          </a:xfrm>
          <a:prstGeom prst="rect">
            <a:avLst/>
          </a:prstGeom>
          <a:noFill/>
          <a:ln>
            <a:noFill/>
          </a:ln>
        </p:spPr>
      </p:pic>
      <p:sp>
        <p:nvSpPr>
          <p:cNvPr id="3" name="Freeform 2"/>
          <p:cNvSpPr/>
          <p:nvPr/>
        </p:nvSpPr>
        <p:spPr>
          <a:xfrm>
            <a:off x="3928680" y="1294559"/>
            <a:ext cx="833039" cy="460800"/>
          </a:xfrm>
          <a:custGeom>
            <a:avLst/>
            <a:gdLst/>
            <a:ahLst/>
            <a:cxnLst>
              <a:cxn ang="3cd4">
                <a:pos x="hc" y="t"/>
              </a:cxn>
              <a:cxn ang="cd2">
                <a:pos x="l" y="vc"/>
              </a:cxn>
              <a:cxn ang="cd4">
                <a:pos x="hc" y="b"/>
              </a:cxn>
              <a:cxn ang="0">
                <a:pos x="r" y="vc"/>
              </a:cxn>
            </a:cxnLst>
            <a:rect l="l" t="t" r="r" b="b"/>
            <a:pathLst>
              <a:path w="2315" h="1281">
                <a:moveTo>
                  <a:pt x="398" y="46"/>
                </a:moveTo>
                <a:cubicBezTo>
                  <a:pt x="-182" y="221"/>
                  <a:pt x="-120" y="1088"/>
                  <a:pt x="527" y="1203"/>
                </a:cubicBezTo>
                <a:cubicBezTo>
                  <a:pt x="972" y="1282"/>
                  <a:pt x="1412" y="1331"/>
                  <a:pt x="1855" y="1203"/>
                </a:cubicBezTo>
                <a:cubicBezTo>
                  <a:pt x="2389" y="1049"/>
                  <a:pt x="2542" y="193"/>
                  <a:pt x="1855" y="132"/>
                </a:cubicBezTo>
                <a:cubicBezTo>
                  <a:pt x="1425" y="94"/>
                  <a:pt x="1001" y="-19"/>
                  <a:pt x="570" y="3"/>
                </a:cubicBezTo>
                <a:lnTo>
                  <a:pt x="355" y="89"/>
                </a:lnTo>
                <a:close/>
              </a:path>
            </a:pathLst>
          </a:custGeom>
          <a:noFill/>
          <a:ln w="38160">
            <a:solidFill>
              <a:srgbClr val="FF0000"/>
            </a:solidFill>
            <a:prstDash val="solid"/>
          </a:ln>
        </p:spPr>
        <p:txBody>
          <a:bodyPr vert="horz" wrap="none" lIns="109080" tIns="64080" rIns="109080" bIns="6408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Straight Connector 3"/>
          <p:cNvSpPr/>
          <p:nvPr/>
        </p:nvSpPr>
        <p:spPr>
          <a:xfrm flipV="1">
            <a:off x="3024000" y="1756080"/>
            <a:ext cx="1007999" cy="1411920"/>
          </a:xfrm>
          <a:prstGeom prst="line">
            <a:avLst/>
          </a:prstGeom>
          <a:noFill/>
          <a:ln w="76320">
            <a:solidFill>
              <a:srgbClr val="FF0000"/>
            </a:solidFill>
            <a:prstDash val="solid"/>
            <a:tailEnd type="arrow"/>
          </a:ln>
        </p:spPr>
        <p:txBody>
          <a:bodyPr vert="horz" wrap="none" lIns="127800" tIns="82800" rIns="127800" bIns="828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1224000" y="5544360"/>
            <a:ext cx="799200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2400"/>
            </a:pPr>
            <a:r>
              <a:rPr lang="en-IN" sz="2400" b="0" i="0" u="none" strike="noStrike" kern="1200">
                <a:ln>
                  <a:noFill/>
                </a:ln>
                <a:latin typeface="Arial" pitchFamily="18"/>
                <a:ea typeface="SimSun" pitchFamily="2"/>
                <a:cs typeface="Lucida Sans" pitchFamily="2"/>
              </a:rPr>
              <a:t>Then select the Picture you want to insert</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Page Setup</a:t>
            </a:r>
          </a:p>
        </p:txBody>
      </p:sp>
      <p:pic>
        <p:nvPicPr>
          <p:cNvPr id="3" name="Picture 2"/>
          <p:cNvPicPr>
            <a:picLocks noChangeAspect="1"/>
          </p:cNvPicPr>
          <p:nvPr/>
        </p:nvPicPr>
        <p:blipFill>
          <a:blip r:embed="rId3">
            <a:lum/>
            <a:alphaModFix/>
          </a:blip>
          <a:srcRect/>
          <a:stretch>
            <a:fillRect/>
          </a:stretch>
        </p:blipFill>
        <p:spPr>
          <a:xfrm>
            <a:off x="1368000" y="2090160"/>
            <a:ext cx="7632000" cy="34538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2520000" y="864000"/>
            <a:ext cx="5184000" cy="5903999"/>
          </a:xfrm>
          <a:prstGeom prst="rect">
            <a:avLst/>
          </a:prstGeom>
          <a:noFill/>
          <a:ln>
            <a:noFill/>
          </a:ln>
        </p:spPr>
      </p:pic>
      <p:sp>
        <p:nvSpPr>
          <p:cNvPr id="3" name="Straight Connector 2"/>
          <p:cNvSpPr/>
          <p:nvPr/>
        </p:nvSpPr>
        <p:spPr>
          <a:xfrm flipV="1">
            <a:off x="1800000" y="1584000"/>
            <a:ext cx="1008000" cy="64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TextBox 3"/>
          <p:cNvSpPr txBox="1"/>
          <p:nvPr/>
        </p:nvSpPr>
        <p:spPr>
          <a:xfrm>
            <a:off x="860424" y="2134234"/>
            <a:ext cx="1224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Set Margins</a:t>
            </a:r>
          </a:p>
        </p:txBody>
      </p:sp>
      <p:sp>
        <p:nvSpPr>
          <p:cNvPr id="5" name="Straight Connector 4"/>
          <p:cNvSpPr/>
          <p:nvPr/>
        </p:nvSpPr>
        <p:spPr>
          <a:xfrm flipH="1" flipV="1">
            <a:off x="6983999" y="5832000"/>
            <a:ext cx="1368001" cy="28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TextBox 5"/>
          <p:cNvSpPr txBox="1"/>
          <p:nvPr/>
        </p:nvSpPr>
        <p:spPr>
          <a:xfrm>
            <a:off x="8317392" y="5995800"/>
            <a:ext cx="1512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Preview</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2736000" y="1080000"/>
            <a:ext cx="5256000" cy="5472000"/>
          </a:xfrm>
          <a:prstGeom prst="rect">
            <a:avLst/>
          </a:prstGeom>
          <a:noFill/>
          <a:ln>
            <a:noFill/>
          </a:ln>
        </p:spPr>
      </p:pic>
      <p:sp>
        <p:nvSpPr>
          <p:cNvPr id="3" name="Straight Connector 2"/>
          <p:cNvSpPr/>
          <p:nvPr/>
        </p:nvSpPr>
        <p:spPr>
          <a:xfrm flipV="1">
            <a:off x="2088000" y="1800000"/>
            <a:ext cx="1800000" cy="93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TextBox 3"/>
          <p:cNvSpPr txBox="1"/>
          <p:nvPr/>
        </p:nvSpPr>
        <p:spPr>
          <a:xfrm>
            <a:off x="1291872" y="2736000"/>
            <a:ext cx="1440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Paper Setup</a:t>
            </a:r>
          </a:p>
        </p:txBody>
      </p:sp>
      <p:sp>
        <p:nvSpPr>
          <p:cNvPr id="5" name="Straight Connector 4"/>
          <p:cNvSpPr/>
          <p:nvPr/>
        </p:nvSpPr>
        <p:spPr>
          <a:xfrm flipH="1" flipV="1">
            <a:off x="7272000" y="5400000"/>
            <a:ext cx="1152000" cy="72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TextBox 5"/>
          <p:cNvSpPr txBox="1"/>
          <p:nvPr/>
        </p:nvSpPr>
        <p:spPr>
          <a:xfrm>
            <a:off x="8424000" y="5269679"/>
            <a:ext cx="1584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Preview</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2520000" y="979200"/>
            <a:ext cx="4605840" cy="5356800"/>
          </a:xfrm>
          <a:prstGeom prst="rect">
            <a:avLst/>
          </a:prstGeom>
          <a:noFill/>
          <a:ln>
            <a:noFill/>
          </a:ln>
        </p:spPr>
      </p:pic>
      <p:sp>
        <p:nvSpPr>
          <p:cNvPr id="3" name="Straight Connector 2"/>
          <p:cNvSpPr/>
          <p:nvPr/>
        </p:nvSpPr>
        <p:spPr>
          <a:xfrm flipV="1">
            <a:off x="2088000" y="1584000"/>
            <a:ext cx="1943999" cy="100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TextBox 3"/>
          <p:cNvSpPr txBox="1"/>
          <p:nvPr/>
        </p:nvSpPr>
        <p:spPr>
          <a:xfrm>
            <a:off x="1152000" y="2448000"/>
            <a:ext cx="1007999"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Layout</a:t>
            </a:r>
          </a:p>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Setup</a:t>
            </a:r>
          </a:p>
        </p:txBody>
      </p:sp>
      <p:sp>
        <p:nvSpPr>
          <p:cNvPr id="5" name="Straight Connector 4"/>
          <p:cNvSpPr/>
          <p:nvPr/>
        </p:nvSpPr>
        <p:spPr>
          <a:xfrm flipH="1" flipV="1">
            <a:off x="6336000" y="5328000"/>
            <a:ext cx="1512000" cy="504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TextBox 5"/>
          <p:cNvSpPr txBox="1"/>
          <p:nvPr/>
        </p:nvSpPr>
        <p:spPr>
          <a:xfrm>
            <a:off x="7848000" y="5688000"/>
            <a:ext cx="2015999"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Preview</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Bullets and Number</a:t>
            </a:r>
          </a:p>
        </p:txBody>
      </p:sp>
      <p:pic>
        <p:nvPicPr>
          <p:cNvPr id="3" name="Picture 2"/>
          <p:cNvPicPr>
            <a:picLocks noChangeAspect="1"/>
          </p:cNvPicPr>
          <p:nvPr/>
        </p:nvPicPr>
        <p:blipFill>
          <a:blip r:embed="rId3">
            <a:lum/>
            <a:alphaModFix/>
          </a:blip>
          <a:srcRect/>
          <a:stretch>
            <a:fillRect/>
          </a:stretch>
        </p:blipFill>
        <p:spPr>
          <a:xfrm>
            <a:off x="1800000" y="1613880"/>
            <a:ext cx="6768000" cy="2490120"/>
          </a:xfrm>
          <a:prstGeom prst="rect">
            <a:avLst/>
          </a:prstGeom>
          <a:noFill/>
          <a:ln>
            <a:noFill/>
          </a:ln>
        </p:spPr>
      </p:pic>
      <p:sp>
        <p:nvSpPr>
          <p:cNvPr id="4" name="TextBox 3"/>
          <p:cNvSpPr txBox="1"/>
          <p:nvPr/>
        </p:nvSpPr>
        <p:spPr>
          <a:xfrm>
            <a:off x="4680000" y="4392000"/>
            <a:ext cx="1800000" cy="373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2000" b="1" u="sng">
                <a:solidFill>
                  <a:srgbClr val="6600CC"/>
                </a:solidFill>
                <a:uFillTx/>
              </a:defRPr>
            </a:pPr>
            <a:r>
              <a:rPr lang="en-IN" sz="2000" b="1" i="0" u="sng" strike="noStrike" kern="1200">
                <a:ln>
                  <a:noFill/>
                </a:ln>
                <a:solidFill>
                  <a:srgbClr val="6600CC"/>
                </a:solidFill>
                <a:uFillTx/>
                <a:latin typeface="Arial" pitchFamily="18"/>
                <a:ea typeface="SimSun" pitchFamily="2"/>
                <a:cs typeface="Lucida Sans" pitchFamily="2"/>
              </a:rPr>
              <a:t>OR</a:t>
            </a:r>
          </a:p>
        </p:txBody>
      </p:sp>
      <p:pic>
        <p:nvPicPr>
          <p:cNvPr id="5" name="Picture 4"/>
          <p:cNvPicPr>
            <a:picLocks noChangeAspect="1"/>
          </p:cNvPicPr>
          <p:nvPr/>
        </p:nvPicPr>
        <p:blipFill>
          <a:blip r:embed="rId4">
            <a:lum/>
            <a:alphaModFix/>
          </a:blip>
          <a:srcRect/>
          <a:stretch>
            <a:fillRect/>
          </a:stretch>
        </p:blipFill>
        <p:spPr>
          <a:xfrm>
            <a:off x="1728000" y="4875840"/>
            <a:ext cx="7056000" cy="25401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u="sng"/>
              <a:t>Features of MS Word</a:t>
            </a:r>
          </a:p>
        </p:txBody>
      </p:sp>
      <p:sp>
        <p:nvSpPr>
          <p:cNvPr id="3" name="TextBox 2"/>
          <p:cNvSpPr txBox="1"/>
          <p:nvPr/>
        </p:nvSpPr>
        <p:spPr>
          <a:xfrm>
            <a:off x="1440000" y="1652040"/>
            <a:ext cx="7267159" cy="5045184"/>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4D1B73"/>
                </a:solidFill>
                <a:latin typeface="Arial" pitchFamily="18"/>
                <a:ea typeface="SimSun" pitchFamily="2"/>
                <a:cs typeface="Lucida Sans" pitchFamily="2"/>
              </a:rPr>
              <a:t> </a:t>
            </a:r>
            <a:r>
              <a:rPr lang="en-IN" sz="2400" b="0" i="0" u="none" strike="noStrike" kern="1200" dirty="0">
                <a:ln>
                  <a:noFill/>
                </a:ln>
                <a:solidFill>
                  <a:srgbClr val="9F55D7"/>
                </a:solidFill>
                <a:latin typeface="Arial" pitchFamily="18"/>
                <a:ea typeface="SimSun" pitchFamily="2"/>
                <a:cs typeface="Lucida Sans" pitchFamily="2"/>
              </a:rPr>
              <a:t>Creating and saving a file</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Editing and formatting a document</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Paragraph formatting</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Inserting header and footer and Page number</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Checking spelling and grammar</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Subscript and superscript</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Inserting symbols</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Print preview and printing</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Inserting clipart, word art, and picture</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Page setting</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Bullets and number</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Border and shading</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Searching a word and replacing it by another word</a:t>
            </a:r>
          </a:p>
          <a:p>
            <a:pPr marL="0" marR="0" lvl="0" indent="0" rtl="0" hangingPunct="0">
              <a:lnSpc>
                <a:spcPct val="100000"/>
              </a:lnSpc>
              <a:spcBef>
                <a:spcPts val="0"/>
              </a:spcBef>
              <a:spcAft>
                <a:spcPts val="0"/>
              </a:spcAft>
              <a:buSzPct val="45000"/>
              <a:buFont typeface="StarSymbol"/>
              <a:buChar char="➢"/>
              <a:tabLst/>
            </a:pPr>
            <a:r>
              <a:rPr lang="en-IN" sz="2400" b="0" i="0" u="none" strike="noStrike" kern="1200" dirty="0">
                <a:ln>
                  <a:noFill/>
                </a:ln>
                <a:solidFill>
                  <a:srgbClr val="9F55D7"/>
                </a:solidFill>
                <a:latin typeface="Arial" pitchFamily="18"/>
                <a:ea typeface="SimSun" pitchFamily="2"/>
                <a:cs typeface="Lucida Sans" pitchFamily="2"/>
              </a:rPr>
              <a:t> Inserting table</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591480" y="1560600"/>
            <a:ext cx="4520520" cy="3407400"/>
          </a:xfrm>
          <a:prstGeom prst="rect">
            <a:avLst/>
          </a:prstGeom>
          <a:noFill/>
          <a:ln>
            <a:noFill/>
          </a:ln>
        </p:spPr>
      </p:pic>
      <p:pic>
        <p:nvPicPr>
          <p:cNvPr id="3" name="Picture 2"/>
          <p:cNvPicPr>
            <a:picLocks noChangeAspect="1"/>
          </p:cNvPicPr>
          <p:nvPr/>
        </p:nvPicPr>
        <p:blipFill>
          <a:blip r:embed="rId4">
            <a:lum/>
            <a:alphaModFix/>
          </a:blip>
          <a:srcRect/>
          <a:stretch>
            <a:fillRect/>
          </a:stretch>
        </p:blipFill>
        <p:spPr>
          <a:xfrm>
            <a:off x="5335200" y="1536840"/>
            <a:ext cx="4384800" cy="35031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2060280" y="1728000"/>
            <a:ext cx="6219720" cy="4592160"/>
          </a:xfrm>
          <a:prstGeom prst="rect">
            <a:avLst/>
          </a:prstGeom>
          <a:noFill/>
          <a:ln>
            <a:noFill/>
          </a:ln>
        </p:spPr>
      </p:pic>
      <p:sp>
        <p:nvSpPr>
          <p:cNvPr id="3" name="Title 2"/>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Borders and Shading</a:t>
            </a:r>
          </a:p>
        </p:txBody>
      </p:sp>
      <p:sp>
        <p:nvSpPr>
          <p:cNvPr id="4" name="Straight Connector 3"/>
          <p:cNvSpPr/>
          <p:nvPr/>
        </p:nvSpPr>
        <p:spPr>
          <a:xfrm flipV="1">
            <a:off x="3024000" y="4031999"/>
            <a:ext cx="720000" cy="2448001"/>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2015999" y="6480000"/>
            <a:ext cx="2304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Select border style</a:t>
            </a:r>
          </a:p>
        </p:txBody>
      </p:sp>
      <p:sp>
        <p:nvSpPr>
          <p:cNvPr id="6" name="Straight Connector 5"/>
          <p:cNvSpPr/>
          <p:nvPr/>
        </p:nvSpPr>
        <p:spPr>
          <a:xfrm flipH="1" flipV="1">
            <a:off x="4536000" y="4608000"/>
            <a:ext cx="504000" cy="1872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7" name="TextBox 6"/>
          <p:cNvSpPr txBox="1"/>
          <p:nvPr/>
        </p:nvSpPr>
        <p:spPr>
          <a:xfrm>
            <a:off x="4392000" y="6480000"/>
            <a:ext cx="2304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Select border color</a:t>
            </a:r>
          </a:p>
        </p:txBody>
      </p:sp>
      <p:sp>
        <p:nvSpPr>
          <p:cNvPr id="8" name="Straight Connector 7"/>
          <p:cNvSpPr/>
          <p:nvPr/>
        </p:nvSpPr>
        <p:spPr>
          <a:xfrm flipV="1">
            <a:off x="1728000" y="5040000"/>
            <a:ext cx="1943999" cy="144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0" name="Straight Connector 9"/>
          <p:cNvSpPr/>
          <p:nvPr/>
        </p:nvSpPr>
        <p:spPr>
          <a:xfrm flipH="1">
            <a:off x="7488000" y="3888000"/>
            <a:ext cx="1152000" cy="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1" name="TextBox 10"/>
          <p:cNvSpPr txBox="1"/>
          <p:nvPr/>
        </p:nvSpPr>
        <p:spPr>
          <a:xfrm>
            <a:off x="8640000" y="3600000"/>
            <a:ext cx="1080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Border Preview</a:t>
            </a:r>
          </a:p>
        </p:txBody>
      </p:sp>
      <p:sp>
        <p:nvSpPr>
          <p:cNvPr id="12" name="TextBox 11"/>
          <p:cNvSpPr txBox="1"/>
          <p:nvPr/>
        </p:nvSpPr>
        <p:spPr>
          <a:xfrm>
            <a:off x="813143" y="4663468"/>
            <a:ext cx="1183488" cy="1200329"/>
          </a:xfrm>
          <a:prstGeom prst="rect">
            <a:avLst/>
          </a:prstGeom>
          <a:noFill/>
        </p:spPr>
        <p:txBody>
          <a:bodyPr wrap="square" rtlCol="0">
            <a:spAutoFit/>
          </a:bodyPr>
          <a:lstStyle/>
          <a:p>
            <a:pPr lvl="0"/>
            <a:r>
              <a:rPr lang="en-IN" b="1" dirty="0">
                <a:latin typeface="Arial" pitchFamily="18"/>
                <a:ea typeface="SimSun" pitchFamily="2"/>
                <a:cs typeface="Lucida Sans" pitchFamily="2"/>
              </a:rPr>
              <a:t>Select border width</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4000" b="1">
                <a:solidFill>
                  <a:srgbClr val="9966CC"/>
                </a:solidFill>
              </a:rPr>
              <a:t>Searching a word and replacing it by another word</a:t>
            </a:r>
          </a:p>
        </p:txBody>
      </p:sp>
      <p:pic>
        <p:nvPicPr>
          <p:cNvPr id="3" name="Picture 2"/>
          <p:cNvPicPr>
            <a:picLocks noChangeAspect="1"/>
          </p:cNvPicPr>
          <p:nvPr/>
        </p:nvPicPr>
        <p:blipFill>
          <a:blip r:embed="rId3">
            <a:lum/>
            <a:alphaModFix/>
          </a:blip>
          <a:srcRect/>
          <a:stretch>
            <a:fillRect/>
          </a:stretch>
        </p:blipFill>
        <p:spPr>
          <a:xfrm>
            <a:off x="1655999" y="2112480"/>
            <a:ext cx="6848640" cy="44395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728000" y="2015999"/>
            <a:ext cx="7272000" cy="3613319"/>
          </a:xfrm>
          <a:prstGeom prst="rect">
            <a:avLst/>
          </a:prstGeom>
          <a:noFill/>
          <a:ln>
            <a:noFill/>
          </a:ln>
        </p:spPr>
      </p:pic>
      <p:sp>
        <p:nvSpPr>
          <p:cNvPr id="3" name="Straight Connector 2"/>
          <p:cNvSpPr/>
          <p:nvPr/>
        </p:nvSpPr>
        <p:spPr>
          <a:xfrm flipH="1">
            <a:off x="3600000" y="1944000"/>
            <a:ext cx="936000" cy="1296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TextBox 3"/>
          <p:cNvSpPr txBox="1"/>
          <p:nvPr/>
        </p:nvSpPr>
        <p:spPr>
          <a:xfrm>
            <a:off x="3744000" y="1296000"/>
            <a:ext cx="1872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Type word you want to replace</a:t>
            </a:r>
          </a:p>
        </p:txBody>
      </p:sp>
      <p:sp>
        <p:nvSpPr>
          <p:cNvPr id="5" name="Straight Connector 4"/>
          <p:cNvSpPr/>
          <p:nvPr/>
        </p:nvSpPr>
        <p:spPr>
          <a:xfrm flipH="1" flipV="1">
            <a:off x="3384000" y="4104000"/>
            <a:ext cx="72000" cy="1799999"/>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TextBox 5"/>
          <p:cNvSpPr txBox="1"/>
          <p:nvPr/>
        </p:nvSpPr>
        <p:spPr>
          <a:xfrm>
            <a:off x="2664000" y="5877720"/>
            <a:ext cx="1614312" cy="887251"/>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Type new word you want to add</a:t>
            </a:r>
          </a:p>
        </p:txBody>
      </p:sp>
      <p:sp>
        <p:nvSpPr>
          <p:cNvPr id="7" name="Straight Connector 6"/>
          <p:cNvSpPr/>
          <p:nvPr/>
        </p:nvSpPr>
        <p:spPr>
          <a:xfrm flipH="1" flipV="1">
            <a:off x="5040000" y="5040000"/>
            <a:ext cx="576000" cy="1080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8" name="TextBox 7"/>
          <p:cNvSpPr txBox="1"/>
          <p:nvPr/>
        </p:nvSpPr>
        <p:spPr>
          <a:xfrm>
            <a:off x="4680000" y="6120000"/>
            <a:ext cx="1728000" cy="621793"/>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It will replace selected word</a:t>
            </a:r>
          </a:p>
        </p:txBody>
      </p:sp>
      <p:sp>
        <p:nvSpPr>
          <p:cNvPr id="9" name="Straight Connector 8"/>
          <p:cNvSpPr/>
          <p:nvPr/>
        </p:nvSpPr>
        <p:spPr>
          <a:xfrm flipH="1" flipV="1">
            <a:off x="6120000" y="4968000"/>
            <a:ext cx="576000" cy="935999"/>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0" name="TextBox 9"/>
          <p:cNvSpPr txBox="1"/>
          <p:nvPr/>
        </p:nvSpPr>
        <p:spPr>
          <a:xfrm>
            <a:off x="6408000" y="5832000"/>
            <a:ext cx="1368000" cy="1418165"/>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It will replace all the same word from document</a:t>
            </a:r>
          </a:p>
        </p:txBody>
      </p:sp>
      <p:sp>
        <p:nvSpPr>
          <p:cNvPr id="11" name="Straight Connector 10"/>
          <p:cNvSpPr/>
          <p:nvPr/>
        </p:nvSpPr>
        <p:spPr>
          <a:xfrm flipH="1" flipV="1">
            <a:off x="7200000" y="4968000"/>
            <a:ext cx="648000" cy="792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2" name="TextBox 11"/>
          <p:cNvSpPr txBox="1"/>
          <p:nvPr/>
        </p:nvSpPr>
        <p:spPr>
          <a:xfrm>
            <a:off x="7874352" y="5580000"/>
            <a:ext cx="1455312" cy="1152708"/>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It will find your word in document</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Inserting Table in file</a:t>
            </a:r>
          </a:p>
        </p:txBody>
      </p:sp>
      <p:pic>
        <p:nvPicPr>
          <p:cNvPr id="3" name="Picture 2"/>
          <p:cNvPicPr>
            <a:picLocks noChangeAspect="1"/>
          </p:cNvPicPr>
          <p:nvPr/>
        </p:nvPicPr>
        <p:blipFill>
          <a:blip r:embed="rId3">
            <a:lum/>
            <a:alphaModFix/>
          </a:blip>
          <a:srcRect/>
          <a:stretch>
            <a:fillRect/>
          </a:stretch>
        </p:blipFill>
        <p:spPr>
          <a:xfrm>
            <a:off x="2867400" y="1656360"/>
            <a:ext cx="4188600" cy="4823640"/>
          </a:xfrm>
          <a:prstGeom prst="rect">
            <a:avLst/>
          </a:prstGeom>
          <a:noFill/>
          <a:ln>
            <a:noFill/>
          </a:ln>
        </p:spPr>
      </p:pic>
      <p:sp>
        <p:nvSpPr>
          <p:cNvPr id="4" name="Straight Connector 3"/>
          <p:cNvSpPr/>
          <p:nvPr/>
        </p:nvSpPr>
        <p:spPr>
          <a:xfrm flipV="1">
            <a:off x="2376000" y="3600000"/>
            <a:ext cx="1152000" cy="216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1351272" y="3599999"/>
            <a:ext cx="1512000" cy="887251"/>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dirty="0">
                <a:ln>
                  <a:noFill/>
                </a:ln>
                <a:latin typeface="Arial" pitchFamily="18"/>
                <a:ea typeface="SimSun" pitchFamily="2"/>
                <a:cs typeface="Lucida Sans" pitchFamily="2"/>
              </a:rPr>
              <a:t>Visually select the size of table</a:t>
            </a:r>
          </a:p>
        </p:txBody>
      </p:sp>
      <p:sp>
        <p:nvSpPr>
          <p:cNvPr id="6" name="Straight Connector 5"/>
          <p:cNvSpPr/>
          <p:nvPr/>
        </p:nvSpPr>
        <p:spPr>
          <a:xfrm flipH="1" flipV="1">
            <a:off x="5112000" y="5112000"/>
            <a:ext cx="1656000" cy="72000"/>
          </a:xfrm>
          <a:prstGeom prst="line">
            <a:avLst/>
          </a:prstGeom>
          <a:noFill/>
          <a:ln w="0">
            <a:solidFill>
              <a:srgbClr val="FF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7" name="TextBox 6"/>
          <p:cNvSpPr txBox="1"/>
          <p:nvPr/>
        </p:nvSpPr>
        <p:spPr>
          <a:xfrm>
            <a:off x="6840000" y="4896000"/>
            <a:ext cx="2015999"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Or click</a:t>
            </a:r>
          </a:p>
          <a:p>
            <a:pPr marL="0" marR="0" lvl="0" indent="0" rtl="0" hangingPunct="0">
              <a:lnSpc>
                <a:spcPct val="100000"/>
              </a:lnSpc>
              <a:spcBef>
                <a:spcPts val="0"/>
              </a:spcBef>
              <a:spcAft>
                <a:spcPts val="0"/>
              </a:spcAft>
              <a:buNone/>
              <a:tabLst/>
              <a:defRPr b="1"/>
            </a:pPr>
            <a:r>
              <a:rPr lang="en-IN" sz="1800" b="1" i="0" u="none" strike="noStrike" kern="1200">
                <a:ln>
                  <a:noFill/>
                </a:ln>
                <a:latin typeface="Arial" pitchFamily="18"/>
                <a:ea typeface="SimSun" pitchFamily="2"/>
                <a:cs typeface="Lucida Sans" pitchFamily="2"/>
              </a:rPr>
              <a:t> “ insert table”</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655999" y="3240000"/>
            <a:ext cx="7200000" cy="3744000"/>
          </a:xfrm>
          <a:prstGeom prst="rect">
            <a:avLst/>
          </a:prstGeom>
          <a:noFill/>
          <a:ln>
            <a:noFill/>
          </a:ln>
        </p:spPr>
      </p:pic>
      <p:pic>
        <p:nvPicPr>
          <p:cNvPr id="3" name="Picture 2"/>
          <p:cNvPicPr>
            <a:picLocks noChangeAspect="1"/>
          </p:cNvPicPr>
          <p:nvPr/>
        </p:nvPicPr>
        <p:blipFill>
          <a:blip r:embed="rId4">
            <a:lum/>
            <a:alphaModFix/>
          </a:blip>
          <a:srcRect/>
          <a:stretch>
            <a:fillRect/>
          </a:stretch>
        </p:blipFill>
        <p:spPr>
          <a:xfrm>
            <a:off x="3097080" y="676800"/>
            <a:ext cx="3310919" cy="1915199"/>
          </a:xfrm>
          <a:prstGeom prst="rect">
            <a:avLst/>
          </a:prstGeom>
          <a:noFill/>
          <a:ln>
            <a:noFill/>
          </a:ln>
        </p:spPr>
      </p:pic>
      <p:sp>
        <p:nvSpPr>
          <p:cNvPr id="4" name="Straight Connector 3"/>
          <p:cNvSpPr/>
          <p:nvPr/>
        </p:nvSpPr>
        <p:spPr>
          <a:xfrm>
            <a:off x="5184000" y="1440000"/>
            <a:ext cx="0" cy="432000"/>
          </a:xfrm>
          <a:prstGeom prst="line">
            <a:avLst/>
          </a:prstGeom>
          <a:noFill/>
          <a:ln w="29160">
            <a:solidFill>
              <a:srgbClr val="FF0000"/>
            </a:solidFill>
            <a:prstDash val="solid"/>
          </a:ln>
        </p:spPr>
        <p:txBody>
          <a:bodyPr vert="horz" wrap="none" lIns="104400" tIns="59400" rIns="104400" bIns="594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Straight Connector 4"/>
          <p:cNvSpPr/>
          <p:nvPr/>
        </p:nvSpPr>
        <p:spPr>
          <a:xfrm>
            <a:off x="5184000" y="1872000"/>
            <a:ext cx="576000" cy="0"/>
          </a:xfrm>
          <a:prstGeom prst="line">
            <a:avLst/>
          </a:prstGeom>
          <a:noFill/>
          <a:ln w="29160">
            <a:solidFill>
              <a:srgbClr val="FF0000"/>
            </a:solidFill>
            <a:prstDash val="solid"/>
          </a:ln>
        </p:spPr>
        <p:txBody>
          <a:bodyPr vert="horz" wrap="none" lIns="104400" tIns="59400" rIns="104400" bIns="594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Straight Connector 5"/>
          <p:cNvSpPr/>
          <p:nvPr/>
        </p:nvSpPr>
        <p:spPr>
          <a:xfrm>
            <a:off x="5760000" y="1440000"/>
            <a:ext cx="0" cy="432000"/>
          </a:xfrm>
          <a:prstGeom prst="line">
            <a:avLst/>
          </a:prstGeom>
          <a:noFill/>
          <a:ln w="29160">
            <a:solidFill>
              <a:srgbClr val="FF0000"/>
            </a:solidFill>
            <a:prstDash val="solid"/>
          </a:ln>
        </p:spPr>
        <p:txBody>
          <a:bodyPr vert="horz" wrap="none" lIns="104400" tIns="59400" rIns="104400" bIns="594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7" name="Straight Connector 6"/>
          <p:cNvSpPr/>
          <p:nvPr/>
        </p:nvSpPr>
        <p:spPr>
          <a:xfrm>
            <a:off x="5184000" y="1440000"/>
            <a:ext cx="576000" cy="0"/>
          </a:xfrm>
          <a:prstGeom prst="line">
            <a:avLst/>
          </a:prstGeom>
          <a:noFill/>
          <a:ln w="29160">
            <a:solidFill>
              <a:srgbClr val="FF0000"/>
            </a:solidFill>
            <a:prstDash val="solid"/>
          </a:ln>
        </p:spPr>
        <p:txBody>
          <a:bodyPr vert="horz" wrap="none" lIns="104400" tIns="59400" rIns="104400" bIns="594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8" name="TextBox 7"/>
          <p:cNvSpPr txBox="1"/>
          <p:nvPr/>
        </p:nvSpPr>
        <p:spPr>
          <a:xfrm>
            <a:off x="5163120" y="1568879"/>
            <a:ext cx="576000" cy="432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1800" b="1">
                <a:solidFill>
                  <a:srgbClr val="FF0000"/>
                </a:solidFill>
              </a:defRPr>
            </a:pPr>
            <a:r>
              <a:rPr lang="en-IN" sz="1800" b="1" i="0" u="none" strike="noStrike" kern="1200">
                <a:ln>
                  <a:noFill/>
                </a:ln>
                <a:solidFill>
                  <a:srgbClr val="FF0000"/>
                </a:solidFill>
                <a:latin typeface="Arial" pitchFamily="18"/>
                <a:ea typeface="SimSun" pitchFamily="2"/>
                <a:cs typeface="Lucida Sans" pitchFamily="2"/>
              </a:rPr>
              <a:t>cell</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Creating and saving a file</a:t>
            </a:r>
          </a:p>
        </p:txBody>
      </p:sp>
      <p:pic>
        <p:nvPicPr>
          <p:cNvPr id="3" name="Picture 2"/>
          <p:cNvPicPr>
            <a:picLocks noChangeAspect="1"/>
          </p:cNvPicPr>
          <p:nvPr/>
        </p:nvPicPr>
        <p:blipFill>
          <a:blip r:embed="rId3">
            <a:lum/>
            <a:alphaModFix/>
          </a:blip>
          <a:srcRect/>
          <a:stretch>
            <a:fillRect/>
          </a:stretch>
        </p:blipFill>
        <p:spPr>
          <a:xfrm>
            <a:off x="1080000" y="2808000"/>
            <a:ext cx="8424000" cy="3671999"/>
          </a:xfrm>
          <a:prstGeom prst="rect">
            <a:avLst/>
          </a:prstGeom>
          <a:noFill/>
          <a:ln>
            <a:noFill/>
          </a:ln>
        </p:spPr>
      </p:pic>
      <p:sp>
        <p:nvSpPr>
          <p:cNvPr id="4" name="Straight Connector 3"/>
          <p:cNvSpPr/>
          <p:nvPr/>
        </p:nvSpPr>
        <p:spPr>
          <a:xfrm flipV="1">
            <a:off x="1944000" y="2592000"/>
            <a:ext cx="1656000" cy="1152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3240000" y="2304000"/>
            <a:ext cx="3096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Create new file (ctrl+N)</a:t>
            </a:r>
          </a:p>
        </p:txBody>
      </p:sp>
      <p:sp>
        <p:nvSpPr>
          <p:cNvPr id="6" name="Straight Connector 5"/>
          <p:cNvSpPr/>
          <p:nvPr/>
        </p:nvSpPr>
        <p:spPr>
          <a:xfrm>
            <a:off x="2880000" y="4752000"/>
            <a:ext cx="1728000" cy="864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7" name="TextBox 6"/>
          <p:cNvSpPr txBox="1"/>
          <p:nvPr/>
        </p:nvSpPr>
        <p:spPr>
          <a:xfrm>
            <a:off x="4104000" y="5557680"/>
            <a:ext cx="3096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Save file(ctrl+s)</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Editing and formating a document</a:t>
            </a:r>
          </a:p>
        </p:txBody>
      </p:sp>
      <p:pic>
        <p:nvPicPr>
          <p:cNvPr id="3" name="Picture 2"/>
          <p:cNvPicPr>
            <a:picLocks noChangeAspect="1"/>
          </p:cNvPicPr>
          <p:nvPr/>
        </p:nvPicPr>
        <p:blipFill>
          <a:blip r:embed="rId3">
            <a:lum/>
            <a:alphaModFix/>
          </a:blip>
          <a:srcRect/>
          <a:stretch>
            <a:fillRect/>
          </a:stretch>
        </p:blipFill>
        <p:spPr>
          <a:xfrm>
            <a:off x="1296000" y="2048040"/>
            <a:ext cx="7703999" cy="2559960"/>
          </a:xfrm>
          <a:prstGeom prst="rect">
            <a:avLst/>
          </a:prstGeom>
          <a:noFill/>
          <a:ln>
            <a:noFill/>
          </a:ln>
        </p:spPr>
      </p:pic>
      <p:sp>
        <p:nvSpPr>
          <p:cNvPr id="4" name="Straight Connector 3"/>
          <p:cNvSpPr/>
          <p:nvPr/>
        </p:nvSpPr>
        <p:spPr>
          <a:xfrm flipH="1">
            <a:off x="2880000" y="3960000"/>
            <a:ext cx="1368000" cy="136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Straight Connector 4"/>
          <p:cNvSpPr/>
          <p:nvPr/>
        </p:nvSpPr>
        <p:spPr>
          <a:xfrm>
            <a:off x="4680000" y="3960000"/>
            <a:ext cx="72000" cy="1440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Straight Connector 5"/>
          <p:cNvSpPr/>
          <p:nvPr/>
        </p:nvSpPr>
        <p:spPr>
          <a:xfrm>
            <a:off x="5256000" y="3960000"/>
            <a:ext cx="864000" cy="1512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7" name="TextBox 6"/>
          <p:cNvSpPr txBox="1"/>
          <p:nvPr/>
        </p:nvSpPr>
        <p:spPr>
          <a:xfrm>
            <a:off x="2453400" y="5312520"/>
            <a:ext cx="129600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1" i="0" u="none" strike="noStrike" kern="1200">
                <a:ln>
                  <a:noFill/>
                </a:ln>
                <a:latin typeface="Arial" pitchFamily="18"/>
                <a:ea typeface="SimSun" pitchFamily="2"/>
                <a:cs typeface="Lucida Sans" pitchFamily="2"/>
              </a:rPr>
              <a:t>Bold</a:t>
            </a:r>
          </a:p>
        </p:txBody>
      </p:sp>
      <p:sp>
        <p:nvSpPr>
          <p:cNvPr id="8" name="TextBox 7"/>
          <p:cNvSpPr txBox="1"/>
          <p:nvPr/>
        </p:nvSpPr>
        <p:spPr>
          <a:xfrm>
            <a:off x="4392000" y="5341680"/>
            <a:ext cx="122400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0" i="1" u="none" strike="noStrike" kern="1200">
                <a:ln>
                  <a:noFill/>
                </a:ln>
                <a:latin typeface="Arial" pitchFamily="18"/>
                <a:ea typeface="SimSun" pitchFamily="2"/>
                <a:cs typeface="Lucida Sans" pitchFamily="2"/>
              </a:rPr>
              <a:t>Italic</a:t>
            </a:r>
          </a:p>
        </p:txBody>
      </p:sp>
      <p:sp>
        <p:nvSpPr>
          <p:cNvPr id="9" name="TextBox 8"/>
          <p:cNvSpPr txBox="1"/>
          <p:nvPr/>
        </p:nvSpPr>
        <p:spPr>
          <a:xfrm>
            <a:off x="5616000" y="5472000"/>
            <a:ext cx="244800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0" i="0" u="sng" strike="noStrike" kern="1200">
                <a:ln>
                  <a:noFill/>
                </a:ln>
                <a:uFillTx/>
                <a:latin typeface="Arial" pitchFamily="18"/>
                <a:ea typeface="SimSun" pitchFamily="2"/>
                <a:cs typeface="Lucida Sans" pitchFamily="2"/>
              </a:rPr>
              <a:t>Under Line</a:t>
            </a:r>
          </a:p>
        </p:txBody>
      </p:sp>
      <p:sp>
        <p:nvSpPr>
          <p:cNvPr id="10" name="TextBox 9"/>
          <p:cNvSpPr txBox="1"/>
          <p:nvPr/>
        </p:nvSpPr>
        <p:spPr>
          <a:xfrm>
            <a:off x="4104000" y="6408000"/>
            <a:ext cx="180000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0" i="0" u="none" strike="noStrike" kern="1200">
                <a:ln>
                  <a:noFill/>
                </a:ln>
                <a:latin typeface="Arial" pitchFamily="18"/>
                <a:ea typeface="SimSun" pitchFamily="2"/>
                <a:cs typeface="Lucida Sans" pitchFamily="2"/>
              </a:rPr>
              <a:t>Normal</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007999" y="2304000"/>
            <a:ext cx="8136000" cy="4662720"/>
          </a:xfrm>
          <a:prstGeom prst="rect">
            <a:avLst/>
          </a:prstGeom>
          <a:noFill/>
          <a:ln>
            <a:noFill/>
          </a:ln>
        </p:spPr>
      </p:pic>
      <p:sp>
        <p:nvSpPr>
          <p:cNvPr id="3" name="Straight Connector 2"/>
          <p:cNvSpPr/>
          <p:nvPr/>
        </p:nvSpPr>
        <p:spPr>
          <a:xfrm flipV="1">
            <a:off x="5472000" y="1655999"/>
            <a:ext cx="936000" cy="1512001"/>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4" name="Straight Connector 3"/>
          <p:cNvSpPr/>
          <p:nvPr/>
        </p:nvSpPr>
        <p:spPr>
          <a:xfrm flipH="1" flipV="1">
            <a:off x="4248000" y="1368000"/>
            <a:ext cx="144000" cy="1440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Straight Connector 4"/>
          <p:cNvSpPr/>
          <p:nvPr/>
        </p:nvSpPr>
        <p:spPr>
          <a:xfrm flipH="1" flipV="1">
            <a:off x="2520000" y="1368000"/>
            <a:ext cx="791999" cy="1440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6" name="TextBox 5"/>
          <p:cNvSpPr txBox="1"/>
          <p:nvPr/>
        </p:nvSpPr>
        <p:spPr>
          <a:xfrm>
            <a:off x="1800000" y="1080000"/>
            <a:ext cx="2088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Font Type</a:t>
            </a:r>
          </a:p>
        </p:txBody>
      </p:sp>
      <p:sp>
        <p:nvSpPr>
          <p:cNvPr id="7" name="TextBox 6"/>
          <p:cNvSpPr txBox="1"/>
          <p:nvPr/>
        </p:nvSpPr>
        <p:spPr>
          <a:xfrm>
            <a:off x="3816000" y="1080000"/>
            <a:ext cx="1296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Font Size</a:t>
            </a:r>
          </a:p>
        </p:txBody>
      </p:sp>
      <p:sp>
        <p:nvSpPr>
          <p:cNvPr id="8" name="TextBox 7"/>
          <p:cNvSpPr txBox="1"/>
          <p:nvPr/>
        </p:nvSpPr>
        <p:spPr>
          <a:xfrm>
            <a:off x="5903999" y="1309680"/>
            <a:ext cx="1872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Font colour</a:t>
            </a:r>
          </a:p>
        </p:txBody>
      </p:sp>
      <p:sp>
        <p:nvSpPr>
          <p:cNvPr id="9" name="Straight Connector 8"/>
          <p:cNvSpPr/>
          <p:nvPr/>
        </p:nvSpPr>
        <p:spPr>
          <a:xfrm flipV="1">
            <a:off x="6408000" y="1872000"/>
            <a:ext cx="1440000" cy="129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0" name="TextBox 9"/>
          <p:cNvSpPr txBox="1"/>
          <p:nvPr/>
        </p:nvSpPr>
        <p:spPr>
          <a:xfrm>
            <a:off x="7488000" y="1485719"/>
            <a:ext cx="2304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Alignment of text</a:t>
            </a:r>
          </a:p>
        </p:txBody>
      </p:sp>
      <p:sp>
        <p:nvSpPr>
          <p:cNvPr id="11" name="Straight Connector 10"/>
          <p:cNvSpPr/>
          <p:nvPr/>
        </p:nvSpPr>
        <p:spPr>
          <a:xfrm flipV="1">
            <a:off x="6048000" y="1872000"/>
            <a:ext cx="1800000" cy="129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2" name="Straight Connector 11"/>
          <p:cNvSpPr/>
          <p:nvPr/>
        </p:nvSpPr>
        <p:spPr>
          <a:xfrm flipV="1">
            <a:off x="6696000" y="1872000"/>
            <a:ext cx="1152000" cy="129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3" name="Straight Connector 12"/>
          <p:cNvSpPr/>
          <p:nvPr/>
        </p:nvSpPr>
        <p:spPr>
          <a:xfrm flipV="1">
            <a:off x="6983999" y="1872000"/>
            <a:ext cx="864001" cy="1296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a:solidFill>
                  <a:srgbClr val="9966CC"/>
                </a:solidFill>
              </a:rPr>
              <a:t>Paragraph formating</a:t>
            </a:r>
          </a:p>
        </p:txBody>
      </p:sp>
      <p:pic>
        <p:nvPicPr>
          <p:cNvPr id="3" name="Picture 2"/>
          <p:cNvPicPr>
            <a:picLocks noChangeAspect="1"/>
          </p:cNvPicPr>
          <p:nvPr/>
        </p:nvPicPr>
        <p:blipFill>
          <a:blip r:embed="rId3">
            <a:lum/>
            <a:alphaModFix/>
          </a:blip>
          <a:srcRect/>
          <a:stretch>
            <a:fillRect/>
          </a:stretch>
        </p:blipFill>
        <p:spPr>
          <a:xfrm>
            <a:off x="2664000" y="1413360"/>
            <a:ext cx="4464720" cy="5642640"/>
          </a:xfrm>
          <a:prstGeom prst="rect">
            <a:avLst/>
          </a:prstGeom>
          <a:noFill/>
          <a:ln>
            <a:noFill/>
          </a:ln>
        </p:spPr>
      </p:pic>
      <p:sp>
        <p:nvSpPr>
          <p:cNvPr id="4" name="Straight Connector 3"/>
          <p:cNvSpPr/>
          <p:nvPr/>
        </p:nvSpPr>
        <p:spPr>
          <a:xfrm>
            <a:off x="5832000" y="4536000"/>
            <a:ext cx="2016000" cy="64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5" name="TextBox 4"/>
          <p:cNvSpPr txBox="1"/>
          <p:nvPr/>
        </p:nvSpPr>
        <p:spPr>
          <a:xfrm>
            <a:off x="7416000" y="5184000"/>
            <a:ext cx="2304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Line spacing in paragraph</a:t>
            </a:r>
          </a:p>
        </p:txBody>
      </p:sp>
      <p:sp>
        <p:nvSpPr>
          <p:cNvPr id="6" name="Straight Connector 5"/>
          <p:cNvSpPr/>
          <p:nvPr/>
        </p:nvSpPr>
        <p:spPr>
          <a:xfrm flipH="1">
            <a:off x="2232000" y="5976000"/>
            <a:ext cx="1079999" cy="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7" name="Straight Connector 6"/>
          <p:cNvSpPr/>
          <p:nvPr/>
        </p:nvSpPr>
        <p:spPr>
          <a:xfrm flipH="1">
            <a:off x="2232000" y="5688000"/>
            <a:ext cx="1079999" cy="28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8" name="TextBox 7"/>
          <p:cNvSpPr txBox="1"/>
          <p:nvPr/>
        </p:nvSpPr>
        <p:spPr>
          <a:xfrm>
            <a:off x="1224000" y="5549760"/>
            <a:ext cx="1512000" cy="85824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Space between Line</a:t>
            </a:r>
          </a:p>
        </p:txBody>
      </p:sp>
      <p:sp>
        <p:nvSpPr>
          <p:cNvPr id="9" name="Straight Connector 8"/>
          <p:cNvSpPr/>
          <p:nvPr/>
        </p:nvSpPr>
        <p:spPr>
          <a:xfrm>
            <a:off x="4896000" y="2520000"/>
            <a:ext cx="2664000" cy="288000"/>
          </a:xfrm>
          <a:prstGeom prst="line">
            <a:avLst/>
          </a:prstGeom>
          <a:noFill/>
          <a:ln w="0">
            <a:solidFill>
              <a:srgbClr val="000000"/>
            </a:solidFill>
            <a:prstDash val="solid"/>
            <a:tailEnd type="arrow"/>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SimSun" pitchFamily="2"/>
              <a:cs typeface="Lucida Sans" pitchFamily="2"/>
            </a:endParaRPr>
          </a:p>
        </p:txBody>
      </p:sp>
      <p:sp>
        <p:nvSpPr>
          <p:cNvPr id="10" name="TextBox 9"/>
          <p:cNvSpPr txBox="1"/>
          <p:nvPr/>
        </p:nvSpPr>
        <p:spPr>
          <a:xfrm>
            <a:off x="7560000" y="2376000"/>
            <a:ext cx="2015999"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1" i="0" u="none" strike="noStrike" kern="1200">
                <a:ln>
                  <a:noFill/>
                </a:ln>
                <a:latin typeface="Arial" pitchFamily="18"/>
                <a:ea typeface="SimSun" pitchFamily="2"/>
                <a:cs typeface="Lucida Sans" pitchFamily="2"/>
              </a:rPr>
              <a:t>Alignment of Paragraph</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4000" b="1">
                <a:solidFill>
                  <a:srgbClr val="9966CC"/>
                </a:solidFill>
              </a:rPr>
              <a:t>Inserting Header and Footer and page number</a:t>
            </a:r>
          </a:p>
        </p:txBody>
      </p:sp>
      <p:pic>
        <p:nvPicPr>
          <p:cNvPr id="3" name="Picture 2"/>
          <p:cNvPicPr>
            <a:picLocks noChangeAspect="1"/>
          </p:cNvPicPr>
          <p:nvPr/>
        </p:nvPicPr>
        <p:blipFill>
          <a:blip r:embed="rId3">
            <a:lum/>
            <a:alphaModFix/>
          </a:blip>
          <a:srcRect/>
          <a:stretch>
            <a:fillRect/>
          </a:stretch>
        </p:blipFill>
        <p:spPr>
          <a:xfrm>
            <a:off x="1723680" y="1563480"/>
            <a:ext cx="6772320" cy="55645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792000" y="720000"/>
            <a:ext cx="8856000" cy="6336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yt-aq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365</Words>
  <Application>Microsoft Office PowerPoint</Application>
  <PresentationFormat>Custom</PresentationFormat>
  <Paragraphs>87</Paragraphs>
  <Slides>35</Slides>
  <Notes>35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 Unicode MS</vt:lpstr>
      <vt:lpstr>Albany</vt:lpstr>
      <vt:lpstr>Arial</vt:lpstr>
      <vt:lpstr>Calibri</vt:lpstr>
      <vt:lpstr>StarSymbol</vt:lpstr>
      <vt:lpstr>Times New Roman</vt:lpstr>
      <vt:lpstr>Default</vt:lpstr>
      <vt:lpstr>lyt-aqua</vt:lpstr>
      <vt:lpstr>PowerPoint Presentation</vt:lpstr>
      <vt:lpstr>Introduction</vt:lpstr>
      <vt:lpstr>Features of MS Word</vt:lpstr>
      <vt:lpstr>Creating and saving a file</vt:lpstr>
      <vt:lpstr>Editing and formating a document</vt:lpstr>
      <vt:lpstr>PowerPoint Presentation</vt:lpstr>
      <vt:lpstr>Paragraph formating</vt:lpstr>
      <vt:lpstr>Inserting Header and Footer and page number</vt:lpstr>
      <vt:lpstr>PowerPoint Presentation</vt:lpstr>
      <vt:lpstr>PowerPoint Presentation</vt:lpstr>
      <vt:lpstr>PowerPoint Presentation</vt:lpstr>
      <vt:lpstr>Checking Spelling and Grammer</vt:lpstr>
      <vt:lpstr>PowerPoint Presentation</vt:lpstr>
      <vt:lpstr>PowerPoint Presentation</vt:lpstr>
      <vt:lpstr>Subscript and Superscript</vt:lpstr>
      <vt:lpstr>PowerPoint Presentation</vt:lpstr>
      <vt:lpstr>Inserting Symbols</vt:lpstr>
      <vt:lpstr>PowerPoint Presentation</vt:lpstr>
      <vt:lpstr>Print Preview and Printing</vt:lpstr>
      <vt:lpstr>PowerPoint Presentation</vt:lpstr>
      <vt:lpstr>Inserting Clipart, Wordart, and Picture</vt:lpstr>
      <vt:lpstr>PowerPoint Presentation</vt:lpstr>
      <vt:lpstr>PowerPoint Presentation</vt:lpstr>
      <vt:lpstr>PowerPoint Presentation</vt:lpstr>
      <vt:lpstr>Page Setup</vt:lpstr>
      <vt:lpstr>PowerPoint Presentation</vt:lpstr>
      <vt:lpstr>PowerPoint Presentation</vt:lpstr>
      <vt:lpstr>PowerPoint Presentation</vt:lpstr>
      <vt:lpstr>Bullets and Number</vt:lpstr>
      <vt:lpstr>PowerPoint Presentation</vt:lpstr>
      <vt:lpstr>Borders and Shading</vt:lpstr>
      <vt:lpstr>Searching a word and replacing it by another word</vt:lpstr>
      <vt:lpstr>PowerPoint Presentation</vt:lpstr>
      <vt:lpstr>Inserting Table in 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patel</dc:creator>
  <cp:lastModifiedBy>w</cp:lastModifiedBy>
  <cp:revision>21</cp:revision>
  <dcterms:created xsi:type="dcterms:W3CDTF">2015-03-30T15:22:31Z</dcterms:created>
  <dcterms:modified xsi:type="dcterms:W3CDTF">2024-11-21T11:16:59Z</dcterms:modified>
</cp:coreProperties>
</file>