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4D40-4CA7-16BF-B01A-AF26562C4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9E1A5-BDCD-94D9-D7C4-F65BEA45E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5F27-4067-0506-BB93-4C1C9636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4ECF-5C1A-38A8-C279-58ED279D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6345-837D-CCDC-94B4-462193E4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84F-E8CA-40FF-978C-67B4D34C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86617-4545-3EFB-A1A7-7C4944AC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F5F-B4AA-CFD7-EBA0-DDC92CEB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9F59-5322-2B0E-E71A-0762D7C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739B-E168-7CF9-9F83-359EE2DE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9E040-F996-3033-F7DC-6CBBFE0E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0C98B-A53F-DE4E-F8C1-201D2DB5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724E-E6CF-AA8A-5BB4-C332ADC0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0C5E-36E3-EB7C-81ED-E1A9CA13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C65D-E256-7F52-8308-67D5363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DE3-168C-01D1-B770-CA96AAFF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26BF-0D92-888E-4688-BC9271C7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A9EF-581E-C99E-7206-6F184EE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16DC-57DC-B0F9-9FEF-D179FB81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9001-E370-69B6-BF55-BF79C383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B3D-7C9C-ED3B-56BC-32C7C94D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0892-9985-94CB-F2D7-4ECD629F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9FAF-A13D-4CBB-2DC0-A1A4966C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C538-C2CF-2632-4E85-DE59277E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0DD-2003-FE28-6D60-2532656C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9950-20CE-5DBA-72E7-38F5EAA9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2A00-51F1-57BC-D03D-06187125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BF4C-0609-C879-36D3-BFC665BF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7852-7529-8E8D-7CB0-39B44631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FC46-DD02-49D7-0D3E-FAE8716E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DCDA-E66B-CBDB-9299-1AC7983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2969-F2ED-9BF0-F03B-5FA11FD9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95F4F-412C-1AE1-6405-26337312D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D3146-D97A-7005-7D1B-0CCBB459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F2CD3-0691-2E38-C203-62A0DBC2D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E2A9C-AD28-03B7-51C7-FB31836E0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F13-FF29-977B-BB8E-157EA03A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88ED8-C495-D695-411C-AFB65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491E2-37E6-F9A3-6B87-62CAC0D0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11B-B5AF-74A3-FC22-ECA1E670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EBD55-2258-A0FB-C49B-2882B949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F820-BEBB-D0FD-E539-6FFD53E1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97D8A-7D87-EB35-38D1-BA695527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C511E-2C14-B5BC-44A5-314D7FE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FA02B-0F3C-9669-6D02-F8F8D2B5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EA4B-35CA-CC45-FBB4-1F5D6207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D048-F6CF-05DB-F5AF-3B829BE2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025D-09FF-484B-7158-A6205965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91B76-FF15-B0D0-FD7D-1FB4A45D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798A-2EE4-47E8-2CCA-583FAB7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9DBA-CD09-ECD3-1608-1B195272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04F4-1974-3754-3D9A-106D3F6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E869-0A06-2871-84E6-23E538EC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ECE92-F7DD-EE8F-5323-2538DCD73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C747-883B-3E4B-E6BD-4511E7BC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AEC2-26BB-341D-BF38-2E3DEDA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B3CB-70BE-E5B6-80D9-83EADD7D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0169-BF39-134B-7C82-2A0C0AD0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4DD87-7BF5-F199-6D4A-44B7924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4758-2DF9-8716-62B3-E0F8251F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D26D-BA9C-79B2-B909-3901A6CC6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F8A2-CB8E-4A80-B262-BB4276EC14F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CAE0-8E3D-E534-1F3C-A44D7A2A1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F449-101E-6825-04B9-C15CAAC7A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6D5F-3DCD-43FC-8FDE-66022728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C0E5-65BE-0C63-E0D6-69C6C0DDB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MS WORD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BC721-9A48-1B2D-5B93-D707C052A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TO Z Shortcut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9E889-DD99-353E-5371-DE929641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52" y="-38875"/>
            <a:ext cx="11752289" cy="6724488"/>
          </a:xfrm>
        </p:spPr>
      </p:pic>
    </p:spTree>
    <p:extLst>
      <p:ext uri="{BB962C8B-B14F-4D97-AF65-F5344CB8AC3E}">
        <p14:creationId xmlns:p14="http://schemas.microsoft.com/office/powerpoint/2010/main" val="183717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7C064-DB18-1016-B157-A89AC5490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54" y="344774"/>
            <a:ext cx="11332563" cy="6310859"/>
          </a:xfrm>
        </p:spPr>
      </p:pic>
    </p:spTree>
    <p:extLst>
      <p:ext uri="{BB962C8B-B14F-4D97-AF65-F5344CB8AC3E}">
        <p14:creationId xmlns:p14="http://schemas.microsoft.com/office/powerpoint/2010/main" val="167571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29A38-F61C-862D-AFE7-355B85F6D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36" y="674556"/>
            <a:ext cx="11107711" cy="6183443"/>
          </a:xfrm>
        </p:spPr>
      </p:pic>
    </p:spTree>
    <p:extLst>
      <p:ext uri="{BB962C8B-B14F-4D97-AF65-F5344CB8AC3E}">
        <p14:creationId xmlns:p14="http://schemas.microsoft.com/office/powerpoint/2010/main" val="67577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FF2DD-694E-EBFC-66FE-7EF4819F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85" y="179882"/>
            <a:ext cx="11152682" cy="6145967"/>
          </a:xfrm>
        </p:spPr>
      </p:pic>
    </p:spTree>
    <p:extLst>
      <p:ext uri="{BB962C8B-B14F-4D97-AF65-F5344CB8AC3E}">
        <p14:creationId xmlns:p14="http://schemas.microsoft.com/office/powerpoint/2010/main" val="186345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0E29-6F7C-CF6C-37C3-1A659CDD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9600" dirty="0">
                <a:solidFill>
                  <a:schemeClr val="tx2"/>
                </a:solidFill>
              </a:rPr>
            </a:br>
            <a:br>
              <a:rPr lang="en-US" sz="9600" dirty="0">
                <a:solidFill>
                  <a:schemeClr val="tx2"/>
                </a:solidFill>
              </a:rPr>
            </a:br>
            <a:br>
              <a:rPr lang="en-US" sz="9600" dirty="0">
                <a:solidFill>
                  <a:schemeClr val="tx2"/>
                </a:solidFill>
              </a:rPr>
            </a:br>
            <a:r>
              <a:rPr lang="en-US" sz="96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6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MS WORD 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</dc:creator>
  <cp:lastModifiedBy>w</cp:lastModifiedBy>
  <cp:revision>1</cp:revision>
  <dcterms:created xsi:type="dcterms:W3CDTF">2024-11-21T11:28:51Z</dcterms:created>
  <dcterms:modified xsi:type="dcterms:W3CDTF">2024-11-21T11:29:29Z</dcterms:modified>
</cp:coreProperties>
</file>