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1pPr>
    <a:lvl2pPr marL="0" marR="0" indent="45720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2pPr>
    <a:lvl3pPr marL="0" marR="0" indent="91440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3pPr>
    <a:lvl4pPr marL="0" marR="0" indent="137160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4pPr>
    <a:lvl5pPr marL="0" marR="0" indent="182880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5pPr>
    <a:lvl6pPr marL="0" marR="0" indent="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6pPr>
    <a:lvl7pPr marL="0" marR="0" indent="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7pPr>
    <a:lvl8pPr marL="0" marR="0" indent="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8pPr>
    <a:lvl9pPr marL="0" marR="0" indent="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503237" y="301625"/>
            <a:ext cx="9069388" cy="1260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503237" y="1768475"/>
            <a:ext cx="9069388" cy="4987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9383712" y="6886575"/>
            <a:ext cx="190501" cy="19564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342900" marR="0" indent="1143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342900" marR="0" indent="5715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342900" marR="0" indent="10287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342900" marR="0" indent="14859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342900" marR="0" indent="19431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42900" marR="0" indent="24003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2900" marR="0" indent="28575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42900" marR="0" indent="33147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723900" algn="l"/>
          <a:tab pos="1447800" algn="l"/>
          <a:tab pos="21717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723900" algn="l"/>
          <a:tab pos="1447800" algn="l"/>
          <a:tab pos="21717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723900" algn="l"/>
          <a:tab pos="1447800" algn="l"/>
          <a:tab pos="21717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723900" algn="l"/>
          <a:tab pos="1447800" algn="l"/>
          <a:tab pos="21717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723900" algn="l"/>
          <a:tab pos="1447800" algn="l"/>
          <a:tab pos="21717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723900" algn="l"/>
          <a:tab pos="1447800" algn="l"/>
          <a:tab pos="21717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723900" algn="l"/>
          <a:tab pos="1447800" algn="l"/>
          <a:tab pos="21717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723900" algn="l"/>
          <a:tab pos="1447800" algn="l"/>
          <a:tab pos="21717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723900" algn="l"/>
          <a:tab pos="1447800" algn="l"/>
          <a:tab pos="21717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cept"/>
          <p:cNvSpPr/>
          <p:nvPr>
            <p:ph type="subTitle" idx="1"/>
          </p:nvPr>
        </p:nvSpPr>
        <p:spPr>
          <a:xfrm>
            <a:off x="503237" y="464542"/>
            <a:ext cx="9069388" cy="627915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Concept</a:t>
            </a:r>
          </a:p>
        </p:txBody>
      </p:sp>
      <p:pic>
        <p:nvPicPr>
          <p:cNvPr id="23" name="1.jpg" descr="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4528" y="1206549"/>
            <a:ext cx="1654395" cy="27144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Screenshot 2017-05-18 20.51.16.png" descr="Screenshot 2017-05-18 20.51.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2905" y="1571696"/>
            <a:ext cx="3000914" cy="15156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2.jpeg" descr="2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48161" y="1129149"/>
            <a:ext cx="1394815" cy="1362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3.jpeg" descr="3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68828" y="3000027"/>
            <a:ext cx="1506067" cy="2127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Line" descr="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9679818">
            <a:off x="6226121" y="4884169"/>
            <a:ext cx="1611794" cy="483305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  <p:pic>
        <p:nvPicPr>
          <p:cNvPr id="28" name="Screenshot 2017-05-18 21.04.34.png" descr="Screenshot 2017-05-18 21.04.34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088850" y="3645707"/>
            <a:ext cx="1893400" cy="2714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