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88CB1-E3E5-4E4A-8FA8-172F5C16EABE}" type="datetimeFigureOut">
              <a:rPr lang="en-US" smtClean="0"/>
              <a:t>10/27/2023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09A95-061E-4BB0-BC8A-297536598EF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t>10/27/2023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t>10/27/2023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t>10/27/2023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t>10/27/2023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t>10/27/2023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t>10/27/2023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t>10/27/2023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t>10/27/2023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t>10/27/2023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t>10/27/2023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t>10/27/2023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8BBEAA-099B-40C3-BE7F-E99C3DC33EC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17B40A-2390-4497-B872-46491857528B}" type="datetimeFigureOut">
              <a:rPr lang="en-US" smtClean="0"/>
              <a:t>10/27/2023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8BBEAA-099B-40C3-BE7F-E99C3DC33EC5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7772400" cy="1470025"/>
          </a:xfrm>
        </p:spPr>
        <p:txBody>
          <a:bodyPr/>
          <a:lstStyle/>
          <a:p>
            <a:r>
              <a:rPr lang="en-US" sz="5400" b="1" dirty="0" smtClean="0"/>
              <a:t>HTTP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955766"/>
            <a:ext cx="6400800" cy="2616374"/>
          </a:xfrm>
        </p:spPr>
        <p:txBody>
          <a:bodyPr>
            <a:normAutofit fontScale="92500"/>
          </a:bodyPr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HTTP stands for “Hypertext Transfer Protocol”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US" u="sng" dirty="0" smtClean="0">
                <a:solidFill>
                  <a:schemeClr val="tx1"/>
                </a:solidFill>
              </a:rPr>
              <a:t>Usage:</a:t>
            </a:r>
            <a:r>
              <a:rPr lang="en-US" dirty="0" smtClean="0">
                <a:solidFill>
                  <a:schemeClr val="tx1"/>
                </a:solidFill>
              </a:rPr>
              <a:t> Its used to send and receive information from server.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HTTP is basic for all web applications.</a:t>
            </a:r>
          </a:p>
          <a:p>
            <a:r>
              <a:rPr lang="en-US" dirty="0" smtClean="0"/>
              <a:t>For ex: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HTTP request to (</a:t>
            </a:r>
            <a:r>
              <a:rPr lang="en-US" dirty="0" smtClean="0">
                <a:hlinkClick r:id="rId2"/>
              </a:rPr>
              <a:t>“www.example.com</a:t>
            </a:r>
            <a:r>
              <a:rPr lang="en-US" dirty="0" smtClean="0"/>
              <a:t>” ) example server and then example server send HTTP response with text, image.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 can be shown in Browser.</a:t>
            </a:r>
          </a:p>
          <a:p>
            <a:pPr lvl="1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286124"/>
            <a:ext cx="378621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b="1" u="sng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IN" b="1" u="sng" dirty="0" smtClean="0">
                <a:cs typeface="Times New Roman" pitchFamily="18" charset="0"/>
              </a:rPr>
              <a:t>HTTP1.1 </a:t>
            </a:r>
            <a:r>
              <a:rPr lang="en-IN" b="1" u="sng" dirty="0" err="1" smtClean="0">
                <a:cs typeface="Times New Roman" pitchFamily="18" charset="0"/>
              </a:rPr>
              <a:t>vs</a:t>
            </a:r>
            <a:r>
              <a:rPr lang="en-IN" b="1" u="sng" dirty="0" smtClean="0">
                <a:cs typeface="Times New Roman" pitchFamily="18" charset="0"/>
              </a:rPr>
              <a:t> HTTP2:</a:t>
            </a:r>
          </a:p>
          <a:p>
            <a:pPr marL="514350" indent="-514350">
              <a:buAutoNum type="arabicPeriod"/>
            </a:pPr>
            <a:r>
              <a:rPr lang="en-US" dirty="0" smtClean="0">
                <a:cs typeface="Times New Roman" pitchFamily="18" charset="0"/>
              </a:rPr>
              <a:t>HTTP1.1 was created in 1997, whereas in 2015,     HTTP 2 created</a:t>
            </a:r>
            <a:endParaRPr lang="en-US" dirty="0"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cs typeface="Times New Roman" pitchFamily="18" charset="0"/>
              </a:rPr>
              <a:t>HTTP1.1 loads data one by one, if any block happens in a line. It will block rest of data behind it. H</a:t>
            </a:r>
            <a:r>
              <a:rPr lang="en-US" dirty="0" smtClean="0">
                <a:cs typeface="Times New Roman" pitchFamily="18" charset="0"/>
              </a:rPr>
              <a:t>TTP2 splitting the data and numbering it, so that client knows which number belongs.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Perform only one action at a time (like </a:t>
            </a:r>
            <a:r>
              <a:rPr lang="en-US" dirty="0" err="1" smtClean="0">
                <a:cs typeface="Times New Roman" pitchFamily="18" charset="0"/>
              </a:rPr>
              <a:t>walkie</a:t>
            </a:r>
            <a:r>
              <a:rPr lang="en-US" dirty="0" smtClean="0">
                <a:cs typeface="Times New Roman" pitchFamily="18" charset="0"/>
              </a:rPr>
              <a:t> talkie, we cannot perform another action before the first one completes). HTTP2 perform many actions at time.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HTTP2 push updates to clients even it not requested.</a:t>
            </a:r>
            <a:endParaRPr lang="en-IN" dirty="0" smtClean="0">
              <a:cs typeface="Times New Roman" pitchFamily="18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endParaRPr lang="en-IN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4.  Both </a:t>
            </a:r>
            <a:r>
              <a:rPr lang="en-IN" dirty="0" smtClean="0"/>
              <a:t>HTTP1.1 </a:t>
            </a:r>
            <a:r>
              <a:rPr lang="en-IN" dirty="0" err="1" smtClean="0"/>
              <a:t>vs</a:t>
            </a:r>
            <a:r>
              <a:rPr lang="en-IN" dirty="0" smtClean="0"/>
              <a:t> HTTP2 are compressing large data into small for speed up the process. But HTTP2 uses more advanced method to compress data and provide only important information (reduces the unwanted </a:t>
            </a:r>
            <a:r>
              <a:rPr lang="en-IN" dirty="0" smtClean="0"/>
              <a:t>messages)</a:t>
            </a:r>
          </a:p>
          <a:p>
            <a:pPr marL="514350" indent="-514350">
              <a:buNone/>
            </a:pPr>
            <a:r>
              <a:rPr lang="en-US" dirty="0" smtClean="0"/>
              <a:t>5. HTTP2 perform much faster than HTTP1.1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Thanks..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</TotalTime>
  <Words>206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HTTP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ADMIN</dc:creator>
  <cp:lastModifiedBy>ADMIN</cp:lastModifiedBy>
  <cp:revision>21</cp:revision>
  <dcterms:created xsi:type="dcterms:W3CDTF">2023-10-27T07:12:59Z</dcterms:created>
  <dcterms:modified xsi:type="dcterms:W3CDTF">2023-10-27T09:57:26Z</dcterms:modified>
</cp:coreProperties>
</file>