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88CB1-E3E5-4E4A-8FA8-172F5C16EABE}" type="datetimeFigureOut">
              <a:rPr lang="en-US" smtClean="0"/>
              <a:pPr/>
              <a:t>10/30/2023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09A95-061E-4BB0-BC8A-297536598EF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0A-2390-4497-B872-46491857528B}" type="datetimeFigureOut">
              <a:rPr lang="en-US" smtClean="0"/>
              <a:pPr/>
              <a:t>10/30/2023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BEAA-099B-40C3-BE7F-E99C3DC33E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0A-2390-4497-B872-46491857528B}" type="datetimeFigureOut">
              <a:rPr lang="en-US" smtClean="0"/>
              <a:pPr/>
              <a:t>10/30/2023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BEAA-099B-40C3-BE7F-E99C3DC33E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0A-2390-4497-B872-46491857528B}" type="datetimeFigureOut">
              <a:rPr lang="en-US" smtClean="0"/>
              <a:pPr/>
              <a:t>10/30/2023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BEAA-099B-40C3-BE7F-E99C3DC33E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0A-2390-4497-B872-46491857528B}" type="datetimeFigureOut">
              <a:rPr lang="en-US" smtClean="0"/>
              <a:pPr/>
              <a:t>10/30/2023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BEAA-099B-40C3-BE7F-E99C3DC33E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0A-2390-4497-B872-46491857528B}" type="datetimeFigureOut">
              <a:rPr lang="en-US" smtClean="0"/>
              <a:pPr/>
              <a:t>10/30/2023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BEAA-099B-40C3-BE7F-E99C3DC33E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0A-2390-4497-B872-46491857528B}" type="datetimeFigureOut">
              <a:rPr lang="en-US" smtClean="0"/>
              <a:pPr/>
              <a:t>10/30/2023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BEAA-099B-40C3-BE7F-E99C3DC33E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0A-2390-4497-B872-46491857528B}" type="datetimeFigureOut">
              <a:rPr lang="en-US" smtClean="0"/>
              <a:pPr/>
              <a:t>10/30/2023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BEAA-099B-40C3-BE7F-E99C3DC33E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0A-2390-4497-B872-46491857528B}" type="datetimeFigureOut">
              <a:rPr lang="en-US" smtClean="0"/>
              <a:pPr/>
              <a:t>10/30/2023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BEAA-099B-40C3-BE7F-E99C3DC33E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0A-2390-4497-B872-46491857528B}" type="datetimeFigureOut">
              <a:rPr lang="en-US" smtClean="0"/>
              <a:pPr/>
              <a:t>10/30/2023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BEAA-099B-40C3-BE7F-E99C3DC33E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0A-2390-4497-B872-46491857528B}" type="datetimeFigureOut">
              <a:rPr lang="en-US" smtClean="0"/>
              <a:pPr/>
              <a:t>10/30/2023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BEAA-099B-40C3-BE7F-E99C3DC33E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40A-2390-4497-B872-46491857528B}" type="datetimeFigureOut">
              <a:rPr lang="en-US" smtClean="0"/>
              <a:pPr/>
              <a:t>10/30/2023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8BBEAA-099B-40C3-BE7F-E99C3DC33EC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17B40A-2390-4497-B872-46491857528B}" type="datetimeFigureOut">
              <a:rPr lang="en-US" smtClean="0"/>
              <a:pPr/>
              <a:t>10/30/2023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8BBEAA-099B-40C3-BE7F-E99C3DC33EC5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96743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b="1" u="sng" dirty="0" smtClean="0"/>
              <a:t>  </a:t>
            </a:r>
            <a:r>
              <a:rPr lang="en-IN" sz="3200" b="1" u="sng" dirty="0" smtClean="0"/>
              <a:t>objects </a:t>
            </a:r>
            <a:r>
              <a:rPr lang="en-IN" sz="3200" b="1" u="sng" dirty="0" smtClean="0"/>
              <a:t>and its internal representation in </a:t>
            </a:r>
            <a:r>
              <a:rPr lang="en-IN" sz="3200" b="1" u="sng" dirty="0" err="1" smtClean="0"/>
              <a:t>Javascript</a:t>
            </a:r>
            <a:r>
              <a:rPr lang="en-IN" sz="3200" b="1" u="sng" dirty="0" smtClean="0"/>
              <a:t>:</a:t>
            </a:r>
            <a:endParaRPr lang="en-IN" sz="3200" b="1" u="sng" dirty="0" smtClean="0"/>
          </a:p>
          <a:p>
            <a:pPr algn="ctr">
              <a:buNone/>
            </a:pPr>
            <a:endParaRPr lang="en-US" sz="3200" b="1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Object are important data type in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Objects can hold many values and </a:t>
            </a:r>
            <a:r>
              <a:rPr lang="en-US" sz="2800" dirty="0" smtClean="0"/>
              <a:t> defined as unordered collection of related data </a:t>
            </a:r>
            <a:r>
              <a:rPr lang="en-US" sz="2800" dirty="0" smtClean="0"/>
              <a:t>as “</a:t>
            </a:r>
            <a:r>
              <a:rPr lang="en-US" sz="2800" dirty="0" err="1" smtClean="0"/>
              <a:t>key:value</a:t>
            </a:r>
            <a:r>
              <a:rPr lang="en-US" sz="2800" dirty="0" smtClean="0"/>
              <a:t>” pair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keys can be variable called as properties and keys can be functions are called as methods.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967434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Object and Properties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Properties of an object is defined the characteristic of the object.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objectName.propertyName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property name has a space or </a:t>
            </a:r>
            <a:r>
              <a:rPr lang="en-US" dirty="0" err="1" smtClean="0"/>
              <a:t>hypen</a:t>
            </a:r>
            <a:r>
              <a:rPr lang="en-US" dirty="0" smtClean="0"/>
              <a:t> are accessed using square brackets [].</a:t>
            </a: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b="1" u="sng" dirty="0" smtClean="0"/>
              <a:t>Object </a:t>
            </a:r>
            <a:r>
              <a:rPr lang="en-US" b="1" u="sng" dirty="0" smtClean="0"/>
              <a:t>with literal: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err="1" smtClean="0"/>
              <a:t>var</a:t>
            </a:r>
            <a:r>
              <a:rPr lang="en-US" sz="2000" b="1" dirty="0" smtClean="0"/>
              <a:t>  </a:t>
            </a:r>
            <a:r>
              <a:rPr lang="en-US" sz="2000" b="1" dirty="0" err="1" smtClean="0"/>
              <a:t>objectName</a:t>
            </a:r>
            <a:r>
              <a:rPr lang="en-US" sz="2000" b="1" dirty="0" smtClean="0"/>
              <a:t> = {key1:’value1’, key2:’value2’ …..keyN:’valueN’)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000" b="1" dirty="0" smtClean="0"/>
              <a:t>let  vacation = { </a:t>
            </a:r>
            <a:r>
              <a:rPr lang="en-US" sz="2000" b="1" dirty="0" err="1" smtClean="0"/>
              <a:t>place:’Kerela</a:t>
            </a:r>
            <a:r>
              <a:rPr lang="en-US" sz="2000" b="1" dirty="0" smtClean="0"/>
              <a:t>’, package:10000, </a:t>
            </a:r>
            <a:r>
              <a:rPr lang="en-US" sz="2000" b="1" dirty="0" err="1" smtClean="0"/>
              <a:t>location:’cochin</a:t>
            </a:r>
            <a:r>
              <a:rPr lang="en-US" sz="2000" b="1" dirty="0" smtClean="0"/>
              <a:t>’};</a:t>
            </a:r>
            <a:endParaRPr lang="en-US" b="1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96743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b="1" u="sng" dirty="0" smtClean="0"/>
              <a:t>Object with Construction: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Constructor is a function and helps with new keyword.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Constructor functions allows to create multiple objects.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</a:t>
            </a:r>
            <a:r>
              <a:rPr lang="en-US" dirty="0" smtClean="0"/>
              <a:t>unction vehicle(</a:t>
            </a:r>
            <a:r>
              <a:rPr lang="en-US" dirty="0" err="1" smtClean="0"/>
              <a:t>name,year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this.name = name;</a:t>
            </a:r>
          </a:p>
          <a:p>
            <a:pPr>
              <a:buNone/>
            </a:pPr>
            <a:r>
              <a:rPr lang="en-US" dirty="0" err="1" smtClean="0"/>
              <a:t>this.maker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year;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let car1 = new vehicle(“</a:t>
            </a:r>
            <a:r>
              <a:rPr lang="en-US" dirty="0" err="1" smtClean="0"/>
              <a:t>Jaquar</a:t>
            </a:r>
            <a:r>
              <a:rPr lang="en-US" dirty="0" smtClean="0"/>
              <a:t>”, 2012);</a:t>
            </a:r>
          </a:p>
          <a:p>
            <a:pPr>
              <a:buNone/>
            </a:pPr>
            <a:r>
              <a:rPr lang="en-US" dirty="0" smtClean="0"/>
              <a:t>let </a:t>
            </a:r>
            <a:r>
              <a:rPr lang="en-US" dirty="0" smtClean="0"/>
              <a:t>car2 </a:t>
            </a:r>
            <a:r>
              <a:rPr lang="en-US" dirty="0" smtClean="0"/>
              <a:t>= new vehicle</a:t>
            </a:r>
            <a:r>
              <a:rPr lang="en-US" dirty="0" smtClean="0"/>
              <a:t>(“Tata”, 2023);</a:t>
            </a:r>
          </a:p>
          <a:p>
            <a:pPr>
              <a:buNone/>
            </a:pPr>
            <a:r>
              <a:rPr lang="en-US" dirty="0" smtClean="0"/>
              <a:t>Console.log(car1.name);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Console.log(car2.name);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b="1" u="sng" dirty="0" smtClean="0"/>
              <a:t>Object with “new” keyword: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person = new object();</a:t>
            </a:r>
          </a:p>
          <a:p>
            <a:pPr>
              <a:buNone/>
            </a:pPr>
            <a:r>
              <a:rPr lang="en-US" dirty="0" err="1" smtClean="0"/>
              <a:t>Person.firstName</a:t>
            </a:r>
            <a:r>
              <a:rPr lang="en-US" dirty="0" smtClean="0"/>
              <a:t> : “</a:t>
            </a:r>
            <a:r>
              <a:rPr lang="en-US" dirty="0" err="1" smtClean="0"/>
              <a:t>Arasa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err="1" smtClean="0"/>
              <a:t>Person.lastName</a:t>
            </a:r>
            <a:r>
              <a:rPr lang="en-US" dirty="0" smtClean="0"/>
              <a:t> : “</a:t>
            </a:r>
            <a:r>
              <a:rPr lang="en-US" dirty="0" err="1" smtClean="0"/>
              <a:t>Andiappan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err="1" smtClean="0"/>
              <a:t>Person.age</a:t>
            </a:r>
            <a:r>
              <a:rPr lang="en-US" dirty="0" smtClean="0"/>
              <a:t> : 32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03887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b="1" u="sng" dirty="0" err="1" smtClean="0"/>
              <a:t>Object.create</a:t>
            </a:r>
            <a:r>
              <a:rPr lang="en-US" sz="2800" b="1" u="sng" dirty="0" smtClean="0"/>
              <a:t> method:</a:t>
            </a:r>
          </a:p>
          <a:p>
            <a:pPr>
              <a:buNone/>
            </a:pPr>
            <a:r>
              <a:rPr lang="en-US" dirty="0" smtClean="0"/>
              <a:t>Object can be created using </a:t>
            </a:r>
            <a:r>
              <a:rPr lang="en-US" dirty="0" err="1" smtClean="0"/>
              <a:t>object.create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It allows to use the prototype object for the new object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IN" dirty="0" err="1" smtClean="0"/>
              <a:t>var</a:t>
            </a:r>
            <a:r>
              <a:rPr lang="en-IN" dirty="0" smtClean="0"/>
              <a:t> Animal = {</a:t>
            </a:r>
          </a:p>
          <a:p>
            <a:r>
              <a:rPr lang="en-IN" dirty="0" smtClean="0"/>
              <a:t>  type: 'Invertebrates', </a:t>
            </a:r>
          </a:p>
          <a:p>
            <a:r>
              <a:rPr lang="en-IN" dirty="0" smtClean="0"/>
              <a:t>  </a:t>
            </a:r>
            <a:r>
              <a:rPr lang="en-IN" dirty="0" err="1" smtClean="0"/>
              <a:t>displayType</a:t>
            </a:r>
            <a:r>
              <a:rPr lang="en-IN" dirty="0" smtClean="0"/>
              <a:t>: function() {  </a:t>
            </a:r>
          </a:p>
          <a:p>
            <a:r>
              <a:rPr lang="en-IN" dirty="0" smtClean="0"/>
              <a:t>    console.log(</a:t>
            </a:r>
            <a:r>
              <a:rPr lang="en-IN" dirty="0" err="1" smtClean="0"/>
              <a:t>this.type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}</a:t>
            </a:r>
          </a:p>
          <a:p>
            <a:r>
              <a:rPr lang="en-IN" dirty="0" smtClean="0"/>
              <a:t>};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animal1 = </a:t>
            </a:r>
            <a:r>
              <a:rPr lang="en-IN" dirty="0" err="1" smtClean="0"/>
              <a:t>Object.create</a:t>
            </a:r>
            <a:r>
              <a:rPr lang="en-IN" dirty="0" smtClean="0"/>
              <a:t>(Animal);</a:t>
            </a:r>
          </a:p>
          <a:p>
            <a:r>
              <a:rPr lang="en-IN" dirty="0" smtClean="0"/>
              <a:t>animal1.displayType(); </a:t>
            </a:r>
          </a:p>
          <a:p>
            <a:r>
              <a:rPr lang="en-IN" dirty="0" smtClean="0"/>
              <a:t> 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fish = </a:t>
            </a:r>
            <a:r>
              <a:rPr lang="en-IN" dirty="0" err="1" smtClean="0"/>
              <a:t>Object.create</a:t>
            </a:r>
            <a:r>
              <a:rPr lang="en-IN" dirty="0" smtClean="0"/>
              <a:t>(Animal);</a:t>
            </a:r>
          </a:p>
          <a:p>
            <a:r>
              <a:rPr lang="en-IN" dirty="0" err="1" smtClean="0"/>
              <a:t>fish.type</a:t>
            </a:r>
            <a:r>
              <a:rPr lang="en-IN" dirty="0" smtClean="0"/>
              <a:t> = 'Fishes';</a:t>
            </a:r>
          </a:p>
          <a:p>
            <a:r>
              <a:rPr lang="en-IN" dirty="0" err="1" smtClean="0"/>
              <a:t>fish.displayType</a:t>
            </a:r>
            <a:r>
              <a:rPr lang="en-IN" dirty="0" smtClean="0"/>
              <a:t>();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215</TotalTime>
  <Words>252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ADMIN</dc:creator>
  <cp:lastModifiedBy>ADMIN</cp:lastModifiedBy>
  <cp:revision>28</cp:revision>
  <dcterms:created xsi:type="dcterms:W3CDTF">2023-10-27T07:12:59Z</dcterms:created>
  <dcterms:modified xsi:type="dcterms:W3CDTF">2023-10-30T12:49:42Z</dcterms:modified>
</cp:coreProperties>
</file>