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146847056" r:id="rId9"/>
    <p:sldId id="2146847057" r:id="rId10"/>
    <p:sldId id="265" r:id="rId11"/>
    <p:sldId id="266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-450" y="2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4/4/2024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S.ARASAKUMAR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JAYARAJ ANNAPACKIAM CSI COLLEGE OF ENGINEERING</a:t>
            </a:r>
          </a:p>
          <a:p>
            <a:pPr marL="457200" indent="-45720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B.TECH/INFORMATION TECHNOLGY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 smtClean="0">
                <a:solidFill>
                  <a:srgbClr val="0F0F0F"/>
                </a:solidFill>
                <a:ea typeface="+mn-lt"/>
                <a:cs typeface="+mn-lt"/>
              </a:rPr>
              <a:t>Summarizing the importance of safeguarding against key loggers and the critical role of cyber security in protecting sensitive data.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000" dirty="0" smtClean="0">
                <a:ea typeface="+mn-lt"/>
                <a:cs typeface="+mn-lt"/>
              </a:rPr>
              <a:t>The further scope of addressing the proliferation of key loggers in today’s digital age involves innovative approaches and technologies to enhance cyber security . In cyber security automation , develop automated response mechanisms to rapidly detect and mitigate key logger. </a:t>
            </a:r>
            <a:endParaRPr lang="en-US" sz="2000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 smtClean="0">
                <a:solidFill>
                  <a:srgbClr val="0F0F0F"/>
                </a:solidFill>
                <a:ea typeface="+mn-lt"/>
                <a:cs typeface="+mn-lt"/>
              </a:rPr>
              <a:t> Websites of cyber security organizations and companies often publish articles , reports and whitepapers on various cyber threats , including key loggers like, Symantec , McAfee , </a:t>
            </a:r>
            <a:r>
              <a:rPr lang="en-IN" sz="2400" dirty="0" err="1" smtClean="0">
                <a:solidFill>
                  <a:srgbClr val="0F0F0F"/>
                </a:solidFill>
                <a:ea typeface="+mn-lt"/>
                <a:cs typeface="+mn-lt"/>
              </a:rPr>
              <a:t>Kasperskys</a:t>
            </a:r>
            <a:r>
              <a:rPr lang="en-IN" sz="2400" smtClean="0">
                <a:solidFill>
                  <a:srgbClr val="0F0F0F"/>
                </a:solidFill>
                <a:ea typeface="+mn-lt"/>
                <a:cs typeface="+mn-lt"/>
              </a:rPr>
              <a:t> .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</a:t>
            </a:r>
            <a:r>
              <a:rPr lang="en-US" sz="2000" b="1" dirty="0" smtClean="0">
                <a:latin typeface="Arial"/>
                <a:ea typeface="+mn-lt"/>
                <a:cs typeface="Arial"/>
              </a:rPr>
              <a:t>System/Solution</a:t>
            </a: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Key logger code</a:t>
            </a: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Key logger Run &amp; Output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 today's digital age, where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cyber security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threats loom large, one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of the significant concerns is the proliferation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 loggers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stealthy software tools designed to monitor and record keystrokes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 a user's computer without their knowledge.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 loggers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pose a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severe threat to individuals and organizations as they can capture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sensitive information such as passwords, credit card details, and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other personal data, leading to identity theft, financial loss, and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privacy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breaches . project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problem statement 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 logger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proposed system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to compact the threat key loggers in today’s age , several solutions can be implemented. </a:t>
            </a:r>
            <a:r>
              <a:rPr lang="en-IN" sz="1200" b="1" dirty="0">
                <a:latin typeface="Calibri"/>
                <a:ea typeface="+mn-lt"/>
                <a:cs typeface="+mn-lt"/>
              </a:rPr>
              <a:t>The solution will consist of the following components: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Use Antivirus Software: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Employ reputable antivirus software with key logger detection capabilities.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Regular Updates: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Keep all software ,including OS and applications, up to date to patch  vulnerabilities exploited by key loggers.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Firewalls and IDS: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Utilize firewalls and Instruction Detection Systems to monitor and block suspicious network activity. </a:t>
            </a:r>
            <a:endParaRPr lang="en-IN" sz="1200" b="1" dirty="0" smtClean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Virtual Keyboards: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 smtClean="0">
                <a:latin typeface="Calibri"/>
                <a:cs typeface="Calibri"/>
              </a:rPr>
              <a:t>Encourage the use of virtual keyboards for sensitive activities to avoid physical keystroke capture.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User Education: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Train users about key loggers risks and best practices to mitigate them.</a:t>
            </a:r>
          </a:p>
          <a:p>
            <a:pPr marL="305920" indent="-305435"/>
            <a:r>
              <a:rPr lang="en-IN" sz="1100" b="1" dirty="0" smtClean="0">
                <a:latin typeface="Calibri"/>
                <a:ea typeface="+mn-lt"/>
                <a:cs typeface="+mn-lt"/>
              </a:rPr>
              <a:t>Multi –Factor Authentication:</a:t>
            </a:r>
          </a:p>
          <a:p>
            <a:pPr marL="629920" lvl="1" indent="-305435"/>
            <a:r>
              <a:rPr lang="en-IN" sz="1100" b="1" dirty="0" smtClean="0">
                <a:latin typeface="Calibri"/>
                <a:ea typeface="+mn-lt"/>
                <a:cs typeface="+mn-lt"/>
              </a:rPr>
              <a:t>Implement MFA to add an extra layer of security beyond passwords.</a:t>
            </a:r>
          </a:p>
          <a:p>
            <a:pPr marL="305920" indent="-305435"/>
            <a:r>
              <a:rPr lang="en-IN" sz="1100" b="1" dirty="0" smtClean="0">
                <a:latin typeface="Calibri"/>
                <a:ea typeface="+mn-lt"/>
                <a:cs typeface="+mn-lt"/>
              </a:rPr>
              <a:t>Encryption:</a:t>
            </a:r>
          </a:p>
          <a:p>
            <a:pPr marL="629920" lvl="1" indent="-305435"/>
            <a:r>
              <a:rPr lang="en-IN" sz="1100" b="1" dirty="0" smtClean="0">
                <a:latin typeface="Calibri"/>
                <a:ea typeface="+mn-lt"/>
                <a:cs typeface="+mn-lt"/>
              </a:rPr>
              <a:t>Encrypt sensitive data to render intercepted keystrokes useless.</a:t>
            </a:r>
            <a:endParaRPr lang="en-IN" sz="11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2906" y="740779"/>
            <a:ext cx="10590835" cy="89653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KEY LOGGER CODE</a:t>
            </a: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C:\Users\ACER\Downloads\AK\AK\kum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3493" y="1631576"/>
            <a:ext cx="5759648" cy="47961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530225"/>
          </a:xfrm>
        </p:spPr>
        <p:txBody>
          <a:bodyPr>
            <a:noAutofit/>
          </a:bodyPr>
          <a:lstStyle/>
          <a:p>
            <a:r>
              <a:rPr lang="en-US" sz="4400" dirty="0" err="1" smtClean="0">
                <a:solidFill>
                  <a:schemeClr val="accent1"/>
                </a:solidFill>
              </a:rPr>
              <a:t>KeY</a:t>
            </a:r>
            <a:r>
              <a:rPr lang="en-US" sz="4400" dirty="0" smtClean="0">
                <a:solidFill>
                  <a:schemeClr val="accent1"/>
                </a:solidFill>
              </a:rPr>
              <a:t> LOGGER  RUNS &amp; OUTPUT</a:t>
            </a: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1029" name="Picture 5" descr="C:\Users\ACER\Downloads\AK\AK\kumar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357" y="1470212"/>
            <a:ext cx="8866815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</a:t>
            </a:r>
            <a:r>
              <a:rPr lang="en-IN" sz="1800" b="1" dirty="0" smtClean="0">
                <a:solidFill>
                  <a:srgbClr val="0F0F0F"/>
                </a:solidFill>
                <a:ea typeface="+mn-lt"/>
                <a:cs typeface="+mn-lt"/>
              </a:rPr>
              <a:t>proliferation of key loggers in today’s digital age involves multiple interconnected strategies.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 smtClean="0">
                <a:solidFill>
                  <a:srgbClr val="0F0F0F"/>
                </a:solidFill>
              </a:rPr>
              <a:t>Prevention Measure</a:t>
            </a:r>
          </a:p>
          <a:p>
            <a:pPr marL="305435" indent="-305435"/>
            <a:r>
              <a:rPr lang="en-IN" sz="1800" b="1" dirty="0" smtClean="0">
                <a:solidFill>
                  <a:srgbClr val="0F0F0F"/>
                </a:solidFill>
              </a:rPr>
              <a:t>Detection and Monitoring</a:t>
            </a:r>
          </a:p>
          <a:p>
            <a:pPr marL="305435" indent="-305435"/>
            <a:r>
              <a:rPr lang="en-IN" sz="1800" b="1" dirty="0" smtClean="0">
                <a:solidFill>
                  <a:srgbClr val="0F0F0F"/>
                </a:solidFill>
              </a:rPr>
              <a:t>Response and Mitigations</a:t>
            </a:r>
          </a:p>
          <a:p>
            <a:pPr marL="305435" indent="-305435"/>
            <a:r>
              <a:rPr lang="en-IN" sz="1800" b="1" dirty="0" smtClean="0">
                <a:solidFill>
                  <a:srgbClr val="0F0F0F"/>
                </a:solidFill>
              </a:rPr>
              <a:t>User Awareness and Training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dirty="0" smtClean="0">
                <a:ea typeface="+mn-lt"/>
                <a:cs typeface="+mn-lt"/>
              </a:rPr>
              <a:t>Certainly  here’s an algorithm and deployment plan to address the proliferation of key loggers:</a:t>
            </a:r>
            <a:endParaRPr lang="en-IN" sz="1400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Detection Algorithm:</a:t>
            </a:r>
            <a:endParaRPr lang="en-IN" sz="1400" dirty="0"/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Scan for known  key logger signatures using antivirus software.</a:t>
            </a:r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Check network traffic for anomalies that may indicate communication with a remote key logger server.</a:t>
            </a:r>
            <a:endParaRPr lang="en-IN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Response Algorithm:</a:t>
            </a:r>
            <a:endParaRPr lang="en-IN" sz="1400" dirty="0"/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Quarantine the affected system to prevent further spread of the key logger.</a:t>
            </a:r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Disable or remove the key logger software and associated files.</a:t>
            </a:r>
            <a:endParaRPr lang="en-IN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Configuration and Testing:</a:t>
            </a:r>
            <a:endParaRPr lang="en-IN" sz="1400" dirty="0"/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Configure antivirus software and IDS/IPS systems to detect and respond to key logger threats.</a:t>
            </a:r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Conduct through testing of detection and response mechanisms to ensure they are effective and efficient.</a:t>
            </a:r>
            <a:endParaRPr lang="en-IN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Implementation:</a:t>
            </a:r>
            <a:endParaRPr lang="en-IN" sz="1400" dirty="0"/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Roll out the deployment of antivirus software and IDS/IPS systems across all devices and network structure.</a:t>
            </a:r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Monitoring systems logs and network traffic for signs of key logger activity and respond promptly to detect threads.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Present the results of the </a:t>
            </a:r>
            <a:r>
              <a:rPr lang="en-IN" sz="2400" dirty="0" smtClean="0">
                <a:solidFill>
                  <a:srgbClr val="0F0F0F"/>
                </a:solidFill>
                <a:ea typeface="+mn-lt"/>
                <a:cs typeface="+mn-lt"/>
              </a:rPr>
              <a:t>proliferation of key loggers , Increased  awareness among users organizations about the threat posed by key loggers . Overall improvement in cyber security re silence proliferation and readiness to combat key logger proliferation in the digital age.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292</TotalTime>
  <Words>600</Words>
  <Application>Microsoft Office PowerPoint</Application>
  <PresentationFormat>Custom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KEYLOGGER AND SECURITY</vt:lpstr>
      <vt:lpstr>OUTLINE</vt:lpstr>
      <vt:lpstr>Problem Statement</vt:lpstr>
      <vt:lpstr>Proposed Solution</vt:lpstr>
      <vt:lpstr>KEY LOGGER CODE</vt:lpstr>
      <vt:lpstr>KeY LOGGER  RUNS &amp; OUTPUT</vt:lpstr>
      <vt:lpstr>System  Approach</vt:lpstr>
      <vt:lpstr>Algorithm &amp; Deployment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ACER</cp:lastModifiedBy>
  <cp:revision>50</cp:revision>
  <dcterms:created xsi:type="dcterms:W3CDTF">2021-05-26T16:50:10Z</dcterms:created>
  <dcterms:modified xsi:type="dcterms:W3CDTF">2024-04-04T16:07:55Z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