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4\Employee%20Data%20Analysis%20Excel%20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C-4DDB-AC61-A974ACE6EBEC}"/>
              </c:ext>
            </c:extLst>
          </c:dPt>
          <c:val>
            <c:numRef>
              <c:f>[1]Rank!$A$2:$A$6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DC-4DDB-AC61-A974ACE6EBEC}"/>
            </c:ext>
          </c:extLst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BEDC-4DDB-AC61-A974ACE6EBEC}"/>
              </c:ext>
            </c:extLst>
          </c:dPt>
          <c:val>
            <c:numRef>
              <c:f>[1]Rank!$B$2:$B$6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31</c:v>
                </c:pt>
                <c:pt idx="3">
                  <c:v>89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EDC-4DDB-AC61-A974ACE6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53716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  <a:r>
              <a:rPr lang="en-IN" sz="2400" dirty="0"/>
              <a:t> ARASAN</a:t>
            </a:r>
            <a:endParaRPr lang="en-US" sz="2400" dirty="0"/>
          </a:p>
          <a:p>
            <a:r>
              <a:rPr lang="en-US" sz="2400" dirty="0"/>
              <a:t>REGISTER NO		: </a:t>
            </a:r>
            <a:r>
              <a:rPr lang="en-IN" sz="2400" dirty="0"/>
              <a:t>312213000</a:t>
            </a:r>
            <a:r>
              <a:rPr lang="en-US" sz="2400" dirty="0"/>
              <a:t> , UNM</a:t>
            </a:r>
            <a:r>
              <a:rPr lang="en-IN" sz="2400" dirty="0"/>
              <a:t>1455312213</a:t>
            </a:r>
            <a:r>
              <a:rPr lang="en-US" sz="2400" dirty="0"/>
              <a:t>0000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</a:t>
            </a:r>
            <a:r>
              <a:rPr lang="en-IN" altLang="zh-CN" sz="2400" dirty="0"/>
              <a:t>6EA86F41EA4DEA9814749279858483F8</a:t>
            </a:r>
            <a:endParaRPr lang="zh-CN" altLang="en-US" dirty="0"/>
          </a:p>
          <a:p>
            <a:r>
              <a:rPr lang="en-US" sz="2400" dirty="0"/>
              <a:t>COLLEGE		: </a:t>
            </a:r>
            <a:r>
              <a:rPr lang="en-IN" sz="2400" dirty="0"/>
              <a:t>TAGORE </a:t>
            </a:r>
            <a:r>
              <a:rPr lang="en-US" sz="2400" dirty="0"/>
              <a:t>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Assess the distribution of ranks and identify any patterns or anomalies.</a:t>
            </a:r>
          </a:p>
          <a:p>
            <a:r>
              <a:rPr lang="en-GB" sz="2800" b="1" dirty="0"/>
              <a:t>Impact Evaluation:</a:t>
            </a:r>
            <a:r>
              <a:rPr lang="en-GB" sz="2800" dirty="0"/>
              <a:t> Determine how the distribution affects organizational performance and employee satisfaction.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18FC8B-1D04-4887-806F-9E4194B37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35176"/>
              </p:ext>
            </p:extLst>
          </p:nvPr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distribution of employee ranks to evaluate its impact on the organization and propose strategies for optimizing rank distribution and addressing potential imbalances.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3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rank distribution and its effects on performance.</a:t>
            </a:r>
          </a:p>
          <a:p>
            <a:r>
              <a:rPr lang="en-GB" sz="2800" b="1" dirty="0"/>
              <a:t>HR:</a:t>
            </a:r>
            <a:r>
              <a:rPr lang="en-GB" sz="2800" dirty="0"/>
              <a:t> For optimizing employee development programs and career progression strategies.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rank distribution and its implications for organizational effectiveness.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Rank Distribution:</a:t>
            </a:r>
          </a:p>
          <a:p>
            <a:endParaRPr lang="en-GB" sz="2800" b="1" dirty="0"/>
          </a:p>
          <a:p>
            <a:r>
              <a:rPr lang="en-GB" sz="2800" b="1" dirty="0"/>
              <a:t>Rank 1:</a:t>
            </a:r>
            <a:r>
              <a:rPr lang="en-GB" sz="2800" dirty="0"/>
              <a:t> 14 employees</a:t>
            </a:r>
          </a:p>
          <a:p>
            <a:r>
              <a:rPr lang="en-GB" sz="2800" b="1" dirty="0"/>
              <a:t>Rank 2:</a:t>
            </a:r>
            <a:r>
              <a:rPr lang="en-GB" sz="2800" dirty="0"/>
              <a:t> 18 employees</a:t>
            </a:r>
          </a:p>
          <a:p>
            <a:r>
              <a:rPr lang="en-GB" sz="2800" b="1" dirty="0"/>
              <a:t>Rank 3:</a:t>
            </a:r>
            <a:r>
              <a:rPr lang="en-GB" sz="2800" dirty="0"/>
              <a:t> 31 employees</a:t>
            </a:r>
          </a:p>
          <a:p>
            <a:r>
              <a:rPr lang="en-GB" sz="2800" b="1" dirty="0"/>
              <a:t>Rank 4:</a:t>
            </a:r>
            <a:r>
              <a:rPr lang="en-GB" sz="2800" dirty="0"/>
              <a:t> 89 employees</a:t>
            </a:r>
          </a:p>
          <a:p>
            <a:r>
              <a:rPr lang="en-GB" sz="2800" b="1" dirty="0"/>
              <a:t>Rank 5:</a:t>
            </a:r>
            <a:r>
              <a:rPr lang="en-GB" sz="2800" dirty="0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333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vadivarasan1@gmail.com</cp:lastModifiedBy>
  <cp:revision>7</cp:revision>
  <dcterms:created xsi:type="dcterms:W3CDTF">2024-03-27T08:07:22Z</dcterms:created>
  <dcterms:modified xsi:type="dcterms:W3CDTF">2024-09-05T02:59:24Z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