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sh afroosheh" userId="c263be2685c03bd1" providerId="LiveId" clId="{F62F03DA-4095-4688-9F39-6F0F85A46E74}"/>
    <pc:docChg chg="undo custSel modSld">
      <pc:chgData name="arash afroosheh" userId="c263be2685c03bd1" providerId="LiveId" clId="{F62F03DA-4095-4688-9F39-6F0F85A46E74}" dt="2024-06-04T20:40:09.150" v="277" actId="1076"/>
      <pc:docMkLst>
        <pc:docMk/>
      </pc:docMkLst>
      <pc:sldChg chg="addSp delSp modSp mod">
        <pc:chgData name="arash afroosheh" userId="c263be2685c03bd1" providerId="LiveId" clId="{F62F03DA-4095-4688-9F39-6F0F85A46E74}" dt="2024-06-04T20:25:19.981" v="150" actId="207"/>
        <pc:sldMkLst>
          <pc:docMk/>
          <pc:sldMk cId="0" sldId="256"/>
        </pc:sldMkLst>
        <pc:spChg chg="mod">
          <ac:chgData name="arash afroosheh" userId="c263be2685c03bd1" providerId="LiveId" clId="{F62F03DA-4095-4688-9F39-6F0F85A46E74}" dt="2024-06-04T20:20:53.735" v="108" actId="20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50.684" v="107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5:19.981" v="150" actId="207"/>
          <ac:spMkLst>
            <pc:docMk/>
            <pc:sldMk cId="0" sldId="256"/>
            <ac:spMk id="6" creationId="{00000000-0000-0000-0000-000000000000}"/>
          </ac:spMkLst>
        </pc:spChg>
        <pc:picChg chg="del">
          <ac:chgData name="arash afroosheh" userId="c263be2685c03bd1" providerId="LiveId" clId="{F62F03DA-4095-4688-9F39-6F0F85A46E74}" dt="2024-06-04T20:08:06.613" v="2" actId="478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10:13.539" v="11" actId="14100"/>
          <ac:picMkLst>
            <pc:docMk/>
            <pc:sldMk cId="0" sldId="256"/>
            <ac:picMk id="8" creationId="{2ADFFCDB-4663-450D-9253-D7C96B563C60}"/>
          </ac:picMkLst>
        </pc:picChg>
      </pc:sldChg>
      <pc:sldChg chg="addSp delSp modSp mod">
        <pc:chgData name="arash afroosheh" userId="c263be2685c03bd1" providerId="LiveId" clId="{F62F03DA-4095-4688-9F39-6F0F85A46E74}" dt="2024-06-04T20:37:51.896" v="254" actId="1076"/>
        <pc:sldMkLst>
          <pc:docMk/>
          <pc:sldMk cId="0" sldId="257"/>
        </pc:sldMkLst>
        <pc:spChg chg="mod">
          <ac:chgData name="arash afroosheh" userId="c263be2685c03bd1" providerId="LiveId" clId="{F62F03DA-4095-4688-9F39-6F0F85A46E74}" dt="2024-06-04T20:25:09.941" v="148" actId="207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arash afroosheh" userId="c263be2685c03bd1" providerId="LiveId" clId="{F62F03DA-4095-4688-9F39-6F0F85A46E74}" dt="2024-06-04T20:10:21.844" v="14" actId="478"/>
          <ac:spMkLst>
            <pc:docMk/>
            <pc:sldMk cId="0" sldId="257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58.560" v="109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08.465" v="114" actId="20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10.734" v="115" actId="207"/>
          <ac:spMkLst>
            <pc:docMk/>
            <pc:sldMk cId="0" sldId="257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5:36.639" v="153" actId="20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04.704" v="112" actId="20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06.576" v="113" actId="20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5:30.624" v="152" actId="20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00.950" v="110" actId="20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02.708" v="111" actId="207"/>
          <ac:spMkLst>
            <pc:docMk/>
            <pc:sldMk cId="0" sldId="257"/>
            <ac:spMk id="17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5:28.209" v="151" actId="207"/>
          <ac:spMkLst>
            <pc:docMk/>
            <pc:sldMk cId="0" sldId="257"/>
            <ac:spMk id="18" creationId="{00000000-0000-0000-0000-000000000000}"/>
          </ac:spMkLst>
        </pc:spChg>
        <pc:picChg chg="del">
          <ac:chgData name="arash afroosheh" userId="c263be2685c03bd1" providerId="LiveId" clId="{F62F03DA-4095-4688-9F39-6F0F85A46E74}" dt="2024-06-04T20:10:19.700" v="13" actId="478"/>
          <ac:picMkLst>
            <pc:docMk/>
            <pc:sldMk cId="0" sldId="257"/>
            <ac:picMk id="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36:33.781" v="252" actId="1076"/>
          <ac:picMkLst>
            <pc:docMk/>
            <pc:sldMk cId="0" sldId="257"/>
            <ac:picMk id="20" creationId="{C769BCA0-AC6D-4FEE-95EF-151261EBF971}"/>
          </ac:picMkLst>
        </pc:picChg>
        <pc:picChg chg="add mod">
          <ac:chgData name="arash afroosheh" userId="c263be2685c03bd1" providerId="LiveId" clId="{F62F03DA-4095-4688-9F39-6F0F85A46E74}" dt="2024-06-04T20:37:51.896" v="254" actId="1076"/>
          <ac:picMkLst>
            <pc:docMk/>
            <pc:sldMk cId="0" sldId="257"/>
            <ac:picMk id="22" creationId="{F48E22B2-E24C-4ED6-96F8-5DC2D2674E65}"/>
          </ac:picMkLst>
        </pc:picChg>
      </pc:sldChg>
      <pc:sldChg chg="addSp modSp mod">
        <pc:chgData name="arash afroosheh" userId="c263be2685c03bd1" providerId="LiveId" clId="{F62F03DA-4095-4688-9F39-6F0F85A46E74}" dt="2024-06-04T20:35:06.467" v="249" actId="1076"/>
        <pc:sldMkLst>
          <pc:docMk/>
          <pc:sldMk cId="0" sldId="258"/>
        </pc:sldMkLst>
        <pc:spChg chg="mod">
          <ac:chgData name="arash afroosheh" userId="c263be2685c03bd1" providerId="LiveId" clId="{F62F03DA-4095-4688-9F39-6F0F85A46E74}" dt="2024-06-04T20:25:05.883" v="147" actId="207"/>
          <ac:spMkLst>
            <pc:docMk/>
            <pc:sldMk cId="0" sldId="258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30.496" v="243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9.279" v="246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9.279" v="246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4.037" v="245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4.037" v="245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4.037" v="245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4:54.037" v="245" actId="1076"/>
          <ac:spMkLst>
            <pc:docMk/>
            <pc:sldMk cId="0" sldId="258"/>
            <ac:spMk id="10" creationId="{00000000-0000-0000-0000-000000000000}"/>
          </ac:spMkLst>
        </pc:spChg>
        <pc:picChg chg="add mod">
          <ac:chgData name="arash afroosheh" userId="c263be2685c03bd1" providerId="LiveId" clId="{F62F03DA-4095-4688-9F39-6F0F85A46E74}" dt="2024-06-04T20:35:06.467" v="249" actId="1076"/>
          <ac:picMkLst>
            <pc:docMk/>
            <pc:sldMk cId="0" sldId="258"/>
            <ac:picMk id="12" creationId="{DBD62F72-C2A0-4BC8-8D01-085E8A512365}"/>
          </ac:picMkLst>
        </pc:picChg>
      </pc:sldChg>
      <pc:sldChg chg="addSp delSp modSp mod">
        <pc:chgData name="arash afroosheh" userId="c263be2685c03bd1" providerId="LiveId" clId="{F62F03DA-4095-4688-9F39-6F0F85A46E74}" dt="2024-06-04T20:33:44.883" v="240" actId="1076"/>
        <pc:sldMkLst>
          <pc:docMk/>
          <pc:sldMk cId="0" sldId="259"/>
        </pc:sldMkLst>
        <pc:spChg chg="mod">
          <ac:chgData name="arash afroosheh" userId="c263be2685c03bd1" providerId="LiveId" clId="{F62F03DA-4095-4688-9F39-6F0F85A46E74}" dt="2024-06-04T20:24:42.521" v="146" actId="207"/>
          <ac:spMkLst>
            <pc:docMk/>
            <pc:sldMk cId="0" sldId="259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22.165" v="120" actId="207"/>
          <ac:spMkLst>
            <pc:docMk/>
            <pc:sldMk cId="0" sldId="259"/>
            <ac:spMk id="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34.141" v="124" actId="207"/>
          <ac:spMkLst>
            <pc:docMk/>
            <pc:sldMk cId="0" sldId="259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26.528" v="160" actId="207"/>
          <ac:spMkLst>
            <pc:docMk/>
            <pc:sldMk cId="0" sldId="259"/>
            <ac:spMk id="7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26.157" v="122" actId="207"/>
          <ac:spMkLst>
            <pc:docMk/>
            <pc:sldMk cId="0" sldId="259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22.876" v="158" actId="20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31:35.634" v="231" actId="113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24.547" v="159" actId="20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24.166" v="121" actId="207"/>
          <ac:spMkLst>
            <pc:docMk/>
            <pc:sldMk cId="0" sldId="259"/>
            <ac:spMk id="1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21.037" v="157" actId="207"/>
          <ac:spMkLst>
            <pc:docMk/>
            <pc:sldMk cId="0" sldId="259"/>
            <ac:spMk id="16" creationId="{00000000-0000-0000-0000-000000000000}"/>
          </ac:spMkLst>
        </pc:spChg>
        <pc:spChg chg="add mod">
          <ac:chgData name="arash afroosheh" userId="c263be2685c03bd1" providerId="LiveId" clId="{F62F03DA-4095-4688-9F39-6F0F85A46E74}" dt="2024-06-04T20:31:24.735" v="230" actId="14100"/>
          <ac:spMkLst>
            <pc:docMk/>
            <pc:sldMk cId="0" sldId="259"/>
            <ac:spMk id="19" creationId="{9BBD0E4C-B901-4AA6-A8A9-2E4B253D920B}"/>
          </ac:spMkLst>
        </pc:spChg>
        <pc:picChg chg="del">
          <ac:chgData name="arash afroosheh" userId="c263be2685c03bd1" providerId="LiveId" clId="{F62F03DA-4095-4688-9F39-6F0F85A46E74}" dt="2024-06-04T20:10:35.737" v="18" actId="478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arash afroosheh" userId="c263be2685c03bd1" providerId="LiveId" clId="{F62F03DA-4095-4688-9F39-6F0F85A46E74}" dt="2024-06-04T20:10:34.995" v="17" actId="478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arash afroosheh" userId="c263be2685c03bd1" providerId="LiveId" clId="{F62F03DA-4095-4688-9F39-6F0F85A46E74}" dt="2024-06-04T20:10:34.229" v="16" actId="478"/>
          <ac:picMkLst>
            <pc:docMk/>
            <pc:sldMk cId="0" sldId="259"/>
            <ac:picMk id="11" creationId="{00000000-0000-0000-0000-000000000000}"/>
          </ac:picMkLst>
        </pc:picChg>
        <pc:picChg chg="del">
          <ac:chgData name="arash afroosheh" userId="c263be2685c03bd1" providerId="LiveId" clId="{F62F03DA-4095-4688-9F39-6F0F85A46E74}" dt="2024-06-04T20:10:33.372" v="15" actId="478"/>
          <ac:picMkLst>
            <pc:docMk/>
            <pc:sldMk cId="0" sldId="259"/>
            <ac:picMk id="1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30:59.695" v="221" actId="1076"/>
          <ac:picMkLst>
            <pc:docMk/>
            <pc:sldMk cId="0" sldId="259"/>
            <ac:picMk id="18" creationId="{112F975D-C532-464C-8C92-37A62F3B9E4D}"/>
          </ac:picMkLst>
        </pc:picChg>
        <pc:picChg chg="add mod">
          <ac:chgData name="arash afroosheh" userId="c263be2685c03bd1" providerId="LiveId" clId="{F62F03DA-4095-4688-9F39-6F0F85A46E74}" dt="2024-06-04T20:32:33.183" v="234" actId="1076"/>
          <ac:picMkLst>
            <pc:docMk/>
            <pc:sldMk cId="0" sldId="259"/>
            <ac:picMk id="21" creationId="{333531E9-5201-4244-BE69-0C0C5B54D454}"/>
          </ac:picMkLst>
        </pc:picChg>
        <pc:picChg chg="add mod">
          <ac:chgData name="arash afroosheh" userId="c263be2685c03bd1" providerId="LiveId" clId="{F62F03DA-4095-4688-9F39-6F0F85A46E74}" dt="2024-06-04T20:33:44.883" v="240" actId="1076"/>
          <ac:picMkLst>
            <pc:docMk/>
            <pc:sldMk cId="0" sldId="259"/>
            <ac:picMk id="23" creationId="{0B7CC56D-89FC-4D5C-9566-7FBBE40A5DEB}"/>
          </ac:picMkLst>
        </pc:picChg>
      </pc:sldChg>
      <pc:sldChg chg="addSp delSp modSp mod">
        <pc:chgData name="arash afroosheh" userId="c263be2685c03bd1" providerId="LiveId" clId="{F62F03DA-4095-4688-9F39-6F0F85A46E74}" dt="2024-06-04T20:26:47.907" v="173" actId="1076"/>
        <pc:sldMkLst>
          <pc:docMk/>
          <pc:sldMk cId="0" sldId="260"/>
        </pc:sldMkLst>
        <pc:spChg chg="mod">
          <ac:chgData name="arash afroosheh" userId="c263be2685c03bd1" providerId="LiveId" clId="{F62F03DA-4095-4688-9F39-6F0F85A46E74}" dt="2024-06-04T20:24:38.080" v="145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40.203" v="125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44.660" v="127" actId="207"/>
          <ac:spMkLst>
            <pc:docMk/>
            <pc:sldMk cId="0" sldId="260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42.362" v="126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38.197" v="168" actId="403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49.041" v="129" actId="20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46.591" v="128" actId="20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35.529" v="165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51.570" v="130" actId="207"/>
          <ac:spMkLst>
            <pc:docMk/>
            <pc:sldMk cId="0" sldId="260"/>
            <ac:spMk id="1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53.751" v="131" actId="207"/>
          <ac:spMkLst>
            <pc:docMk/>
            <pc:sldMk cId="0" sldId="260"/>
            <ac:spMk id="2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6:47.907" v="173" actId="1076"/>
          <ac:spMkLst>
            <pc:docMk/>
            <pc:sldMk cId="0" sldId="260"/>
            <ac:spMk id="21" creationId="{00000000-0000-0000-0000-000000000000}"/>
          </ac:spMkLst>
        </pc:spChg>
        <pc:picChg chg="del">
          <ac:chgData name="arash afroosheh" userId="c263be2685c03bd1" providerId="LiveId" clId="{F62F03DA-4095-4688-9F39-6F0F85A46E74}" dt="2024-06-04T20:10:41.482" v="19" actId="478"/>
          <ac:picMkLst>
            <pc:docMk/>
            <pc:sldMk cId="0" sldId="260"/>
            <ac:picMk id="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12:08.230" v="22" actId="1076"/>
          <ac:picMkLst>
            <pc:docMk/>
            <pc:sldMk cId="0" sldId="260"/>
            <ac:picMk id="23" creationId="{F83EBEBC-9DD7-48FA-82E0-7C2B47B9E651}"/>
          </ac:picMkLst>
        </pc:picChg>
      </pc:sldChg>
      <pc:sldChg chg="addSp delSp modSp mod">
        <pc:chgData name="arash afroosheh" userId="c263be2685c03bd1" providerId="LiveId" clId="{F62F03DA-4095-4688-9F39-6F0F85A46E74}" dt="2024-06-04T20:27:09.898" v="176" actId="207"/>
        <pc:sldMkLst>
          <pc:docMk/>
          <pc:sldMk cId="0" sldId="261"/>
        </pc:sldMkLst>
        <pc:spChg chg="mod">
          <ac:chgData name="arash afroosheh" userId="c263be2685c03bd1" providerId="LiveId" clId="{F62F03DA-4095-4688-9F39-6F0F85A46E74}" dt="2024-06-04T20:24:33.041" v="144" actId="207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arash afroosheh" userId="c263be2685c03bd1" providerId="LiveId" clId="{F62F03DA-4095-4688-9F39-6F0F85A46E74}" dt="2024-06-04T20:16:18.598" v="47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57.313" v="132" actId="207"/>
          <ac:spMkLst>
            <pc:docMk/>
            <pc:sldMk cId="0" sldId="261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2:02.978" v="135" actId="207"/>
          <ac:spMkLst>
            <pc:docMk/>
            <pc:sldMk cId="0" sldId="261"/>
            <ac:spMk id="8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09.898" v="176" actId="207"/>
          <ac:spMkLst>
            <pc:docMk/>
            <pc:sldMk cId="0" sldId="261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2:01.190" v="134" actId="20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07.488" v="175" actId="20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1:59.358" v="133" actId="20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05.739" v="174" actId="207"/>
          <ac:spMkLst>
            <pc:docMk/>
            <pc:sldMk cId="0" sldId="261"/>
            <ac:spMk id="15" creationId="{00000000-0000-0000-0000-000000000000}"/>
          </ac:spMkLst>
        </pc:spChg>
        <pc:graphicFrameChg chg="del mod">
          <ac:chgData name="arash afroosheh" userId="c263be2685c03bd1" providerId="LiveId" clId="{F62F03DA-4095-4688-9F39-6F0F85A46E74}" dt="2024-06-04T20:16:11.556" v="44" actId="478"/>
          <ac:graphicFrameMkLst>
            <pc:docMk/>
            <pc:sldMk cId="0" sldId="261"/>
            <ac:graphicFrameMk id="16" creationId="{DBC05226-3909-4E11-A21C-7832A99D82EA}"/>
          </ac:graphicFrameMkLst>
        </pc:graphicFrameChg>
        <pc:picChg chg="del">
          <ac:chgData name="arash afroosheh" userId="c263be2685c03bd1" providerId="LiveId" clId="{F62F03DA-4095-4688-9F39-6F0F85A46E74}" dt="2024-06-04T20:16:16.934" v="46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18:30.790" v="54" actId="1076"/>
          <ac:picMkLst>
            <pc:docMk/>
            <pc:sldMk cId="0" sldId="261"/>
            <ac:picMk id="10" creationId="{C18FA8F8-CDB9-4C5F-BA7B-629872B20720}"/>
          </ac:picMkLst>
        </pc:picChg>
      </pc:sldChg>
      <pc:sldChg chg="delSp modSp mod">
        <pc:chgData name="arash afroosheh" userId="c263be2685c03bd1" providerId="LiveId" clId="{F62F03DA-4095-4688-9F39-6F0F85A46E74}" dt="2024-06-04T20:27:44.753" v="188" actId="403"/>
        <pc:sldMkLst>
          <pc:docMk/>
          <pc:sldMk cId="0" sldId="262"/>
        </pc:sldMkLst>
        <pc:spChg chg="mod">
          <ac:chgData name="arash afroosheh" userId="c263be2685c03bd1" providerId="LiveId" clId="{F62F03DA-4095-4688-9F39-6F0F85A46E74}" dt="2024-06-04T20:20:03.563" v="97" actId="207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arash afroosheh" userId="c263be2685c03bd1" providerId="LiveId" clId="{F62F03DA-4095-4688-9F39-6F0F85A46E74}" dt="2024-06-04T20:19:15.012" v="82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10.371" v="98" actId="207"/>
          <ac:spMkLst>
            <pc:docMk/>
            <pc:sldMk cId="0" sldId="262"/>
            <ac:spMk id="4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13.167" v="99" actId="207"/>
          <ac:spMkLst>
            <pc:docMk/>
            <pc:sldMk cId="0" sldId="262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44.753" v="188" actId="403"/>
          <ac:spMkLst>
            <pc:docMk/>
            <pc:sldMk cId="0" sldId="262"/>
            <ac:spMk id="6" creationId="{00000000-0000-0000-0000-000000000000}"/>
          </ac:spMkLst>
        </pc:spChg>
        <pc:spChg chg="del">
          <ac:chgData name="arash afroosheh" userId="c263be2685c03bd1" providerId="LiveId" clId="{F62F03DA-4095-4688-9F39-6F0F85A46E74}" dt="2024-06-04T20:18:36.788" v="55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15.421" v="100" actId="207"/>
          <ac:spMkLst>
            <pc:docMk/>
            <pc:sldMk cId="0" sldId="262"/>
            <ac:spMk id="8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42.632" v="185" actId="403"/>
          <ac:spMkLst>
            <pc:docMk/>
            <pc:sldMk cId="0" sldId="262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18.133" v="101" actId="20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7:39.997" v="182" actId="403"/>
          <ac:spMkLst>
            <pc:docMk/>
            <pc:sldMk cId="0" sldId="262"/>
            <ac:spMk id="11" creationId="{00000000-0000-0000-0000-000000000000}"/>
          </ac:spMkLst>
        </pc:spChg>
      </pc:sldChg>
      <pc:sldChg chg="addSp delSp modSp mod">
        <pc:chgData name="arash afroosheh" userId="c263be2685c03bd1" providerId="LiveId" clId="{F62F03DA-4095-4688-9F39-6F0F85A46E74}" dt="2024-06-04T20:30:08.002" v="218" actId="1076"/>
        <pc:sldMkLst>
          <pc:docMk/>
          <pc:sldMk cId="0" sldId="263"/>
        </pc:sldMkLst>
        <pc:spChg chg="add del">
          <ac:chgData name="arash afroosheh" userId="c263be2685c03bd1" providerId="LiveId" clId="{F62F03DA-4095-4688-9F39-6F0F85A46E74}" dt="2024-06-04T20:28:19.006" v="202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39.691" v="210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25.623" v="204" actId="1076"/>
          <ac:spMkLst>
            <pc:docMk/>
            <pc:sldMk cId="0" sldId="263"/>
            <ac:spMk id="5" creationId="{00000000-0000-0000-0000-000000000000}"/>
          </ac:spMkLst>
        </pc:spChg>
        <pc:spChg chg="del">
          <ac:chgData name="arash afroosheh" userId="c263be2685c03bd1" providerId="LiveId" clId="{F62F03DA-4095-4688-9F39-6F0F85A46E74}" dt="2024-06-04T20:27:50.597" v="190" actId="478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54.558" v="213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52.272" v="212" actId="1076"/>
          <ac:spMkLst>
            <pc:docMk/>
            <pc:sldMk cId="0" sldId="263"/>
            <ac:spMk id="8" creationId="{00000000-0000-0000-0000-000000000000}"/>
          </ac:spMkLst>
        </pc:spChg>
        <pc:spChg chg="del">
          <ac:chgData name="arash afroosheh" userId="c263be2685c03bd1" providerId="LiveId" clId="{F62F03DA-4095-4688-9F39-6F0F85A46E74}" dt="2024-06-04T20:27:49.861" v="189" actId="478"/>
          <ac:spMkLst>
            <pc:docMk/>
            <pc:sldMk cId="0" sldId="263"/>
            <ac:spMk id="9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46.700" v="211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8:46.700" v="211" actId="1076"/>
          <ac:spMkLst>
            <pc:docMk/>
            <pc:sldMk cId="0" sldId="263"/>
            <ac:spMk id="11" creationId="{00000000-0000-0000-0000-000000000000}"/>
          </ac:spMkLst>
        </pc:spChg>
        <pc:spChg chg="del">
          <ac:chgData name="arash afroosheh" userId="c263be2685c03bd1" providerId="LiveId" clId="{F62F03DA-4095-4688-9F39-6F0F85A46E74}" dt="2024-06-04T20:27:51.284" v="191" actId="478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9:01.127" v="214" actId="107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9:01.127" v="214" actId="1076"/>
          <ac:spMkLst>
            <pc:docMk/>
            <pc:sldMk cId="0" sldId="263"/>
            <ac:spMk id="14" creationId="{00000000-0000-0000-0000-000000000000}"/>
          </ac:spMkLst>
        </pc:spChg>
        <pc:picChg chg="del">
          <ac:chgData name="arash afroosheh" userId="c263be2685c03bd1" providerId="LiveId" clId="{F62F03DA-4095-4688-9F39-6F0F85A46E74}" dt="2024-06-04T20:28:04.880" v="197" actId="478"/>
          <ac:picMkLst>
            <pc:docMk/>
            <pc:sldMk cId="0" sldId="263"/>
            <ac:picMk id="4" creationId="{00000000-0000-0000-0000-000000000000}"/>
          </ac:picMkLst>
        </pc:picChg>
        <pc:picChg chg="add mod">
          <ac:chgData name="arash afroosheh" userId="c263be2685c03bd1" providerId="LiveId" clId="{F62F03DA-4095-4688-9F39-6F0F85A46E74}" dt="2024-06-04T20:30:08.002" v="218" actId="1076"/>
          <ac:picMkLst>
            <pc:docMk/>
            <pc:sldMk cId="0" sldId="263"/>
            <ac:picMk id="16" creationId="{697EB100-B4ED-4747-85B0-63BA6BB5CA32}"/>
          </ac:picMkLst>
        </pc:picChg>
      </pc:sldChg>
      <pc:sldChg chg="modSp mod">
        <pc:chgData name="arash afroosheh" userId="c263be2685c03bd1" providerId="LiveId" clId="{F62F03DA-4095-4688-9F39-6F0F85A46E74}" dt="2024-06-04T20:40:09.150" v="277" actId="1076"/>
        <pc:sldMkLst>
          <pc:docMk/>
          <pc:sldMk cId="3047506991" sldId="264"/>
        </pc:sldMkLst>
        <pc:spChg chg="mod">
          <ac:chgData name="arash afroosheh" userId="c263be2685c03bd1" providerId="LiveId" clId="{F62F03DA-4095-4688-9F39-6F0F85A46E74}" dt="2024-06-04T20:40:03.751" v="272" actId="1076"/>
          <ac:spMkLst>
            <pc:docMk/>
            <pc:sldMk cId="3047506991" sldId="264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40:00.933" v="270" actId="1076"/>
          <ac:spMkLst>
            <pc:docMk/>
            <pc:sldMk cId="3047506991" sldId="264"/>
            <ac:spMk id="15" creationId="{A74CCD5D-ACFD-428E-86DB-69B1D25E7220}"/>
          </ac:spMkLst>
        </pc:spChg>
        <pc:spChg chg="mod">
          <ac:chgData name="arash afroosheh" userId="c263be2685c03bd1" providerId="LiveId" clId="{F62F03DA-4095-4688-9F39-6F0F85A46E74}" dt="2024-06-04T20:40:09.150" v="277" actId="1076"/>
          <ac:spMkLst>
            <pc:docMk/>
            <pc:sldMk cId="3047506991" sldId="264"/>
            <ac:spMk id="16" creationId="{4431F3C7-1588-4CBA-B365-B22BF0AFD545}"/>
          </ac:spMkLst>
        </pc:spChg>
      </pc:sldChg>
      <pc:sldChg chg="modSp mod">
        <pc:chgData name="arash afroosheh" userId="c263be2685c03bd1" providerId="LiveId" clId="{F62F03DA-4095-4688-9F39-6F0F85A46E74}" dt="2024-06-04T20:25:15.557" v="149" actId="207"/>
        <pc:sldMkLst>
          <pc:docMk/>
          <pc:sldMk cId="2243706380" sldId="265"/>
        </pc:sldMkLst>
        <pc:spChg chg="mod">
          <ac:chgData name="arash afroosheh" userId="c263be2685c03bd1" providerId="LiveId" clId="{F62F03DA-4095-4688-9F39-6F0F85A46E74}" dt="2024-06-04T20:25:15.557" v="149" actId="207"/>
          <ac:spMkLst>
            <pc:docMk/>
            <pc:sldMk cId="2243706380" sldId="265"/>
            <ac:spMk id="3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39.395" v="104" actId="207"/>
          <ac:spMkLst>
            <pc:docMk/>
            <pc:sldMk cId="2243706380" sldId="265"/>
            <ac:spMk id="5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44.783" v="106" actId="207"/>
          <ac:spMkLst>
            <pc:docMk/>
            <pc:sldMk cId="2243706380" sldId="265"/>
            <ac:spMk id="6" creationId="{00000000-0000-0000-0000-000000000000}"/>
          </ac:spMkLst>
        </pc:spChg>
        <pc:spChg chg="mod">
          <ac:chgData name="arash afroosheh" userId="c263be2685c03bd1" providerId="LiveId" clId="{F62F03DA-4095-4688-9F39-6F0F85A46E74}" dt="2024-06-04T20:20:41.718" v="105" actId="207"/>
          <ac:spMkLst>
            <pc:docMk/>
            <pc:sldMk cId="2243706380" sldId="265"/>
            <ac:spMk id="9" creationId="{412855E7-4FA1-4052-B928-6FE4A54ECA98}"/>
          </ac:spMkLst>
        </pc:spChg>
      </pc:sldChg>
    </pc:docChg>
  </pc:docChgLst>
  <pc:docChgLst>
    <pc:chgData name="arash afroosheh" userId="c263be2685c03bd1" providerId="LiveId" clId="{9E0D6434-88E2-4B9C-9A98-9B5491DB6596}"/>
    <pc:docChg chg="undo redo custSel addSld modSld sldOrd">
      <pc:chgData name="arash afroosheh" userId="c263be2685c03bd1" providerId="LiveId" clId="{9E0D6434-88E2-4B9C-9A98-9B5491DB6596}" dt="2024-06-04T09:20:16.557" v="525" actId="1076"/>
      <pc:docMkLst>
        <pc:docMk/>
      </pc:docMkLst>
      <pc:sldChg chg="delSp modSp mod">
        <pc:chgData name="arash afroosheh" userId="c263be2685c03bd1" providerId="LiveId" clId="{9E0D6434-88E2-4B9C-9A98-9B5491DB6596}" dt="2024-06-04T09:17:05.605" v="395" actId="782"/>
        <pc:sldMkLst>
          <pc:docMk/>
          <pc:sldMk cId="0" sldId="256"/>
        </pc:sldMkLst>
        <pc:spChg chg="mod">
          <ac:chgData name="arash afroosheh" userId="c263be2685c03bd1" providerId="LiveId" clId="{9E0D6434-88E2-4B9C-9A98-9B5491DB6596}" dt="2024-06-04T09:16:50.560" v="393" actId="2711"/>
          <ac:spMkLst>
            <pc:docMk/>
            <pc:sldMk cId="0" sldId="256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7:05.605" v="395" actId="782"/>
          <ac:spMkLst>
            <pc:docMk/>
            <pc:sldMk cId="0" sldId="256"/>
            <ac:spMk id="6" creationId="{00000000-0000-0000-0000-000000000000}"/>
          </ac:spMkLst>
        </pc:spChg>
        <pc:picChg chg="del mod">
          <ac:chgData name="arash afroosheh" userId="c263be2685c03bd1" providerId="LiveId" clId="{9E0D6434-88E2-4B9C-9A98-9B5491DB6596}" dt="2024-05-26T12:37:48.820" v="1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Sp mod">
        <pc:chgData name="arash afroosheh" userId="c263be2685c03bd1" providerId="LiveId" clId="{9E0D6434-88E2-4B9C-9A98-9B5491DB6596}" dt="2024-06-04T09:16:38.767" v="392" actId="782"/>
        <pc:sldMkLst>
          <pc:docMk/>
          <pc:sldMk cId="0" sldId="257"/>
        </pc:sldMkLst>
        <pc:spChg chg="mod">
          <ac:chgData name="arash afroosheh" userId="c263be2685c03bd1" providerId="LiveId" clId="{9E0D6434-88E2-4B9C-9A98-9B5491DB6596}" dt="2024-06-04T09:15:34.141" v="379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28.725" v="377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52.061" v="38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57.076" v="384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16.676" v="388" actId="2711"/>
          <ac:spMkLst>
            <pc:docMk/>
            <pc:sldMk cId="0" sldId="257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38.767" v="392" actId="78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52.061" v="380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52.061" v="380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13.448" v="387" actId="2711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38.767" v="392" actId="782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52.061" v="380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04.160" v="385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09.367" v="386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6:38.767" v="392" actId="782"/>
          <ac:spMkLst>
            <pc:docMk/>
            <pc:sldMk cId="0" sldId="257"/>
            <ac:spMk id="18" creationId="{00000000-0000-0000-0000-000000000000}"/>
          </ac:spMkLst>
        </pc:spChg>
        <pc:picChg chg="del">
          <ac:chgData name="arash afroosheh" userId="c263be2685c03bd1" providerId="LiveId" clId="{9E0D6434-88E2-4B9C-9A98-9B5491DB6596}" dt="2024-05-26T12:37:51.624" v="2" actId="478"/>
          <ac:picMkLst>
            <pc:docMk/>
            <pc:sldMk cId="0" sldId="257"/>
            <ac:picMk id="19" creationId="{00000000-0000-0000-0000-000000000000}"/>
          </ac:picMkLst>
        </pc:picChg>
      </pc:sldChg>
      <pc:sldChg chg="delSp modSp mod">
        <pc:chgData name="arash afroosheh" userId="c263be2685c03bd1" providerId="LiveId" clId="{9E0D6434-88E2-4B9C-9A98-9B5491DB6596}" dt="2024-06-04T09:15:04.535" v="370" actId="1076"/>
        <pc:sldMkLst>
          <pc:docMk/>
          <pc:sldMk cId="0" sldId="258"/>
        </pc:sldMkLst>
        <pc:spChg chg="mod">
          <ac:chgData name="arash afroosheh" userId="c263be2685c03bd1" providerId="LiveId" clId="{9E0D6434-88E2-4B9C-9A98-9B5491DB6596}" dt="2024-06-04T09:13:52.934" v="360" actId="27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04.535" v="370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4:29.640" v="367" actId="782"/>
          <ac:spMkLst>
            <pc:docMk/>
            <pc:sldMk cId="0" sldId="258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04.535" v="370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4:29.640" v="367" actId="782"/>
          <ac:spMkLst>
            <pc:docMk/>
            <pc:sldMk cId="0" sldId="258"/>
            <ac:spMk id="8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5:04.535" v="370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4:29.640" v="367" actId="782"/>
          <ac:spMkLst>
            <pc:docMk/>
            <pc:sldMk cId="0" sldId="258"/>
            <ac:spMk id="10" creationId="{00000000-0000-0000-0000-000000000000}"/>
          </ac:spMkLst>
        </pc:spChg>
        <pc:picChg chg="del">
          <ac:chgData name="arash afroosheh" userId="c263be2685c03bd1" providerId="LiveId" clId="{9E0D6434-88E2-4B9C-9A98-9B5491DB6596}" dt="2024-05-26T12:38:49.093" v="3" actId="478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">
        <pc:chgData name="arash afroosheh" userId="c263be2685c03bd1" providerId="LiveId" clId="{9E0D6434-88E2-4B9C-9A98-9B5491DB6596}" dt="2024-06-04T09:12:23.054" v="359" actId="1076"/>
        <pc:sldMkLst>
          <pc:docMk/>
          <pc:sldMk cId="0" sldId="259"/>
        </pc:sldMkLst>
        <pc:spChg chg="mod">
          <ac:chgData name="arash afroosheh" userId="c263be2685c03bd1" providerId="LiveId" clId="{9E0D6434-88E2-4B9C-9A98-9B5491DB6596}" dt="2024-06-04T09:08:35.512" v="307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2:14.478" v="358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2:00.028" v="357" actId="782"/>
          <ac:spMkLst>
            <pc:docMk/>
            <pc:sldMk cId="0" sldId="259"/>
            <ac:spMk id="7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2:14.478" v="358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1:57.951" v="356" actId="782"/>
          <ac:spMkLst>
            <pc:docMk/>
            <pc:sldMk cId="0" sldId="259"/>
            <ac:spMk id="10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2:14.478" v="358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1:56.623" v="355" actId="782"/>
          <ac:spMkLst>
            <pc:docMk/>
            <pc:sldMk cId="0" sldId="259"/>
            <ac:spMk id="13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2:14.478" v="358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1:52.989" v="354" actId="782"/>
          <ac:spMkLst>
            <pc:docMk/>
            <pc:sldMk cId="0" sldId="259"/>
            <ac:spMk id="16" creationId="{00000000-0000-0000-0000-000000000000}"/>
          </ac:spMkLst>
        </pc:spChg>
        <pc:spChg chg="add mod">
          <ac:chgData name="arash afroosheh" userId="c263be2685c03bd1" providerId="LiveId" clId="{9E0D6434-88E2-4B9C-9A98-9B5491DB6596}" dt="2024-06-04T09:07:13.673" v="298" actId="571"/>
          <ac:spMkLst>
            <pc:docMk/>
            <pc:sldMk cId="0" sldId="259"/>
            <ac:spMk id="17" creationId="{B0D7A6DC-ADD2-4ECD-8CC9-FF71C039BED7}"/>
          </ac:spMkLst>
        </pc:spChg>
        <pc:spChg chg="add mod">
          <ac:chgData name="arash afroosheh" userId="c263be2685c03bd1" providerId="LiveId" clId="{9E0D6434-88E2-4B9C-9A98-9B5491DB6596}" dt="2024-06-04T09:07:13.673" v="298" actId="571"/>
          <ac:spMkLst>
            <pc:docMk/>
            <pc:sldMk cId="0" sldId="259"/>
            <ac:spMk id="18" creationId="{20640A80-08D5-46F9-886A-3804F82BB71B}"/>
          </ac:spMkLst>
        </pc:spChg>
        <pc:spChg chg="add mod">
          <ac:chgData name="arash afroosheh" userId="c263be2685c03bd1" providerId="LiveId" clId="{9E0D6434-88E2-4B9C-9A98-9B5491DB6596}" dt="2024-06-04T09:07:13.673" v="298" actId="571"/>
          <ac:spMkLst>
            <pc:docMk/>
            <pc:sldMk cId="0" sldId="259"/>
            <ac:spMk id="19" creationId="{0DA1EB00-F08D-4A0D-8238-BAEBA461649B}"/>
          </ac:spMkLst>
        </pc:spChg>
        <pc:picChg chg="mod">
          <ac:chgData name="arash afroosheh" userId="c263be2685c03bd1" providerId="LiveId" clId="{9E0D6434-88E2-4B9C-9A98-9B5491DB6596}" dt="2024-06-04T09:12:23.054" v="359" actId="1076"/>
          <ac:picMkLst>
            <pc:docMk/>
            <pc:sldMk cId="0" sldId="259"/>
            <ac:picMk id="5" creationId="{00000000-0000-0000-0000-000000000000}"/>
          </ac:picMkLst>
        </pc:picChg>
        <pc:picChg chg="mod">
          <ac:chgData name="arash afroosheh" userId="c263be2685c03bd1" providerId="LiveId" clId="{9E0D6434-88E2-4B9C-9A98-9B5491DB6596}" dt="2024-06-04T09:12:23.054" v="359" actId="1076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arash afroosheh" userId="c263be2685c03bd1" providerId="LiveId" clId="{9E0D6434-88E2-4B9C-9A98-9B5491DB6596}" dt="2024-06-04T09:12:23.054" v="359" actId="1076"/>
          <ac:picMkLst>
            <pc:docMk/>
            <pc:sldMk cId="0" sldId="259"/>
            <ac:picMk id="11" creationId="{00000000-0000-0000-0000-000000000000}"/>
          </ac:picMkLst>
        </pc:picChg>
        <pc:picChg chg="mod">
          <ac:chgData name="arash afroosheh" userId="c263be2685c03bd1" providerId="LiveId" clId="{9E0D6434-88E2-4B9C-9A98-9B5491DB6596}" dt="2024-06-04T09:12:23.054" v="359" actId="1076"/>
          <ac:picMkLst>
            <pc:docMk/>
            <pc:sldMk cId="0" sldId="259"/>
            <ac:picMk id="14" creationId="{00000000-0000-0000-0000-000000000000}"/>
          </ac:picMkLst>
        </pc:picChg>
        <pc:picChg chg="del">
          <ac:chgData name="arash afroosheh" userId="c263be2685c03bd1" providerId="LiveId" clId="{9E0D6434-88E2-4B9C-9A98-9B5491DB6596}" dt="2024-05-26T12:38:51.405" v="4" actId="478"/>
          <ac:picMkLst>
            <pc:docMk/>
            <pc:sldMk cId="0" sldId="259"/>
            <ac:picMk id="17" creationId="{00000000-0000-0000-0000-000000000000}"/>
          </ac:picMkLst>
        </pc:picChg>
      </pc:sldChg>
      <pc:sldChg chg="delSp modSp mod">
        <pc:chgData name="arash afroosheh" userId="c263be2685c03bd1" providerId="LiveId" clId="{9E0D6434-88E2-4B9C-9A98-9B5491DB6596}" dt="2024-06-04T09:06:56.860" v="296" actId="1076"/>
        <pc:sldMkLst>
          <pc:docMk/>
          <pc:sldMk cId="0" sldId="260"/>
        </pc:sldMkLst>
        <pc:spChg chg="mod">
          <ac:chgData name="arash afroosheh" userId="c263be2685c03bd1" providerId="LiveId" clId="{9E0D6434-88E2-4B9C-9A98-9B5491DB6596}" dt="2024-06-04T09:06:42.406" v="295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19.758" v="291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18.569" v="289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28.532" v="292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35.987" v="293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56.860" v="296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28.532" v="292" actId="1076"/>
          <ac:spMkLst>
            <pc:docMk/>
            <pc:sldMk cId="0" sldId="260"/>
            <ac:spMk id="14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35.987" v="293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56.860" v="296" actId="1076"/>
          <ac:spMkLst>
            <pc:docMk/>
            <pc:sldMk cId="0" sldId="260"/>
            <ac:spMk id="1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28.532" v="292" actId="1076"/>
          <ac:spMkLst>
            <pc:docMk/>
            <pc:sldMk cId="0" sldId="260"/>
            <ac:spMk id="1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35.987" v="293" actId="1076"/>
          <ac:spMkLst>
            <pc:docMk/>
            <pc:sldMk cId="0" sldId="260"/>
            <ac:spMk id="20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6:56.860" v="296" actId="1076"/>
          <ac:spMkLst>
            <pc:docMk/>
            <pc:sldMk cId="0" sldId="260"/>
            <ac:spMk id="21" creationId="{00000000-0000-0000-0000-000000000000}"/>
          </ac:spMkLst>
        </pc:spChg>
        <pc:picChg chg="del">
          <ac:chgData name="arash afroosheh" userId="c263be2685c03bd1" providerId="LiveId" clId="{9E0D6434-88E2-4B9C-9A98-9B5491DB6596}" dt="2024-05-26T12:38:52.652" v="5" actId="478"/>
          <ac:picMkLst>
            <pc:docMk/>
            <pc:sldMk cId="0" sldId="260"/>
            <ac:picMk id="22" creationId="{00000000-0000-0000-0000-000000000000}"/>
          </ac:picMkLst>
        </pc:picChg>
      </pc:sldChg>
      <pc:sldChg chg="addSp delSp modSp mod">
        <pc:chgData name="arash afroosheh" userId="c263be2685c03bd1" providerId="LiveId" clId="{9E0D6434-88E2-4B9C-9A98-9B5491DB6596}" dt="2024-06-04T09:05:44.139" v="283" actId="782"/>
        <pc:sldMkLst>
          <pc:docMk/>
          <pc:sldMk cId="0" sldId="261"/>
        </pc:sldMkLst>
        <pc:spChg chg="mod">
          <ac:chgData name="arash afroosheh" userId="c263be2685c03bd1" providerId="LiveId" clId="{9E0D6434-88E2-4B9C-9A98-9B5491DB6596}" dt="2024-06-04T09:04:16.534" v="264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3:02.664" v="249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8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8:14.876" v="109" actId="2711"/>
          <ac:spMkLst>
            <pc:docMk/>
            <pc:sldMk cId="0" sldId="261"/>
            <ac:spMk id="15" creationId="{00000000-0000-0000-0000-000000000000}"/>
          </ac:spMkLst>
        </pc:spChg>
        <pc:graphicFrameChg chg="add mod modGraphic">
          <ac:chgData name="arash afroosheh" userId="c263be2685c03bd1" providerId="LiveId" clId="{9E0D6434-88E2-4B9C-9A98-9B5491DB6596}" dt="2024-06-04T09:05:44.139" v="283" actId="782"/>
          <ac:graphicFrameMkLst>
            <pc:docMk/>
            <pc:sldMk cId="0" sldId="261"/>
            <ac:graphicFrameMk id="16" creationId="{DBC05226-3909-4E11-A21C-7832A99D82EA}"/>
          </ac:graphicFrameMkLst>
        </pc:graphicFrameChg>
        <pc:picChg chg="del mod">
          <ac:chgData name="arash afroosheh" userId="c263be2685c03bd1" providerId="LiveId" clId="{9E0D6434-88E2-4B9C-9A98-9B5491DB6596}" dt="2024-06-04T09:03:06.639" v="250" actId="478"/>
          <ac:picMkLst>
            <pc:docMk/>
            <pc:sldMk cId="0" sldId="261"/>
            <ac:picMk id="7" creationId="{00000000-0000-0000-0000-000000000000}"/>
          </ac:picMkLst>
        </pc:picChg>
        <pc:picChg chg="del mod">
          <ac:chgData name="arash afroosheh" userId="c263be2685c03bd1" providerId="LiveId" clId="{9E0D6434-88E2-4B9C-9A98-9B5491DB6596}" dt="2024-06-04T09:03:06.639" v="250" actId="478"/>
          <ac:picMkLst>
            <pc:docMk/>
            <pc:sldMk cId="0" sldId="261"/>
            <ac:picMk id="10" creationId="{00000000-0000-0000-0000-000000000000}"/>
          </ac:picMkLst>
        </pc:picChg>
        <pc:picChg chg="del mod">
          <ac:chgData name="arash afroosheh" userId="c263be2685c03bd1" providerId="LiveId" clId="{9E0D6434-88E2-4B9C-9A98-9B5491DB6596}" dt="2024-06-04T09:03:06.639" v="250" actId="478"/>
          <ac:picMkLst>
            <pc:docMk/>
            <pc:sldMk cId="0" sldId="261"/>
            <ac:picMk id="13" creationId="{00000000-0000-0000-0000-000000000000}"/>
          </ac:picMkLst>
        </pc:picChg>
        <pc:picChg chg="del">
          <ac:chgData name="arash afroosheh" userId="c263be2685c03bd1" providerId="LiveId" clId="{9E0D6434-88E2-4B9C-9A98-9B5491DB6596}" dt="2024-05-26T12:38:53.700" v="6" actId="478"/>
          <ac:picMkLst>
            <pc:docMk/>
            <pc:sldMk cId="0" sldId="261"/>
            <ac:picMk id="16" creationId="{00000000-0000-0000-0000-000000000000}"/>
          </ac:picMkLst>
        </pc:picChg>
      </pc:sldChg>
      <pc:sldChg chg="addSp delSp modSp mod">
        <pc:chgData name="arash afroosheh" userId="c263be2685c03bd1" providerId="LiveId" clId="{9E0D6434-88E2-4B9C-9A98-9B5491DB6596}" dt="2024-06-04T09:02:46.218" v="248" actId="1076"/>
        <pc:sldMkLst>
          <pc:docMk/>
          <pc:sldMk cId="0" sldId="262"/>
        </pc:sldMkLst>
        <pc:spChg chg="add del mod">
          <ac:chgData name="arash afroosheh" userId="c263be2685c03bd1" providerId="LiveId" clId="{9E0D6434-88E2-4B9C-9A98-9B5491DB6596}" dt="2024-06-04T09:02:37.409" v="247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41.964" v="106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46.218" v="248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28.674" v="245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20.262" v="244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46.218" v="248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28.674" v="245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46.218" v="248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02:28.674" v="245" actId="1076"/>
          <ac:spMkLst>
            <pc:docMk/>
            <pc:sldMk cId="0" sldId="262"/>
            <ac:spMk id="11" creationId="{00000000-0000-0000-0000-000000000000}"/>
          </ac:spMkLst>
        </pc:spChg>
        <pc:picChg chg="del">
          <ac:chgData name="arash afroosheh" userId="c263be2685c03bd1" providerId="LiveId" clId="{9E0D6434-88E2-4B9C-9A98-9B5491DB6596}" dt="2024-05-26T12:38:54.602" v="7" actId="478"/>
          <ac:picMkLst>
            <pc:docMk/>
            <pc:sldMk cId="0" sldId="262"/>
            <ac:picMk id="12" creationId="{00000000-0000-0000-0000-000000000000}"/>
          </ac:picMkLst>
        </pc:picChg>
      </pc:sldChg>
      <pc:sldChg chg="delSp modSp mod">
        <pc:chgData name="arash afroosheh" userId="c263be2685c03bd1" providerId="LiveId" clId="{9E0D6434-88E2-4B9C-9A98-9B5491DB6596}" dt="2024-05-26T12:47:15.059" v="95" actId="1076"/>
        <pc:sldMkLst>
          <pc:docMk/>
          <pc:sldMk cId="0" sldId="263"/>
        </pc:sldMkLst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8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15.059" v="95" actId="107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ash afroosheh" userId="c263be2685c03bd1" providerId="LiveId" clId="{9E0D6434-88E2-4B9C-9A98-9B5491DB6596}" dt="2024-05-26T12:47:09.731" v="94" actId="2711"/>
          <ac:spMkLst>
            <pc:docMk/>
            <pc:sldMk cId="0" sldId="263"/>
            <ac:spMk id="14" creationId="{00000000-0000-0000-0000-000000000000}"/>
          </ac:spMkLst>
        </pc:spChg>
        <pc:picChg chg="del">
          <ac:chgData name="arash afroosheh" userId="c263be2685c03bd1" providerId="LiveId" clId="{9E0D6434-88E2-4B9C-9A98-9B5491DB6596}" dt="2024-05-26T12:38:55.407" v="8" actId="478"/>
          <ac:picMkLst>
            <pc:docMk/>
            <pc:sldMk cId="0" sldId="263"/>
            <ac:picMk id="15" creationId="{00000000-0000-0000-0000-000000000000}"/>
          </ac:picMkLst>
        </pc:picChg>
      </pc:sldChg>
      <pc:sldChg chg="addSp delSp modSp add mod">
        <pc:chgData name="arash afroosheh" userId="c263be2685c03bd1" providerId="LiveId" clId="{9E0D6434-88E2-4B9C-9A98-9B5491DB6596}" dt="2024-05-26T12:45:35.666" v="90" actId="1076"/>
        <pc:sldMkLst>
          <pc:docMk/>
          <pc:sldMk cId="3047506991" sldId="264"/>
        </pc:sldMkLst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2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45:18.093" v="83" actId="1076"/>
          <ac:spMkLst>
            <pc:docMk/>
            <pc:sldMk cId="3047506991" sldId="264"/>
            <ac:spMk id="3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5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6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7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8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9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10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11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12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13" creationId="{00000000-0000-0000-0000-000000000000}"/>
          </ac:spMkLst>
        </pc:spChg>
        <pc:spChg chg="add del mod">
          <ac:chgData name="arash afroosheh" userId="c263be2685c03bd1" providerId="LiveId" clId="{9E0D6434-88E2-4B9C-9A98-9B5491DB6596}" dt="2024-05-26T12:39:37.911" v="17" actId="478"/>
          <ac:spMkLst>
            <pc:docMk/>
            <pc:sldMk cId="3047506991" sldId="264"/>
            <ac:spMk id="14" creationId="{00000000-0000-0000-0000-000000000000}"/>
          </ac:spMkLst>
        </pc:spChg>
        <pc:spChg chg="add mod">
          <ac:chgData name="arash afroosheh" userId="c263be2685c03bd1" providerId="LiveId" clId="{9E0D6434-88E2-4B9C-9A98-9B5491DB6596}" dt="2024-05-26T12:45:26.357" v="87" actId="1076"/>
          <ac:spMkLst>
            <pc:docMk/>
            <pc:sldMk cId="3047506991" sldId="264"/>
            <ac:spMk id="15" creationId="{A74CCD5D-ACFD-428E-86DB-69B1D25E7220}"/>
          </ac:spMkLst>
        </pc:spChg>
        <pc:spChg chg="add mod">
          <ac:chgData name="arash afroosheh" userId="c263be2685c03bd1" providerId="LiveId" clId="{9E0D6434-88E2-4B9C-9A98-9B5491DB6596}" dt="2024-05-26T12:45:35.666" v="90" actId="1076"/>
          <ac:spMkLst>
            <pc:docMk/>
            <pc:sldMk cId="3047506991" sldId="264"/>
            <ac:spMk id="16" creationId="{4431F3C7-1588-4CBA-B365-B22BF0AFD545}"/>
          </ac:spMkLst>
        </pc:spChg>
        <pc:picChg chg="add del mod">
          <ac:chgData name="arash afroosheh" userId="c263be2685c03bd1" providerId="LiveId" clId="{9E0D6434-88E2-4B9C-9A98-9B5491DB6596}" dt="2024-05-26T12:39:37.911" v="17" actId="478"/>
          <ac:picMkLst>
            <pc:docMk/>
            <pc:sldMk cId="3047506991" sldId="264"/>
            <ac:picMk id="4" creationId="{00000000-0000-0000-0000-000000000000}"/>
          </ac:picMkLst>
        </pc:picChg>
      </pc:sldChg>
      <pc:sldChg chg="addSp delSp modSp add mod ord">
        <pc:chgData name="arash afroosheh" userId="c263be2685c03bd1" providerId="LiveId" clId="{9E0D6434-88E2-4B9C-9A98-9B5491DB6596}" dt="2024-06-04T09:20:16.557" v="525" actId="1076"/>
        <pc:sldMkLst>
          <pc:docMk/>
          <pc:sldMk cId="2243706380" sldId="265"/>
        </pc:sldMkLst>
        <pc:spChg chg="mod">
          <ac:chgData name="arash afroosheh" userId="c263be2685c03bd1" providerId="LiveId" clId="{9E0D6434-88E2-4B9C-9A98-9B5491DB6596}" dt="2024-06-04T09:17:58.257" v="435" actId="1076"/>
          <ac:spMkLst>
            <pc:docMk/>
            <pc:sldMk cId="2243706380" sldId="265"/>
            <ac:spMk id="5" creationId="{00000000-0000-0000-0000-000000000000}"/>
          </ac:spMkLst>
        </pc:spChg>
        <pc:spChg chg="mod">
          <ac:chgData name="arash afroosheh" userId="c263be2685c03bd1" providerId="LiveId" clId="{9E0D6434-88E2-4B9C-9A98-9B5491DB6596}" dt="2024-06-04T09:18:52.609" v="519" actId="1076"/>
          <ac:spMkLst>
            <pc:docMk/>
            <pc:sldMk cId="2243706380" sldId="265"/>
            <ac:spMk id="6" creationId="{00000000-0000-0000-0000-000000000000}"/>
          </ac:spMkLst>
        </pc:spChg>
        <pc:spChg chg="add del">
          <ac:chgData name="arash afroosheh" userId="c263be2685c03bd1" providerId="LiveId" clId="{9E0D6434-88E2-4B9C-9A98-9B5491DB6596}" dt="2024-06-04T09:18:57.525" v="521" actId="22"/>
          <ac:spMkLst>
            <pc:docMk/>
            <pc:sldMk cId="2243706380" sldId="265"/>
            <ac:spMk id="8" creationId="{FC1EDBAF-53D0-424A-9295-2860D7B2E00F}"/>
          </ac:spMkLst>
        </pc:spChg>
        <pc:spChg chg="add mod">
          <ac:chgData name="arash afroosheh" userId="c263be2685c03bd1" providerId="LiveId" clId="{9E0D6434-88E2-4B9C-9A98-9B5491DB6596}" dt="2024-06-04T09:20:16.557" v="525" actId="1076"/>
          <ac:spMkLst>
            <pc:docMk/>
            <pc:sldMk cId="2243706380" sldId="265"/>
            <ac:spMk id="9" creationId="{412855E7-4FA1-4052-B928-6FE4A54ECA98}"/>
          </ac:spMkLst>
        </pc:spChg>
        <pc:picChg chg="del">
          <ac:chgData name="arash afroosheh" userId="c263be2685c03bd1" providerId="LiveId" clId="{9E0D6434-88E2-4B9C-9A98-9B5491DB6596}" dt="2024-06-04T09:17:34.455" v="399" actId="478"/>
          <ac:picMkLst>
            <pc:docMk/>
            <pc:sldMk cId="2243706380" sldId="26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67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3576397" y="1826497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7545"/>
              </a:lnSpc>
              <a:buNone/>
            </a:pPr>
            <a:r>
              <a:rPr lang="fa-IR" sz="6036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به نام خدا</a:t>
            </a:r>
            <a:endParaRPr lang="en-US" sz="6036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576398" y="53368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r" rtl="1">
              <a:lnSpc>
                <a:spcPts val="2799"/>
              </a:lnSpc>
              <a:buFontTx/>
              <a:buChar char="-"/>
            </a:pPr>
            <a:r>
              <a:rPr lang="fa-IR" sz="480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آرش افروشه</a:t>
            </a:r>
          </a:p>
          <a:p>
            <a:pPr algn="r" rtl="1">
              <a:lnSpc>
                <a:spcPts val="2799"/>
              </a:lnSpc>
            </a:pPr>
            <a:endParaRPr lang="fa-IR" sz="4800" dirty="0">
              <a:latin typeface="Arial" panose="020B0604020202020204" pitchFamily="34" charset="0"/>
              <a:ea typeface="Montserrat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412855E7-4FA1-4052-B928-6FE4A54ECA98}"/>
              </a:ext>
            </a:extLst>
          </p:cNvPr>
          <p:cNvSpPr/>
          <p:nvPr/>
        </p:nvSpPr>
        <p:spPr>
          <a:xfrm>
            <a:off x="3576396" y="3317814"/>
            <a:ext cx="7477601" cy="1222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هوش مصنوعی در آشپزخانه</a:t>
            </a:r>
            <a:endParaRPr lang="en-US" sz="6036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A74CCD5D-ACFD-428E-86DB-69B1D25E7220}"/>
              </a:ext>
            </a:extLst>
          </p:cNvPr>
          <p:cNvSpPr/>
          <p:nvPr/>
        </p:nvSpPr>
        <p:spPr>
          <a:xfrm>
            <a:off x="5153352" y="2210700"/>
            <a:ext cx="3150476" cy="1916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fa-IR" sz="166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پایان</a:t>
            </a:r>
            <a:endParaRPr lang="en-US" sz="16600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4431F3C7-1588-4CBA-B365-B22BF0AFD545}"/>
              </a:ext>
            </a:extLst>
          </p:cNvPr>
          <p:cNvSpPr/>
          <p:nvPr/>
        </p:nvSpPr>
        <p:spPr>
          <a:xfrm>
            <a:off x="5741933" y="3925268"/>
            <a:ext cx="26768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fa-IR" sz="32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با تشکر از توجه شما</a:t>
            </a:r>
            <a:endParaRPr lang="en-US" sz="3200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75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هوش مصنوعی در آشپزخانه</a:t>
            </a:r>
            <a:endParaRPr lang="en-US" sz="6036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هوش مصنوعی در آشپزخانه می‌تواند به ارتقای کارآیی، صرفه‌جویی در وقت و افزایش لذت آشپزی کمک کند. از تشخیص مواد غذایی تا کنترل دما و زمان پخت، هوش مصنوعی می‌تواند آشپزخانه‌ها را به محیطی هوشمندتر و کارآمدتر تبدیل 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FFCDB-4663-450D-9253-D7C96B56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7" y="1173659"/>
            <a:ext cx="5927834" cy="5882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6" name="Text 3"/>
          <p:cNvSpPr/>
          <p:nvPr/>
        </p:nvSpPr>
        <p:spPr>
          <a:xfrm>
            <a:off x="5179873" y="2524958"/>
            <a:ext cx="77146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کاربردهای هوش مصنوعی در آشپزخانه</a:t>
            </a:r>
            <a:endParaRPr lang="en-US" sz="4374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93313" y="36843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4784289" y="372606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</a:rPr>
              <a:t>3</a:t>
            </a:r>
            <a:endParaRPr lang="en-US" sz="2624" dirty="0">
              <a:solidFill>
                <a:srgbClr val="C0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482334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تشخیص مواد غذایی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482334" y="4282916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شناسایی مواد غذایی و تاریخ انقضای آن‌ها به پیشگیری از فساد غذا کمک می‌کند.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8370690" y="36843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8527257" y="372606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>
              <a:solidFill>
                <a:srgbClr val="C00000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6259711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پیشنهاد دستورالعمل‌ها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259711" y="4282916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هوش مصنوعی می‌تواند بر اساس مواد موجود، دستورالعمل‌های آشپزی مناسب را پیشنهاد دهد.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2148067" y="36843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12307968" y="3726062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>
              <a:solidFill>
                <a:srgbClr val="C00000"/>
              </a:solidFill>
            </a:endParaRPr>
          </a:p>
        </p:txBody>
      </p:sp>
      <p:sp>
        <p:nvSpPr>
          <p:cNvPr id="17" name="Text 14"/>
          <p:cNvSpPr/>
          <p:nvPr/>
        </p:nvSpPr>
        <p:spPr>
          <a:xfrm>
            <a:off x="10037088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کنترل دما و زمان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037088" y="4282916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تنظیم دما و زمان پخت به افزایش کیفیت و طعم غذا کمک می‌کند.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69BCA0-AC6D-4FEE-95EF-151261EB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02" y="5526821"/>
            <a:ext cx="2525078" cy="25250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E22B2-E24C-4ED6-96F8-5DC2D267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78" y="5890380"/>
            <a:ext cx="240982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6418778" y="644435"/>
            <a:ext cx="72900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تشخیص مواد غذایی و تاریخ انقضا</a:t>
            </a:r>
            <a:endParaRPr lang="en-US" sz="4374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199376" y="5662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فناوری رؤیت دقیق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810631" y="628951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هوش مصنوعی با تجزیه و تحلیل تصاویر مواد غذایی، تاریخ انقضا و کیفیت آن‌ها را تشخیص می‌دهد.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199376" y="38037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جلوگیری از هدر رفت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10631" y="443124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این قابلیت به کاهش هدررفت مواد غذایی و صرفه‌جویی در هزینه‌ها کمک می‌کند.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199376" y="19434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ارتقای ایمنی غذایی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10631" y="257091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تشخیص به موقع مواد غذایی فاسد شده، از مسمومیت‌های احتمالی جلوگیری می‌کند.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D62F72-C2A0-4BC8-8D01-085E8A51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4" y="1881953"/>
            <a:ext cx="6963699" cy="4642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4454426" y="642843"/>
            <a:ext cx="57215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fa-IR" sz="4374" dirty="0">
                <a:solidFill>
                  <a:srgbClr val="C00000"/>
                </a:solidFill>
                <a:latin typeface="Barlow" panose="00000500000000000000" pitchFamily="2" charset="0"/>
              </a:rPr>
              <a:t>پیشنهاد دستورالعمل‌های آشپزی</a:t>
            </a:r>
            <a:endParaRPr lang="en-US" sz="4374" dirty="0">
              <a:solidFill>
                <a:srgbClr val="C00000"/>
              </a:solidFill>
              <a:latin typeface="Barlow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069021" y="4255115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تشخیص مواد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4780002"/>
            <a:ext cx="252745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بر اساس مواد موجود در آشپزخانه، دستورالعمل‌های مناسب پیشنهاد می‌شود.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096423" y="2009385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تنوع غذایی</a:t>
            </a:r>
            <a:endParaRPr lang="en-US" sz="2187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87622" y="2534272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هوش مصنوعی به افراد در تجربه کردن غذاهای جدید کمک می‌کند.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8790569" y="4255115"/>
            <a:ext cx="14099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C00000"/>
                </a:solidFill>
              </a:rPr>
              <a:t>سلیقه شخصی</a:t>
            </a:r>
            <a:endParaRPr lang="en-US" sz="2187" b="1" dirty="0">
              <a:solidFill>
                <a:srgbClr val="C00000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4780002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با یادگیری ترجیحات فرد، پیشنهادها منطبق با سلیقه او ارائه می‌شود.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1509354" y="1827027"/>
            <a:ext cx="12187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</a:rPr>
              <a:t>آشپزی آسان</a:t>
            </a:r>
          </a:p>
        </p:txBody>
      </p:sp>
      <p:sp>
        <p:nvSpPr>
          <p:cNvPr id="16" name="Text 10"/>
          <p:cNvSpPr/>
          <p:nvPr/>
        </p:nvSpPr>
        <p:spPr>
          <a:xfrm>
            <a:off x="10200553" y="2351914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راهکارهای ساده و سریع برای افراد شاغل و فعال ارائه می‌شود.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2F975D-C532-464C-8C92-37A62F3B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9" y="1770514"/>
            <a:ext cx="2961618" cy="19744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BBD0E4C-B901-4AA6-A8A9-2E4B253D920B}"/>
              </a:ext>
            </a:extLst>
          </p:cNvPr>
          <p:cNvSpPr/>
          <p:nvPr/>
        </p:nvSpPr>
        <p:spPr>
          <a:xfrm>
            <a:off x="1692129" y="1770514"/>
            <a:ext cx="645252" cy="23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3531E9-5201-4244-BE69-0C0C5B54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04" y="4119616"/>
            <a:ext cx="2635797" cy="20074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7CC56D-89FC-4D5C-9566-7FBBE40A5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544" y="1942788"/>
            <a:ext cx="2581729" cy="1669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9602806" y="358914"/>
            <a:ext cx="46749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کنترل دما و زمان پخت</a:t>
            </a:r>
            <a:endParaRPr lang="en-US" sz="437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774168" y="2486144"/>
            <a:ext cx="99893" cy="4284821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5970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3650597" y="154560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>
              <a:solidFill>
                <a:srgbClr val="C00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10673141" y="15456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تشخیص شرایط آشپزی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949755" y="147963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هوش مصنوعی دما و رطوبت محیط را تشخیص داده و تنظیمات را به‌روز می‌کند.</a:t>
            </a:r>
            <a:endParaRPr lang="en-US" sz="2400" dirty="0">
              <a:cs typeface="2  Zar" panose="00000400000000000000" pitchFamily="2" charset="-78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5074027" y="436203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13674314" y="231255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2</a:t>
            </a:r>
            <a:endParaRPr lang="en-US" sz="262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731267" y="23125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زمان‌بندی دقیق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3086547" y="22526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با پایش مداوم وضعیت پخت، زمان‌بندی دقیق برای رسیدن به نتیجه بهینه ارائه می‌شود.</a:t>
            </a:r>
            <a:endParaRPr lang="en-US" sz="2400" dirty="0">
              <a:cs typeface="2  Zar" panose="00000400000000000000" pitchFamily="2" charset="-78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5074027" y="5864364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13647224" y="305542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3</a:t>
            </a:r>
            <a:endParaRPr lang="en-US" sz="262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0700843" y="3055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کیفیت عالی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6016571" y="366646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تنظیم دقیق دما و زمان منجر به طعم و بافت ایده‌آل غذا می‌شود.</a:t>
            </a:r>
            <a:endParaRPr lang="en-US" sz="2400" dirty="0">
              <a:cs typeface="2  Zar" panose="000004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3EBEBC-9DD7-48FA-82E0-7C2B47B9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" y="3159562"/>
            <a:ext cx="9255291" cy="4919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6" name="Text 3"/>
          <p:cNvSpPr/>
          <p:nvPr/>
        </p:nvSpPr>
        <p:spPr>
          <a:xfrm>
            <a:off x="3593425" y="760296"/>
            <a:ext cx="74250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کمک به برنامه‌ریزی وعده‌های غذایی</a:t>
            </a:r>
            <a:endParaRPr lang="en-US" sz="437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8" name="Text 4"/>
          <p:cNvSpPr/>
          <p:nvPr/>
        </p:nvSpPr>
        <p:spPr>
          <a:xfrm>
            <a:off x="1676478" y="57845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تحلیل عادات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9" name="Text 5"/>
          <p:cNvSpPr/>
          <p:nvPr/>
        </p:nvSpPr>
        <p:spPr>
          <a:xfrm>
            <a:off x="1676478" y="6265011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هوش مصنوعی با بررسی عادات غذایی، برنامه‌ی متناسب با سبک زندگی را پیشنهاد می‌کند.</a:t>
            </a:r>
            <a:endParaRPr lang="en-US" sz="1750" dirty="0">
              <a:cs typeface="2  Zar" panose="00000400000000000000" pitchFamily="2" charset="-78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772700" y="43594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ارائه‌ی پیشنهادات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2" name="Text 7"/>
          <p:cNvSpPr/>
          <p:nvPr/>
        </p:nvSpPr>
        <p:spPr>
          <a:xfrm>
            <a:off x="5772700" y="4839860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دستورالعمل‌های غذایی سالم و متنوع بر اساس نیازها و سلیقه فرد ارائه می‌شود.</a:t>
            </a:r>
            <a:endParaRPr lang="en-US" sz="1750" dirty="0">
              <a:cs typeface="2  Zar" panose="00000400000000000000" pitchFamily="2" charset="-78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031679" y="2715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مدیریت زمان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5" name="Text 9"/>
          <p:cNvSpPr/>
          <p:nvPr/>
        </p:nvSpPr>
        <p:spPr>
          <a:xfrm>
            <a:off x="9031679" y="3195990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با برنامه‌ریزی مناسب وعده‌های غذایی، زمان آشپزی بهینه‌سازی می‌گردد.</a:t>
            </a:r>
            <a:endParaRPr lang="en-US" sz="1750" dirty="0">
              <a:cs typeface="2  Zar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8FA8F8-CDB9-4C5F-BA7B-629872B2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37" y="1529000"/>
            <a:ext cx="3837627" cy="38376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3726835" y="639960"/>
            <a:ext cx="71767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افزایش کارایی و بهره‌وری آشپزخانه</a:t>
            </a:r>
            <a:endParaRPr lang="en-US" sz="437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5" name="Text 3"/>
          <p:cNvSpPr/>
          <p:nvPr/>
        </p:nvSpPr>
        <p:spPr>
          <a:xfrm>
            <a:off x="7087117" y="250989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4800" dirty="0">
                <a:solidFill>
                  <a:srgbClr val="C00000"/>
                </a:solidFill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مشاهده موجودی</a:t>
            </a:r>
            <a:endParaRPr lang="en-US" sz="4800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6" name="Text 4"/>
          <p:cNvSpPr/>
          <p:nvPr/>
        </p:nvSpPr>
        <p:spPr>
          <a:xfrm>
            <a:off x="2436454" y="2276059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هوش مصنوعی موجودی مواد غذایی را بررسی و کمبودها را پیش‌بینی می‌کند.</a:t>
            </a:r>
            <a:endParaRPr lang="en-US" sz="2400" dirty="0">
              <a:cs typeface="2  Zar" panose="00000400000000000000" pitchFamily="2" charset="-78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12475" y="403574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5400" dirty="0">
                <a:solidFill>
                  <a:srgbClr val="C00000"/>
                </a:solidFill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مدیریت سفارشات</a:t>
            </a:r>
            <a:endParaRPr lang="en-US" sz="5400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9" name="Text 7"/>
          <p:cNvSpPr/>
          <p:nvPr/>
        </p:nvSpPr>
        <p:spPr>
          <a:xfrm>
            <a:off x="2411096" y="3928588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2400" dirty="0">
                <a:latin typeface="Barlow" panose="00000500000000000000" pitchFamily="2" charset="0"/>
              </a:rPr>
              <a:t>سفارشات مواد و از راهای مورد نیازبه صورت خودکار میشود.</a:t>
            </a:r>
            <a:endParaRPr lang="en-US" sz="2400" dirty="0">
              <a:latin typeface="Barlow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087116" y="537007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4000" dirty="0">
                <a:solidFill>
                  <a:srgbClr val="C00000"/>
                </a:solidFill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بهینه‌سازی فرآیندها</a:t>
            </a:r>
            <a:endParaRPr lang="en-US" sz="4000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1" name="Text 9"/>
          <p:cNvSpPr/>
          <p:nvPr/>
        </p:nvSpPr>
        <p:spPr>
          <a:xfrm>
            <a:off x="2411095" y="5192376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با تجزیه‌وتحلیل داده‌ها، راهکارهای بهبود کارایی ارائه می‌شود.</a:t>
            </a:r>
            <a:endParaRPr lang="en-US" sz="2400" dirty="0">
              <a:cs typeface="2  Zar" panose="00000400000000000000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2741473" y="599360"/>
            <a:ext cx="91474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چشم‌انداز آینده هوش مصنوعی در آشپزخانه</a:t>
            </a:r>
            <a:endParaRPr lang="en-US" sz="4374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3006275" y="18926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تجربه آشپزی ایده‌آل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1685991" y="2373063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هوش مصنوعی آینده، مراحل آشپزی را به‌طور کامل خودکارسازی خواهد کرد.</a:t>
            </a:r>
            <a:endParaRPr lang="en-US" sz="1750" dirty="0">
              <a:cs typeface="2  Zar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840039" y="21183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پیش‌بینی نیازها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840039" y="2598807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با یادگیری عادات و ترجیحات کاربران، نیازها به‌صورت پیش‌دستانه برطرف می‌شود.</a:t>
            </a:r>
            <a:endParaRPr lang="en-US" sz="1750" dirty="0">
              <a:cs typeface="2  Zar" panose="00000400000000000000" pitchFamily="2" charset="-78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437305" y="34779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2  Zar" panose="00000400000000000000" pitchFamily="2" charset="-78"/>
              </a:rPr>
              <a:t>سبک زندگی سالم‌تر</a:t>
            </a:r>
            <a:endParaRPr lang="en-US" sz="2187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352735" y="4002820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2  Zar" panose="00000400000000000000" pitchFamily="2" charset="-78"/>
              </a:rPr>
              <a:t>هوش مصنوعی به تغذیه‌ی متعادل و سبک زندگی سالم‌تر کمک خواهد کرد.</a:t>
            </a:r>
            <a:endParaRPr lang="en-US" sz="1750" dirty="0">
              <a:cs typeface="2  Zar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7EB100-B4ED-4747-85B0-63BA6BB5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5" y="4424032"/>
            <a:ext cx="6867694" cy="3593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467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arash afroosheh</cp:lastModifiedBy>
  <cp:revision>1</cp:revision>
  <dcterms:created xsi:type="dcterms:W3CDTF">2024-05-26T12:33:20Z</dcterms:created>
  <dcterms:modified xsi:type="dcterms:W3CDTF">2024-06-04T20:40:36Z</dcterms:modified>
</cp:coreProperties>
</file>