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/>
    <p:restoredTop sz="94712"/>
  </p:normalViewPr>
  <p:slideViewPr>
    <p:cSldViewPr snapToGrid="0" snapToObjects="1">
      <p:cViewPr varScale="1">
        <p:scale>
          <a:sx n="84" d="100"/>
          <a:sy n="8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846D2-40EE-AB45-A6D6-2028110D1123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81C4-93CE-BC45-895D-9CF32EA2F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8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5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foursqu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pedia.com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5477" y="1500554"/>
            <a:ext cx="8828526" cy="255028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Opening </a:t>
            </a:r>
            <a:r>
              <a:rPr lang="en-US" b="1" i="1" dirty="0"/>
              <a:t>a </a:t>
            </a:r>
            <a:r>
              <a:rPr lang="en-US" b="1" i="1" dirty="0" smtClean="0"/>
              <a:t>Café in North York, Toronto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5259" y="5303520"/>
            <a:ext cx="9144000" cy="52601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Sayed Aresh Beheshti-Shirazi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07067" y="5797628"/>
            <a:ext cx="7766936" cy="417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January</a:t>
            </a:r>
            <a:r>
              <a:rPr lang="en-US" dirty="0" smtClean="0"/>
              <a:t> 2021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643188" y="403658"/>
            <a:ext cx="6045028" cy="417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IBM Capstone Project: Applied Data Science Capstone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0" y="365125"/>
            <a:ext cx="2667000" cy="1325563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10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Most common Venues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360" y="133047"/>
            <a:ext cx="5554980" cy="65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 is that in Don Mills Neighborhood of </a:t>
            </a:r>
            <a:r>
              <a:rPr lang="en-US" b="1" dirty="0" err="1"/>
              <a:t>Noth</a:t>
            </a:r>
            <a:r>
              <a:rPr lang="en-US" b="1" dirty="0"/>
              <a:t> York Cafe's are the 10 most common business, therefore there is a shortage of Cafes and it is a good Neighborhood to open a Cafe</a:t>
            </a:r>
          </a:p>
        </p:txBody>
      </p:sp>
    </p:spTree>
    <p:extLst>
      <p:ext uri="{BB962C8B-B14F-4D97-AF65-F5344CB8AC3E}">
        <p14:creationId xmlns:p14="http://schemas.microsoft.com/office/powerpoint/2010/main" val="171454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294" y="271272"/>
            <a:ext cx="8596668" cy="1320800"/>
          </a:xfrm>
        </p:spPr>
        <p:txBody>
          <a:bodyPr/>
          <a:lstStyle/>
          <a:p>
            <a:r>
              <a:rPr lang="en-US" smtClean="0"/>
              <a:t>Data sources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9515" y="2083193"/>
            <a:ext cx="77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Foursquare </a:t>
            </a:r>
            <a:r>
              <a:rPr lang="en-US" sz="2400" dirty="0" smtClean="0"/>
              <a:t>API</a:t>
            </a:r>
            <a:endParaRPr lang="ru-RU" sz="2400" dirty="0"/>
          </a:p>
          <a:p>
            <a:r>
              <a:rPr lang="en-US" sz="2400" u="sng" dirty="0">
                <a:hlinkClick r:id="rId2"/>
              </a:rPr>
              <a:t>https://ru.foursquare.com/</a:t>
            </a:r>
            <a:r>
              <a:rPr lang="ru-RU" sz="2400" dirty="0"/>
              <a:t> </a:t>
            </a:r>
          </a:p>
        </p:txBody>
      </p:sp>
      <p:pic>
        <p:nvPicPr>
          <p:cNvPr id="7170" name="Picture 2" descr="oursqu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7" y="2083193"/>
            <a:ext cx="1016788" cy="10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62" y="3824913"/>
            <a:ext cx="1342857" cy="1533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1860" y="4069080"/>
            <a:ext cx="3303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Wikipedia</a:t>
            </a:r>
          </a:p>
          <a:p>
            <a:r>
              <a:rPr lang="en-US" sz="2400" dirty="0">
                <a:hlinkClick r:id="rId5"/>
              </a:rPr>
              <a:t>https://wikipedia.com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17004"/>
            <a:ext cx="8596668" cy="210616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goal is to determine which neighborhood of North York Borough of Toronto provides better prospect for a Café business.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</a:rPr>
              <a:t>Main Goal</a:t>
            </a:r>
            <a:endParaRPr lang="ru-R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Analytic approach</a:t>
            </a:r>
            <a:endParaRPr lang="ru-RU" dirty="0"/>
          </a:p>
        </p:txBody>
      </p:sp>
      <p:sp>
        <p:nvSpPr>
          <p:cNvPr id="9" name="Вертикальный текст 2"/>
          <p:cNvSpPr>
            <a:spLocks noGrp="1"/>
          </p:cNvSpPr>
          <p:nvPr>
            <p:ph type="body" orient="vert" idx="1"/>
          </p:nvPr>
        </p:nvSpPr>
        <p:spPr>
          <a:xfrm rot="16200000">
            <a:off x="2581196" y="-257716"/>
            <a:ext cx="4630843" cy="8754768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Analyze different neighborhoods of North York Borough to determine what kind of business are there.</a:t>
            </a:r>
          </a:p>
          <a:p>
            <a:r>
              <a:rPr lang="en-US" sz="3600" dirty="0" smtClean="0"/>
              <a:t>Avoid neighborhoods with high number of café. </a:t>
            </a:r>
          </a:p>
          <a:p>
            <a:r>
              <a:rPr lang="en-US" sz="3600" dirty="0" smtClean="0"/>
              <a:t>Select the neighborhood that has the lowest number of café businesses.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71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77" y="91821"/>
            <a:ext cx="9280482" cy="128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Of Toronto with it’s Boroughs and Neighborhoods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181594" y="1356995"/>
            <a:ext cx="3450336" cy="1704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Area</a:t>
            </a:r>
            <a:r>
              <a:rPr lang="en-US" sz="2000" dirty="0" smtClean="0">
                <a:solidFill>
                  <a:schemeClr val="tx1"/>
                </a:solidFill>
              </a:rPr>
              <a:t> 630.29 km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endParaRPr lang="en-US" sz="2000" b="1" baseline="300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Population</a:t>
            </a:r>
            <a:r>
              <a:rPr lang="en-US" sz="2000" dirty="0" smtClean="0">
                <a:solidFill>
                  <a:schemeClr val="tx1"/>
                </a:solidFill>
              </a:rPr>
              <a:t> 2.93 Million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Districts </a:t>
            </a:r>
            <a:r>
              <a:rPr lang="en-US" sz="2000" dirty="0" smtClean="0">
                <a:solidFill>
                  <a:schemeClr val="tx1"/>
                </a:solidFill>
              </a:rPr>
              <a:t>6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Neighborhoods </a:t>
            </a:r>
            <a:r>
              <a:rPr lang="en-US" sz="2000" dirty="0" smtClean="0">
                <a:solidFill>
                  <a:schemeClr val="tx1"/>
                </a:solidFill>
              </a:rPr>
              <a:t>140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77" y="1356995"/>
            <a:ext cx="7189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b="1" i="1" dirty="0" smtClean="0"/>
              <a:t>List of Neighborhoods of North York</a:t>
            </a:r>
            <a:endParaRPr lang="ru-RU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9" y="1232978"/>
            <a:ext cx="5361905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List of Different Venues in North York Borough	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0273"/>
            <a:ext cx="1012380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List of Different Venues in North York Borough	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09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There are 243 venues or business in North York Borough’s different neighborhoods. </a:t>
            </a:r>
          </a:p>
          <a:p>
            <a:r>
              <a:rPr lang="en-US" sz="1800" dirty="0" smtClean="0"/>
              <a:t>There are 102 different kind of businesses such as Clothing Store, Bakery, Restaurant, 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478"/>
            <a:ext cx="10447619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Number of Business/Venues Per Neighborhood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710" y="1690688"/>
            <a:ext cx="7304173" cy="47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1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Finding the Most Common Venues	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are finding a most common venues in different neighborhoods of North York</a:t>
            </a:r>
          </a:p>
          <a:p>
            <a:r>
              <a:rPr lang="en-US" dirty="0" smtClean="0"/>
              <a:t>We are finding the 10</a:t>
            </a:r>
            <a:r>
              <a:rPr lang="en-US" baseline="30000" dirty="0" smtClean="0"/>
              <a:t>th</a:t>
            </a:r>
            <a:r>
              <a:rPr lang="en-US" dirty="0" smtClean="0"/>
              <a:t> most common venue in each neighborhood </a:t>
            </a:r>
          </a:p>
          <a:p>
            <a:r>
              <a:rPr lang="en-US" dirty="0" smtClean="0"/>
              <a:t>We will select a neighborhood that Café is the 10</a:t>
            </a:r>
            <a:r>
              <a:rPr lang="en-US" baseline="30000" dirty="0" smtClean="0"/>
              <a:t>th</a:t>
            </a:r>
            <a:r>
              <a:rPr lang="en-US" dirty="0" smtClean="0"/>
              <a:t> most common venue, which means obviously, there is a need for a café in that neighborhoods.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274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Wingdings 3</vt:lpstr>
      <vt:lpstr>Office Theme</vt:lpstr>
      <vt:lpstr>Opening a Café in North York, Toronto</vt:lpstr>
      <vt:lpstr>The goal is to determine which neighborhood of North York Borough of Toronto provides better prospect for a Café business.</vt:lpstr>
      <vt:lpstr>PowerPoint Presentation</vt:lpstr>
      <vt:lpstr>Map Of Toronto with it’s Boroughs and Neighborhoods</vt:lpstr>
      <vt:lpstr>List of Neighborhoods of North York</vt:lpstr>
      <vt:lpstr>List of Different Venues in North York Borough </vt:lpstr>
      <vt:lpstr>List of Different Venues in North York Borough </vt:lpstr>
      <vt:lpstr>Number of Business/Venues Per Neighborhood</vt:lpstr>
      <vt:lpstr>Finding the Most Common Venues </vt:lpstr>
      <vt:lpstr>10th Most common Venues</vt:lpstr>
      <vt:lpstr>Conclusion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borough to open a Russian restaurant in Greater London</dc:title>
  <dc:creator>Aleksey Ustinov</dc:creator>
  <cp:lastModifiedBy>Beheshti Shirazi, Sayed Aresh</cp:lastModifiedBy>
  <cp:revision>23</cp:revision>
  <dcterms:created xsi:type="dcterms:W3CDTF">2020-05-21T12:47:43Z</dcterms:created>
  <dcterms:modified xsi:type="dcterms:W3CDTF">2021-01-19T22:58:10Z</dcterms:modified>
</cp:coreProperties>
</file>