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9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ECC-75B5-5D91-E82C-9B71E9F5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C1147-D16A-D49B-7A1E-F37A7F4C0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466E-EF08-B012-AB58-A032A1F5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939E-E979-D03C-4F53-FA95FEDF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BE92-2847-994A-5A65-AF93E16F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77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AEED-9F7F-5C5C-4295-661BD8AE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2FF70-F698-1C6A-AB3F-71ED6F77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2C02-C61E-62EE-BC6F-393EC822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5102-165C-0D17-4D1E-92898003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87B4-E37C-DD34-084A-1F41EC8E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02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8001C-B512-9760-938B-5D26E502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07F65-59B1-CACF-6208-2A5AC6FD4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1FCD-23E2-E9C1-A271-4E60CC5D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C372-4A21-EBC6-A5A7-4E1E64F3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8771-9959-BEAF-D8FF-4D6A66AB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71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0A6D-8AA2-E0B4-F022-F64F5C87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ACCE-78D7-315E-35D2-6A32E2B2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CB8A-BF02-7906-5C43-3B8CBF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EA6F-287E-81FA-ADAB-84C46530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6613-F017-8414-E4AB-33FD6B76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9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9C97-CF01-96F6-1FF8-2299B785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888A-9033-93C0-D415-2FFCC7FF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AD63-C842-3DAD-CAB5-663B8084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03B8-585C-9C6F-5689-DB891E13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0317-EA4A-E3E5-1B63-40C49EE5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6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7595-A280-4DF3-DE37-04273122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C1F4-9FA6-0FA3-932D-AEC9F9402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D62F6-DDA2-F003-B4A3-EAA3F06A7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CA6CA-04B8-DF5E-AC1C-7BFE9566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508C-8A14-274A-3A00-469D548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42D9C-F9C4-59D2-7F82-8CA61F5D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8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54AC-9D24-FA2F-8803-2583A49C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409D-D23C-14CF-A9C0-F929E715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4B11B-03E5-6CAF-269B-52183DAE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61335-D5AD-4EC6-A503-533CB841E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ECEFE-663C-537A-AC90-CF651DD0C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A39BB-E2D8-2FB8-93D8-56C59D37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9FA3-0A93-B1AD-D657-09F2B647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E1332-4BC5-4BB1-DC8B-59BEE0F2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DB40-6E69-8F03-052F-3C49AA1E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7C81-75EC-BB67-6B69-E4B0E604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0F354-1D1F-736F-66C2-DF9DA4C5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3E751-8B4E-6D08-1409-2F46A4E4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0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60485-721B-4BEA-491D-655CFF93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79D06-C317-FCA4-36DC-88AC3335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C4E6A-5B43-DB9B-582E-1F38E0B9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62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4CB0-C356-9C1E-8D7E-1AC7763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69A6-F312-58A1-6A67-14C58DA5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1BC7A-A521-D23F-6A41-E0D2F65C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064-B255-A9BD-610C-75ADA3A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C562-EBA8-B229-FABD-6978C2F7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30B3-1023-B5A9-507F-3C8E26FA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49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A612-8392-77F3-AD83-017B13CA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98E4B-0142-1596-C6C9-4609953EF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9917E-28D3-F7BB-BD64-D2E8325D6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E2D5F-A56B-9D42-A27B-0D656412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CDD4-2339-6666-BEBA-7533B59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4CBBA-7FEE-3F6C-78A1-2E532872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57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8618-779A-0CA5-4ED2-4E50D0C6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978D8-9F3E-9F8B-84E2-5C9D16D1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EE9EB-56A0-8E45-47A1-6EA13B473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64FC-A843-4335-A276-0B248C130C0E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E019-4BDD-BB9A-08A3-0B1A93BD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BF83-A1D5-F69C-C68D-6D9D3B90C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3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ufflesuite.com/docs/truffle/how-to/instal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6;p29">
            <a:extLst>
              <a:ext uri="{FF2B5EF4-FFF2-40B4-BE49-F238E27FC236}">
                <a16:creationId xmlns:a16="http://schemas.microsoft.com/office/drawing/2014/main" id="{5C248FF7-7A13-D94E-8641-D8C16CFD170D}"/>
              </a:ext>
            </a:extLst>
          </p:cNvPr>
          <p:cNvSpPr txBox="1">
            <a:spLocks/>
          </p:cNvSpPr>
          <p:nvPr/>
        </p:nvSpPr>
        <p:spPr>
          <a:xfrm>
            <a:off x="311708" y="1577695"/>
            <a:ext cx="1136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BCDV 1010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Contract Development Essentials</a:t>
            </a:r>
          </a:p>
        </p:txBody>
      </p:sp>
      <p:sp>
        <p:nvSpPr>
          <p:cNvPr id="4" name="Google Shape;177;p29">
            <a:extLst>
              <a:ext uri="{FF2B5EF4-FFF2-40B4-BE49-F238E27FC236}">
                <a16:creationId xmlns:a16="http://schemas.microsoft.com/office/drawing/2014/main" id="{0F00AA80-66F6-52EC-036D-9ED2036F1EB4}"/>
              </a:ext>
            </a:extLst>
          </p:cNvPr>
          <p:cNvSpPr txBox="1">
            <a:spLocks/>
          </p:cNvSpPr>
          <p:nvPr/>
        </p:nvSpPr>
        <p:spPr>
          <a:xfrm>
            <a:off x="311700" y="3667245"/>
            <a:ext cx="11360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2023 January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Roboto Mono"/>
                <a:ea typeface="Roboto Mono"/>
                <a:cs typeface="Roboto Mono"/>
                <a:sym typeface="Roboto Mono"/>
              </a:rPr>
              <a:t>week 02 - class 10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</p:txBody>
      </p:sp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944928"/>
              </p:ext>
            </p:extLst>
          </p:nvPr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49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8;p29">
            <a:extLst>
              <a:ext uri="{FF2B5EF4-FFF2-40B4-BE49-F238E27FC236}">
                <a16:creationId xmlns:a16="http://schemas.microsoft.com/office/drawing/2014/main" id="{AF92420A-F14C-4A87-D163-27F1A5626292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140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00C93D-518D-77CD-C0E7-1455B0A5908F}"/>
              </a:ext>
            </a:extLst>
          </p:cNvPr>
          <p:cNvSpPr txBox="1"/>
          <p:nvPr/>
        </p:nvSpPr>
        <p:spPr>
          <a:xfrm>
            <a:off x="3378310" y="3124750"/>
            <a:ext cx="6106160" cy="1528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lnSpc>
                <a:spcPct val="115000"/>
              </a:lnSpc>
              <a:spcBef>
                <a:spcPts val="2000"/>
              </a:spcBef>
              <a:spcAft>
                <a:spcPts val="1800"/>
              </a:spcAft>
            </a:pPr>
            <a:r>
              <a:rPr lang="en-CA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Contract Debugging &amp; Testing</a:t>
            </a:r>
          </a:p>
          <a:p>
            <a:pPr marL="63500">
              <a:lnSpc>
                <a:spcPct val="115000"/>
              </a:lnSpc>
              <a:spcBef>
                <a:spcPts val="2000"/>
              </a:spcBef>
              <a:spcAft>
                <a:spcPts val="1800"/>
              </a:spcAft>
            </a:pPr>
            <a:endParaRPr lang="en-CA" sz="2800" b="1" kern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9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14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44DD17-E187-0DB6-EB05-B6E279DE1A55}"/>
              </a:ext>
            </a:extLst>
          </p:cNvPr>
          <p:cNvSpPr txBox="1"/>
          <p:nvPr/>
        </p:nvSpPr>
        <p:spPr>
          <a:xfrm>
            <a:off x="680720" y="1599670"/>
            <a:ext cx="10830560" cy="229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development environment, testing framework and asset pipeline for blockchains using the Ethereum Virtual Machine (EVM), aiming to make life as a developer easier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Installation Guide:</a:t>
            </a:r>
          </a:p>
          <a:p>
            <a:pPr>
              <a:lnSpc>
                <a:spcPct val="115000"/>
              </a:lnSpc>
            </a:pPr>
            <a:r>
              <a:rPr lang="en-CA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https://trufflesuite.com/docs/truffle/how-to/install/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03D87-B34A-759A-8A54-77529F411300}"/>
              </a:ext>
            </a:extLst>
          </p:cNvPr>
          <p:cNvSpPr txBox="1"/>
          <p:nvPr/>
        </p:nvSpPr>
        <p:spPr>
          <a:xfrm>
            <a:off x="1173370" y="457898"/>
            <a:ext cx="6106160" cy="54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lnSpc>
                <a:spcPct val="115000"/>
              </a:lnSpc>
              <a:spcBef>
                <a:spcPts val="2000"/>
              </a:spcBef>
              <a:spcAft>
                <a:spcPts val="1800"/>
              </a:spcAft>
            </a:pPr>
            <a:r>
              <a:rPr lang="en-CA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a Truffle?</a:t>
            </a:r>
            <a:endParaRPr lang="en-CA" sz="2800" b="1" kern="0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Google Shape;178;p29">
            <a:extLst>
              <a:ext uri="{FF2B5EF4-FFF2-40B4-BE49-F238E27FC236}">
                <a16:creationId xmlns:a16="http://schemas.microsoft.com/office/drawing/2014/main" id="{3C2DDD51-D753-1247-49EC-1D52E181D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280588"/>
              </p:ext>
            </p:extLst>
          </p:nvPr>
        </p:nvGraphicFramePr>
        <p:xfrm>
          <a:off x="11804" y="6394127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3" y="6417389"/>
            <a:ext cx="734847" cy="457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16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03" y="-544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90082"/>
              </p:ext>
            </p:extLst>
          </p:nvPr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D80F2-95B3-1EB7-5A9B-9C8729541AEA}"/>
              </a:ext>
            </a:extLst>
          </p:cNvPr>
          <p:cNvSpPr txBox="1"/>
          <p:nvPr/>
        </p:nvSpPr>
        <p:spPr>
          <a:xfrm>
            <a:off x="3988851" y="488995"/>
            <a:ext cx="6106160" cy="1041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 Project</a:t>
            </a:r>
          </a:p>
          <a:p>
            <a:pPr>
              <a:lnSpc>
                <a:spcPct val="115000"/>
              </a:lnSpc>
            </a:pPr>
            <a:endParaRPr lang="en-CA" sz="2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3" name="image2.png">
            <a:extLst>
              <a:ext uri="{FF2B5EF4-FFF2-40B4-BE49-F238E27FC236}">
                <a16:creationId xmlns:a16="http://schemas.microsoft.com/office/drawing/2014/main" id="{03F812E9-6C73-B989-F1A4-60588FA93C0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448910" y="2024686"/>
            <a:ext cx="7294180" cy="316440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1169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D80F2-95B3-1EB7-5A9B-9C8729541AEA}"/>
              </a:ext>
            </a:extLst>
          </p:cNvPr>
          <p:cNvSpPr txBox="1"/>
          <p:nvPr/>
        </p:nvSpPr>
        <p:spPr>
          <a:xfrm>
            <a:off x="3311173" y="336737"/>
            <a:ext cx="11319640" cy="54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Compile a Project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3" name="image3.png">
            <a:extLst>
              <a:ext uri="{FF2B5EF4-FFF2-40B4-BE49-F238E27FC236}">
                <a16:creationId xmlns:a16="http://schemas.microsoft.com/office/drawing/2014/main" id="{FD5BBC2A-1414-784B-08E6-902389E6E65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385849" y="2661526"/>
            <a:ext cx="7609489" cy="15349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2218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03" y="0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9EDD-0464-5FF2-3615-BE4BEA31D221}"/>
              </a:ext>
            </a:extLst>
          </p:cNvPr>
          <p:cNvSpPr txBox="1"/>
          <p:nvPr/>
        </p:nvSpPr>
        <p:spPr>
          <a:xfrm>
            <a:off x="4395952" y="510101"/>
            <a:ext cx="8161282" cy="54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Running the Tests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376B128B-2BC8-563D-48CA-7BE74A37907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648607" y="2322786"/>
            <a:ext cx="6936827" cy="1828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3242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chauhan</dc:creator>
  <cp:lastModifiedBy>shruti chauhan</cp:lastModifiedBy>
  <cp:revision>14</cp:revision>
  <dcterms:created xsi:type="dcterms:W3CDTF">2023-01-19T13:19:03Z</dcterms:created>
  <dcterms:modified xsi:type="dcterms:W3CDTF">2023-01-27T04:33:17Z</dcterms:modified>
</cp:coreProperties>
</file>