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60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679"/>
  </p:normalViewPr>
  <p:slideViewPr>
    <p:cSldViewPr snapToGrid="0" snapToObjects="1">
      <p:cViewPr>
        <p:scale>
          <a:sx n="166" d="100"/>
          <a:sy n="166" d="100"/>
        </p:scale>
        <p:origin x="16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3F7D0-38E6-E648-A181-A7644255F95F}" type="datetimeFigureOut">
              <a:rPr lang="en-US" smtClean="0"/>
              <a:t>8/28/21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BA620-5B59-F84C-B915-4EE48FAB3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19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BA620-5B59-F84C-B915-4EE48FAB34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67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BA620-5B59-F84C-B915-4EE48FAB34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5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BA620-5B59-F84C-B915-4EE48FAB34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68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BA620-5B59-F84C-B915-4EE48FAB34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30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BA620-5B59-F84C-B915-4EE48FAB34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76AE-7883-1740-8E10-07B496218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C41B8-CDDB-BF4C-93A5-9A3F1C9A7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F51B3-E730-F54D-9955-262E9CC5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EDE2-AA62-A044-A26C-FA9256EEBFC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0E2B8-3117-424C-956C-16674468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D7FFD-95B9-DC43-AF30-568915E9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A29-EDFC-8E4D-BEA0-87BDB23C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7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2BCA-9F5C-8547-8AFC-E8863215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992EA-8C86-5241-B756-35240A661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787A7-240E-E543-8035-6A069DC1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EDE2-AA62-A044-A26C-FA9256EEBFC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3A8EF-2B73-4545-9CF1-58C6D228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7579-1D0C-FA45-92DC-16BB4010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A29-EDFC-8E4D-BEA0-87BDB23C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5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B493D0-9B29-684A-BB59-483E82B23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FB19D-7E35-1646-B2BA-BEA5CF92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90CD9-2930-644C-A790-D3A107DA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EDE2-AA62-A044-A26C-FA9256EEBFC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0D671-DB33-5245-B4FD-EA19FDC4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6420F-3045-CC4A-903F-E4F8FD49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A29-EDFC-8E4D-BEA0-87BDB23C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1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4464-1FF6-9C49-8F0C-FF553C11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094EC-2B96-774B-8857-FC4FE2E57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6E6D0-881F-EB45-8558-6F209945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EDE2-AA62-A044-A26C-FA9256EEBFC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FCD1C-7054-D746-A3A9-4AE5C324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E3149-1CD3-3445-9AC3-EA006B77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A29-EDFC-8E4D-BEA0-87BDB23C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3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6B43-AC5D-5141-BD8B-4990BE35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1D0D0-E201-8F40-A0EC-6A0049C1B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FF3C0-98FA-6C42-B664-F0D2E98B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EDE2-AA62-A044-A26C-FA9256EEBFC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162C1-50BE-C149-A3D0-86408B13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FE9EC-A705-E64C-88C7-8993BB89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A29-EDFC-8E4D-BEA0-87BDB23C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0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0B5F-AD89-E642-81B9-C727D870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8CC9E-7682-9446-BBED-917006379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EF82D-0385-C748-9ADE-4EB037CCD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A5A9-C61C-134F-8CEE-AE219FA2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EDE2-AA62-A044-A26C-FA9256EEBFC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506AB-A8D4-9141-AFAB-DA578E01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819AE-835F-0F47-BA42-0AD71579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A29-EDFC-8E4D-BEA0-87BDB23C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6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4FBD-EC9B-F74A-B8ED-5E4AA703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06562-7FBB-3740-BBF2-92A33D591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5F22E-0996-8340-A3F8-C11B3ACA2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CC6A5-BBAE-C442-A135-362429A20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7C127-1CB3-7249-B55B-8ECC89474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8D290-6045-C34C-9BE6-34BFDAE6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EDE2-AA62-A044-A26C-FA9256EEBFC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82603-FA44-1941-AC3D-E7520150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7AD8F-ED6B-424E-8C6D-9CED8AFA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A29-EDFC-8E4D-BEA0-87BDB23C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1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30DF-65EB-A74F-B785-8DDEDAB3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AA23C-3F34-7842-B9AB-B805CA4D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EDE2-AA62-A044-A26C-FA9256EEBFC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1D815B-9CC9-F744-806D-71520DCA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C92D7-4120-5B43-90C6-A6EB609B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A29-EDFC-8E4D-BEA0-87BDB23C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3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4A6B8-40F8-1341-BDB2-F9FF738B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EDE2-AA62-A044-A26C-FA9256EEBFC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9215A-E9F7-0549-97AD-D0A5F81C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C1A6F-97A3-7641-9E10-05A252E1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A29-EDFC-8E4D-BEA0-87BDB23C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0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6446-044E-2149-99EB-430C1BE5F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AFB2-A333-794E-A501-014210CD9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E4538-CD75-334F-852D-717E34A2D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814FB-506C-3449-9FF9-5B214A36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EDE2-AA62-A044-A26C-FA9256EEBFC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48A37-55CD-7941-954B-59533562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CA69F-4473-2C46-A528-CF4A9A66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A29-EDFC-8E4D-BEA0-87BDB23C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2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76EBD-546F-2C4C-B4D8-31947C81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F89520-CA1B-7041-9236-32C7284FA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33C05-CDAB-A440-B729-6FD914503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69CA9-7559-EE4E-9961-669423C8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EDE2-AA62-A044-A26C-FA9256EEBFC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3E27C-D17C-CD45-B78F-2CB36B51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B3C9E-0430-DD4D-9518-C636FCAE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A29-EDFC-8E4D-BEA0-87BDB23C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0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16145D-CD7D-DE46-9377-AEE54CA6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DD847-E891-9F4B-BE95-E1AAC2469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25758-5815-6645-8D3C-D4E8638C0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7EDE2-AA62-A044-A26C-FA9256EEBFC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03F53-11CE-C342-98AC-1E19C488E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C51C1-4A98-7245-8ED4-EF9F60E7E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26A29-EDFC-8E4D-BEA0-87BDB23C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8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92A98E18-AADE-9A4E-BF95-554872DD96DD}"/>
              </a:ext>
            </a:extLst>
          </p:cNvPr>
          <p:cNvGrpSpPr>
            <a:grpSpLocks noChangeAspect="1"/>
          </p:cNvGrpSpPr>
          <p:nvPr/>
        </p:nvGrpSpPr>
        <p:grpSpPr>
          <a:xfrm>
            <a:off x="4777893" y="2297280"/>
            <a:ext cx="2636213" cy="2263440"/>
            <a:chOff x="3040687" y="725745"/>
            <a:chExt cx="6107289" cy="524368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9FE6EBB-9D03-5D49-BA9A-4FEB92E825A2}"/>
                </a:ext>
              </a:extLst>
            </p:cNvPr>
            <p:cNvSpPr/>
            <p:nvPr/>
          </p:nvSpPr>
          <p:spPr>
            <a:xfrm>
              <a:off x="3040687" y="725745"/>
              <a:ext cx="6107289" cy="524368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7C33DAA-6A0D-D54D-A816-D0A127BCC745}"/>
                </a:ext>
              </a:extLst>
            </p:cNvPr>
            <p:cNvGrpSpPr/>
            <p:nvPr/>
          </p:nvGrpSpPr>
          <p:grpSpPr>
            <a:xfrm>
              <a:off x="3270603" y="852055"/>
              <a:ext cx="5650787" cy="4788579"/>
              <a:chOff x="3270603" y="852055"/>
              <a:chExt cx="5650787" cy="4788579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5F5D5F1-5DB4-D642-92BB-78508245C179}"/>
                  </a:ext>
                </a:extLst>
              </p:cNvPr>
              <p:cNvSpPr/>
              <p:nvPr/>
            </p:nvSpPr>
            <p:spPr>
              <a:xfrm>
                <a:off x="3270603" y="852055"/>
                <a:ext cx="5650787" cy="226399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 err="1"/>
                  <a:t>DataHandle</a:t>
                </a:r>
                <a:endParaRPr lang="en-US" sz="800" b="1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7AAB97D-8757-B249-807E-122D570CA155}"/>
                  </a:ext>
                </a:extLst>
              </p:cNvPr>
              <p:cNvSpPr/>
              <p:nvPr/>
            </p:nvSpPr>
            <p:spPr>
              <a:xfrm>
                <a:off x="5294613" y="4037865"/>
                <a:ext cx="1602769" cy="1602769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1" dirty="0"/>
                  <a:t>Operation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EFB5D44-1331-6444-9B2B-2A97C92F1B69}"/>
                  </a:ext>
                </a:extLst>
              </p:cNvPr>
              <p:cNvSpPr/>
              <p:nvPr/>
            </p:nvSpPr>
            <p:spPr>
              <a:xfrm>
                <a:off x="6897384" y="1217365"/>
                <a:ext cx="1602769" cy="160276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1" dirty="0"/>
                  <a:t>Volatile State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05A6646-DA8A-E041-80E3-A197A6720A1F}"/>
                  </a:ext>
                </a:extLst>
              </p:cNvPr>
              <p:cNvSpPr/>
              <p:nvPr/>
            </p:nvSpPr>
            <p:spPr>
              <a:xfrm>
                <a:off x="3691846" y="1217365"/>
                <a:ext cx="1602769" cy="160276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1" dirty="0"/>
                  <a:t>Permanent</a:t>
                </a:r>
              </a:p>
              <a:p>
                <a:pPr algn="ctr"/>
                <a:r>
                  <a:rPr lang="en-US" sz="800" b="1" dirty="0"/>
                  <a:t>State</a:t>
                </a:r>
              </a:p>
            </p:txBody>
          </p:sp>
          <p:cxnSp>
            <p:nvCxnSpPr>
              <p:cNvPr id="42" name="Curved Connector 41">
                <a:extLst>
                  <a:ext uri="{FF2B5EF4-FFF2-40B4-BE49-F238E27FC236}">
                    <a16:creationId xmlns:a16="http://schemas.microsoft.com/office/drawing/2014/main" id="{07421F64-7C41-AF46-A128-6537B70480F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095304" y="1169374"/>
                <a:ext cx="1394" cy="1497226"/>
              </a:xfrm>
              <a:prstGeom prst="curvedConnector3">
                <a:avLst>
                  <a:gd name="adj1" fmla="val 16997202"/>
                </a:avLst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urved Connector 45">
                <a:extLst>
                  <a:ext uri="{FF2B5EF4-FFF2-40B4-BE49-F238E27FC236}">
                    <a16:creationId xmlns:a16="http://schemas.microsoft.com/office/drawing/2014/main" id="{C0737B0D-D9BA-8A4C-AB76-F8F636E27FA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5301" y="1370897"/>
                <a:ext cx="1394" cy="1497226"/>
              </a:xfrm>
              <a:prstGeom prst="curvedConnector3">
                <a:avLst>
                  <a:gd name="adj1" fmla="val 16997202"/>
                </a:avLst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urved Connector 48">
                <a:extLst>
                  <a:ext uri="{FF2B5EF4-FFF2-40B4-BE49-F238E27FC236}">
                    <a16:creationId xmlns:a16="http://schemas.microsoft.com/office/drawing/2014/main" id="{9082FA3E-4A23-E446-AEEA-1404483BCFA1}"/>
                  </a:ext>
                </a:extLst>
              </p:cNvPr>
              <p:cNvCxnSpPr>
                <a:cxnSpLocks/>
              </p:cNvCxnSpPr>
              <p:nvPr/>
            </p:nvCxnSpPr>
            <p:spPr>
              <a:xfrm rot="9000000" flipH="1" flipV="1">
                <a:off x="5433950" y="2598977"/>
                <a:ext cx="1394" cy="1497226"/>
              </a:xfrm>
              <a:prstGeom prst="curvedConnector3">
                <a:avLst>
                  <a:gd name="adj1" fmla="val 16997202"/>
                </a:avLst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Curved Connector 49">
                <a:extLst>
                  <a:ext uri="{FF2B5EF4-FFF2-40B4-BE49-F238E27FC236}">
                    <a16:creationId xmlns:a16="http://schemas.microsoft.com/office/drawing/2014/main" id="{908A38DD-ACF5-0449-954C-A5A06D6ABF9D}"/>
                  </a:ext>
                </a:extLst>
              </p:cNvPr>
              <p:cNvCxnSpPr>
                <a:cxnSpLocks/>
              </p:cNvCxnSpPr>
              <p:nvPr/>
            </p:nvCxnSpPr>
            <p:spPr>
              <a:xfrm rot="9000000">
                <a:off x="5259425" y="2699736"/>
                <a:ext cx="1394" cy="1497226"/>
              </a:xfrm>
              <a:prstGeom prst="curvedConnector3">
                <a:avLst>
                  <a:gd name="adj1" fmla="val 16997202"/>
                </a:avLst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urved Connector 51">
                <a:extLst>
                  <a:ext uri="{FF2B5EF4-FFF2-40B4-BE49-F238E27FC236}">
                    <a16:creationId xmlns:a16="http://schemas.microsoft.com/office/drawing/2014/main" id="{559A6BB0-0DBB-1441-B07A-22C9A0753C70}"/>
                  </a:ext>
                </a:extLst>
              </p:cNvPr>
              <p:cNvCxnSpPr>
                <a:cxnSpLocks/>
              </p:cNvCxnSpPr>
              <p:nvPr/>
            </p:nvCxnSpPr>
            <p:spPr>
              <a:xfrm rot="12600000" flipV="1">
                <a:off x="6783038" y="2598977"/>
                <a:ext cx="1394" cy="1497226"/>
              </a:xfrm>
              <a:prstGeom prst="curvedConnector3">
                <a:avLst>
                  <a:gd name="adj1" fmla="val 16997202"/>
                </a:avLst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Curved Connector 52">
                <a:extLst>
                  <a:ext uri="{FF2B5EF4-FFF2-40B4-BE49-F238E27FC236}">
                    <a16:creationId xmlns:a16="http://schemas.microsoft.com/office/drawing/2014/main" id="{D1B518FF-89F4-B54D-9EE0-2AAD8A29CEE6}"/>
                  </a:ext>
                </a:extLst>
              </p:cNvPr>
              <p:cNvCxnSpPr>
                <a:cxnSpLocks/>
              </p:cNvCxnSpPr>
              <p:nvPr/>
            </p:nvCxnSpPr>
            <p:spPr>
              <a:xfrm rot="12600000" flipH="1">
                <a:off x="6957563" y="2699736"/>
                <a:ext cx="1394" cy="1497226"/>
              </a:xfrm>
              <a:prstGeom prst="curvedConnector3">
                <a:avLst>
                  <a:gd name="adj1" fmla="val 16997202"/>
                </a:avLst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FDC090C-1B82-584A-8046-BB48292C993D}"/>
                  </a:ext>
                </a:extLst>
              </p:cNvPr>
              <p:cNvSpPr txBox="1"/>
              <p:nvPr/>
            </p:nvSpPr>
            <p:spPr>
              <a:xfrm>
                <a:off x="5712466" y="1671531"/>
                <a:ext cx="802895" cy="499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P2V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95657B6-A2A0-A441-8E5E-17EB8428A77A}"/>
                  </a:ext>
                </a:extLst>
              </p:cNvPr>
              <p:cNvSpPr txBox="1"/>
              <p:nvPr/>
            </p:nvSpPr>
            <p:spPr>
              <a:xfrm>
                <a:off x="5712466" y="2352392"/>
                <a:ext cx="802895" cy="499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V2P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8DBFABB-36AC-A14E-A4AD-73800C48C8D9}"/>
                  </a:ext>
                </a:extLst>
              </p:cNvPr>
              <p:cNvSpPr txBox="1"/>
              <p:nvPr/>
            </p:nvSpPr>
            <p:spPr>
              <a:xfrm rot="18000000">
                <a:off x="6879724" y="3483478"/>
                <a:ext cx="836316" cy="499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O2V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5FB23C9-EA36-2147-80F8-4109443C9B64}"/>
                  </a:ext>
                </a:extLst>
              </p:cNvPr>
              <p:cNvSpPr txBox="1"/>
              <p:nvPr/>
            </p:nvSpPr>
            <p:spPr>
              <a:xfrm rot="18000000">
                <a:off x="6280081" y="3202395"/>
                <a:ext cx="836316" cy="499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V2O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64E62F7-F7FF-7F4C-A847-A8586DC202A5}"/>
                  </a:ext>
                </a:extLst>
              </p:cNvPr>
              <p:cNvSpPr txBox="1"/>
              <p:nvPr/>
            </p:nvSpPr>
            <p:spPr>
              <a:xfrm rot="3600000">
                <a:off x="4510252" y="3483478"/>
                <a:ext cx="825177" cy="499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O2P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00BC8E0-5BD1-D94A-8BD4-709E99BF4768}"/>
                  </a:ext>
                </a:extLst>
              </p:cNvPr>
              <p:cNvSpPr txBox="1"/>
              <p:nvPr/>
            </p:nvSpPr>
            <p:spPr>
              <a:xfrm rot="3600000">
                <a:off x="5105727" y="3202395"/>
                <a:ext cx="825177" cy="499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P2O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54D8AD1-ABE1-8E4D-9DCC-1BA4E8026FA7}"/>
                </a:ext>
              </a:extLst>
            </p:cNvPr>
            <p:cNvSpPr txBox="1"/>
            <p:nvPr/>
          </p:nvSpPr>
          <p:spPr>
            <a:xfrm>
              <a:off x="3040687" y="5319772"/>
              <a:ext cx="1870943" cy="641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 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12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53D472DF-C922-2C48-B377-6701A4EF4AC8}"/>
              </a:ext>
            </a:extLst>
          </p:cNvPr>
          <p:cNvGrpSpPr/>
          <p:nvPr/>
        </p:nvGrpSpPr>
        <p:grpSpPr>
          <a:xfrm>
            <a:off x="2196009" y="2124720"/>
            <a:ext cx="7736550" cy="2616100"/>
            <a:chOff x="2196009" y="2124720"/>
            <a:chExt cx="7736550" cy="26161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562FFB7-0E9B-7A44-B2EC-9A10E37E1B23}"/>
                </a:ext>
              </a:extLst>
            </p:cNvPr>
            <p:cNvSpPr/>
            <p:nvPr/>
          </p:nvSpPr>
          <p:spPr>
            <a:xfrm>
              <a:off x="2196009" y="2124720"/>
              <a:ext cx="7736550" cy="261610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2588F0D-3C6C-2342-B4DC-91DE961C210F}"/>
                </a:ext>
              </a:extLst>
            </p:cNvPr>
            <p:cNvGrpSpPr/>
            <p:nvPr/>
          </p:nvGrpSpPr>
          <p:grpSpPr>
            <a:xfrm>
              <a:off x="2259441" y="2190030"/>
              <a:ext cx="7593765" cy="2477940"/>
              <a:chOff x="2297109" y="2190030"/>
              <a:chExt cx="7593765" cy="247794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9FE6EBB-9D03-5D49-BA9A-4FEB92E825A2}"/>
                  </a:ext>
                </a:extLst>
              </p:cNvPr>
              <p:cNvSpPr/>
              <p:nvPr/>
            </p:nvSpPr>
            <p:spPr>
              <a:xfrm>
                <a:off x="3179227" y="2190030"/>
                <a:ext cx="5833546" cy="24779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54D8AD1-ABE1-8E4D-9DCC-1BA4E8026FA7}"/>
                  </a:ext>
                </a:extLst>
              </p:cNvPr>
              <p:cNvSpPr txBox="1"/>
              <p:nvPr/>
            </p:nvSpPr>
            <p:spPr>
              <a:xfrm>
                <a:off x="3179227" y="4329416"/>
                <a:ext cx="15014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Job: </a:t>
                </a:r>
                <a:r>
                  <a:rPr lang="en-US" sz="1600" b="1" dirty="0" err="1"/>
                  <a:t>GetVarInfo</a:t>
                </a:r>
                <a:endParaRPr lang="en-US" sz="1600" b="1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05A6646-DA8A-E041-80E3-A197A6720A1F}"/>
                  </a:ext>
                </a:extLst>
              </p:cNvPr>
              <p:cNvSpPr/>
              <p:nvPr/>
            </p:nvSpPr>
            <p:spPr>
              <a:xfrm>
                <a:off x="2297109" y="3134632"/>
                <a:ext cx="578990" cy="57899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b="1" dirty="0"/>
                  <a:t>HDFS</a:t>
                </a:r>
                <a:endParaRPr lang="en-US" sz="800" b="1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5F5D5F1-5DB4-D642-92BB-78508245C179}"/>
                  </a:ext>
                </a:extLst>
              </p:cNvPr>
              <p:cNvSpPr/>
              <p:nvPr/>
            </p:nvSpPr>
            <p:spPr>
              <a:xfrm>
                <a:off x="5165726" y="3603896"/>
                <a:ext cx="1860548" cy="91597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bIns="0" rtlCol="0" anchor="b" anchorCtr="0"/>
              <a:lstStyle/>
              <a:p>
                <a:pPr algn="ctr"/>
                <a:r>
                  <a:rPr lang="en-US" sz="1400" b="1" dirty="0"/>
                  <a:t>Operation</a:t>
                </a:r>
                <a:endParaRPr lang="en-US" sz="1000" b="1" dirty="0"/>
              </a:p>
              <a:p>
                <a:pPr algn="ctr"/>
                <a:r>
                  <a:rPr lang="en-US" sz="1000" b="1" dirty="0"/>
                  <a:t>BYPASS</a:t>
                </a:r>
                <a:endParaRPr lang="en-US" sz="800" b="1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490DCC-B085-B741-9E16-7B9CFBE5D01B}"/>
                  </a:ext>
                </a:extLst>
              </p:cNvPr>
              <p:cNvSpPr txBox="1"/>
              <p:nvPr/>
            </p:nvSpPr>
            <p:spPr>
              <a:xfrm>
                <a:off x="5168127" y="3943873"/>
                <a:ext cx="524503" cy="246221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dirty="0" err="1"/>
                  <a:t>inData</a:t>
                </a:r>
                <a:endParaRPr lang="en-US" sz="1000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77C3E3-4E0F-3642-ABA1-8D7C1BA00885}"/>
                  </a:ext>
                </a:extLst>
              </p:cNvPr>
              <p:cNvSpPr txBox="1"/>
              <p:nvPr/>
            </p:nvSpPr>
            <p:spPr>
              <a:xfrm>
                <a:off x="6420018" y="3943530"/>
                <a:ext cx="606256" cy="246221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dirty="0" err="1"/>
                  <a:t>outData</a:t>
                </a:r>
                <a:endParaRPr lang="en-US" sz="10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9FA316-3835-EE47-93D6-F3C39F24E93B}"/>
                  </a:ext>
                </a:extLst>
              </p:cNvPr>
              <p:cNvSpPr txBox="1"/>
              <p:nvPr/>
            </p:nvSpPr>
            <p:spPr>
              <a:xfrm>
                <a:off x="5703103" y="3603896"/>
                <a:ext cx="785793" cy="246221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Parameters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6658D16-5E07-E146-95BC-0697DD1107A9}"/>
                  </a:ext>
                </a:extLst>
              </p:cNvPr>
              <p:cNvSpPr/>
              <p:nvPr/>
            </p:nvSpPr>
            <p:spPr>
              <a:xfrm>
                <a:off x="3305178" y="2338129"/>
                <a:ext cx="1860548" cy="730633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bIns="144000" rtlCol="0" anchor="t" anchorCtr="0"/>
              <a:lstStyle/>
              <a:p>
                <a:pPr algn="ctr"/>
                <a:r>
                  <a:rPr lang="en-US" sz="1400" b="1" dirty="0" err="1"/>
                  <a:t>DataHandle</a:t>
                </a:r>
                <a:endParaRPr lang="en-US" sz="1100" b="1" dirty="0"/>
              </a:p>
              <a:p>
                <a:pPr algn="ctr"/>
                <a:r>
                  <a:rPr lang="en-US" sz="1000" b="1" dirty="0" err="1"/>
                  <a:t>InGt</a:t>
                </a:r>
                <a:endParaRPr lang="en-US" sz="1000" b="1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13A3EE4-9A5F-5F49-93B7-2ED53E2DBCDB}"/>
                  </a:ext>
                </a:extLst>
              </p:cNvPr>
              <p:cNvSpPr txBox="1"/>
              <p:nvPr/>
            </p:nvSpPr>
            <p:spPr>
              <a:xfrm>
                <a:off x="3305178" y="2822541"/>
                <a:ext cx="595035" cy="246221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VCF File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D5B3E2-00C8-A34E-9E21-BD964A1063B8}"/>
                  </a:ext>
                </a:extLst>
              </p:cNvPr>
              <p:cNvSpPr txBox="1"/>
              <p:nvPr/>
            </p:nvSpPr>
            <p:spPr>
              <a:xfrm>
                <a:off x="4354285" y="2822542"/>
                <a:ext cx="811441" cy="246221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dirty="0" err="1"/>
                  <a:t>MatrixTable</a:t>
                </a:r>
                <a:endParaRPr lang="en-US" sz="1000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49337A6-527B-9445-A0A5-058F39574852}"/>
                  </a:ext>
                </a:extLst>
              </p:cNvPr>
              <p:cNvSpPr/>
              <p:nvPr/>
            </p:nvSpPr>
            <p:spPr>
              <a:xfrm>
                <a:off x="7026274" y="2338130"/>
                <a:ext cx="1860548" cy="730633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bIns="144000" rtlCol="0" anchor="t" anchorCtr="0"/>
              <a:lstStyle/>
              <a:p>
                <a:pPr algn="ctr"/>
                <a:r>
                  <a:rPr lang="en-US" sz="1400" b="1" dirty="0" err="1"/>
                  <a:t>DataHandle</a:t>
                </a:r>
                <a:endParaRPr lang="en-US" sz="1000" b="1" dirty="0"/>
              </a:p>
              <a:p>
                <a:pPr algn="ctr"/>
                <a:r>
                  <a:rPr lang="en-US" sz="1000" b="1" dirty="0" err="1"/>
                  <a:t>VarInfo</a:t>
                </a:r>
                <a:endParaRPr lang="en-US" sz="800" b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907AAF4-87A3-A34B-8764-2616BD11E64B}"/>
                  </a:ext>
                </a:extLst>
              </p:cNvPr>
              <p:cNvSpPr txBox="1"/>
              <p:nvPr/>
            </p:nvSpPr>
            <p:spPr>
              <a:xfrm>
                <a:off x="8296631" y="2822541"/>
                <a:ext cx="588623" cy="246221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TSV File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DF9E9B6-C38E-4047-A1EC-1BE99D7AF648}"/>
                  </a:ext>
                </a:extLst>
              </p:cNvPr>
              <p:cNvSpPr txBox="1"/>
              <p:nvPr/>
            </p:nvSpPr>
            <p:spPr>
              <a:xfrm>
                <a:off x="7026274" y="2822542"/>
                <a:ext cx="667170" cy="246221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dirty="0" err="1"/>
                  <a:t>HailTable</a:t>
                </a:r>
                <a:endParaRPr lang="en-US" sz="1000" dirty="0"/>
              </a:p>
            </p:txBody>
          </p:sp>
          <p:cxnSp>
            <p:nvCxnSpPr>
              <p:cNvPr id="13" name="Elbow Connector 12">
                <a:extLst>
                  <a:ext uri="{FF2B5EF4-FFF2-40B4-BE49-F238E27FC236}">
                    <a16:creationId xmlns:a16="http://schemas.microsoft.com/office/drawing/2014/main" id="{877625FD-6095-AB4A-83CC-F15DD7D3ABBA}"/>
                  </a:ext>
                </a:extLst>
              </p:cNvPr>
              <p:cNvCxnSpPr>
                <a:stCxn id="27" idx="2"/>
                <a:endCxn id="2" idx="1"/>
              </p:cNvCxnSpPr>
              <p:nvPr/>
            </p:nvCxnSpPr>
            <p:spPr>
              <a:xfrm rot="16200000" flipH="1">
                <a:off x="4464956" y="3363812"/>
                <a:ext cx="998221" cy="408121"/>
              </a:xfrm>
              <a:prstGeom prst="bentConnector2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>
                <a:extLst>
                  <a:ext uri="{FF2B5EF4-FFF2-40B4-BE49-F238E27FC236}">
                    <a16:creationId xmlns:a16="http://schemas.microsoft.com/office/drawing/2014/main" id="{453595DE-2283-F34C-9587-7B8755541700}"/>
                  </a:ext>
                </a:extLst>
              </p:cNvPr>
              <p:cNvCxnSpPr>
                <a:stCxn id="3" idx="3"/>
                <a:endCxn id="36" idx="2"/>
              </p:cNvCxnSpPr>
              <p:nvPr/>
            </p:nvCxnSpPr>
            <p:spPr>
              <a:xfrm flipV="1">
                <a:off x="7026274" y="3068763"/>
                <a:ext cx="333585" cy="997878"/>
              </a:xfrm>
              <a:prstGeom prst="bentConnector2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9CBF82A-60B4-0240-AB9A-3673E423C219}"/>
                  </a:ext>
                </a:extLst>
              </p:cNvPr>
              <p:cNvSpPr/>
              <p:nvPr/>
            </p:nvSpPr>
            <p:spPr>
              <a:xfrm>
                <a:off x="9311884" y="3143275"/>
                <a:ext cx="578990" cy="57899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b="1" dirty="0"/>
                  <a:t>S3</a:t>
                </a:r>
                <a:endParaRPr lang="en-US" sz="800" b="1" dirty="0"/>
              </a:p>
            </p:txBody>
          </p:sp>
          <p:cxnSp>
            <p:nvCxnSpPr>
              <p:cNvPr id="17" name="Elbow Connector 16">
                <a:extLst>
                  <a:ext uri="{FF2B5EF4-FFF2-40B4-BE49-F238E27FC236}">
                    <a16:creationId xmlns:a16="http://schemas.microsoft.com/office/drawing/2014/main" id="{AA8FA746-E563-434F-8121-A9E8DD948D7B}"/>
                  </a:ext>
                </a:extLst>
              </p:cNvPr>
              <p:cNvCxnSpPr>
                <a:cxnSpLocks/>
                <a:stCxn id="6" idx="6"/>
                <a:endCxn id="26" idx="2"/>
              </p:cNvCxnSpPr>
              <p:nvPr/>
            </p:nvCxnSpPr>
            <p:spPr>
              <a:xfrm flipV="1">
                <a:off x="2876099" y="3068762"/>
                <a:ext cx="726597" cy="355365"/>
              </a:xfrm>
              <a:prstGeom prst="bentConnector2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Elbow Connector 18">
                <a:extLst>
                  <a:ext uri="{FF2B5EF4-FFF2-40B4-BE49-F238E27FC236}">
                    <a16:creationId xmlns:a16="http://schemas.microsoft.com/office/drawing/2014/main" id="{E69951F8-90A8-F94F-8435-B533A2143411}"/>
                  </a:ext>
                </a:extLst>
              </p:cNvPr>
              <p:cNvCxnSpPr>
                <a:cxnSpLocks/>
                <a:stCxn id="35" idx="2"/>
                <a:endCxn id="43" idx="2"/>
              </p:cNvCxnSpPr>
              <p:nvPr/>
            </p:nvCxnSpPr>
            <p:spPr>
              <a:xfrm rot="16200000" flipH="1">
                <a:off x="8769409" y="2890295"/>
                <a:ext cx="364008" cy="720941"/>
              </a:xfrm>
              <a:prstGeom prst="bentConnector2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0B32E99-54F8-064B-9826-6C360E847194}"/>
                  </a:ext>
                </a:extLst>
              </p:cNvPr>
              <p:cNvSpPr txBox="1"/>
              <p:nvPr/>
            </p:nvSpPr>
            <p:spPr>
              <a:xfrm>
                <a:off x="5747987" y="2499363"/>
                <a:ext cx="696024" cy="246221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axis: rows</a:t>
                </a:r>
              </a:p>
            </p:txBody>
          </p:sp>
          <p:cxnSp>
            <p:nvCxnSpPr>
              <p:cNvPr id="51" name="Elbow Connector 50">
                <a:extLst>
                  <a:ext uri="{FF2B5EF4-FFF2-40B4-BE49-F238E27FC236}">
                    <a16:creationId xmlns:a16="http://schemas.microsoft.com/office/drawing/2014/main" id="{372559D4-30E3-944A-8642-663970AA882E}"/>
                  </a:ext>
                </a:extLst>
              </p:cNvPr>
              <p:cNvCxnSpPr>
                <a:cxnSpLocks/>
                <a:stCxn id="48" idx="2"/>
                <a:endCxn id="24" idx="0"/>
              </p:cNvCxnSpPr>
              <p:nvPr/>
            </p:nvCxnSpPr>
            <p:spPr>
              <a:xfrm rot="16200000" flipH="1">
                <a:off x="5666843" y="3174739"/>
                <a:ext cx="858312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F526A0D-75F1-F941-A425-E0D1885DE909}"/>
                  </a:ext>
                </a:extLst>
              </p:cNvPr>
              <p:cNvSpPr/>
              <p:nvPr/>
            </p:nvSpPr>
            <p:spPr>
              <a:xfrm>
                <a:off x="4235452" y="3327369"/>
                <a:ext cx="1080247" cy="20326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/>
                  <a:t>MicroOperations</a:t>
                </a:r>
                <a:endParaRPr lang="en-US" sz="1000" b="1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7D2C0D9-858A-8F4E-8D29-3BF9E55AE141}"/>
                  </a:ext>
                </a:extLst>
              </p:cNvPr>
              <p:cNvSpPr/>
              <p:nvPr/>
            </p:nvSpPr>
            <p:spPr>
              <a:xfrm>
                <a:off x="6871246" y="3322496"/>
                <a:ext cx="1080247" cy="20326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/>
                  <a:t>MicroOperations</a:t>
                </a:r>
                <a:endParaRPr lang="en-US" sz="1000" b="1" dirty="0"/>
              </a:p>
            </p:txBody>
          </p:sp>
          <p:cxnSp>
            <p:nvCxnSpPr>
              <p:cNvPr id="29" name="Elbow Connector 28">
                <a:extLst>
                  <a:ext uri="{FF2B5EF4-FFF2-40B4-BE49-F238E27FC236}">
                    <a16:creationId xmlns:a16="http://schemas.microsoft.com/office/drawing/2014/main" id="{62A57C0C-0608-B741-A7A3-594346930E0E}"/>
                  </a:ext>
                </a:extLst>
              </p:cNvPr>
              <p:cNvCxnSpPr>
                <a:cxnSpLocks/>
                <a:stCxn id="26" idx="3"/>
                <a:endCxn id="27" idx="1"/>
              </p:cNvCxnSpPr>
              <p:nvPr/>
            </p:nvCxnSpPr>
            <p:spPr>
              <a:xfrm>
                <a:off x="3900213" y="2945652"/>
                <a:ext cx="454072" cy="1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>
                <a:extLst>
                  <a:ext uri="{FF2B5EF4-FFF2-40B4-BE49-F238E27FC236}">
                    <a16:creationId xmlns:a16="http://schemas.microsoft.com/office/drawing/2014/main" id="{584E6759-4518-A14E-B8A4-1913CD25EC1E}"/>
                  </a:ext>
                </a:extLst>
              </p:cNvPr>
              <p:cNvCxnSpPr>
                <a:cxnSpLocks/>
                <a:stCxn id="36" idx="3"/>
                <a:endCxn id="35" idx="1"/>
              </p:cNvCxnSpPr>
              <p:nvPr/>
            </p:nvCxnSpPr>
            <p:spPr>
              <a:xfrm flipV="1">
                <a:off x="7693444" y="2945652"/>
                <a:ext cx="603187" cy="1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38">
                <a:extLst>
                  <a:ext uri="{FF2B5EF4-FFF2-40B4-BE49-F238E27FC236}">
                    <a16:creationId xmlns:a16="http://schemas.microsoft.com/office/drawing/2014/main" id="{746B50C4-30FF-A244-8FD1-116E9BA30C43}"/>
                  </a:ext>
                </a:extLst>
              </p:cNvPr>
              <p:cNvCxnSpPr>
                <a:cxnSpLocks/>
                <a:stCxn id="2" idx="3"/>
                <a:endCxn id="3" idx="1"/>
              </p:cNvCxnSpPr>
              <p:nvPr/>
            </p:nvCxnSpPr>
            <p:spPr>
              <a:xfrm flipV="1">
                <a:off x="5692630" y="4066641"/>
                <a:ext cx="727388" cy="343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4937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BA48F53F-A7D4-5D44-8A9F-CA14AA336320}"/>
              </a:ext>
            </a:extLst>
          </p:cNvPr>
          <p:cNvGrpSpPr/>
          <p:nvPr/>
        </p:nvGrpSpPr>
        <p:grpSpPr>
          <a:xfrm>
            <a:off x="5212977" y="1112434"/>
            <a:ext cx="1464234" cy="4892197"/>
            <a:chOff x="5212977" y="1112434"/>
            <a:chExt cx="1464234" cy="489219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B2FDB7D-3416-154A-AF09-EC7F38399952}"/>
                </a:ext>
              </a:extLst>
            </p:cNvPr>
            <p:cNvSpPr/>
            <p:nvPr/>
          </p:nvSpPr>
          <p:spPr>
            <a:xfrm rot="16200000">
              <a:off x="3498995" y="2826416"/>
              <a:ext cx="4892197" cy="14642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Usual Workflow</a:t>
              </a: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C117416-0E1E-AF4F-87C9-0CABEAC57D31}"/>
                </a:ext>
              </a:extLst>
            </p:cNvPr>
            <p:cNvGrpSpPr/>
            <p:nvPr/>
          </p:nvGrpSpPr>
          <p:grpSpPr>
            <a:xfrm>
              <a:off x="5680635" y="1209006"/>
              <a:ext cx="830730" cy="4439987"/>
              <a:chOff x="5831541" y="408260"/>
              <a:chExt cx="830730" cy="4439987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E095D430-6BEF-1E42-9944-7EAC8FB453BD}"/>
                  </a:ext>
                </a:extLst>
              </p:cNvPr>
              <p:cNvGrpSpPr/>
              <p:nvPr/>
            </p:nvGrpSpPr>
            <p:grpSpPr>
              <a:xfrm>
                <a:off x="5862917" y="3617062"/>
                <a:ext cx="799354" cy="670476"/>
                <a:chOff x="5831541" y="847548"/>
                <a:chExt cx="799354" cy="670476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D4AD0BF-272D-B74B-BDFE-52B83ADC19FD}"/>
                    </a:ext>
                  </a:extLst>
                </p:cNvPr>
                <p:cNvSpPr/>
                <p:nvPr/>
              </p:nvSpPr>
              <p:spPr>
                <a:xfrm rot="16200000">
                  <a:off x="5895980" y="783109"/>
                  <a:ext cx="670476" cy="799354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b="1" dirty="0"/>
                    <a:t>Process</a:t>
                  </a: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BBB51262-99E0-E647-B953-C5F9AE8959D5}"/>
                    </a:ext>
                  </a:extLst>
                </p:cNvPr>
                <p:cNvSpPr/>
                <p:nvPr/>
              </p:nvSpPr>
              <p:spPr>
                <a:xfrm>
                  <a:off x="6095999" y="1126201"/>
                  <a:ext cx="472142" cy="245035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Task</a:t>
                  </a: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BBDB2947-5AE9-F54D-A7B9-FA82E1039DCA}"/>
                  </a:ext>
                </a:extLst>
              </p:cNvPr>
              <p:cNvGrpSpPr/>
              <p:nvPr/>
            </p:nvGrpSpPr>
            <p:grpSpPr>
              <a:xfrm>
                <a:off x="5831541" y="2235225"/>
                <a:ext cx="799354" cy="670476"/>
                <a:chOff x="5831541" y="847548"/>
                <a:chExt cx="799354" cy="670476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F83A3001-7EBD-6947-93EC-FE2729E0C771}"/>
                    </a:ext>
                  </a:extLst>
                </p:cNvPr>
                <p:cNvSpPr/>
                <p:nvPr/>
              </p:nvSpPr>
              <p:spPr>
                <a:xfrm rot="16200000">
                  <a:off x="5895980" y="783109"/>
                  <a:ext cx="670476" cy="799354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b="1" dirty="0"/>
                    <a:t>Process</a:t>
                  </a: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1E867E1E-1A7F-C74C-83B2-FBFA52495515}"/>
                    </a:ext>
                  </a:extLst>
                </p:cNvPr>
                <p:cNvSpPr/>
                <p:nvPr/>
              </p:nvSpPr>
              <p:spPr>
                <a:xfrm>
                  <a:off x="6095999" y="1126201"/>
                  <a:ext cx="472142" cy="245035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Task</a:t>
                  </a: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A5AC46F-EB22-5848-84C5-F76463EDE3CD}"/>
                  </a:ext>
                </a:extLst>
              </p:cNvPr>
              <p:cNvGrpSpPr/>
              <p:nvPr/>
            </p:nvGrpSpPr>
            <p:grpSpPr>
              <a:xfrm>
                <a:off x="5831541" y="847548"/>
                <a:ext cx="799354" cy="670476"/>
                <a:chOff x="5831541" y="847548"/>
                <a:chExt cx="799354" cy="670476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CC5DAC6-2918-5D46-9FBC-A56C96669833}"/>
                    </a:ext>
                  </a:extLst>
                </p:cNvPr>
                <p:cNvSpPr/>
                <p:nvPr/>
              </p:nvSpPr>
              <p:spPr>
                <a:xfrm rot="16200000">
                  <a:off x="5895980" y="783109"/>
                  <a:ext cx="670476" cy="799354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b="1" dirty="0"/>
                    <a:t>Process</a:t>
                  </a: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B1DF19C-9376-6241-9022-61F220B752E7}"/>
                    </a:ext>
                  </a:extLst>
                </p:cNvPr>
                <p:cNvSpPr/>
                <p:nvPr/>
              </p:nvSpPr>
              <p:spPr>
                <a:xfrm>
                  <a:off x="6095999" y="1126201"/>
                  <a:ext cx="472142" cy="245035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Task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55040A36-E08A-1343-9E47-246D213D9842}"/>
                  </a:ext>
                </a:extLst>
              </p:cNvPr>
              <p:cNvGrpSpPr/>
              <p:nvPr/>
            </p:nvGrpSpPr>
            <p:grpSpPr>
              <a:xfrm>
                <a:off x="6001870" y="1371236"/>
                <a:ext cx="660401" cy="1142642"/>
                <a:chOff x="6001870" y="1371236"/>
                <a:chExt cx="660401" cy="1142642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4FA4F195-AFD3-0C49-9E23-7CF41E0512A5}"/>
                    </a:ext>
                  </a:extLst>
                </p:cNvPr>
                <p:cNvSpPr/>
                <p:nvPr/>
              </p:nvSpPr>
              <p:spPr>
                <a:xfrm>
                  <a:off x="6001870" y="1797804"/>
                  <a:ext cx="660401" cy="274918"/>
                </a:xfrm>
                <a:prstGeom prst="ellips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Files</a:t>
                  </a:r>
                </a:p>
              </p:txBody>
            </p: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1ABB8F90-C6D4-F641-89D3-950FBD323922}"/>
                    </a:ext>
                  </a:extLst>
                </p:cNvPr>
                <p:cNvCxnSpPr>
                  <a:stCxn id="5" idx="2"/>
                  <a:endCxn id="10" idx="0"/>
                </p:cNvCxnSpPr>
                <p:nvPr/>
              </p:nvCxnSpPr>
              <p:spPr>
                <a:xfrm>
                  <a:off x="6332070" y="1371236"/>
                  <a:ext cx="1" cy="43200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BB32E303-7664-D74A-9F38-F633B04F35E1}"/>
                    </a:ext>
                  </a:extLst>
                </p:cNvPr>
                <p:cNvCxnSpPr>
                  <a:cxnSpLocks/>
                  <a:stCxn id="10" idx="4"/>
                  <a:endCxn id="70" idx="0"/>
                </p:cNvCxnSpPr>
                <p:nvPr/>
              </p:nvCxnSpPr>
              <p:spPr>
                <a:xfrm flipH="1">
                  <a:off x="6332070" y="2072722"/>
                  <a:ext cx="1" cy="441156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8AFB98AE-89F6-3B47-9781-AF3C2B1BAB67}"/>
                  </a:ext>
                </a:extLst>
              </p:cNvPr>
              <p:cNvGrpSpPr/>
              <p:nvPr/>
            </p:nvGrpSpPr>
            <p:grpSpPr>
              <a:xfrm>
                <a:off x="6001870" y="2757787"/>
                <a:ext cx="660401" cy="1142642"/>
                <a:chOff x="6001870" y="2757787"/>
                <a:chExt cx="660401" cy="1142642"/>
              </a:xfrm>
            </p:grpSpPr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B855A3AE-0460-A542-8F2C-167A407C2591}"/>
                    </a:ext>
                  </a:extLst>
                </p:cNvPr>
                <p:cNvSpPr/>
                <p:nvPr/>
              </p:nvSpPr>
              <p:spPr>
                <a:xfrm>
                  <a:off x="6001870" y="3184355"/>
                  <a:ext cx="660401" cy="274918"/>
                </a:xfrm>
                <a:prstGeom prst="ellips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Files</a:t>
                  </a:r>
                </a:p>
              </p:txBody>
            </p: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53A866BE-EB06-A049-9015-D6243A084113}"/>
                    </a:ext>
                  </a:extLst>
                </p:cNvPr>
                <p:cNvCxnSpPr>
                  <a:endCxn id="72" idx="0"/>
                </p:cNvCxnSpPr>
                <p:nvPr/>
              </p:nvCxnSpPr>
              <p:spPr>
                <a:xfrm>
                  <a:off x="6332070" y="2757787"/>
                  <a:ext cx="1" cy="43200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390B3084-83A5-CF42-9A27-4CA202DB54D3}"/>
                    </a:ext>
                  </a:extLst>
                </p:cNvPr>
                <p:cNvCxnSpPr>
                  <a:cxnSpLocks/>
                  <a:stCxn id="72" idx="4"/>
                </p:cNvCxnSpPr>
                <p:nvPr/>
              </p:nvCxnSpPr>
              <p:spPr>
                <a:xfrm flipH="1">
                  <a:off x="6332070" y="3459273"/>
                  <a:ext cx="1" cy="441156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D5E214A-0108-2F46-98F3-B4216A1782A9}"/>
                  </a:ext>
                </a:extLst>
              </p:cNvPr>
              <p:cNvGrpSpPr/>
              <p:nvPr/>
            </p:nvGrpSpPr>
            <p:grpSpPr>
              <a:xfrm>
                <a:off x="6001870" y="4146761"/>
                <a:ext cx="660401" cy="701486"/>
                <a:chOff x="6001870" y="4146761"/>
                <a:chExt cx="660401" cy="701486"/>
              </a:xfrm>
            </p:grpSpPr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DC76079E-79A9-1640-8258-5F721DB3A564}"/>
                    </a:ext>
                  </a:extLst>
                </p:cNvPr>
                <p:cNvSpPr/>
                <p:nvPr/>
              </p:nvSpPr>
              <p:spPr>
                <a:xfrm>
                  <a:off x="6001870" y="4573329"/>
                  <a:ext cx="660401" cy="274918"/>
                </a:xfrm>
                <a:prstGeom prst="ellips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Files</a:t>
                  </a:r>
                </a:p>
              </p:txBody>
            </p: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C419AF8E-1FAD-D84E-9567-8F4F5658B733}"/>
                    </a:ext>
                  </a:extLst>
                </p:cNvPr>
                <p:cNvCxnSpPr>
                  <a:endCxn id="78" idx="0"/>
                </p:cNvCxnSpPr>
                <p:nvPr/>
              </p:nvCxnSpPr>
              <p:spPr>
                <a:xfrm>
                  <a:off x="6332070" y="4146761"/>
                  <a:ext cx="1" cy="43200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F7E7593C-A3BD-8A45-81DD-1E5244F1517B}"/>
                  </a:ext>
                </a:extLst>
              </p:cNvPr>
              <p:cNvGrpSpPr/>
              <p:nvPr/>
            </p:nvGrpSpPr>
            <p:grpSpPr>
              <a:xfrm>
                <a:off x="6001870" y="408260"/>
                <a:ext cx="660401" cy="716074"/>
                <a:chOff x="6001870" y="408260"/>
                <a:chExt cx="660401" cy="716074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694783E4-243B-294D-814F-7BEC7094C7AF}"/>
                    </a:ext>
                  </a:extLst>
                </p:cNvPr>
                <p:cNvSpPr/>
                <p:nvPr/>
              </p:nvSpPr>
              <p:spPr>
                <a:xfrm>
                  <a:off x="6001870" y="408260"/>
                  <a:ext cx="660401" cy="274918"/>
                </a:xfrm>
                <a:prstGeom prst="ellips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Files</a:t>
                  </a:r>
                </a:p>
              </p:txBody>
            </p: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F843C2B1-130C-554E-8456-97F3F841C0EA}"/>
                    </a:ext>
                  </a:extLst>
                </p:cNvPr>
                <p:cNvCxnSpPr>
                  <a:cxnSpLocks/>
                  <a:stCxn id="80" idx="4"/>
                </p:cNvCxnSpPr>
                <p:nvPr/>
              </p:nvCxnSpPr>
              <p:spPr>
                <a:xfrm flipH="1">
                  <a:off x="6332070" y="683178"/>
                  <a:ext cx="1" cy="441156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1088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3D1677-E277-4D45-86BE-194CB0D0A138}"/>
              </a:ext>
            </a:extLst>
          </p:cNvPr>
          <p:cNvGrpSpPr/>
          <p:nvPr/>
        </p:nvGrpSpPr>
        <p:grpSpPr>
          <a:xfrm>
            <a:off x="5286932" y="756409"/>
            <a:ext cx="2536268" cy="5345180"/>
            <a:chOff x="5286932" y="756409"/>
            <a:chExt cx="2536268" cy="534518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92A9B40-8E26-CA49-AE02-0E3285839DFE}"/>
                </a:ext>
              </a:extLst>
            </p:cNvPr>
            <p:cNvSpPr/>
            <p:nvPr/>
          </p:nvSpPr>
          <p:spPr>
            <a:xfrm rot="16200000">
              <a:off x="3882476" y="2160865"/>
              <a:ext cx="5345180" cy="2536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CAP Workflow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549A967-2784-F444-B75C-A1CC8F9E38A7}"/>
                </a:ext>
              </a:extLst>
            </p:cNvPr>
            <p:cNvGrpSpPr/>
            <p:nvPr/>
          </p:nvGrpSpPr>
          <p:grpSpPr>
            <a:xfrm>
              <a:off x="5664941" y="916824"/>
              <a:ext cx="1965514" cy="5024349"/>
              <a:chOff x="5664941" y="916824"/>
              <a:chExt cx="1965514" cy="5024349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BB02D4D-F911-1145-9D01-6CE2837E29A8}"/>
                  </a:ext>
                </a:extLst>
              </p:cNvPr>
              <p:cNvSpPr/>
              <p:nvPr/>
            </p:nvSpPr>
            <p:spPr>
              <a:xfrm rot="16200000">
                <a:off x="3675522" y="2906243"/>
                <a:ext cx="5024349" cy="10455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b="1" dirty="0"/>
                  <a:t>CAP Process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0979AAE-C3AD-1F46-A276-D3C6FF6744C6}"/>
                  </a:ext>
                </a:extLst>
              </p:cNvPr>
              <p:cNvSpPr/>
              <p:nvPr/>
            </p:nvSpPr>
            <p:spPr>
              <a:xfrm>
                <a:off x="5783732" y="3908491"/>
                <a:ext cx="1846721" cy="441156"/>
              </a:xfrm>
              <a:prstGeom prst="rect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E37979F3-587F-124D-B126-EC9FF2976AE5}"/>
                  </a:ext>
                </a:extLst>
              </p:cNvPr>
              <p:cNvSpPr/>
              <p:nvPr/>
            </p:nvSpPr>
            <p:spPr>
              <a:xfrm>
                <a:off x="5783733" y="2519383"/>
                <a:ext cx="1846721" cy="441156"/>
              </a:xfrm>
              <a:prstGeom prst="rect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739BD703-B930-FC47-BC2F-555E1B0F7890}"/>
                  </a:ext>
                </a:extLst>
              </p:cNvPr>
              <p:cNvSpPr/>
              <p:nvPr/>
            </p:nvSpPr>
            <p:spPr>
              <a:xfrm>
                <a:off x="5783733" y="5298458"/>
                <a:ext cx="1846721" cy="441156"/>
              </a:xfrm>
              <a:prstGeom prst="rect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47A2591-FA27-5041-A291-6D49722524F9}"/>
                  </a:ext>
                </a:extLst>
              </p:cNvPr>
              <p:cNvSpPr/>
              <p:nvPr/>
            </p:nvSpPr>
            <p:spPr>
              <a:xfrm>
                <a:off x="5783734" y="1125887"/>
                <a:ext cx="1846721" cy="441156"/>
              </a:xfrm>
              <a:prstGeom prst="rect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81EDD6C-296C-0941-B236-ED1BEEAA09E9}"/>
                  </a:ext>
                </a:extLst>
              </p:cNvPr>
              <p:cNvGrpSpPr/>
              <p:nvPr/>
            </p:nvGrpSpPr>
            <p:grpSpPr>
              <a:xfrm>
                <a:off x="5850964" y="1209006"/>
                <a:ext cx="660401" cy="4439987"/>
                <a:chOff x="5850964" y="1209006"/>
                <a:chExt cx="660401" cy="4439987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06D18286-61BB-704E-B7DF-2FDE26ED4630}"/>
                    </a:ext>
                  </a:extLst>
                </p:cNvPr>
                <p:cNvSpPr/>
                <p:nvPr/>
              </p:nvSpPr>
              <p:spPr>
                <a:xfrm>
                  <a:off x="5976469" y="4696461"/>
                  <a:ext cx="472142" cy="245035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Task</a:t>
                  </a: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D92043C9-8695-044D-9F0A-C21A2A43030B}"/>
                    </a:ext>
                  </a:extLst>
                </p:cNvPr>
                <p:cNvSpPr/>
                <p:nvPr/>
              </p:nvSpPr>
              <p:spPr>
                <a:xfrm>
                  <a:off x="5945093" y="3314624"/>
                  <a:ext cx="472142" cy="245035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Task</a:t>
                  </a: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3B631498-B294-E14A-AA75-620C6719F0BE}"/>
                    </a:ext>
                  </a:extLst>
                </p:cNvPr>
                <p:cNvSpPr/>
                <p:nvPr/>
              </p:nvSpPr>
              <p:spPr>
                <a:xfrm>
                  <a:off x="5945093" y="1926947"/>
                  <a:ext cx="472142" cy="245035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Task</a:t>
                  </a: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67E93A30-4C8D-6F4A-8941-365852E06FD8}"/>
                    </a:ext>
                  </a:extLst>
                </p:cNvPr>
                <p:cNvSpPr/>
                <p:nvPr/>
              </p:nvSpPr>
              <p:spPr>
                <a:xfrm>
                  <a:off x="5850964" y="2598550"/>
                  <a:ext cx="660401" cy="274918"/>
                </a:xfrm>
                <a:prstGeom prst="ellips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sz="1200" b="1" dirty="0"/>
                    <a:t>MEM</a:t>
                  </a:r>
                </a:p>
              </p:txBody>
            </p: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27338919-3C32-CD43-A72B-0BEE391D1520}"/>
                    </a:ext>
                  </a:extLst>
                </p:cNvPr>
                <p:cNvCxnSpPr>
                  <a:stCxn id="85" idx="2"/>
                  <a:endCxn id="81" idx="0"/>
                </p:cNvCxnSpPr>
                <p:nvPr/>
              </p:nvCxnSpPr>
              <p:spPr>
                <a:xfrm>
                  <a:off x="6181164" y="2171982"/>
                  <a:ext cx="1" cy="43200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91AC94FA-E095-1F4F-8170-2829DB1681F8}"/>
                    </a:ext>
                  </a:extLst>
                </p:cNvPr>
                <p:cNvCxnSpPr>
                  <a:cxnSpLocks/>
                  <a:stCxn id="81" idx="4"/>
                  <a:endCxn id="87" idx="0"/>
                </p:cNvCxnSpPr>
                <p:nvPr/>
              </p:nvCxnSpPr>
              <p:spPr>
                <a:xfrm flipH="1">
                  <a:off x="6181164" y="2873468"/>
                  <a:ext cx="1" cy="441156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90F9426B-B856-8F4E-91A7-F8D7C9089AAC}"/>
                    </a:ext>
                  </a:extLst>
                </p:cNvPr>
                <p:cNvSpPr/>
                <p:nvPr/>
              </p:nvSpPr>
              <p:spPr>
                <a:xfrm>
                  <a:off x="5850964" y="3985101"/>
                  <a:ext cx="660401" cy="274918"/>
                </a:xfrm>
                <a:prstGeom prst="ellips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sz="1200" b="1" dirty="0"/>
                    <a:t>MEM</a:t>
                  </a:r>
                </a:p>
              </p:txBody>
            </p: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FC8BF8FF-92D9-6B4D-B836-E3180BD40156}"/>
                    </a:ext>
                  </a:extLst>
                </p:cNvPr>
                <p:cNvCxnSpPr>
                  <a:endCxn id="78" idx="0"/>
                </p:cNvCxnSpPr>
                <p:nvPr/>
              </p:nvCxnSpPr>
              <p:spPr>
                <a:xfrm>
                  <a:off x="6181164" y="3558533"/>
                  <a:ext cx="1" cy="43200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6CA7A752-0B42-C24C-A743-C931E706A0EF}"/>
                    </a:ext>
                  </a:extLst>
                </p:cNvPr>
                <p:cNvCxnSpPr>
                  <a:cxnSpLocks/>
                  <a:stCxn id="78" idx="4"/>
                </p:cNvCxnSpPr>
                <p:nvPr/>
              </p:nvCxnSpPr>
              <p:spPr>
                <a:xfrm flipH="1">
                  <a:off x="6181164" y="4260019"/>
                  <a:ext cx="1" cy="441156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D3B6EA35-3E5D-CA4A-8B3E-3C2550557517}"/>
                    </a:ext>
                  </a:extLst>
                </p:cNvPr>
                <p:cNvSpPr/>
                <p:nvPr/>
              </p:nvSpPr>
              <p:spPr>
                <a:xfrm>
                  <a:off x="5850964" y="5374075"/>
                  <a:ext cx="660401" cy="274918"/>
                </a:xfrm>
                <a:prstGeom prst="ellips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sz="1200" b="1" dirty="0"/>
                    <a:t>MEM</a:t>
                  </a:r>
                </a:p>
              </p:txBody>
            </p: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F181BE1B-884E-7C46-9086-D2ABDA0DC6CE}"/>
                    </a:ext>
                  </a:extLst>
                </p:cNvPr>
                <p:cNvCxnSpPr>
                  <a:endCxn id="76" idx="0"/>
                </p:cNvCxnSpPr>
                <p:nvPr/>
              </p:nvCxnSpPr>
              <p:spPr>
                <a:xfrm>
                  <a:off x="6181164" y="4947507"/>
                  <a:ext cx="1" cy="43200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4C048508-0792-4B4F-A7FD-349C802ECD6E}"/>
                    </a:ext>
                  </a:extLst>
                </p:cNvPr>
                <p:cNvSpPr/>
                <p:nvPr/>
              </p:nvSpPr>
              <p:spPr>
                <a:xfrm>
                  <a:off x="5850964" y="1209006"/>
                  <a:ext cx="660401" cy="274918"/>
                </a:xfrm>
                <a:prstGeom prst="ellips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sz="1200" b="1" dirty="0"/>
                    <a:t>MEM</a:t>
                  </a:r>
                </a:p>
              </p:txBody>
            </p: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F0100D22-329D-1945-865D-E6C98ED5E6AB}"/>
                    </a:ext>
                  </a:extLst>
                </p:cNvPr>
                <p:cNvCxnSpPr>
                  <a:cxnSpLocks/>
                  <a:stCxn id="74" idx="4"/>
                </p:cNvCxnSpPr>
                <p:nvPr/>
              </p:nvCxnSpPr>
              <p:spPr>
                <a:xfrm flipH="1">
                  <a:off x="6181164" y="1483924"/>
                  <a:ext cx="1" cy="441156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454978AF-1900-F349-A5A2-8301F53D22EA}"/>
                  </a:ext>
                </a:extLst>
              </p:cNvPr>
              <p:cNvSpPr/>
              <p:nvPr/>
            </p:nvSpPr>
            <p:spPr>
              <a:xfrm>
                <a:off x="6902826" y="2598550"/>
                <a:ext cx="660401" cy="274918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Files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ACCA2F37-5F26-C54A-909F-C402EDFBEB65}"/>
                  </a:ext>
                </a:extLst>
              </p:cNvPr>
              <p:cNvSpPr/>
              <p:nvPr/>
            </p:nvSpPr>
            <p:spPr>
              <a:xfrm>
                <a:off x="6902826" y="5374075"/>
                <a:ext cx="660401" cy="274918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Files</a:t>
                </a: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36BF4458-1940-8441-B92A-D3BBBE91C464}"/>
                  </a:ext>
                </a:extLst>
              </p:cNvPr>
              <p:cNvSpPr/>
              <p:nvPr/>
            </p:nvSpPr>
            <p:spPr>
              <a:xfrm>
                <a:off x="6902826" y="1209006"/>
                <a:ext cx="660401" cy="274918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Files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DFE8C553-9177-7A40-8636-9512B5B61D1F}"/>
                  </a:ext>
                </a:extLst>
              </p:cNvPr>
              <p:cNvCxnSpPr>
                <a:stCxn id="74" idx="6"/>
                <a:endCxn id="93" idx="2"/>
              </p:cNvCxnSpPr>
              <p:nvPr/>
            </p:nvCxnSpPr>
            <p:spPr>
              <a:xfrm>
                <a:off x="6511365" y="1346465"/>
                <a:ext cx="39146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BEB707F9-D56F-DF47-9CF7-AA56EDC54DEC}"/>
                  </a:ext>
                </a:extLst>
              </p:cNvPr>
              <p:cNvCxnSpPr/>
              <p:nvPr/>
            </p:nvCxnSpPr>
            <p:spPr>
              <a:xfrm>
                <a:off x="6511365" y="2741971"/>
                <a:ext cx="39146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9308000D-94E4-CE45-889F-3F5938BA51D3}"/>
                  </a:ext>
                </a:extLst>
              </p:cNvPr>
              <p:cNvCxnSpPr/>
              <p:nvPr/>
            </p:nvCxnSpPr>
            <p:spPr>
              <a:xfrm>
                <a:off x="6511365" y="5518042"/>
                <a:ext cx="39146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785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09ABDE3-9F39-2340-8FD7-61A62FE4EF91}"/>
              </a:ext>
            </a:extLst>
          </p:cNvPr>
          <p:cNvGrpSpPr/>
          <p:nvPr/>
        </p:nvGrpSpPr>
        <p:grpSpPr>
          <a:xfrm>
            <a:off x="5286932" y="756409"/>
            <a:ext cx="2536268" cy="5345180"/>
            <a:chOff x="5286932" y="756409"/>
            <a:chExt cx="2536268" cy="534518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92A9B40-8E26-CA49-AE02-0E3285839DFE}"/>
                </a:ext>
              </a:extLst>
            </p:cNvPr>
            <p:cNvSpPr/>
            <p:nvPr/>
          </p:nvSpPr>
          <p:spPr>
            <a:xfrm rot="16200000">
              <a:off x="3882476" y="2160865"/>
              <a:ext cx="5345180" cy="2536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CAP Workflow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BB02D4D-F911-1145-9D01-6CE2837E29A8}"/>
                </a:ext>
              </a:extLst>
            </p:cNvPr>
            <p:cNvSpPr/>
            <p:nvPr/>
          </p:nvSpPr>
          <p:spPr>
            <a:xfrm rot="16200000">
              <a:off x="3675522" y="2906243"/>
              <a:ext cx="5024349" cy="104551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b="1" dirty="0"/>
                <a:t>CAP Process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0979AAE-C3AD-1F46-A276-D3C6FF6744C6}"/>
                </a:ext>
              </a:extLst>
            </p:cNvPr>
            <p:cNvSpPr/>
            <p:nvPr/>
          </p:nvSpPr>
          <p:spPr>
            <a:xfrm>
              <a:off x="5783732" y="3908491"/>
              <a:ext cx="1846721" cy="441156"/>
            </a:xfrm>
            <a:prstGeom prst="rect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37979F3-587F-124D-B126-EC9FF2976AE5}"/>
                </a:ext>
              </a:extLst>
            </p:cNvPr>
            <p:cNvSpPr/>
            <p:nvPr/>
          </p:nvSpPr>
          <p:spPr>
            <a:xfrm>
              <a:off x="5783733" y="2519383"/>
              <a:ext cx="1846721" cy="441156"/>
            </a:xfrm>
            <a:prstGeom prst="rect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39BD703-B930-FC47-BC2F-555E1B0F7890}"/>
                </a:ext>
              </a:extLst>
            </p:cNvPr>
            <p:cNvSpPr/>
            <p:nvPr/>
          </p:nvSpPr>
          <p:spPr>
            <a:xfrm>
              <a:off x="5783733" y="5298458"/>
              <a:ext cx="1846721" cy="441156"/>
            </a:xfrm>
            <a:prstGeom prst="rect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7A2591-FA27-5041-A291-6D49722524F9}"/>
                </a:ext>
              </a:extLst>
            </p:cNvPr>
            <p:cNvSpPr/>
            <p:nvPr/>
          </p:nvSpPr>
          <p:spPr>
            <a:xfrm>
              <a:off x="5783734" y="1125887"/>
              <a:ext cx="1846721" cy="441156"/>
            </a:xfrm>
            <a:prstGeom prst="rect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6D18286-61BB-704E-B7DF-2FDE26ED4630}"/>
                </a:ext>
              </a:extLst>
            </p:cNvPr>
            <p:cNvSpPr/>
            <p:nvPr/>
          </p:nvSpPr>
          <p:spPr>
            <a:xfrm>
              <a:off x="5976469" y="4696461"/>
              <a:ext cx="472142" cy="24503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Task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92043C9-8695-044D-9F0A-C21A2A43030B}"/>
                </a:ext>
              </a:extLst>
            </p:cNvPr>
            <p:cNvSpPr/>
            <p:nvPr/>
          </p:nvSpPr>
          <p:spPr>
            <a:xfrm>
              <a:off x="5945093" y="3314624"/>
              <a:ext cx="472142" cy="24503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Task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7E93A30-4C8D-6F4A-8941-365852E06FD8}"/>
                </a:ext>
              </a:extLst>
            </p:cNvPr>
            <p:cNvSpPr/>
            <p:nvPr/>
          </p:nvSpPr>
          <p:spPr>
            <a:xfrm>
              <a:off x="5850964" y="2598550"/>
              <a:ext cx="660401" cy="274918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200" b="1" dirty="0"/>
                <a:t>MEM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1AC94FA-E095-1F4F-8170-2829DB1681F8}"/>
                </a:ext>
              </a:extLst>
            </p:cNvPr>
            <p:cNvCxnSpPr>
              <a:cxnSpLocks/>
              <a:stCxn id="81" idx="4"/>
              <a:endCxn id="87" idx="0"/>
            </p:cNvCxnSpPr>
            <p:nvPr/>
          </p:nvCxnSpPr>
          <p:spPr>
            <a:xfrm flipH="1">
              <a:off x="6181164" y="2873468"/>
              <a:ext cx="1" cy="44115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0F9426B-B856-8F4E-91A7-F8D7C9089AAC}"/>
                </a:ext>
              </a:extLst>
            </p:cNvPr>
            <p:cNvSpPr/>
            <p:nvPr/>
          </p:nvSpPr>
          <p:spPr>
            <a:xfrm>
              <a:off x="5850964" y="3985101"/>
              <a:ext cx="660401" cy="274918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200" b="1" dirty="0"/>
                <a:t>MEM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C8BF8FF-92D9-6B4D-B836-E3180BD40156}"/>
                </a:ext>
              </a:extLst>
            </p:cNvPr>
            <p:cNvCxnSpPr>
              <a:endCxn id="78" idx="0"/>
            </p:cNvCxnSpPr>
            <p:nvPr/>
          </p:nvCxnSpPr>
          <p:spPr>
            <a:xfrm>
              <a:off x="6181164" y="3558533"/>
              <a:ext cx="1" cy="4320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CA7A752-0B42-C24C-A743-C931E706A0EF}"/>
                </a:ext>
              </a:extLst>
            </p:cNvPr>
            <p:cNvCxnSpPr>
              <a:cxnSpLocks/>
              <a:stCxn id="78" idx="4"/>
            </p:cNvCxnSpPr>
            <p:nvPr/>
          </p:nvCxnSpPr>
          <p:spPr>
            <a:xfrm flipH="1">
              <a:off x="6181164" y="4260019"/>
              <a:ext cx="1" cy="44115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3B6EA35-3E5D-CA4A-8B3E-3C2550557517}"/>
                </a:ext>
              </a:extLst>
            </p:cNvPr>
            <p:cNvSpPr/>
            <p:nvPr/>
          </p:nvSpPr>
          <p:spPr>
            <a:xfrm>
              <a:off x="5850964" y="5374075"/>
              <a:ext cx="660401" cy="274918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200" b="1" dirty="0"/>
                <a:t>MEM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F181BE1B-884E-7C46-9086-D2ABDA0DC6CE}"/>
                </a:ext>
              </a:extLst>
            </p:cNvPr>
            <p:cNvCxnSpPr>
              <a:endCxn id="76" idx="0"/>
            </p:cNvCxnSpPr>
            <p:nvPr/>
          </p:nvCxnSpPr>
          <p:spPr>
            <a:xfrm>
              <a:off x="6181164" y="4947507"/>
              <a:ext cx="1" cy="4320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54978AF-1900-F349-A5A2-8301F53D22EA}"/>
                </a:ext>
              </a:extLst>
            </p:cNvPr>
            <p:cNvSpPr/>
            <p:nvPr/>
          </p:nvSpPr>
          <p:spPr>
            <a:xfrm>
              <a:off x="6902826" y="2598550"/>
              <a:ext cx="660401" cy="274918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Files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ACCA2F37-5F26-C54A-909F-C402EDFBEB65}"/>
                </a:ext>
              </a:extLst>
            </p:cNvPr>
            <p:cNvSpPr/>
            <p:nvPr/>
          </p:nvSpPr>
          <p:spPr>
            <a:xfrm>
              <a:off x="6902826" y="5374075"/>
              <a:ext cx="660401" cy="274918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Files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36BF4458-1940-8441-B92A-D3BBBE91C464}"/>
                </a:ext>
              </a:extLst>
            </p:cNvPr>
            <p:cNvSpPr/>
            <p:nvPr/>
          </p:nvSpPr>
          <p:spPr>
            <a:xfrm>
              <a:off x="6902826" y="1209006"/>
              <a:ext cx="660401" cy="274918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Files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EB707F9-D56F-DF47-9CF7-AA56EDC54DEC}"/>
                </a:ext>
              </a:extLst>
            </p:cNvPr>
            <p:cNvCxnSpPr/>
            <p:nvPr/>
          </p:nvCxnSpPr>
          <p:spPr>
            <a:xfrm>
              <a:off x="6511365" y="2741971"/>
              <a:ext cx="39146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9308000D-94E4-CE45-889F-3F5938BA51D3}"/>
                </a:ext>
              </a:extLst>
            </p:cNvPr>
            <p:cNvCxnSpPr/>
            <p:nvPr/>
          </p:nvCxnSpPr>
          <p:spPr>
            <a:xfrm>
              <a:off x="6511365" y="5518042"/>
              <a:ext cx="39146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79BF124-0530-F144-B6B9-C72A70D2701E}"/>
                </a:ext>
              </a:extLst>
            </p:cNvPr>
            <p:cNvSpPr/>
            <p:nvPr/>
          </p:nvSpPr>
          <p:spPr>
            <a:xfrm rot="16200000">
              <a:off x="6828312" y="1578221"/>
              <a:ext cx="670476" cy="79935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b="1" dirty="0"/>
                <a:t>Process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E9C8C9D-45F9-6E48-A36B-E6B7EE0F9F17}"/>
                </a:ext>
              </a:extLst>
            </p:cNvPr>
            <p:cNvSpPr/>
            <p:nvPr/>
          </p:nvSpPr>
          <p:spPr>
            <a:xfrm>
              <a:off x="7028331" y="1921313"/>
              <a:ext cx="472142" cy="24503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Task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7338919-3C32-CD43-A72B-0BEE391D1520}"/>
                </a:ext>
              </a:extLst>
            </p:cNvPr>
            <p:cNvCxnSpPr>
              <a:cxnSpLocks/>
            </p:cNvCxnSpPr>
            <p:nvPr/>
          </p:nvCxnSpPr>
          <p:spPr>
            <a:xfrm>
              <a:off x="7238439" y="2167891"/>
              <a:ext cx="1" cy="4320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0100D22-329D-1945-865D-E6C98ED5E6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8439" y="1479833"/>
              <a:ext cx="1" cy="44115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0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5883</TotalTime>
  <Words>84</Words>
  <Application>Microsoft Macintosh PowerPoint</Application>
  <PresentationFormat>Widescreen</PresentationFormat>
  <Paragraphs>71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21</cp:revision>
  <dcterms:created xsi:type="dcterms:W3CDTF">2021-08-28T02:59:19Z</dcterms:created>
  <dcterms:modified xsi:type="dcterms:W3CDTF">2021-09-01T05:02:29Z</dcterms:modified>
</cp:coreProperties>
</file>