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79"/>
  </p:normalViewPr>
  <p:slideViewPr>
    <p:cSldViewPr snapToGrid="0" snapToObjects="1">
      <p:cViewPr>
        <p:scale>
          <a:sx n="225" d="100"/>
          <a:sy n="22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3F7D0-38E6-E648-A181-A7644255F95F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BA620-5B59-F84C-B915-4EE48FAB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A620-5B59-F84C-B915-4EE48FAB34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8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6AE-7883-1740-8E10-07B496218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C41B8-CDDB-BF4C-93A5-9A3F1C9A7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51B3-E730-F54D-9955-262E9CC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E2B8-3117-424C-956C-16674468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7FFD-95B9-DC43-AF30-568915E9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2BCA-9F5C-8547-8AFC-E8863215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992EA-8C86-5241-B756-35240A661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787A7-240E-E543-8035-6A069DC1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A8EF-2B73-4545-9CF1-58C6D228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7579-1D0C-FA45-92DC-16BB4010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493D0-9B29-684A-BB59-483E82B23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FB19D-7E35-1646-B2BA-BEA5CF92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90CD9-2930-644C-A790-D3A107DA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D671-DB33-5245-B4FD-EA19FDC4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6420F-3045-CC4A-903F-E4F8FD49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4464-1FF6-9C49-8F0C-FF553C11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94EC-2B96-774B-8857-FC4FE2E5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E6D0-881F-EB45-8558-6F209945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CD1C-7054-D746-A3A9-4AE5C324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3149-1CD3-3445-9AC3-EA006B77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6B43-AC5D-5141-BD8B-4990BE35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1D0D0-E201-8F40-A0EC-6A0049C1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FF3C0-98FA-6C42-B664-F0D2E98B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62C1-50BE-C149-A3D0-86408B13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E9EC-A705-E64C-88C7-8993BB89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0B5F-AD89-E642-81B9-C727D870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CC9E-7682-9446-BBED-91700637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EF82D-0385-C748-9ADE-4EB037CCD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A5A9-C61C-134F-8CEE-AE219FA2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506AB-A8D4-9141-AFAB-DA578E01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819AE-835F-0F47-BA42-0AD71579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4FBD-EC9B-F74A-B8ED-5E4AA703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6562-7FBB-3740-BBF2-92A33D591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5F22E-0996-8340-A3F8-C11B3ACA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CC6A5-BBAE-C442-A135-362429A20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7C127-1CB3-7249-B55B-8ECC89474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8D290-6045-C34C-9BE6-34BFDAE6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82603-FA44-1941-AC3D-E7520150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7AD8F-ED6B-424E-8C6D-9CED8AFA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30DF-65EB-A74F-B785-8DDEDAB3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AA23C-3F34-7842-B9AB-B805CA4D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D815B-9CC9-F744-806D-71520DCA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C92D7-4120-5B43-90C6-A6EB609B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4A6B8-40F8-1341-BDB2-F9FF738B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9215A-E9F7-0549-97AD-D0A5F81C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C1A6F-97A3-7641-9E10-05A252E1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6446-044E-2149-99EB-430C1BE5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AFB2-A333-794E-A501-014210CD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E4538-CD75-334F-852D-717E34A2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14FB-506C-3449-9FF9-5B214A36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48A37-55CD-7941-954B-59533562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CA69F-4473-2C46-A528-CF4A9A6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6EBD-546F-2C4C-B4D8-31947C81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89520-CA1B-7041-9236-32C7284FA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33C05-CDAB-A440-B729-6FD914503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69CA9-7559-EE4E-9961-669423C8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3E27C-D17C-CD45-B78F-2CB36B51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B3C9E-0430-DD4D-9518-C636FCAE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6145D-CD7D-DE46-9377-AEE54CA6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D847-E891-9F4B-BE95-E1AAC246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5758-5815-6645-8D3C-D4E8638C0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EDE2-AA62-A044-A26C-FA9256EEBFC5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3F53-11CE-C342-98AC-1E19C488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51C1-4A98-7245-8ED4-EF9F60E7E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6A29-EDFC-8E4D-BEA0-87BDB23C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92A98E18-AADE-9A4E-BF95-554872DD96DD}"/>
              </a:ext>
            </a:extLst>
          </p:cNvPr>
          <p:cNvGrpSpPr/>
          <p:nvPr/>
        </p:nvGrpSpPr>
        <p:grpSpPr>
          <a:xfrm>
            <a:off x="3040687" y="725745"/>
            <a:ext cx="6107289" cy="5243689"/>
            <a:chOff x="3040687" y="725745"/>
            <a:chExt cx="6107289" cy="52436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C33DAA-6A0D-D54D-A816-D0A127BCC745}"/>
                </a:ext>
              </a:extLst>
            </p:cNvPr>
            <p:cNvGrpSpPr/>
            <p:nvPr/>
          </p:nvGrpSpPr>
          <p:grpSpPr>
            <a:xfrm>
              <a:off x="3270603" y="852055"/>
              <a:ext cx="5650787" cy="4788579"/>
              <a:chOff x="3270603" y="852055"/>
              <a:chExt cx="5650787" cy="478857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F5D5F1-5DB4-D642-92BB-78508245C179}"/>
                  </a:ext>
                </a:extLst>
              </p:cNvPr>
              <p:cNvSpPr/>
              <p:nvPr/>
            </p:nvSpPr>
            <p:spPr>
              <a:xfrm>
                <a:off x="3270603" y="852055"/>
                <a:ext cx="5650787" cy="226399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err="1"/>
                  <a:t>DataHandle</a:t>
                </a:r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7AAB97D-8757-B249-807E-122D570CA155}"/>
                  </a:ext>
                </a:extLst>
              </p:cNvPr>
              <p:cNvSpPr/>
              <p:nvPr/>
            </p:nvSpPr>
            <p:spPr>
              <a:xfrm>
                <a:off x="5294613" y="4037865"/>
                <a:ext cx="1602769" cy="160276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Operation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FB5D44-1331-6444-9B2B-2A97C92F1B69}"/>
                  </a:ext>
                </a:extLst>
              </p:cNvPr>
              <p:cNvSpPr/>
              <p:nvPr/>
            </p:nvSpPr>
            <p:spPr>
              <a:xfrm>
                <a:off x="6897384" y="1217365"/>
                <a:ext cx="1602769" cy="160276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05A6646-DA8A-E041-80E3-A197A6720A1F}"/>
                  </a:ext>
                </a:extLst>
              </p:cNvPr>
              <p:cNvSpPr/>
              <p:nvPr/>
            </p:nvSpPr>
            <p:spPr>
              <a:xfrm>
                <a:off x="3691846" y="1217365"/>
                <a:ext cx="1602769" cy="16027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Disk</a:t>
                </a:r>
              </a:p>
            </p:txBody>
          </p: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07421F64-7C41-AF46-A128-6537B70480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095304" y="1169374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C0737B0D-D9BA-8A4C-AB76-F8F636E27F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301" y="1370897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9082FA3E-4A23-E446-AEEA-1404483BCFA1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0" flipH="1" flipV="1">
                <a:off x="5433950" y="2598977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908A38DD-ACF5-0449-954C-A5A06D6ABF9D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0">
                <a:off x="5259425" y="2699736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urved Connector 51">
                <a:extLst>
                  <a:ext uri="{FF2B5EF4-FFF2-40B4-BE49-F238E27FC236}">
                    <a16:creationId xmlns:a16="http://schemas.microsoft.com/office/drawing/2014/main" id="{559A6BB0-0DBB-1441-B07A-22C9A0753C70}"/>
                  </a:ext>
                </a:extLst>
              </p:cNvPr>
              <p:cNvCxnSpPr>
                <a:cxnSpLocks/>
              </p:cNvCxnSpPr>
              <p:nvPr/>
            </p:nvCxnSpPr>
            <p:spPr>
              <a:xfrm rot="12600000" flipV="1">
                <a:off x="6783038" y="2598977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D1B518FF-89F4-B54D-9EE0-2AAD8A29CEE6}"/>
                  </a:ext>
                </a:extLst>
              </p:cNvPr>
              <p:cNvCxnSpPr>
                <a:cxnSpLocks/>
              </p:cNvCxnSpPr>
              <p:nvPr/>
            </p:nvCxnSpPr>
            <p:spPr>
              <a:xfrm rot="12600000" flipH="1">
                <a:off x="6957563" y="2699736"/>
                <a:ext cx="1394" cy="1497226"/>
              </a:xfrm>
              <a:prstGeom prst="curvedConnector3">
                <a:avLst>
                  <a:gd name="adj1" fmla="val 16997202"/>
                </a:avLst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DC090C-1B82-584A-8046-BB48292C993D}"/>
                  </a:ext>
                </a:extLst>
              </p:cNvPr>
              <p:cNvSpPr txBox="1"/>
              <p:nvPr/>
            </p:nvSpPr>
            <p:spPr>
              <a:xfrm>
                <a:off x="5773571" y="1297238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5657B6-A2A0-A441-8E5E-17EB8428A77A}"/>
                  </a:ext>
                </a:extLst>
              </p:cNvPr>
              <p:cNvSpPr txBox="1"/>
              <p:nvPr/>
            </p:nvSpPr>
            <p:spPr>
              <a:xfrm>
                <a:off x="5773571" y="2413498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M2D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DBFABB-36AC-A14E-A4AD-73800C48C8D9}"/>
                  </a:ext>
                </a:extLst>
              </p:cNvPr>
              <p:cNvSpPr txBox="1"/>
              <p:nvPr/>
            </p:nvSpPr>
            <p:spPr>
              <a:xfrm rot="-3600000">
                <a:off x="7043600" y="3548375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O2M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FB23C9-EA36-2147-80F8-4109443C9B64}"/>
                  </a:ext>
                </a:extLst>
              </p:cNvPr>
              <p:cNvSpPr txBox="1"/>
              <p:nvPr/>
            </p:nvSpPr>
            <p:spPr>
              <a:xfrm rot="-3600000">
                <a:off x="6372667" y="3267291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M2O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4E62F7-F7FF-7F4C-A847-A8586DC202A5}"/>
                  </a:ext>
                </a:extLst>
              </p:cNvPr>
              <p:cNvSpPr txBox="1"/>
              <p:nvPr/>
            </p:nvSpPr>
            <p:spPr>
              <a:xfrm rot="3600000">
                <a:off x="4553235" y="3548375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O2D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0BC8E0-5BD1-D94A-8BD4-709E99BF4768}"/>
                  </a:ext>
                </a:extLst>
              </p:cNvPr>
              <p:cNvSpPr txBox="1"/>
              <p:nvPr/>
            </p:nvSpPr>
            <p:spPr>
              <a:xfrm rot="3600000">
                <a:off x="5219997" y="3267291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D2O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FE6EBB-9D03-5D49-BA9A-4FEB92E825A2}"/>
                </a:ext>
              </a:extLst>
            </p:cNvPr>
            <p:cNvSpPr/>
            <p:nvPr/>
          </p:nvSpPr>
          <p:spPr>
            <a:xfrm>
              <a:off x="3040687" y="725745"/>
              <a:ext cx="6107289" cy="52436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54D8AD1-ABE1-8E4D-9DCC-1BA4E8026FA7}"/>
                </a:ext>
              </a:extLst>
            </p:cNvPr>
            <p:cNvSpPr txBox="1"/>
            <p:nvPr/>
          </p:nvSpPr>
          <p:spPr>
            <a:xfrm>
              <a:off x="3040687" y="5600102"/>
              <a:ext cx="1118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15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2021-08-28T02:59:19Z</dcterms:created>
  <dcterms:modified xsi:type="dcterms:W3CDTF">2021-08-28T04:19:15Z</dcterms:modified>
</cp:coreProperties>
</file>