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9"/>
  </p:normalViewPr>
  <p:slideViewPr>
    <p:cSldViewPr snapToGrid="0" snapToObjects="1">
      <p:cViewPr>
        <p:scale>
          <a:sx n="290" d="100"/>
          <a:sy n="290" d="100"/>
        </p:scale>
        <p:origin x="-171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F7D0-38E6-E648-A181-A7644255F95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A620-5B59-F84C-B915-4EE48FAB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AE-7883-1740-8E10-07B49621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C41B8-CDDB-BF4C-93A5-9A3F1C9A7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51B3-E730-F54D-9955-262E9CC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2B8-3117-424C-956C-1667446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FFD-95B9-DC43-AF30-568915E9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BCA-9F5C-8547-8AFC-E8863215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92EA-8C86-5241-B756-35240A66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87A7-240E-E543-8035-6A069DC1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A8EF-2B73-4545-9CF1-58C6D22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7579-1D0C-FA45-92DC-16BB4010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493D0-9B29-684A-BB59-483E82B23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FB19D-7E35-1646-B2BA-BEA5CF92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0CD9-2930-644C-A790-D3A107DA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D671-DB33-5245-B4FD-EA19FDC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420F-3045-CC4A-903F-E4F8FD49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4464-1FF6-9C49-8F0C-FF553C11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94EC-2B96-774B-8857-FC4FE2E5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E6D0-881F-EB45-8558-6F209945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CD1C-7054-D746-A3A9-4AE5C324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3149-1CD3-3445-9AC3-EA006B7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6B43-AC5D-5141-BD8B-4990BE35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D0D0-E201-8F40-A0EC-6A0049C1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F3C0-98FA-6C42-B664-F0D2E98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62C1-50BE-C149-A3D0-86408B13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E9EC-A705-E64C-88C7-8993BB8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0B5F-AD89-E642-81B9-C727D87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CC9E-7682-9446-BBED-91700637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EF82D-0385-C748-9ADE-4EB037CC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A5A9-C61C-134F-8CEE-AE219FA2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506AB-A8D4-9141-AFAB-DA578E01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19AE-835F-0F47-BA42-0AD71579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FBD-EC9B-F74A-B8ED-5E4AA703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6562-7FBB-3740-BBF2-92A33D59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F22E-0996-8340-A3F8-C11B3ACA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CC6A5-BBAE-C442-A135-362429A20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127-1CB3-7249-B55B-8ECC89474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8D290-6045-C34C-9BE6-34BFDAE6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82603-FA44-1941-AC3D-E7520150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AD8F-ED6B-424E-8C6D-9CED8AF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0DF-65EB-A74F-B785-8DDEDAB3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A23C-3F34-7842-B9AB-B805CA4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D815B-9CC9-F744-806D-71520DCA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C92D7-4120-5B43-90C6-A6EB609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A6B8-40F8-1341-BDB2-F9FF738B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9215A-E9F7-0549-97AD-D0A5F81C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C1A6F-97A3-7641-9E10-05A252E1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6446-044E-2149-99EB-430C1BE5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AFB2-A333-794E-A501-014210CD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4538-CD75-334F-852D-717E34A2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14FB-506C-3449-9FF9-5B214A36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8A37-55CD-7941-954B-59533562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A69F-4473-2C46-A528-CF4A9A6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6EBD-546F-2C4C-B4D8-31947C81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89520-CA1B-7041-9236-32C7284F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33C05-CDAB-A440-B729-6FD91450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69CA9-7559-EE4E-9961-669423C8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E27C-D17C-CD45-B78F-2CB36B5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3C9E-0430-DD4D-9518-C636FCA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6145D-CD7D-DE46-9377-AEE54CA6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D847-E891-9F4B-BE95-E1AAC246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5758-5815-6645-8D3C-D4E8638C0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3F53-11CE-C342-98AC-1E19C488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51C1-4A98-7245-8ED4-EF9F60E7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2A98E18-AADE-9A4E-BF95-554872DD96DD}"/>
              </a:ext>
            </a:extLst>
          </p:cNvPr>
          <p:cNvGrpSpPr>
            <a:grpSpLocks noChangeAspect="1"/>
          </p:cNvGrpSpPr>
          <p:nvPr/>
        </p:nvGrpSpPr>
        <p:grpSpPr>
          <a:xfrm>
            <a:off x="4777893" y="2297280"/>
            <a:ext cx="2636213" cy="2263440"/>
            <a:chOff x="3040687" y="725745"/>
            <a:chExt cx="6107289" cy="5243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FE6EBB-9D03-5D49-BA9A-4FEB92E825A2}"/>
                </a:ext>
              </a:extLst>
            </p:cNvPr>
            <p:cNvSpPr/>
            <p:nvPr/>
          </p:nvSpPr>
          <p:spPr>
            <a:xfrm>
              <a:off x="3040687" y="725745"/>
              <a:ext cx="6107289" cy="52436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C33DAA-6A0D-D54D-A816-D0A127BCC745}"/>
                </a:ext>
              </a:extLst>
            </p:cNvPr>
            <p:cNvGrpSpPr/>
            <p:nvPr/>
          </p:nvGrpSpPr>
          <p:grpSpPr>
            <a:xfrm>
              <a:off x="3270603" y="852055"/>
              <a:ext cx="5650787" cy="4788579"/>
              <a:chOff x="3270603" y="852055"/>
              <a:chExt cx="5650787" cy="478857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F5D5F1-5DB4-D642-92BB-78508245C179}"/>
                  </a:ext>
                </a:extLst>
              </p:cNvPr>
              <p:cNvSpPr/>
              <p:nvPr/>
            </p:nvSpPr>
            <p:spPr>
              <a:xfrm>
                <a:off x="3270603" y="852055"/>
                <a:ext cx="5650787" cy="226399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 err="1"/>
                  <a:t>DataHandle</a:t>
                </a:r>
                <a:endParaRPr lang="en-US" sz="800" b="1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7AAB97D-8757-B249-807E-122D570CA155}"/>
                  </a:ext>
                </a:extLst>
              </p:cNvPr>
              <p:cNvSpPr/>
              <p:nvPr/>
            </p:nvSpPr>
            <p:spPr>
              <a:xfrm>
                <a:off x="5294613" y="40378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/>
                  <a:t>Operation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FB5D44-1331-6444-9B2B-2A97C92F1B69}"/>
                  </a:ext>
                </a:extLst>
              </p:cNvPr>
              <p:cNvSpPr/>
              <p:nvPr/>
            </p:nvSpPr>
            <p:spPr>
              <a:xfrm>
                <a:off x="6897384" y="12173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/>
                  <a:t>Memory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5A6646-DA8A-E041-80E3-A197A6720A1F}"/>
                  </a:ext>
                </a:extLst>
              </p:cNvPr>
              <p:cNvSpPr/>
              <p:nvPr/>
            </p:nvSpPr>
            <p:spPr>
              <a:xfrm>
                <a:off x="3691846" y="12173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/>
                  <a:t>Disk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07421F64-7C41-AF46-A128-6537B70480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95304" y="1169374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C0737B0D-D9BA-8A4C-AB76-F8F636E27F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301" y="137089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9082FA3E-4A23-E446-AEEA-1404483BCFA1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 flipH="1" flipV="1">
                <a:off x="5433950" y="259897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908A38DD-ACF5-0449-954C-A5A06D6ABF9D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>
                <a:off x="5259425" y="2699736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559A6BB0-0DBB-1441-B07A-22C9A0753C70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V="1">
                <a:off x="6783038" y="259897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D1B518FF-89F4-B54D-9EE0-2AAD8A29CEE6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H="1">
                <a:off x="6957563" y="2699736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DC090C-1B82-584A-8046-BB48292C993D}"/>
                  </a:ext>
                </a:extLst>
              </p:cNvPr>
              <p:cNvSpPr txBox="1"/>
              <p:nvPr/>
            </p:nvSpPr>
            <p:spPr>
              <a:xfrm>
                <a:off x="5712466" y="1671531"/>
                <a:ext cx="895734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D2M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5657B6-A2A0-A441-8E5E-17EB8428A77A}"/>
                  </a:ext>
                </a:extLst>
              </p:cNvPr>
              <p:cNvSpPr txBox="1"/>
              <p:nvPr/>
            </p:nvSpPr>
            <p:spPr>
              <a:xfrm>
                <a:off x="5712466" y="2352392"/>
                <a:ext cx="895734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M2D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DBFABB-36AC-A14E-A4AD-73800C48C8D9}"/>
                  </a:ext>
                </a:extLst>
              </p:cNvPr>
              <p:cNvSpPr txBox="1"/>
              <p:nvPr/>
            </p:nvSpPr>
            <p:spPr>
              <a:xfrm rot="18000000">
                <a:off x="6844443" y="3483478"/>
                <a:ext cx="906877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O2M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FB23C9-EA36-2147-80F8-4109443C9B64}"/>
                  </a:ext>
                </a:extLst>
              </p:cNvPr>
              <p:cNvSpPr txBox="1"/>
              <p:nvPr/>
            </p:nvSpPr>
            <p:spPr>
              <a:xfrm rot="18000000">
                <a:off x="6244800" y="3202395"/>
                <a:ext cx="906877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M2O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4E62F7-F7FF-7F4C-A847-A8586DC202A5}"/>
                  </a:ext>
                </a:extLst>
              </p:cNvPr>
              <p:cNvSpPr txBox="1"/>
              <p:nvPr/>
            </p:nvSpPr>
            <p:spPr>
              <a:xfrm rot="3600000">
                <a:off x="4499111" y="3483478"/>
                <a:ext cx="847459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O2D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0BC8E0-5BD1-D94A-8BD4-709E99BF4768}"/>
                  </a:ext>
                </a:extLst>
              </p:cNvPr>
              <p:cNvSpPr txBox="1"/>
              <p:nvPr/>
            </p:nvSpPr>
            <p:spPr>
              <a:xfrm rot="3600000">
                <a:off x="5094586" y="3202395"/>
                <a:ext cx="847459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D2O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4D8AD1-ABE1-8E4D-9DCC-1BA4E8026FA7}"/>
                </a:ext>
              </a:extLst>
            </p:cNvPr>
            <p:cNvSpPr txBox="1"/>
            <p:nvPr/>
          </p:nvSpPr>
          <p:spPr>
            <a:xfrm>
              <a:off x="3040687" y="5319772"/>
              <a:ext cx="1870943" cy="641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2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2021-08-28T02:59:19Z</dcterms:created>
  <dcterms:modified xsi:type="dcterms:W3CDTF">2021-08-28T04:31:20Z</dcterms:modified>
</cp:coreProperties>
</file>