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62" r:id="rId12"/>
    <p:sldId id="263" r:id="rId13"/>
    <p:sldId id="264" r:id="rId14"/>
    <p:sldId id="265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66" r:id="rId31"/>
    <p:sldId id="295" r:id="rId32"/>
    <p:sldId id="296" r:id="rId33"/>
    <p:sldId id="297" r:id="rId34"/>
    <p:sldId id="298" r:id="rId35"/>
    <p:sldId id="299" r:id="rId36"/>
    <p:sldId id="300" r:id="rId37"/>
    <p:sldId id="267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84" y="45"/>
      </p:cViewPr>
      <p:guideLst>
        <p:guide orient="horz" pos="302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51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9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8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0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53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5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15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66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5F347-B7DB-4531-9B70-BC68E11473E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7943C-42AB-4F91-A64D-0381E453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6985-FB94-FA6C-E171-5C4D9B88D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Ravel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F96CA-7E01-9EC7-972C-E70AA4B6E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5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117D6-C549-4CC9-A48F-533E65FA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55" y="3983582"/>
            <a:ext cx="3495463" cy="970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6009781" y="4144215"/>
            <a:ext cx="673824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47183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3795706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8563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321293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404245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846878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38905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5140711" y="4618941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32897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5222724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09509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5740031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27542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6199395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420696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6720846" y="4101633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56285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7217462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61782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92612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33718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7705800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53027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8247944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76124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8719725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347743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9216342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4001589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9712958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34993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0238547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552342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0714469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939095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202804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49667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732534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119398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8EE8E9-F350-3AC1-8DF7-EB15EB0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25" y="3998595"/>
            <a:ext cx="7515994" cy="95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2200179" y="4105771"/>
            <a:ext cx="364183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3763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714054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063648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5902186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30305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84F06B-C66D-FC6A-BFE7-68B0C471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96" y="4022472"/>
            <a:ext cx="3015398" cy="985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5926258" y="4126462"/>
            <a:ext cx="372460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757008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84F06B-C66D-FC6A-BFE7-68B0C471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96" y="4022472"/>
            <a:ext cx="3015398" cy="985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6451842" y="4126462"/>
            <a:ext cx="372460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417355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84F06B-C66D-FC6A-BFE7-68B0C471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96" y="4022472"/>
            <a:ext cx="3015398" cy="985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6931901" y="4126462"/>
            <a:ext cx="372460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6035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84F06B-C66D-FC6A-BFE7-68B0C471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96" y="4022472"/>
            <a:ext cx="3015398" cy="985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7416101" y="4126462"/>
            <a:ext cx="372460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180963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84F06B-C66D-FC6A-BFE7-68B0C471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96" y="4022472"/>
            <a:ext cx="3015398" cy="985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7933410" y="4126462"/>
            <a:ext cx="372460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238406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84F06B-C66D-FC6A-BFE7-68B0C471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96" y="4022472"/>
            <a:ext cx="3015398" cy="985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8421749" y="4126462"/>
            <a:ext cx="372460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856794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6382247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66002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54391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715240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475630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14531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2223083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57998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907143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638061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1323249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043358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1739359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948089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2176009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598678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2576700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625622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3028768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688807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3424324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241207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3866117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608328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4261673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193309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4693189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7584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2777643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443137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5556223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459992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5956916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501261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6398703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422978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6809671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301208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7225778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962156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" y="4678896"/>
            <a:ext cx="8778777" cy="299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407613" y="4667691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C7A9-4097-7F25-71B1-129DBAF1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" y="3852450"/>
            <a:ext cx="7556576" cy="804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87D7B-A73F-858A-078D-BC53D1FD9DAA}"/>
              </a:ext>
            </a:extLst>
          </p:cNvPr>
          <p:cNvSpPr/>
          <p:nvPr/>
        </p:nvSpPr>
        <p:spPr>
          <a:xfrm>
            <a:off x="54391" y="3928945"/>
            <a:ext cx="336027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A2972-63DA-7A73-85E2-F0CC6FBAAA51}"/>
              </a:ext>
            </a:extLst>
          </p:cNvPr>
          <p:cNvSpPr/>
          <p:nvPr/>
        </p:nvSpPr>
        <p:spPr>
          <a:xfrm>
            <a:off x="4078" y="4378662"/>
            <a:ext cx="436652" cy="2838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286361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92612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336318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92612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4052869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92612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879851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92612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181639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3257705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718992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92612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420564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92612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8531372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92612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4124149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1192612" y="4623078"/>
            <a:ext cx="495876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263162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117D6-C549-4CC9-A48F-533E65FA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55" y="3983582"/>
            <a:ext cx="3495463" cy="970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3369442" y="4144215"/>
            <a:ext cx="673824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330207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117D6-C549-4CC9-A48F-533E65FA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55" y="3983582"/>
            <a:ext cx="3495463" cy="970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4226102" y="4144215"/>
            <a:ext cx="731761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416125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349D2-B159-EAAC-33C8-8271003B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11" y="4623078"/>
            <a:ext cx="10416378" cy="355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117D6-C549-4CC9-A48F-533E65FA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55" y="3983582"/>
            <a:ext cx="3495463" cy="970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6876E0-8E49-7F2E-1D67-B9BD95FF444B}"/>
              </a:ext>
            </a:extLst>
          </p:cNvPr>
          <p:cNvSpPr/>
          <p:nvPr/>
        </p:nvSpPr>
        <p:spPr>
          <a:xfrm>
            <a:off x="5053798" y="4144215"/>
            <a:ext cx="839355" cy="31823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89"/>
          </a:p>
        </p:txBody>
      </p:sp>
    </p:spTree>
    <p:extLst>
      <p:ext uri="{BB962C8B-B14F-4D97-AF65-F5344CB8AC3E}">
        <p14:creationId xmlns:p14="http://schemas.microsoft.com/office/powerpoint/2010/main" val="405670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</Words>
  <Application>Microsoft Office PowerPoint</Application>
  <PresentationFormat>A3 Paper (297x420 mm)</PresentationFormat>
  <Paragraphs>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Aptos</vt:lpstr>
      <vt:lpstr>Aptos Display</vt:lpstr>
      <vt:lpstr>Arial</vt:lpstr>
      <vt:lpstr>Office Theme</vt:lpstr>
      <vt:lpstr>Ravel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Ravel graphics</dc:title>
  <dc:creator>Steve Keen</dc:creator>
  <cp:lastModifiedBy>Steve Keen</cp:lastModifiedBy>
  <cp:revision>53</cp:revision>
  <dcterms:created xsi:type="dcterms:W3CDTF">2024-03-21T03:57:06Z</dcterms:created>
  <dcterms:modified xsi:type="dcterms:W3CDTF">2024-03-21T04:52:54Z</dcterms:modified>
</cp:coreProperties>
</file>