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1/notesSlides/notesSlide1.xml"/>
  <Override ContentType="application/vnd.openxmlformats-officedocument.presentationml.slideLayout+xml" PartName="/ppt1/slideLayouts/slideLayout3.xml"/>
  <Override ContentType="application/vnd.openxmlformats-officedocument.presentationml.slideLayout+xml" PartName="/ppt1/slideLayouts/slideLayout4.xml"/>
  <Override ContentType="application/vnd.openxmlformats-officedocument.presentationml.slideLayout+xml" PartName="/ppt1/slideLayouts/slideLayout5.xml"/>
  <Override ContentType="application/vnd.openxmlformats-officedocument.presentationml.slideLayout+xml" PartName="/ppt1/slideLayouts/slideLayout2.xml"/>
  <Override ContentType="application/vnd.openxmlformats-officedocument.presentationml.slideLayout+xml" PartName="/ppt1/slideLayouts/slideLayout11.xml"/>
  <Override ContentType="application/vnd.openxmlformats-officedocument.presentationml.slideLayout+xml" PartName="/ppt1/slideLayouts/slideLayout1.xml"/>
  <Override ContentType="application/vnd.openxmlformats-officedocument.presentationml.slideLayout+xml" PartName="/ppt1/slideLayouts/slideLayout10.xml"/>
  <Override ContentType="application/vnd.openxmlformats-officedocument.presentationml.slideLayout+xml" PartName="/ppt1/slideLayouts/slideLayout7.xml"/>
  <Override ContentType="application/vnd.openxmlformats-officedocument.presentationml.slideLayout+xml" PartName="/ppt1/slideLayouts/slideLayout6.xml"/>
  <Override ContentType="application/vnd.openxmlformats-officedocument.presentationml.slideLayout+xml" PartName="/ppt1/slideLayouts/slideLayout8.xml"/>
  <Override ContentType="application/vnd.openxmlformats-officedocument.presentationml.slideLayout+xml" PartName="/ppt1/slideLayouts/slideLayout9.xml"/>
  <Override ContentType="application/vnd.openxmlformats-officedocument.presentationml.slideMaster+xml" PartName="/ppt1/slideMasters/slideMaster1.xml"/>
  <Override ContentType="application/vnd.openxmlformats-officedocument.presentationml.slide+xml" PartName="/ppt1/slides/slide1.xml"/>
  <Override ContentType="application/vnd.openxmlformats-officedocument.presentationml.notesMaster+xml" PartName="/ppt1/notesMasters/notesMaster1.xml"/>
  <Override ContentType="application/vnd.openxmlformats-officedocument.presentationml.presentation.main+xml" PartName="/ppt1/presentation.xml"/>
  <Override ContentType="application/vnd.openxmlformats-officedocument.presentationml.presProps+xml" PartName="/ppt1/presProps.xml"/>
  <Override ContentType="application/vnd.openxmlformats-officedocument.theme+xml" PartName="/ppt1/theme/theme1.xml"/>
  <Override ContentType="application/vnd.openxmlformats-officedocument.theme+xml" PartName="/ppt1/theme/theme2.xml"/>
  <Override ContentType="application/vnd.openxmlformats-officedocument.presentationml.viewProps+xml" PartName="/ppt1/viewProps.xml"/>
  <Override ContentType="application/vnd.openxmlformats-officedocument.presentationml.notesSlide+xml" PartName="/ppt2/notesSlides/notesSlide1.xml"/>
  <Override ContentType="application/vnd.openxmlformats-officedocument.presentationml.slideLayout+xml" PartName="/ppt2/slideLayouts/slideLayout3.xml"/>
  <Override ContentType="application/vnd.openxmlformats-officedocument.presentationml.slideLayout+xml" PartName="/ppt2/slideLayouts/slideLayout4.xml"/>
  <Override ContentType="application/vnd.openxmlformats-officedocument.presentationml.slideLayout+xml" PartName="/ppt2/slideLayouts/slideLayout5.xml"/>
  <Override ContentType="application/vnd.openxmlformats-officedocument.presentationml.slideLayout+xml" PartName="/ppt2/slideLayouts/slideLayout2.xml"/>
  <Override ContentType="application/vnd.openxmlformats-officedocument.presentationml.slideLayout+xml" PartName="/ppt2/slideLayouts/slideLayout11.xml"/>
  <Override ContentType="application/vnd.openxmlformats-officedocument.presentationml.slideLayout+xml" PartName="/ppt2/slideLayouts/slideLayout1.xml"/>
  <Override ContentType="application/vnd.openxmlformats-officedocument.presentationml.slideLayout+xml" PartName="/ppt2/slideLayouts/slideLayout10.xml"/>
  <Override ContentType="application/vnd.openxmlformats-officedocument.presentationml.slideLayout+xml" PartName="/ppt2/slideLayouts/slideLayout7.xml"/>
  <Override ContentType="application/vnd.openxmlformats-officedocument.presentationml.slideLayout+xml" PartName="/ppt2/slideLayouts/slideLayout6.xml"/>
  <Override ContentType="application/vnd.openxmlformats-officedocument.presentationml.slideLayout+xml" PartName="/ppt2/slideLayouts/slideLayout8.xml"/>
  <Override ContentType="application/vnd.openxmlformats-officedocument.presentationml.slideLayout+xml" PartName="/ppt2/slideLayouts/slideLayout9.xml"/>
  <Override ContentType="application/vnd.openxmlformats-officedocument.presentationml.slideMaster+xml" PartName="/ppt2/slideMasters/slideMaster1.xml"/>
  <Override ContentType="application/vnd.openxmlformats-officedocument.presentationml.slide+xml" PartName="/ppt2/slides/slide1.xml"/>
  <Override ContentType="application/vnd.openxmlformats-officedocument.presentationml.notesMaster+xml" PartName="/ppt2/notesMasters/notesMaster1.xml"/>
  <Override ContentType="application/vnd.openxmlformats-officedocument.presentationml.presentation.main+xml" PartName="/ppt2/presentation.xml"/>
  <Override ContentType="application/vnd.openxmlformats-officedocument.presentationml.presProps+xml" PartName="/ppt2/presProps.xml"/>
  <Override ContentType="application/vnd.openxmlformats-officedocument.theme+xml" PartName="/ppt2/theme/theme1.xml"/>
  <Override ContentType="application/vnd.openxmlformats-officedocument.theme+xml" PartName="/ppt2/theme/theme2.xml"/>
  <Override ContentType="application/vnd.openxmlformats-officedocument.presentationml.viewProps+xml" PartName="/ppt2/viewProps.xml"/>
  <Override PartName="/blocks" ContentType="application/octet-stream"/>
</Types>
</file>

<file path=_rels/.rels><?xml version="1.0" encoding="UTF-8" standalone="yes"?><!--XLYM_L-->
<Relationships xmlns="http://schemas.openxmlformats.org/package/2006/relationships"><Relationship Id="rId1" Type="http://schemas.openxmlformats.org/officeDocument/2006/relationships/officeDocument" Target="ppt1/presentation.xml"/></Relationships>
</file>

<file path=ppt1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1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1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1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1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1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1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1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1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1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1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1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1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300">
                <a:solidFill>
                  <a:srgbClr val="FF0000"/>
                </a:solidFill>
              </a:rPr>
              <a:t>NO</a:t>
            </a:r>
            <a:endParaRPr b="1" sz="1230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1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1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1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2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2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2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2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2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2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2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2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2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2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2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2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2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rgbClr val="00FF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00">
                <a:solidFill>
                  <a:srgbClr val="FFFFFF"/>
                </a:solidFill>
              </a:rPr>
              <a:t>YES</a:t>
            </a:r>
            <a:endParaRPr sz="123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2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2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2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