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6E99C0"/>
    <a:srgbClr val="EB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467A-B2AE-6F4F-B584-694FB18B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F3D71-60F6-7A47-8089-526EC8F64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D33F-A9F8-264B-82BE-3525F460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8562-78CA-7441-B879-DA9D90CB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199D-98D1-7047-8AEB-2CF96F71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B475-0E88-C541-AA73-F453F0BC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779E-F9D1-6E4B-808C-8C3175F1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5B22-1691-0B48-BA8D-C31B493F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50A1-2D96-234A-8E7E-1539DF1B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4238-182B-E94C-AE1D-6A4D234F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145EE-3C3C-0849-94DC-507D0F228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E0990-1FC1-2349-B8E3-786CFD1B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4EF7-78E4-8D41-A38F-993FAAAE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D845-E79E-AC48-8D64-48B053F8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930A-A6AF-0843-BC5E-9469C02E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75D5-F3E1-EE42-A97B-CFB7AF8E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E6FE-A979-904A-937B-C1B1DF2E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B4D0-0AA2-7F4C-8DD0-FAABA80B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76D9-BB29-5241-A06A-3B03F5FF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C951-196E-8245-9A70-1D5F65E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AA13-410C-DB45-9212-4240785B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69A9-7F30-1B47-B484-9F4D1713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CE85-D7C5-5749-A889-5F2C88E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8113-3845-F049-87AD-F183C76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CD1-819B-D640-90E3-E38A3421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84E6-5FFA-BF4E-942B-316C6F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6BB2-0591-3E43-9EC5-E6B5D5130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588AE-4272-744E-BF66-28B2CD82E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4D2D2-4B03-9A4C-AA6E-B89199C5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C96B-3577-AB47-A28A-15A678B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2A78-2E01-DB4D-99EE-01C0972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7D2F-C270-E247-B2D8-EFBAC1F9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65D0D-5C56-5741-AD88-1C327B04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10606-A72F-C04B-A5DF-04C6E52D5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720B0-AFDE-224D-9AB9-2D6101641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A05EF-B254-2D4A-B72E-35DFE230D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C9D12-E713-6843-A89B-02CBED1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1E3A4-E6F0-C94E-BBFA-24EB0C46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8EF4A-7F5F-AF4D-A673-CE450C21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BB6-2596-5B4B-A2E6-71423D24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C92D0-46B6-5E4A-8837-DCCAE34B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A97BA-AB42-3242-884F-F1170B7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9C03A-2C98-CD43-9FA0-43B22CD9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4D5D7-595E-0445-9051-6F0EF42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92E6F-F951-3D4F-8E53-DB0118D7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BCDDD-C296-CB4A-A848-067EA5DE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C56D-5833-F140-AD02-09FE3C23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AD7-5C4D-B541-AE90-3DB6E6C2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31E1E-64D6-9F4A-8F2D-57D2BA1D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2862-D5E8-FA4A-8173-89649B2E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5D99-FC45-3045-818E-6EF5EA92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7F91-6B65-974D-A20F-9E99C4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E26-99FF-954C-88A3-C2229EF8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7A5E1-80C2-BA47-A81D-16D67F0B3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4017-DC82-134F-A4AC-8D818B03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A4D2-96A9-A448-9B3C-63CAB273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B88F-B2CD-9441-B8D1-79C24D7C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56143-9306-8C45-9D22-50DFF1B7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42430-2168-994D-91A0-ACB95D1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32A5-E1A5-C447-A1EC-5A2780B8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7F55-7582-934A-BA3C-BB38C29A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5715-EEC2-B94E-96C4-E61A8D4F307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4168-936F-AF4C-AFC8-E050DDFEC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8A3E-6410-1242-A20D-6947F443F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E623-10E3-C847-825B-E23E1107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6623E-A954-534E-B21B-806D5106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94" y="3271461"/>
            <a:ext cx="3596362" cy="783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A4E87-FCAA-9644-953A-9E38736387AE}"/>
              </a:ext>
            </a:extLst>
          </p:cNvPr>
          <p:cNvSpPr txBox="1"/>
          <p:nvPr/>
        </p:nvSpPr>
        <p:spPr>
          <a:xfrm>
            <a:off x="6802230" y="4162160"/>
            <a:ext cx="341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C4C4C"/>
                </a:solidFill>
                <a:latin typeface="Chalkduster" panose="03050602040202020205" pitchFamily="66" charset="77"/>
                <a:ea typeface="Apple Symbols" panose="02000000000000000000" pitchFamily="2" charset="-79"/>
                <a:cs typeface="Bangla MN" pitchFamily="2" charset="0"/>
              </a:rPr>
              <a:t>in Vancouver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873975-BB8A-D54E-9664-4C9FDB960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108000"/>
                    </a14:imgEffect>
                  </a14:imgLayer>
                </a14:imgProps>
              </a:ext>
            </a:extLst>
          </a:blip>
          <a:srcRect l="-1" t="7230" r="8563" b="25755"/>
          <a:stretch/>
        </p:blipFill>
        <p:spPr>
          <a:xfrm>
            <a:off x="1596439" y="2596398"/>
            <a:ext cx="4632992" cy="22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Symbols</vt:lpstr>
      <vt:lpstr>Arial</vt:lpstr>
      <vt:lpstr>Bangla MN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a.tavassoli.k@gmail.com</dc:creator>
  <cp:lastModifiedBy>a.tavassoli.k@gmail.com</cp:lastModifiedBy>
  <cp:revision>4</cp:revision>
  <dcterms:created xsi:type="dcterms:W3CDTF">2019-05-01T02:44:20Z</dcterms:created>
  <dcterms:modified xsi:type="dcterms:W3CDTF">2019-05-01T03:32:02Z</dcterms:modified>
</cp:coreProperties>
</file>