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8" r:id="rId2"/>
  </p:sldIdLst>
  <p:sldSz cx="12671425" cy="7667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6B1FB7-7A2C-47E8-BEFE-497AC2ECFD8F}" v="508" dt="2024-06-18T01:35:05.2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9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71781-7C19-495A-8919-D19F2206563F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1143000"/>
            <a:ext cx="5099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1A7CFD-2909-40FA-831E-9BE567458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8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76213" rtl="0" eaLnBrk="1" latinLnBrk="0" hangingPunct="1">
      <a:defRPr sz="1281" kern="1200">
        <a:solidFill>
          <a:schemeClr val="tx1"/>
        </a:solidFill>
        <a:latin typeface="+mn-lt"/>
        <a:ea typeface="+mn-ea"/>
        <a:cs typeface="+mn-cs"/>
      </a:defRPr>
    </a:lvl1pPr>
    <a:lvl2pPr marL="488107" algn="l" defTabSz="976213" rtl="0" eaLnBrk="1" latinLnBrk="0" hangingPunct="1">
      <a:defRPr sz="1281" kern="1200">
        <a:solidFill>
          <a:schemeClr val="tx1"/>
        </a:solidFill>
        <a:latin typeface="+mn-lt"/>
        <a:ea typeface="+mn-ea"/>
        <a:cs typeface="+mn-cs"/>
      </a:defRPr>
    </a:lvl2pPr>
    <a:lvl3pPr marL="976213" algn="l" defTabSz="976213" rtl="0" eaLnBrk="1" latinLnBrk="0" hangingPunct="1">
      <a:defRPr sz="1281" kern="1200">
        <a:solidFill>
          <a:schemeClr val="tx1"/>
        </a:solidFill>
        <a:latin typeface="+mn-lt"/>
        <a:ea typeface="+mn-ea"/>
        <a:cs typeface="+mn-cs"/>
      </a:defRPr>
    </a:lvl3pPr>
    <a:lvl4pPr marL="1464320" algn="l" defTabSz="976213" rtl="0" eaLnBrk="1" latinLnBrk="0" hangingPunct="1">
      <a:defRPr sz="1281" kern="1200">
        <a:solidFill>
          <a:schemeClr val="tx1"/>
        </a:solidFill>
        <a:latin typeface="+mn-lt"/>
        <a:ea typeface="+mn-ea"/>
        <a:cs typeface="+mn-cs"/>
      </a:defRPr>
    </a:lvl4pPr>
    <a:lvl5pPr marL="1952427" algn="l" defTabSz="976213" rtl="0" eaLnBrk="1" latinLnBrk="0" hangingPunct="1">
      <a:defRPr sz="1281" kern="1200">
        <a:solidFill>
          <a:schemeClr val="tx1"/>
        </a:solidFill>
        <a:latin typeface="+mn-lt"/>
        <a:ea typeface="+mn-ea"/>
        <a:cs typeface="+mn-cs"/>
      </a:defRPr>
    </a:lvl5pPr>
    <a:lvl6pPr marL="2440534" algn="l" defTabSz="976213" rtl="0" eaLnBrk="1" latinLnBrk="0" hangingPunct="1">
      <a:defRPr sz="1281" kern="1200">
        <a:solidFill>
          <a:schemeClr val="tx1"/>
        </a:solidFill>
        <a:latin typeface="+mn-lt"/>
        <a:ea typeface="+mn-ea"/>
        <a:cs typeface="+mn-cs"/>
      </a:defRPr>
    </a:lvl6pPr>
    <a:lvl7pPr marL="2928640" algn="l" defTabSz="976213" rtl="0" eaLnBrk="1" latinLnBrk="0" hangingPunct="1">
      <a:defRPr sz="1281" kern="1200">
        <a:solidFill>
          <a:schemeClr val="tx1"/>
        </a:solidFill>
        <a:latin typeface="+mn-lt"/>
        <a:ea typeface="+mn-ea"/>
        <a:cs typeface="+mn-cs"/>
      </a:defRPr>
    </a:lvl7pPr>
    <a:lvl8pPr marL="3416747" algn="l" defTabSz="976213" rtl="0" eaLnBrk="1" latinLnBrk="0" hangingPunct="1">
      <a:defRPr sz="1281" kern="1200">
        <a:solidFill>
          <a:schemeClr val="tx1"/>
        </a:solidFill>
        <a:latin typeface="+mn-lt"/>
        <a:ea typeface="+mn-ea"/>
        <a:cs typeface="+mn-cs"/>
      </a:defRPr>
    </a:lvl8pPr>
    <a:lvl9pPr marL="3904854" algn="l" defTabSz="976213" rtl="0" eaLnBrk="1" latinLnBrk="0" hangingPunct="1">
      <a:defRPr sz="128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1A7CFD-2909-40FA-831E-9BE5674582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3928" y="1254864"/>
            <a:ext cx="9503569" cy="2669469"/>
          </a:xfrm>
        </p:spPr>
        <p:txBody>
          <a:bodyPr anchor="b"/>
          <a:lstStyle>
            <a:lvl1pPr algn="ctr">
              <a:defRPr sz="62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3928" y="4027279"/>
            <a:ext cx="9503569" cy="1851234"/>
          </a:xfrm>
        </p:spPr>
        <p:txBody>
          <a:bodyPr/>
          <a:lstStyle>
            <a:lvl1pPr marL="0" indent="0" algn="ctr">
              <a:buNone/>
              <a:defRPr sz="2494"/>
            </a:lvl1pPr>
            <a:lvl2pPr marL="475168" indent="0" algn="ctr">
              <a:buNone/>
              <a:defRPr sz="2079"/>
            </a:lvl2pPr>
            <a:lvl3pPr marL="950336" indent="0" algn="ctr">
              <a:buNone/>
              <a:defRPr sz="1871"/>
            </a:lvl3pPr>
            <a:lvl4pPr marL="1425504" indent="0" algn="ctr">
              <a:buNone/>
              <a:defRPr sz="1663"/>
            </a:lvl4pPr>
            <a:lvl5pPr marL="1900672" indent="0" algn="ctr">
              <a:buNone/>
              <a:defRPr sz="1663"/>
            </a:lvl5pPr>
            <a:lvl6pPr marL="2375840" indent="0" algn="ctr">
              <a:buNone/>
              <a:defRPr sz="1663"/>
            </a:lvl6pPr>
            <a:lvl7pPr marL="2851008" indent="0" algn="ctr">
              <a:buNone/>
              <a:defRPr sz="1663"/>
            </a:lvl7pPr>
            <a:lvl8pPr marL="3326176" indent="0" algn="ctr">
              <a:buNone/>
              <a:defRPr sz="1663"/>
            </a:lvl8pPr>
            <a:lvl9pPr marL="3801344" indent="0" algn="ctr">
              <a:buNone/>
              <a:defRPr sz="166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289C-74F3-42AB-A44B-AAB514EC2D98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7EE0-F98B-4743-888B-E81D3B477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886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289C-74F3-42AB-A44B-AAB514EC2D98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7EE0-F98B-4743-888B-E81D3B477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3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67989" y="408230"/>
            <a:ext cx="2732276" cy="649795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71161" y="408230"/>
            <a:ext cx="8038435" cy="649795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289C-74F3-42AB-A44B-AAB514EC2D98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7EE0-F98B-4743-888B-E81D3B477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40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289C-74F3-42AB-A44B-AAB514EC2D98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7EE0-F98B-4743-888B-E81D3B477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46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561" y="1911583"/>
            <a:ext cx="10929104" cy="3189518"/>
          </a:xfrm>
        </p:spPr>
        <p:txBody>
          <a:bodyPr anchor="b"/>
          <a:lstStyle>
            <a:lvl1pPr>
              <a:defRPr sz="62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561" y="5131275"/>
            <a:ext cx="10929104" cy="1677292"/>
          </a:xfrm>
        </p:spPr>
        <p:txBody>
          <a:bodyPr/>
          <a:lstStyle>
            <a:lvl1pPr marL="0" indent="0">
              <a:buNone/>
              <a:defRPr sz="2494">
                <a:solidFill>
                  <a:schemeClr val="tx1">
                    <a:tint val="82000"/>
                  </a:schemeClr>
                </a:solidFill>
              </a:defRPr>
            </a:lvl1pPr>
            <a:lvl2pPr marL="475168" indent="0">
              <a:buNone/>
              <a:defRPr sz="2079">
                <a:solidFill>
                  <a:schemeClr val="tx1">
                    <a:tint val="82000"/>
                  </a:schemeClr>
                </a:solidFill>
              </a:defRPr>
            </a:lvl2pPr>
            <a:lvl3pPr marL="950336" indent="0">
              <a:buNone/>
              <a:defRPr sz="1871">
                <a:solidFill>
                  <a:schemeClr val="tx1">
                    <a:tint val="82000"/>
                  </a:schemeClr>
                </a:solidFill>
              </a:defRPr>
            </a:lvl3pPr>
            <a:lvl4pPr marL="1425504" indent="0">
              <a:buNone/>
              <a:defRPr sz="1663">
                <a:solidFill>
                  <a:schemeClr val="tx1">
                    <a:tint val="82000"/>
                  </a:schemeClr>
                </a:solidFill>
              </a:defRPr>
            </a:lvl4pPr>
            <a:lvl5pPr marL="1900672" indent="0">
              <a:buNone/>
              <a:defRPr sz="1663">
                <a:solidFill>
                  <a:schemeClr val="tx1">
                    <a:tint val="82000"/>
                  </a:schemeClr>
                </a:solidFill>
              </a:defRPr>
            </a:lvl5pPr>
            <a:lvl6pPr marL="2375840" indent="0">
              <a:buNone/>
              <a:defRPr sz="1663">
                <a:solidFill>
                  <a:schemeClr val="tx1">
                    <a:tint val="82000"/>
                  </a:schemeClr>
                </a:solidFill>
              </a:defRPr>
            </a:lvl6pPr>
            <a:lvl7pPr marL="2851008" indent="0">
              <a:buNone/>
              <a:defRPr sz="1663">
                <a:solidFill>
                  <a:schemeClr val="tx1">
                    <a:tint val="82000"/>
                  </a:schemeClr>
                </a:solidFill>
              </a:defRPr>
            </a:lvl7pPr>
            <a:lvl8pPr marL="3326176" indent="0">
              <a:buNone/>
              <a:defRPr sz="1663">
                <a:solidFill>
                  <a:schemeClr val="tx1">
                    <a:tint val="82000"/>
                  </a:schemeClr>
                </a:solidFill>
              </a:defRPr>
            </a:lvl8pPr>
            <a:lvl9pPr marL="3801344" indent="0">
              <a:buNone/>
              <a:defRPr sz="166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289C-74F3-42AB-A44B-AAB514EC2D98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7EE0-F98B-4743-888B-E81D3B477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450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1160" y="2041150"/>
            <a:ext cx="5385356" cy="486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4909" y="2041150"/>
            <a:ext cx="5385356" cy="486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289C-74F3-42AB-A44B-AAB514EC2D98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7EE0-F98B-4743-888B-E81D3B477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51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811" y="408231"/>
            <a:ext cx="10929104" cy="14820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812" y="1879634"/>
            <a:ext cx="5360606" cy="921179"/>
          </a:xfrm>
        </p:spPr>
        <p:txBody>
          <a:bodyPr anchor="b"/>
          <a:lstStyle>
            <a:lvl1pPr marL="0" indent="0">
              <a:buNone/>
              <a:defRPr sz="2494" b="1"/>
            </a:lvl1pPr>
            <a:lvl2pPr marL="475168" indent="0">
              <a:buNone/>
              <a:defRPr sz="2079" b="1"/>
            </a:lvl2pPr>
            <a:lvl3pPr marL="950336" indent="0">
              <a:buNone/>
              <a:defRPr sz="1871" b="1"/>
            </a:lvl3pPr>
            <a:lvl4pPr marL="1425504" indent="0">
              <a:buNone/>
              <a:defRPr sz="1663" b="1"/>
            </a:lvl4pPr>
            <a:lvl5pPr marL="1900672" indent="0">
              <a:buNone/>
              <a:defRPr sz="1663" b="1"/>
            </a:lvl5pPr>
            <a:lvl6pPr marL="2375840" indent="0">
              <a:buNone/>
              <a:defRPr sz="1663" b="1"/>
            </a:lvl6pPr>
            <a:lvl7pPr marL="2851008" indent="0">
              <a:buNone/>
              <a:defRPr sz="1663" b="1"/>
            </a:lvl7pPr>
            <a:lvl8pPr marL="3326176" indent="0">
              <a:buNone/>
              <a:defRPr sz="1663" b="1"/>
            </a:lvl8pPr>
            <a:lvl9pPr marL="3801344" indent="0">
              <a:buNone/>
              <a:defRPr sz="16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2812" y="2800813"/>
            <a:ext cx="5360606" cy="41195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4909" y="1879634"/>
            <a:ext cx="5387006" cy="921179"/>
          </a:xfrm>
        </p:spPr>
        <p:txBody>
          <a:bodyPr anchor="b"/>
          <a:lstStyle>
            <a:lvl1pPr marL="0" indent="0">
              <a:buNone/>
              <a:defRPr sz="2494" b="1"/>
            </a:lvl1pPr>
            <a:lvl2pPr marL="475168" indent="0">
              <a:buNone/>
              <a:defRPr sz="2079" b="1"/>
            </a:lvl2pPr>
            <a:lvl3pPr marL="950336" indent="0">
              <a:buNone/>
              <a:defRPr sz="1871" b="1"/>
            </a:lvl3pPr>
            <a:lvl4pPr marL="1425504" indent="0">
              <a:buNone/>
              <a:defRPr sz="1663" b="1"/>
            </a:lvl4pPr>
            <a:lvl5pPr marL="1900672" indent="0">
              <a:buNone/>
              <a:defRPr sz="1663" b="1"/>
            </a:lvl5pPr>
            <a:lvl6pPr marL="2375840" indent="0">
              <a:buNone/>
              <a:defRPr sz="1663" b="1"/>
            </a:lvl6pPr>
            <a:lvl7pPr marL="2851008" indent="0">
              <a:buNone/>
              <a:defRPr sz="1663" b="1"/>
            </a:lvl7pPr>
            <a:lvl8pPr marL="3326176" indent="0">
              <a:buNone/>
              <a:defRPr sz="1663" b="1"/>
            </a:lvl8pPr>
            <a:lvl9pPr marL="3801344" indent="0">
              <a:buNone/>
              <a:defRPr sz="16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4909" y="2800813"/>
            <a:ext cx="5387006" cy="41195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289C-74F3-42AB-A44B-AAB514EC2D98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7EE0-F98B-4743-888B-E81D3B477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91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289C-74F3-42AB-A44B-AAB514EC2D98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7EE0-F98B-4743-888B-E81D3B477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42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289C-74F3-42AB-A44B-AAB514EC2D98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7EE0-F98B-4743-888B-E81D3B477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733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811" y="511175"/>
            <a:ext cx="4086864" cy="1789113"/>
          </a:xfrm>
        </p:spPr>
        <p:txBody>
          <a:bodyPr anchor="b"/>
          <a:lstStyle>
            <a:lvl1pPr>
              <a:defRPr sz="332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7006" y="1103996"/>
            <a:ext cx="6414909" cy="5448984"/>
          </a:xfrm>
        </p:spPr>
        <p:txBody>
          <a:bodyPr/>
          <a:lstStyle>
            <a:lvl1pPr>
              <a:defRPr sz="3326"/>
            </a:lvl1pPr>
            <a:lvl2pPr>
              <a:defRPr sz="2910"/>
            </a:lvl2pPr>
            <a:lvl3pPr>
              <a:defRPr sz="2494"/>
            </a:lvl3pPr>
            <a:lvl4pPr>
              <a:defRPr sz="2079"/>
            </a:lvl4pPr>
            <a:lvl5pPr>
              <a:defRPr sz="2079"/>
            </a:lvl5pPr>
            <a:lvl6pPr>
              <a:defRPr sz="2079"/>
            </a:lvl6pPr>
            <a:lvl7pPr>
              <a:defRPr sz="2079"/>
            </a:lvl7pPr>
            <a:lvl8pPr>
              <a:defRPr sz="2079"/>
            </a:lvl8pPr>
            <a:lvl9pPr>
              <a:defRPr sz="207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2811" y="2300288"/>
            <a:ext cx="4086864" cy="4261567"/>
          </a:xfrm>
        </p:spPr>
        <p:txBody>
          <a:bodyPr/>
          <a:lstStyle>
            <a:lvl1pPr marL="0" indent="0">
              <a:buNone/>
              <a:defRPr sz="1663"/>
            </a:lvl1pPr>
            <a:lvl2pPr marL="475168" indent="0">
              <a:buNone/>
              <a:defRPr sz="1455"/>
            </a:lvl2pPr>
            <a:lvl3pPr marL="950336" indent="0">
              <a:buNone/>
              <a:defRPr sz="1247"/>
            </a:lvl3pPr>
            <a:lvl4pPr marL="1425504" indent="0">
              <a:buNone/>
              <a:defRPr sz="1039"/>
            </a:lvl4pPr>
            <a:lvl5pPr marL="1900672" indent="0">
              <a:buNone/>
              <a:defRPr sz="1039"/>
            </a:lvl5pPr>
            <a:lvl6pPr marL="2375840" indent="0">
              <a:buNone/>
              <a:defRPr sz="1039"/>
            </a:lvl6pPr>
            <a:lvl7pPr marL="2851008" indent="0">
              <a:buNone/>
              <a:defRPr sz="1039"/>
            </a:lvl7pPr>
            <a:lvl8pPr marL="3326176" indent="0">
              <a:buNone/>
              <a:defRPr sz="1039"/>
            </a:lvl8pPr>
            <a:lvl9pPr marL="3801344" indent="0">
              <a:buNone/>
              <a:defRPr sz="103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289C-74F3-42AB-A44B-AAB514EC2D98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7EE0-F98B-4743-888B-E81D3B477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06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811" y="511175"/>
            <a:ext cx="4086864" cy="1789113"/>
          </a:xfrm>
        </p:spPr>
        <p:txBody>
          <a:bodyPr anchor="b"/>
          <a:lstStyle>
            <a:lvl1pPr>
              <a:defRPr sz="332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87006" y="1103996"/>
            <a:ext cx="6414909" cy="5448984"/>
          </a:xfrm>
        </p:spPr>
        <p:txBody>
          <a:bodyPr anchor="t"/>
          <a:lstStyle>
            <a:lvl1pPr marL="0" indent="0">
              <a:buNone/>
              <a:defRPr sz="3326"/>
            </a:lvl1pPr>
            <a:lvl2pPr marL="475168" indent="0">
              <a:buNone/>
              <a:defRPr sz="2910"/>
            </a:lvl2pPr>
            <a:lvl3pPr marL="950336" indent="0">
              <a:buNone/>
              <a:defRPr sz="2494"/>
            </a:lvl3pPr>
            <a:lvl4pPr marL="1425504" indent="0">
              <a:buNone/>
              <a:defRPr sz="2079"/>
            </a:lvl4pPr>
            <a:lvl5pPr marL="1900672" indent="0">
              <a:buNone/>
              <a:defRPr sz="2079"/>
            </a:lvl5pPr>
            <a:lvl6pPr marL="2375840" indent="0">
              <a:buNone/>
              <a:defRPr sz="2079"/>
            </a:lvl6pPr>
            <a:lvl7pPr marL="2851008" indent="0">
              <a:buNone/>
              <a:defRPr sz="2079"/>
            </a:lvl7pPr>
            <a:lvl8pPr marL="3326176" indent="0">
              <a:buNone/>
              <a:defRPr sz="2079"/>
            </a:lvl8pPr>
            <a:lvl9pPr marL="3801344" indent="0">
              <a:buNone/>
              <a:defRPr sz="207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2811" y="2300288"/>
            <a:ext cx="4086864" cy="4261567"/>
          </a:xfrm>
        </p:spPr>
        <p:txBody>
          <a:bodyPr/>
          <a:lstStyle>
            <a:lvl1pPr marL="0" indent="0">
              <a:buNone/>
              <a:defRPr sz="1663"/>
            </a:lvl1pPr>
            <a:lvl2pPr marL="475168" indent="0">
              <a:buNone/>
              <a:defRPr sz="1455"/>
            </a:lvl2pPr>
            <a:lvl3pPr marL="950336" indent="0">
              <a:buNone/>
              <a:defRPr sz="1247"/>
            </a:lvl3pPr>
            <a:lvl4pPr marL="1425504" indent="0">
              <a:buNone/>
              <a:defRPr sz="1039"/>
            </a:lvl4pPr>
            <a:lvl5pPr marL="1900672" indent="0">
              <a:buNone/>
              <a:defRPr sz="1039"/>
            </a:lvl5pPr>
            <a:lvl6pPr marL="2375840" indent="0">
              <a:buNone/>
              <a:defRPr sz="1039"/>
            </a:lvl6pPr>
            <a:lvl7pPr marL="2851008" indent="0">
              <a:buNone/>
              <a:defRPr sz="1039"/>
            </a:lvl7pPr>
            <a:lvl8pPr marL="3326176" indent="0">
              <a:buNone/>
              <a:defRPr sz="1039"/>
            </a:lvl8pPr>
            <a:lvl9pPr marL="3801344" indent="0">
              <a:buNone/>
              <a:defRPr sz="103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289C-74F3-42AB-A44B-AAB514EC2D98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7EE0-F98B-4743-888B-E81D3B477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831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71161" y="408231"/>
            <a:ext cx="10929104" cy="14820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1161" y="2041150"/>
            <a:ext cx="10929104" cy="4865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1160" y="7106753"/>
            <a:ext cx="2851071" cy="408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4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35289C-74F3-42AB-A44B-AAB514EC2D98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7410" y="7106753"/>
            <a:ext cx="4276606" cy="408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4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49194" y="7106753"/>
            <a:ext cx="2851071" cy="408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4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DF7EE0-F98B-4743-888B-E81D3B477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3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50336" rtl="0" eaLnBrk="1" latinLnBrk="0" hangingPunct="1">
        <a:lnSpc>
          <a:spcPct val="90000"/>
        </a:lnSpc>
        <a:spcBef>
          <a:spcPct val="0"/>
        </a:spcBef>
        <a:buNone/>
        <a:defRPr sz="45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7584" indent="-237584" algn="l" defTabSz="950336" rtl="0" eaLnBrk="1" latinLnBrk="0" hangingPunct="1">
        <a:lnSpc>
          <a:spcPct val="90000"/>
        </a:lnSpc>
        <a:spcBef>
          <a:spcPts val="1039"/>
        </a:spcBef>
        <a:buFont typeface="Arial" panose="020B0604020202020204" pitchFamily="34" charset="0"/>
        <a:buChar char="•"/>
        <a:defRPr sz="2910" kern="1200">
          <a:solidFill>
            <a:schemeClr val="tx1"/>
          </a:solidFill>
          <a:latin typeface="+mn-lt"/>
          <a:ea typeface="+mn-ea"/>
          <a:cs typeface="+mn-cs"/>
        </a:defRPr>
      </a:lvl1pPr>
      <a:lvl2pPr marL="712752" indent="-237584" algn="l" defTabSz="950336" rtl="0" eaLnBrk="1" latinLnBrk="0" hangingPunct="1">
        <a:lnSpc>
          <a:spcPct val="90000"/>
        </a:lnSpc>
        <a:spcBef>
          <a:spcPts val="520"/>
        </a:spcBef>
        <a:buFont typeface="Arial" panose="020B0604020202020204" pitchFamily="34" charset="0"/>
        <a:buChar char="•"/>
        <a:defRPr sz="2494" kern="1200">
          <a:solidFill>
            <a:schemeClr val="tx1"/>
          </a:solidFill>
          <a:latin typeface="+mn-lt"/>
          <a:ea typeface="+mn-ea"/>
          <a:cs typeface="+mn-cs"/>
        </a:defRPr>
      </a:lvl2pPr>
      <a:lvl3pPr marL="1187920" indent="-237584" algn="l" defTabSz="950336" rtl="0" eaLnBrk="1" latinLnBrk="0" hangingPunct="1">
        <a:lnSpc>
          <a:spcPct val="90000"/>
        </a:lnSpc>
        <a:spcBef>
          <a:spcPts val="520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3pPr>
      <a:lvl4pPr marL="1663088" indent="-237584" algn="l" defTabSz="950336" rtl="0" eaLnBrk="1" latinLnBrk="0" hangingPunct="1">
        <a:lnSpc>
          <a:spcPct val="90000"/>
        </a:lnSpc>
        <a:spcBef>
          <a:spcPts val="520"/>
        </a:spcBef>
        <a:buFont typeface="Arial" panose="020B0604020202020204" pitchFamily="34" charset="0"/>
        <a:buChar char="•"/>
        <a:defRPr sz="1871" kern="1200">
          <a:solidFill>
            <a:schemeClr val="tx1"/>
          </a:solidFill>
          <a:latin typeface="+mn-lt"/>
          <a:ea typeface="+mn-ea"/>
          <a:cs typeface="+mn-cs"/>
        </a:defRPr>
      </a:lvl4pPr>
      <a:lvl5pPr marL="2138256" indent="-237584" algn="l" defTabSz="950336" rtl="0" eaLnBrk="1" latinLnBrk="0" hangingPunct="1">
        <a:lnSpc>
          <a:spcPct val="90000"/>
        </a:lnSpc>
        <a:spcBef>
          <a:spcPts val="520"/>
        </a:spcBef>
        <a:buFont typeface="Arial" panose="020B0604020202020204" pitchFamily="34" charset="0"/>
        <a:buChar char="•"/>
        <a:defRPr sz="1871" kern="1200">
          <a:solidFill>
            <a:schemeClr val="tx1"/>
          </a:solidFill>
          <a:latin typeface="+mn-lt"/>
          <a:ea typeface="+mn-ea"/>
          <a:cs typeface="+mn-cs"/>
        </a:defRPr>
      </a:lvl5pPr>
      <a:lvl6pPr marL="2613424" indent="-237584" algn="l" defTabSz="950336" rtl="0" eaLnBrk="1" latinLnBrk="0" hangingPunct="1">
        <a:lnSpc>
          <a:spcPct val="90000"/>
        </a:lnSpc>
        <a:spcBef>
          <a:spcPts val="520"/>
        </a:spcBef>
        <a:buFont typeface="Arial" panose="020B0604020202020204" pitchFamily="34" charset="0"/>
        <a:buChar char="•"/>
        <a:defRPr sz="1871" kern="1200">
          <a:solidFill>
            <a:schemeClr val="tx1"/>
          </a:solidFill>
          <a:latin typeface="+mn-lt"/>
          <a:ea typeface="+mn-ea"/>
          <a:cs typeface="+mn-cs"/>
        </a:defRPr>
      </a:lvl6pPr>
      <a:lvl7pPr marL="3088592" indent="-237584" algn="l" defTabSz="950336" rtl="0" eaLnBrk="1" latinLnBrk="0" hangingPunct="1">
        <a:lnSpc>
          <a:spcPct val="90000"/>
        </a:lnSpc>
        <a:spcBef>
          <a:spcPts val="520"/>
        </a:spcBef>
        <a:buFont typeface="Arial" panose="020B0604020202020204" pitchFamily="34" charset="0"/>
        <a:buChar char="•"/>
        <a:defRPr sz="1871" kern="1200">
          <a:solidFill>
            <a:schemeClr val="tx1"/>
          </a:solidFill>
          <a:latin typeface="+mn-lt"/>
          <a:ea typeface="+mn-ea"/>
          <a:cs typeface="+mn-cs"/>
        </a:defRPr>
      </a:lvl7pPr>
      <a:lvl8pPr marL="3563760" indent="-237584" algn="l" defTabSz="950336" rtl="0" eaLnBrk="1" latinLnBrk="0" hangingPunct="1">
        <a:lnSpc>
          <a:spcPct val="90000"/>
        </a:lnSpc>
        <a:spcBef>
          <a:spcPts val="520"/>
        </a:spcBef>
        <a:buFont typeface="Arial" panose="020B0604020202020204" pitchFamily="34" charset="0"/>
        <a:buChar char="•"/>
        <a:defRPr sz="1871" kern="1200">
          <a:solidFill>
            <a:schemeClr val="tx1"/>
          </a:solidFill>
          <a:latin typeface="+mn-lt"/>
          <a:ea typeface="+mn-ea"/>
          <a:cs typeface="+mn-cs"/>
        </a:defRPr>
      </a:lvl8pPr>
      <a:lvl9pPr marL="4038928" indent="-237584" algn="l" defTabSz="950336" rtl="0" eaLnBrk="1" latinLnBrk="0" hangingPunct="1">
        <a:lnSpc>
          <a:spcPct val="90000"/>
        </a:lnSpc>
        <a:spcBef>
          <a:spcPts val="520"/>
        </a:spcBef>
        <a:buFont typeface="Arial" panose="020B0604020202020204" pitchFamily="34" charset="0"/>
        <a:buChar char="•"/>
        <a:defRPr sz="18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0336" rtl="0" eaLnBrk="1" latinLnBrk="0" hangingPunct="1">
        <a:defRPr sz="1871" kern="1200">
          <a:solidFill>
            <a:schemeClr val="tx1"/>
          </a:solidFill>
          <a:latin typeface="+mn-lt"/>
          <a:ea typeface="+mn-ea"/>
          <a:cs typeface="+mn-cs"/>
        </a:defRPr>
      </a:lvl1pPr>
      <a:lvl2pPr marL="475168" algn="l" defTabSz="950336" rtl="0" eaLnBrk="1" latinLnBrk="0" hangingPunct="1">
        <a:defRPr sz="1871" kern="1200">
          <a:solidFill>
            <a:schemeClr val="tx1"/>
          </a:solidFill>
          <a:latin typeface="+mn-lt"/>
          <a:ea typeface="+mn-ea"/>
          <a:cs typeface="+mn-cs"/>
        </a:defRPr>
      </a:lvl2pPr>
      <a:lvl3pPr marL="950336" algn="l" defTabSz="950336" rtl="0" eaLnBrk="1" latinLnBrk="0" hangingPunct="1">
        <a:defRPr sz="1871" kern="1200">
          <a:solidFill>
            <a:schemeClr val="tx1"/>
          </a:solidFill>
          <a:latin typeface="+mn-lt"/>
          <a:ea typeface="+mn-ea"/>
          <a:cs typeface="+mn-cs"/>
        </a:defRPr>
      </a:lvl3pPr>
      <a:lvl4pPr marL="1425504" algn="l" defTabSz="950336" rtl="0" eaLnBrk="1" latinLnBrk="0" hangingPunct="1">
        <a:defRPr sz="1871" kern="1200">
          <a:solidFill>
            <a:schemeClr val="tx1"/>
          </a:solidFill>
          <a:latin typeface="+mn-lt"/>
          <a:ea typeface="+mn-ea"/>
          <a:cs typeface="+mn-cs"/>
        </a:defRPr>
      </a:lvl4pPr>
      <a:lvl5pPr marL="1900672" algn="l" defTabSz="950336" rtl="0" eaLnBrk="1" latinLnBrk="0" hangingPunct="1">
        <a:defRPr sz="1871" kern="1200">
          <a:solidFill>
            <a:schemeClr val="tx1"/>
          </a:solidFill>
          <a:latin typeface="+mn-lt"/>
          <a:ea typeface="+mn-ea"/>
          <a:cs typeface="+mn-cs"/>
        </a:defRPr>
      </a:lvl5pPr>
      <a:lvl6pPr marL="2375840" algn="l" defTabSz="950336" rtl="0" eaLnBrk="1" latinLnBrk="0" hangingPunct="1">
        <a:defRPr sz="1871" kern="1200">
          <a:solidFill>
            <a:schemeClr val="tx1"/>
          </a:solidFill>
          <a:latin typeface="+mn-lt"/>
          <a:ea typeface="+mn-ea"/>
          <a:cs typeface="+mn-cs"/>
        </a:defRPr>
      </a:lvl6pPr>
      <a:lvl7pPr marL="2851008" algn="l" defTabSz="950336" rtl="0" eaLnBrk="1" latinLnBrk="0" hangingPunct="1">
        <a:defRPr sz="1871" kern="1200">
          <a:solidFill>
            <a:schemeClr val="tx1"/>
          </a:solidFill>
          <a:latin typeface="+mn-lt"/>
          <a:ea typeface="+mn-ea"/>
          <a:cs typeface="+mn-cs"/>
        </a:defRPr>
      </a:lvl7pPr>
      <a:lvl8pPr marL="3326176" algn="l" defTabSz="950336" rtl="0" eaLnBrk="1" latinLnBrk="0" hangingPunct="1">
        <a:defRPr sz="1871" kern="1200">
          <a:solidFill>
            <a:schemeClr val="tx1"/>
          </a:solidFill>
          <a:latin typeface="+mn-lt"/>
          <a:ea typeface="+mn-ea"/>
          <a:cs typeface="+mn-cs"/>
        </a:defRPr>
      </a:lvl8pPr>
      <a:lvl9pPr marL="3801344" algn="l" defTabSz="950336" rtl="0" eaLnBrk="1" latinLnBrk="0" hangingPunct="1">
        <a:defRPr sz="187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image" Target="../media/image2.png"/><Relationship Id="rId50" Type="http://schemas.openxmlformats.org/officeDocument/2006/relationships/image" Target="../media/image5.png"/><Relationship Id="rId55" Type="http://schemas.openxmlformats.org/officeDocument/2006/relationships/image" Target="../media/image10.png"/><Relationship Id="rId63" Type="http://schemas.openxmlformats.org/officeDocument/2006/relationships/image" Target="../media/image18.png"/><Relationship Id="rId68" Type="http://schemas.openxmlformats.org/officeDocument/2006/relationships/image" Target="../media/image23.png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notesSlide" Target="../notesSlides/notesSlide1.xml"/><Relationship Id="rId53" Type="http://schemas.openxmlformats.org/officeDocument/2006/relationships/image" Target="../media/image8.png"/><Relationship Id="rId58" Type="http://schemas.openxmlformats.org/officeDocument/2006/relationships/image" Target="../media/image13.png"/><Relationship Id="rId66" Type="http://schemas.openxmlformats.org/officeDocument/2006/relationships/image" Target="../media/image21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image" Target="../media/image4.png"/><Relationship Id="rId57" Type="http://schemas.openxmlformats.org/officeDocument/2006/relationships/image" Target="../media/image12.png"/><Relationship Id="rId61" Type="http://schemas.openxmlformats.org/officeDocument/2006/relationships/image" Target="../media/image16.png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slideLayout" Target="../slideLayouts/slideLayout2.xml"/><Relationship Id="rId52" Type="http://schemas.openxmlformats.org/officeDocument/2006/relationships/image" Target="../media/image7.png"/><Relationship Id="rId60" Type="http://schemas.openxmlformats.org/officeDocument/2006/relationships/image" Target="../media/image15.png"/><Relationship Id="rId65" Type="http://schemas.openxmlformats.org/officeDocument/2006/relationships/image" Target="../media/image20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image" Target="../media/image3.png"/><Relationship Id="rId56" Type="http://schemas.openxmlformats.org/officeDocument/2006/relationships/image" Target="../media/image11.png"/><Relationship Id="rId64" Type="http://schemas.openxmlformats.org/officeDocument/2006/relationships/image" Target="../media/image19.png"/><Relationship Id="rId69" Type="http://schemas.openxmlformats.org/officeDocument/2006/relationships/image" Target="../media/image24.png"/><Relationship Id="rId8" Type="http://schemas.openxmlformats.org/officeDocument/2006/relationships/tags" Target="../tags/tag8.xml"/><Relationship Id="rId51" Type="http://schemas.openxmlformats.org/officeDocument/2006/relationships/image" Target="../media/image6.png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image" Target="../media/image1.png"/><Relationship Id="rId59" Type="http://schemas.openxmlformats.org/officeDocument/2006/relationships/image" Target="../media/image14.png"/><Relationship Id="rId67" Type="http://schemas.openxmlformats.org/officeDocument/2006/relationships/image" Target="../media/image22.png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image" Target="../media/image9.png"/><Relationship Id="rId62" Type="http://schemas.openxmlformats.org/officeDocument/2006/relationships/image" Target="../media/image17.png"/><Relationship Id="rId70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EFAA57E-C303-7C46-6069-7F1D334BC4E6}"/>
              </a:ext>
            </a:extLst>
          </p:cNvPr>
          <p:cNvCxnSpPr>
            <a:cxnSpLocks/>
          </p:cNvCxnSpPr>
          <p:nvPr/>
        </p:nvCxnSpPr>
        <p:spPr>
          <a:xfrm flipV="1">
            <a:off x="1430997" y="1617494"/>
            <a:ext cx="2507282" cy="2453822"/>
          </a:xfrm>
          <a:prstGeom prst="straightConnector1">
            <a:avLst/>
          </a:prstGeom>
          <a:ln w="38100">
            <a:headEnd type="oval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DE4A7F0-1809-6247-3E72-7FB071A61CDA}"/>
              </a:ext>
            </a:extLst>
          </p:cNvPr>
          <p:cNvCxnSpPr>
            <a:cxnSpLocks/>
          </p:cNvCxnSpPr>
          <p:nvPr/>
        </p:nvCxnSpPr>
        <p:spPr>
          <a:xfrm>
            <a:off x="1430997" y="4071315"/>
            <a:ext cx="2507282" cy="2453822"/>
          </a:xfrm>
          <a:prstGeom prst="straightConnector1">
            <a:avLst/>
          </a:prstGeom>
          <a:ln w="38100">
            <a:headEnd type="oval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C01A9B0-5D00-BD0B-00AB-388D7B413659}"/>
              </a:ext>
            </a:extLst>
          </p:cNvPr>
          <p:cNvCxnSpPr>
            <a:cxnSpLocks/>
          </p:cNvCxnSpPr>
          <p:nvPr/>
        </p:nvCxnSpPr>
        <p:spPr>
          <a:xfrm>
            <a:off x="1430997" y="4071315"/>
            <a:ext cx="2507282" cy="0"/>
          </a:xfrm>
          <a:prstGeom prst="straightConnector1">
            <a:avLst/>
          </a:prstGeom>
          <a:ln w="38100">
            <a:headEnd type="oval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798A235-86F6-FB94-B0C8-AED62A70AED1}"/>
              </a:ext>
            </a:extLst>
          </p:cNvPr>
          <p:cNvCxnSpPr>
            <a:cxnSpLocks/>
          </p:cNvCxnSpPr>
          <p:nvPr/>
        </p:nvCxnSpPr>
        <p:spPr>
          <a:xfrm flipV="1">
            <a:off x="3938280" y="810605"/>
            <a:ext cx="2507282" cy="806887"/>
          </a:xfrm>
          <a:prstGeom prst="straightConnector1">
            <a:avLst/>
          </a:prstGeom>
          <a:ln w="38100">
            <a:headEnd type="oval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81683FB-5E6D-5B40-8276-4CC121F40F5C}"/>
              </a:ext>
            </a:extLst>
          </p:cNvPr>
          <p:cNvCxnSpPr>
            <a:cxnSpLocks/>
          </p:cNvCxnSpPr>
          <p:nvPr/>
        </p:nvCxnSpPr>
        <p:spPr>
          <a:xfrm>
            <a:off x="3938278" y="1617491"/>
            <a:ext cx="2507283" cy="823468"/>
          </a:xfrm>
          <a:prstGeom prst="straightConnector1">
            <a:avLst/>
          </a:prstGeom>
          <a:ln w="38100">
            <a:headEnd type="oval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AD00FE7-0B5B-61AB-C65E-5D9B2057F48A}"/>
              </a:ext>
            </a:extLst>
          </p:cNvPr>
          <p:cNvCxnSpPr>
            <a:cxnSpLocks/>
          </p:cNvCxnSpPr>
          <p:nvPr/>
        </p:nvCxnSpPr>
        <p:spPr>
          <a:xfrm>
            <a:off x="3938277" y="1617491"/>
            <a:ext cx="2551766" cy="0"/>
          </a:xfrm>
          <a:prstGeom prst="straightConnector1">
            <a:avLst/>
          </a:prstGeom>
          <a:ln w="38100">
            <a:headEnd type="oval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CDE8DB7-09D6-F5B5-5372-0AFA3D173E5A}"/>
              </a:ext>
            </a:extLst>
          </p:cNvPr>
          <p:cNvCxnSpPr>
            <a:cxnSpLocks/>
          </p:cNvCxnSpPr>
          <p:nvPr/>
        </p:nvCxnSpPr>
        <p:spPr>
          <a:xfrm flipV="1">
            <a:off x="3938277" y="3247845"/>
            <a:ext cx="2507282" cy="806887"/>
          </a:xfrm>
          <a:prstGeom prst="straightConnector1">
            <a:avLst/>
          </a:prstGeom>
          <a:ln w="38100">
            <a:headEnd type="oval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7D6D357-DB12-56FD-FF09-FC5A323C9D63}"/>
              </a:ext>
            </a:extLst>
          </p:cNvPr>
          <p:cNvCxnSpPr>
            <a:cxnSpLocks/>
          </p:cNvCxnSpPr>
          <p:nvPr/>
        </p:nvCxnSpPr>
        <p:spPr>
          <a:xfrm>
            <a:off x="3938276" y="4054731"/>
            <a:ext cx="2507283" cy="823468"/>
          </a:xfrm>
          <a:prstGeom prst="straightConnector1">
            <a:avLst/>
          </a:prstGeom>
          <a:ln w="38100">
            <a:headEnd type="oval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0D40907-2ACF-4F01-E723-833CAF2542FA}"/>
              </a:ext>
            </a:extLst>
          </p:cNvPr>
          <p:cNvCxnSpPr>
            <a:cxnSpLocks/>
          </p:cNvCxnSpPr>
          <p:nvPr/>
        </p:nvCxnSpPr>
        <p:spPr>
          <a:xfrm>
            <a:off x="3938275" y="4054731"/>
            <a:ext cx="2551766" cy="0"/>
          </a:xfrm>
          <a:prstGeom prst="straightConnector1">
            <a:avLst/>
          </a:prstGeom>
          <a:ln w="38100">
            <a:headEnd type="oval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362A79-A800-2C55-38F7-4EB19ECAB4E7}"/>
              </a:ext>
            </a:extLst>
          </p:cNvPr>
          <p:cNvCxnSpPr>
            <a:cxnSpLocks/>
          </p:cNvCxnSpPr>
          <p:nvPr/>
        </p:nvCxnSpPr>
        <p:spPr>
          <a:xfrm flipV="1">
            <a:off x="3938277" y="5685082"/>
            <a:ext cx="2507282" cy="806887"/>
          </a:xfrm>
          <a:prstGeom prst="straightConnector1">
            <a:avLst/>
          </a:prstGeom>
          <a:ln w="38100">
            <a:headEnd type="oval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EE89205-86C8-1A51-7255-516FCFF5B169}"/>
              </a:ext>
            </a:extLst>
          </p:cNvPr>
          <p:cNvCxnSpPr>
            <a:cxnSpLocks/>
          </p:cNvCxnSpPr>
          <p:nvPr/>
        </p:nvCxnSpPr>
        <p:spPr>
          <a:xfrm>
            <a:off x="3938276" y="6491968"/>
            <a:ext cx="2507283" cy="823468"/>
          </a:xfrm>
          <a:prstGeom prst="straightConnector1">
            <a:avLst/>
          </a:prstGeom>
          <a:ln w="38100">
            <a:headEnd type="oval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889CDFC-BFB2-13CE-07A5-67234A3E8E1B}"/>
              </a:ext>
            </a:extLst>
          </p:cNvPr>
          <p:cNvCxnSpPr>
            <a:cxnSpLocks/>
          </p:cNvCxnSpPr>
          <p:nvPr/>
        </p:nvCxnSpPr>
        <p:spPr>
          <a:xfrm>
            <a:off x="3938275" y="6491968"/>
            <a:ext cx="2551766" cy="0"/>
          </a:xfrm>
          <a:prstGeom prst="straightConnector1">
            <a:avLst/>
          </a:prstGeom>
          <a:ln w="38100">
            <a:headEnd type="oval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8AF2759-AB6B-4B52-DCFD-FD5D7189F607}"/>
              </a:ext>
            </a:extLst>
          </p:cNvPr>
          <p:cNvCxnSpPr>
            <a:cxnSpLocks/>
          </p:cNvCxnSpPr>
          <p:nvPr/>
        </p:nvCxnSpPr>
        <p:spPr>
          <a:xfrm>
            <a:off x="6490042" y="810606"/>
            <a:ext cx="2507282" cy="0"/>
          </a:xfrm>
          <a:prstGeom prst="straightConnector1">
            <a:avLst/>
          </a:prstGeom>
          <a:ln w="38100">
            <a:headEnd type="oval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5E5693-FCE7-1B9C-EBEE-E71407462B85}"/>
              </a:ext>
            </a:extLst>
          </p:cNvPr>
          <p:cNvCxnSpPr>
            <a:cxnSpLocks/>
          </p:cNvCxnSpPr>
          <p:nvPr/>
        </p:nvCxnSpPr>
        <p:spPr>
          <a:xfrm>
            <a:off x="6490042" y="1617491"/>
            <a:ext cx="2507282" cy="0"/>
          </a:xfrm>
          <a:prstGeom prst="straightConnector1">
            <a:avLst/>
          </a:prstGeom>
          <a:ln w="38100">
            <a:headEnd type="oval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E25E02-A83D-F27D-9742-BBD7A01FA0CA}"/>
              </a:ext>
            </a:extLst>
          </p:cNvPr>
          <p:cNvCxnSpPr>
            <a:cxnSpLocks/>
          </p:cNvCxnSpPr>
          <p:nvPr/>
        </p:nvCxnSpPr>
        <p:spPr>
          <a:xfrm>
            <a:off x="6490042" y="2440959"/>
            <a:ext cx="2507282" cy="0"/>
          </a:xfrm>
          <a:prstGeom prst="straightConnector1">
            <a:avLst/>
          </a:prstGeom>
          <a:ln w="38100">
            <a:headEnd type="oval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2ACCF2-9D88-F6CD-6CCF-628BDF966C0A}"/>
              </a:ext>
            </a:extLst>
          </p:cNvPr>
          <p:cNvCxnSpPr>
            <a:cxnSpLocks/>
          </p:cNvCxnSpPr>
          <p:nvPr/>
        </p:nvCxnSpPr>
        <p:spPr>
          <a:xfrm>
            <a:off x="6490042" y="3247845"/>
            <a:ext cx="2507282" cy="0"/>
          </a:xfrm>
          <a:prstGeom prst="straightConnector1">
            <a:avLst/>
          </a:prstGeom>
          <a:ln w="38100">
            <a:headEnd type="oval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3F162B1-3C9E-113F-D9EA-D78E0D584D58}"/>
              </a:ext>
            </a:extLst>
          </p:cNvPr>
          <p:cNvCxnSpPr>
            <a:cxnSpLocks/>
          </p:cNvCxnSpPr>
          <p:nvPr/>
        </p:nvCxnSpPr>
        <p:spPr>
          <a:xfrm>
            <a:off x="6490042" y="4054731"/>
            <a:ext cx="2507282" cy="0"/>
          </a:xfrm>
          <a:prstGeom prst="straightConnector1">
            <a:avLst/>
          </a:prstGeom>
          <a:ln w="38100">
            <a:headEnd type="oval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6F9FE7B-121F-1C3A-B7FB-C7951F1E7E4E}"/>
              </a:ext>
            </a:extLst>
          </p:cNvPr>
          <p:cNvCxnSpPr>
            <a:cxnSpLocks/>
          </p:cNvCxnSpPr>
          <p:nvPr/>
        </p:nvCxnSpPr>
        <p:spPr>
          <a:xfrm>
            <a:off x="6490042" y="4878199"/>
            <a:ext cx="2507282" cy="0"/>
          </a:xfrm>
          <a:prstGeom prst="straightConnector1">
            <a:avLst/>
          </a:prstGeom>
          <a:ln w="38100">
            <a:headEnd type="oval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148AE4B-3C74-E5F2-B148-A68E086E6187}"/>
              </a:ext>
            </a:extLst>
          </p:cNvPr>
          <p:cNvCxnSpPr>
            <a:cxnSpLocks/>
          </p:cNvCxnSpPr>
          <p:nvPr/>
        </p:nvCxnSpPr>
        <p:spPr>
          <a:xfrm>
            <a:off x="6490042" y="5685082"/>
            <a:ext cx="2507282" cy="0"/>
          </a:xfrm>
          <a:prstGeom prst="straightConnector1">
            <a:avLst/>
          </a:prstGeom>
          <a:ln w="38100">
            <a:headEnd type="oval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344F840-25FE-3C11-4A6D-742EA8A631FA}"/>
              </a:ext>
            </a:extLst>
          </p:cNvPr>
          <p:cNvCxnSpPr>
            <a:cxnSpLocks/>
          </p:cNvCxnSpPr>
          <p:nvPr/>
        </p:nvCxnSpPr>
        <p:spPr>
          <a:xfrm>
            <a:off x="6490042" y="6491968"/>
            <a:ext cx="2507282" cy="0"/>
          </a:xfrm>
          <a:prstGeom prst="straightConnector1">
            <a:avLst/>
          </a:prstGeom>
          <a:ln w="38100">
            <a:headEnd type="oval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889A805-4727-247E-BC16-ED4A6DE6E1CC}"/>
              </a:ext>
            </a:extLst>
          </p:cNvPr>
          <p:cNvCxnSpPr>
            <a:cxnSpLocks/>
          </p:cNvCxnSpPr>
          <p:nvPr/>
        </p:nvCxnSpPr>
        <p:spPr>
          <a:xfrm>
            <a:off x="6490042" y="7315436"/>
            <a:ext cx="2507282" cy="0"/>
          </a:xfrm>
          <a:prstGeom prst="straightConnector1">
            <a:avLst/>
          </a:prstGeom>
          <a:ln w="38100">
            <a:headEnd type="oval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4" name="Picture 23" descr="\documentclass{article}&#10;\usepackage{amsmath}&#10;\usepackage{amsfonts}&#10;\usepackage{color, colortbl}&#10;\newcommand{\red}[1]{\textcolor{red}{#1}}&#10;\newcommand{\blue}[1]{\textcolor{blue}{#1}}&#10;\newcommand{\vect}[1]{\ensuremath{\boldsymbol{\mathrm{#1}}}}&#10;\definecolor{dgreen}{rgb}{0.0, 0.5, 0.0}&#10;\newcommand{\green}[1]{\textcolor{dgreen}{#1}}&#10;\newcommand{\magenta}[1]{\textcolor{magenta}{#1}}&#10;\newcommand{\brown}[1]{\textcolor{brown}{#1}}&#10;\definecolor{dorange}{rgb}{0.9, 0.4, 0}&#10;\definecolor{dpurple}{rgb}{0.5, 0, 0.6}&#10;\newcommand{\orange}[1]{\textcolor{dorange}{#1}}&#10;\newcommand{\purple}[1]{\textcolor{dpurple}{#1}}&#10;\usepackage{soul}&#10;\newcommand{\hll}[1]{\colorbox{yellow}{$\displaystyle #1$}}&#10;\newcommand{\gr}[1]{\colorbox{green}{$\displaystyle #1$}}&#10;\newcommand{\mg}[1]{\colorbox{magenta}{$\displaystyle #1$}}&#10;&#10;\pagestyle{empty}&#10;\begin{document}&#10;$(\vect s_0^{1:9},\vect a_0^{1:9})$&#10;&#10;&#10;\end{document}" title="IguanaTex Bitmap Display">
            <a:extLst>
              <a:ext uri="{FF2B5EF4-FFF2-40B4-BE49-F238E27FC236}">
                <a16:creationId xmlns:a16="http://schemas.microsoft.com/office/drawing/2014/main" id="{6F0A6850-CFCF-0EA3-F47D-8FDD995C185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0" y="3847970"/>
            <a:ext cx="1244486" cy="324436"/>
          </a:xfrm>
          <a:prstGeom prst="rect">
            <a:avLst/>
          </a:prstGeom>
        </p:spPr>
      </p:pic>
      <p:pic>
        <p:nvPicPr>
          <p:cNvPr id="100" name="Picture 99" descr="\documentclass{article}&#10;\usepackage{amsmath}&#10;\usepackage{amsfonts}&#10;\usepackage{color, colortbl}&#10;\newcommand{\red}[1]{\textcolor{red}{#1}}&#10;\newcommand{\blue}[1]{\textcolor{blue}{#1}}&#10;\newcommand{\vect}[1]{\ensuremath{\boldsymbol{\mathrm{#1}}}}&#10;\definecolor{dgreen}{rgb}{0.0, 0.5, 0.0}&#10;\newcommand{\green}[1]{\textcolor{dgreen}{#1}}&#10;\newcommand{\magenta}[1]{\textcolor{magenta}{#1}}&#10;\newcommand{\brown}[1]{\textcolor{brown}{#1}}&#10;\definecolor{dorange}{rgb}{0.9, 0.4, 0}&#10;\definecolor{dpurple}{rgb}{0.5, 0, 0.6}&#10;\newcommand{\orange}[1]{\textcolor{dorange}{#1}}&#10;\newcommand{\purple}[1]{\textcolor{dpurple}{#1}}&#10;\usepackage{soul}&#10;\newcommand{\hll}[1]{\colorbox{yellow}{$\displaystyle #1$}}&#10;\newcommand{\gr}[1]{\colorbox{green}{$\displaystyle #1$}}&#10;\newcommand{\mg}[1]{\colorbox{magenta}{$\displaystyle #1$}}&#10;&#10;\pagestyle{empty}&#10;\begin{document}&#10;$\vect w^{1}$&#10;&#10;&#10;\end{document}" title="IguanaTex Bitmap Display">
            <a:extLst>
              <a:ext uri="{FF2B5EF4-FFF2-40B4-BE49-F238E27FC236}">
                <a16:creationId xmlns:a16="http://schemas.microsoft.com/office/drawing/2014/main" id="{C84139F4-3431-8AD5-89A2-3E02E5B9BD9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931" y="2328882"/>
            <a:ext cx="527161" cy="380405"/>
          </a:xfrm>
          <a:prstGeom prst="rect">
            <a:avLst/>
          </a:prstGeom>
        </p:spPr>
      </p:pic>
      <p:pic>
        <p:nvPicPr>
          <p:cNvPr id="103" name="Picture 102" descr="\documentclass{article}&#10;\usepackage{amsmath}&#10;\usepackage{amsfonts}&#10;\usepackage{color, colortbl}&#10;\newcommand{\red}[1]{\textcolor{red}{#1}}&#10;\newcommand{\blue}[1]{\textcolor{blue}{#1}}&#10;\newcommand{\vect}[1]{\ensuremath{\boldsymbol{\mathrm{#1}}}}&#10;\definecolor{dgreen}{rgb}{0.0, 0.5, 0.0}&#10;\newcommand{\green}[1]{\textcolor{dgreen}{#1}}&#10;\newcommand{\magenta}[1]{\textcolor{magenta}{#1}}&#10;\newcommand{\brown}[1]{\textcolor{brown}{#1}}&#10;\definecolor{dorange}{rgb}{0.9, 0.4, 0}&#10;\definecolor{dpurple}{rgb}{0.5, 0, 0.6}&#10;\newcommand{\orange}[1]{\textcolor{dorange}{#1}}&#10;\newcommand{\purple}[1]{\textcolor{dpurple}{#1}}&#10;\usepackage{soul}&#10;\newcommand{\hll}[1]{\colorbox{yellow}{$\displaystyle #1$}}&#10;\newcommand{\gr}[1]{\colorbox{green}{$\displaystyle #1$}}&#10;\newcommand{\mg}[1]{\colorbox{magenta}{$\displaystyle #1$}}&#10;&#10;\pagestyle{empty}&#10;\begin{document}&#10;$\vect w^{2}$&#10;&#10;&#10;\end{document}" title="IguanaTex Bitmap Display">
            <a:extLst>
              <a:ext uri="{FF2B5EF4-FFF2-40B4-BE49-F238E27FC236}">
                <a16:creationId xmlns:a16="http://schemas.microsoft.com/office/drawing/2014/main" id="{DB49A0A5-77A8-1A94-9B33-461300613D1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867" y="3525385"/>
            <a:ext cx="539225" cy="380907"/>
          </a:xfrm>
          <a:prstGeom prst="rect">
            <a:avLst/>
          </a:prstGeom>
        </p:spPr>
      </p:pic>
      <p:pic>
        <p:nvPicPr>
          <p:cNvPr id="106" name="Picture 105" descr="\documentclass{article}&#10;\usepackage{amsmath}&#10;\usepackage{amsfonts}&#10;\usepackage{color, colortbl}&#10;\newcommand{\red}[1]{\textcolor{red}{#1}}&#10;\newcommand{\blue}[1]{\textcolor{blue}{#1}}&#10;\newcommand{\vect}[1]{\ensuremath{\boldsymbol{\mathrm{#1}}}}&#10;\definecolor{dgreen}{rgb}{0.0, 0.5, 0.0}&#10;\newcommand{\green}[1]{\textcolor{dgreen}{#1}}&#10;\newcommand{\magenta}[1]{\textcolor{magenta}{#1}}&#10;\newcommand{\brown}[1]{\textcolor{brown}{#1}}&#10;\definecolor{dorange}{rgb}{0.9, 0.4, 0}&#10;\definecolor{dpurple}{rgb}{0.5, 0, 0.6}&#10;\newcommand{\orange}[1]{\textcolor{dorange}{#1}}&#10;\newcommand{\purple}[1]{\textcolor{dpurple}{#1}}&#10;\usepackage{soul}&#10;\newcommand{\hll}[1]{\colorbox{yellow}{$\displaystyle #1$}}&#10;\newcommand{\gr}[1]{\colorbox{green}{$\displaystyle #1$}}&#10;\newcommand{\mg}[1]{\colorbox{magenta}{$\displaystyle #1$}}&#10;&#10;\pagestyle{empty}&#10;\begin{document}&#10;$\vect w^{3}$&#10;&#10;&#10;\end{document}" title="IguanaTex Bitmap Display">
            <a:extLst>
              <a:ext uri="{FF2B5EF4-FFF2-40B4-BE49-F238E27FC236}">
                <a16:creationId xmlns:a16="http://schemas.microsoft.com/office/drawing/2014/main" id="{4DCAF21B-F12F-37AC-73FD-DAD64EC152A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962" y="4512158"/>
            <a:ext cx="543577" cy="381410"/>
          </a:xfrm>
          <a:prstGeom prst="rect">
            <a:avLst/>
          </a:prstGeom>
        </p:spPr>
      </p:pic>
      <p:pic>
        <p:nvPicPr>
          <p:cNvPr id="107" name="Picture 106" descr="\documentclass{article}&#10;\usepackage{amsmath}&#10;\usepackage{amsfonts}&#10;\usepackage{color, colortbl}&#10;\newcommand{\red}[1]{\textcolor{red}{#1}}&#10;\newcommand{\blue}[1]{\textcolor{blue}{#1}}&#10;\newcommand{\vect}[1]{\ensuremath{\boldsymbol{\mathrm{#1}}}}&#10;\definecolor{dgreen}{rgb}{0.0, 0.5, 0.0}&#10;\newcommand{\green}[1]{\textcolor{dgreen}{#1}}&#10;\newcommand{\magenta}[1]{\textcolor{magenta}{#1}}&#10;\newcommand{\brown}[1]{\textcolor{brown}{#1}}&#10;\definecolor{dorange}{rgb}{0.9, 0.4, 0}&#10;\definecolor{dpurple}{rgb}{0.5, 0, 0.6}&#10;\newcommand{\orange}[1]{\textcolor{dorange}{#1}}&#10;\newcommand{\purple}[1]{\textcolor{dpurple}{#1}}&#10;\usepackage{soul}&#10;\newcommand{\hll}[1]{\colorbox{yellow}{$\displaystyle #1$}}&#10;\newcommand{\gr}[1]{\colorbox{green}{$\displaystyle #1$}}&#10;\newcommand{\mg}[1]{\colorbox{magenta}{$\displaystyle #1$}}&#10;&#10;\pagestyle{empty}&#10;\begin{document}&#10;$\vect w^{1}$&#10;&#10;&#10;\end{document}" title="IguanaTex Bitmap Display">
            <a:extLst>
              <a:ext uri="{FF2B5EF4-FFF2-40B4-BE49-F238E27FC236}">
                <a16:creationId xmlns:a16="http://schemas.microsoft.com/office/drawing/2014/main" id="{194788F0-105C-E885-5C16-961C2EB21FA0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268" y="547477"/>
            <a:ext cx="527161" cy="380405"/>
          </a:xfrm>
          <a:prstGeom prst="rect">
            <a:avLst/>
          </a:prstGeom>
        </p:spPr>
      </p:pic>
      <p:pic>
        <p:nvPicPr>
          <p:cNvPr id="108" name="Picture 107" descr="\documentclass{article}&#10;\usepackage{amsmath}&#10;\usepackage{amsfonts}&#10;\usepackage{color, colortbl}&#10;\newcommand{\red}[1]{\textcolor{red}{#1}}&#10;\newcommand{\blue}[1]{\textcolor{blue}{#1}}&#10;\newcommand{\vect}[1]{\ensuremath{\boldsymbol{\mathrm{#1}}}}&#10;\definecolor{dgreen}{rgb}{0.0, 0.5, 0.0}&#10;\newcommand{\green}[1]{\textcolor{dgreen}{#1}}&#10;\newcommand{\magenta}[1]{\textcolor{magenta}{#1}}&#10;\newcommand{\brown}[1]{\textcolor{brown}{#1}}&#10;\definecolor{dorange}{rgb}{0.9, 0.4, 0}&#10;\definecolor{dpurple}{rgb}{0.5, 0, 0.6}&#10;\newcommand{\orange}[1]{\textcolor{dorange}{#1}}&#10;\newcommand{\purple}[1]{\textcolor{dpurple}{#1}}&#10;\usepackage{soul}&#10;\newcommand{\hll}[1]{\colorbox{yellow}{$\displaystyle #1$}}&#10;\newcommand{\gr}[1]{\colorbox{green}{$\displaystyle #1$}}&#10;\newcommand{\mg}[1]{\colorbox{magenta}{$\displaystyle #1$}}&#10;&#10;\pagestyle{empty}&#10;\begin{document}&#10;$\vect w^{2}$&#10;&#10;&#10;\end{document}" title="IguanaTex Bitmap Display">
            <a:extLst>
              <a:ext uri="{FF2B5EF4-FFF2-40B4-BE49-F238E27FC236}">
                <a16:creationId xmlns:a16="http://schemas.microsoft.com/office/drawing/2014/main" id="{635FE4ED-AF57-9367-A9C2-44312BBC8B72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268" y="1139909"/>
            <a:ext cx="539225" cy="380907"/>
          </a:xfrm>
          <a:prstGeom prst="rect">
            <a:avLst/>
          </a:prstGeom>
        </p:spPr>
      </p:pic>
      <p:pic>
        <p:nvPicPr>
          <p:cNvPr id="109" name="Picture 108" descr="\documentclass{article}&#10;\usepackage{amsmath}&#10;\usepackage{amsfonts}&#10;\usepackage{color, colortbl}&#10;\newcommand{\red}[1]{\textcolor{red}{#1}}&#10;\newcommand{\blue}[1]{\textcolor{blue}{#1}}&#10;\newcommand{\vect}[1]{\ensuremath{\boldsymbol{\mathrm{#1}}}}&#10;\definecolor{dgreen}{rgb}{0.0, 0.5, 0.0}&#10;\newcommand{\green}[1]{\textcolor{dgreen}{#1}}&#10;\newcommand{\magenta}[1]{\textcolor{magenta}{#1}}&#10;\newcommand{\brown}[1]{\textcolor{brown}{#1}}&#10;\definecolor{dorange}{rgb}{0.9, 0.4, 0}&#10;\definecolor{dpurple}{rgb}{0.5, 0, 0.6}&#10;\newcommand{\orange}[1]{\textcolor{dorange}{#1}}&#10;\newcommand{\purple}[1]{\textcolor{dpurple}{#1}}&#10;\usepackage{soul}&#10;\newcommand{\hll}[1]{\colorbox{yellow}{$\displaystyle #1$}}&#10;\newcommand{\gr}[1]{\colorbox{green}{$\displaystyle #1$}}&#10;\newcommand{\mg}[1]{\colorbox{magenta}{$\displaystyle #1$}}&#10;&#10;\pagestyle{empty}&#10;\begin{document}&#10;$\vect w^{3}$&#10;&#10;&#10;\end{document}" title="IguanaTex Bitmap Display">
            <a:extLst>
              <a:ext uri="{FF2B5EF4-FFF2-40B4-BE49-F238E27FC236}">
                <a16:creationId xmlns:a16="http://schemas.microsoft.com/office/drawing/2014/main" id="{722A6617-E0E7-C99A-7EC1-C805F72F7766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758" y="1728642"/>
            <a:ext cx="543577" cy="381410"/>
          </a:xfrm>
          <a:prstGeom prst="rect">
            <a:avLst/>
          </a:prstGeom>
        </p:spPr>
      </p:pic>
      <p:pic>
        <p:nvPicPr>
          <p:cNvPr id="110" name="Picture 109" descr="\documentclass{article}&#10;\usepackage{amsmath}&#10;\usepackage{amsfonts}&#10;\usepackage{color, colortbl}&#10;\newcommand{\red}[1]{\textcolor{red}{#1}}&#10;\newcommand{\blue}[1]{\textcolor{blue}{#1}}&#10;\newcommand{\vect}[1]{\ensuremath{\boldsymbol{\mathrm{#1}}}}&#10;\definecolor{dgreen}{rgb}{0.0, 0.5, 0.0}&#10;\newcommand{\green}[1]{\textcolor{dgreen}{#1}}&#10;\newcommand{\magenta}[1]{\textcolor{magenta}{#1}}&#10;\newcommand{\brown}[1]{\textcolor{brown}{#1}}&#10;\definecolor{dorange}{rgb}{0.9, 0.4, 0}&#10;\definecolor{dpurple}{rgb}{0.5, 0, 0.6}&#10;\newcommand{\orange}[1]{\textcolor{dorange}{#1}}&#10;\newcommand{\purple}[1]{\textcolor{dpurple}{#1}}&#10;\usepackage{soul}&#10;\newcommand{\hll}[1]{\colorbox{yellow}{$\displaystyle #1$}}&#10;\newcommand{\gr}[1]{\colorbox{green}{$\displaystyle #1$}}&#10;\newcommand{\mg}[1]{\colorbox{magenta}{$\displaystyle #1$}}&#10;&#10;\pagestyle{empty}&#10;\begin{document}&#10;$\vect w^{1}$&#10;&#10;&#10;\end{document}" title="IguanaTex Bitmap Display">
            <a:extLst>
              <a:ext uri="{FF2B5EF4-FFF2-40B4-BE49-F238E27FC236}">
                <a16:creationId xmlns:a16="http://schemas.microsoft.com/office/drawing/2014/main" id="{656ABCFE-FCB6-153A-7B56-3E9FC3E368FD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040" y="3009201"/>
            <a:ext cx="527161" cy="380405"/>
          </a:xfrm>
          <a:prstGeom prst="rect">
            <a:avLst/>
          </a:prstGeom>
        </p:spPr>
      </p:pic>
      <p:pic>
        <p:nvPicPr>
          <p:cNvPr id="111" name="Picture 110" descr="\documentclass{article}&#10;\usepackage{amsmath}&#10;\usepackage{amsfonts}&#10;\usepackage{color, colortbl}&#10;\newcommand{\red}[1]{\textcolor{red}{#1}}&#10;\newcommand{\blue}[1]{\textcolor{blue}{#1}}&#10;\newcommand{\vect}[1]{\ensuremath{\boldsymbol{\mathrm{#1}}}}&#10;\definecolor{dgreen}{rgb}{0.0, 0.5, 0.0}&#10;\newcommand{\green}[1]{\textcolor{dgreen}{#1}}&#10;\newcommand{\magenta}[1]{\textcolor{magenta}{#1}}&#10;\newcommand{\brown}[1]{\textcolor{brown}{#1}}&#10;\definecolor{dorange}{rgb}{0.9, 0.4, 0}&#10;\definecolor{dpurple}{rgb}{0.5, 0, 0.6}&#10;\newcommand{\orange}[1]{\textcolor{dorange}{#1}}&#10;\newcommand{\purple}[1]{\textcolor{dpurple}{#1}}&#10;\usepackage{soul}&#10;\newcommand{\hll}[1]{\colorbox{yellow}{$\displaystyle #1$}}&#10;\newcommand{\gr}[1]{\colorbox{green}{$\displaystyle #1$}}&#10;\newcommand{\mg}[1]{\colorbox{magenta}{$\displaystyle #1$}}&#10;&#10;\pagestyle{empty}&#10;\begin{document}&#10;$\vect w^{2}$&#10;&#10;&#10;\end{document}" title="IguanaTex Bitmap Display">
            <a:extLst>
              <a:ext uri="{FF2B5EF4-FFF2-40B4-BE49-F238E27FC236}">
                <a16:creationId xmlns:a16="http://schemas.microsoft.com/office/drawing/2014/main" id="{38E07C68-B81C-0997-63E2-77E4BEF78EBF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040" y="3601633"/>
            <a:ext cx="539225" cy="380907"/>
          </a:xfrm>
          <a:prstGeom prst="rect">
            <a:avLst/>
          </a:prstGeom>
        </p:spPr>
      </p:pic>
      <p:pic>
        <p:nvPicPr>
          <p:cNvPr id="112" name="Picture 111" descr="\documentclass{article}&#10;\usepackage{amsmath}&#10;\usepackage{amsfonts}&#10;\usepackage{color, colortbl}&#10;\newcommand{\red}[1]{\textcolor{red}{#1}}&#10;\newcommand{\blue}[1]{\textcolor{blue}{#1}}&#10;\newcommand{\vect}[1]{\ensuremath{\boldsymbol{\mathrm{#1}}}}&#10;\definecolor{dgreen}{rgb}{0.0, 0.5, 0.0}&#10;\newcommand{\green}[1]{\textcolor{dgreen}{#1}}&#10;\newcommand{\magenta}[1]{\textcolor{magenta}{#1}}&#10;\newcommand{\brown}[1]{\textcolor{brown}{#1}}&#10;\definecolor{dorange}{rgb}{0.9, 0.4, 0}&#10;\definecolor{dpurple}{rgb}{0.5, 0, 0.6}&#10;\newcommand{\orange}[1]{\textcolor{dorange}{#1}}&#10;\newcommand{\purple}[1]{\textcolor{dpurple}{#1}}&#10;\usepackage{soul}&#10;\newcommand{\hll}[1]{\colorbox{yellow}{$\displaystyle #1$}}&#10;\newcommand{\gr}[1]{\colorbox{green}{$\displaystyle #1$}}&#10;\newcommand{\mg}[1]{\colorbox{magenta}{$\displaystyle #1$}}&#10;&#10;\pagestyle{empty}&#10;\begin{document}&#10;$\vect w^{3}$&#10;&#10;&#10;\end{document}" title="IguanaTex Bitmap Display">
            <a:extLst>
              <a:ext uri="{FF2B5EF4-FFF2-40B4-BE49-F238E27FC236}">
                <a16:creationId xmlns:a16="http://schemas.microsoft.com/office/drawing/2014/main" id="{1BCBFA7F-3F98-07EA-803F-22602F0F0F3D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530" y="4190366"/>
            <a:ext cx="543577" cy="381410"/>
          </a:xfrm>
          <a:prstGeom prst="rect">
            <a:avLst/>
          </a:prstGeom>
        </p:spPr>
      </p:pic>
      <p:pic>
        <p:nvPicPr>
          <p:cNvPr id="113" name="Picture 112" descr="\documentclass{article}&#10;\usepackage{amsmath}&#10;\usepackage{amsfonts}&#10;\usepackage{color, colortbl}&#10;\newcommand{\red}[1]{\textcolor{red}{#1}}&#10;\newcommand{\blue}[1]{\textcolor{blue}{#1}}&#10;\newcommand{\vect}[1]{\ensuremath{\boldsymbol{\mathrm{#1}}}}&#10;\definecolor{dgreen}{rgb}{0.0, 0.5, 0.0}&#10;\newcommand{\green}[1]{\textcolor{dgreen}{#1}}&#10;\newcommand{\magenta}[1]{\textcolor{magenta}{#1}}&#10;\newcommand{\brown}[1]{\textcolor{brown}{#1}}&#10;\definecolor{dorange}{rgb}{0.9, 0.4, 0}&#10;\definecolor{dpurple}{rgb}{0.5, 0, 0.6}&#10;\newcommand{\orange}[1]{\textcolor{dorange}{#1}}&#10;\newcommand{\purple}[1]{\textcolor{dpurple}{#1}}&#10;\usepackage{soul}&#10;\newcommand{\hll}[1]{\colorbox{yellow}{$\displaystyle #1$}}&#10;\newcommand{\gr}[1]{\colorbox{green}{$\displaystyle #1$}}&#10;\newcommand{\mg}[1]{\colorbox{magenta}{$\displaystyle #1$}}&#10;&#10;\pagestyle{empty}&#10;\begin{document}&#10;$\vect w^{1}$&#10;&#10;&#10;\end{document}" title="IguanaTex Bitmap Display">
            <a:extLst>
              <a:ext uri="{FF2B5EF4-FFF2-40B4-BE49-F238E27FC236}">
                <a16:creationId xmlns:a16="http://schemas.microsoft.com/office/drawing/2014/main" id="{ABDAC9E1-3855-32C9-1E5B-15CF26FAC663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622" y="5452099"/>
            <a:ext cx="527161" cy="380405"/>
          </a:xfrm>
          <a:prstGeom prst="rect">
            <a:avLst/>
          </a:prstGeom>
        </p:spPr>
      </p:pic>
      <p:pic>
        <p:nvPicPr>
          <p:cNvPr id="114" name="Picture 113" descr="\documentclass{article}&#10;\usepackage{amsmath}&#10;\usepackage{amsfonts}&#10;\usepackage{color, colortbl}&#10;\newcommand{\red}[1]{\textcolor{red}{#1}}&#10;\newcommand{\blue}[1]{\textcolor{blue}{#1}}&#10;\newcommand{\vect}[1]{\ensuremath{\boldsymbol{\mathrm{#1}}}}&#10;\definecolor{dgreen}{rgb}{0.0, 0.5, 0.0}&#10;\newcommand{\green}[1]{\textcolor{dgreen}{#1}}&#10;\newcommand{\magenta}[1]{\textcolor{magenta}{#1}}&#10;\newcommand{\brown}[1]{\textcolor{brown}{#1}}&#10;\definecolor{dorange}{rgb}{0.9, 0.4, 0}&#10;\definecolor{dpurple}{rgb}{0.5, 0, 0.6}&#10;\newcommand{\orange}[1]{\textcolor{dorange}{#1}}&#10;\newcommand{\purple}[1]{\textcolor{dpurple}{#1}}&#10;\usepackage{soul}&#10;\newcommand{\hll}[1]{\colorbox{yellow}{$\displaystyle #1$}}&#10;\newcommand{\gr}[1]{\colorbox{green}{$\displaystyle #1$}}&#10;\newcommand{\mg}[1]{\colorbox{magenta}{$\displaystyle #1$}}&#10;&#10;\pagestyle{empty}&#10;\begin{document}&#10;$\vect w^{2}$&#10;&#10;&#10;\end{document}" title="IguanaTex Bitmap Display">
            <a:extLst>
              <a:ext uri="{FF2B5EF4-FFF2-40B4-BE49-F238E27FC236}">
                <a16:creationId xmlns:a16="http://schemas.microsoft.com/office/drawing/2014/main" id="{5008C4EA-70DB-BA1D-6B9A-21D2F1D72AAC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622" y="6044531"/>
            <a:ext cx="539225" cy="380907"/>
          </a:xfrm>
          <a:prstGeom prst="rect">
            <a:avLst/>
          </a:prstGeom>
        </p:spPr>
      </p:pic>
      <p:pic>
        <p:nvPicPr>
          <p:cNvPr id="115" name="Picture 114" descr="\documentclass{article}&#10;\usepackage{amsmath}&#10;\usepackage{amsfonts}&#10;\usepackage{color, colortbl}&#10;\newcommand{\red}[1]{\textcolor{red}{#1}}&#10;\newcommand{\blue}[1]{\textcolor{blue}{#1}}&#10;\newcommand{\vect}[1]{\ensuremath{\boldsymbol{\mathrm{#1}}}}&#10;\definecolor{dgreen}{rgb}{0.0, 0.5, 0.0}&#10;\newcommand{\green}[1]{\textcolor{dgreen}{#1}}&#10;\newcommand{\magenta}[1]{\textcolor{magenta}{#1}}&#10;\newcommand{\brown}[1]{\textcolor{brown}{#1}}&#10;\definecolor{dorange}{rgb}{0.9, 0.4, 0}&#10;\definecolor{dpurple}{rgb}{0.5, 0, 0.6}&#10;\newcommand{\orange}[1]{\textcolor{dorange}{#1}}&#10;\newcommand{\purple}[1]{\textcolor{dpurple}{#1}}&#10;\usepackage{soul}&#10;\newcommand{\hll}[1]{\colorbox{yellow}{$\displaystyle #1$}}&#10;\newcommand{\gr}[1]{\colorbox{green}{$\displaystyle #1$}}&#10;\newcommand{\mg}[1]{\colorbox{magenta}{$\displaystyle #1$}}&#10;&#10;\pagestyle{empty}&#10;\begin{document}&#10;$\vect w^{3}$&#10;&#10;&#10;\end{document}" title="IguanaTex Bitmap Display">
            <a:extLst>
              <a:ext uri="{FF2B5EF4-FFF2-40B4-BE49-F238E27FC236}">
                <a16:creationId xmlns:a16="http://schemas.microsoft.com/office/drawing/2014/main" id="{DCD92E0E-C085-AA03-CC1F-A4197F7F544E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112" y="6633264"/>
            <a:ext cx="543577" cy="381410"/>
          </a:xfrm>
          <a:prstGeom prst="rect">
            <a:avLst/>
          </a:prstGeom>
        </p:spPr>
      </p:pic>
      <p:pic>
        <p:nvPicPr>
          <p:cNvPr id="116" name="Picture 115" descr="\documentclass{article}&#10;\usepackage{amsmath}&#10;\usepackage{amsfonts}&#10;\usepackage{color, colortbl}&#10;\newcommand{\red}[1]{\textcolor{red}{#1}}&#10;\newcommand{\blue}[1]{\textcolor{blue}{#1}}&#10;\newcommand{\vect}[1]{\ensuremath{\boldsymbol{\mathrm{#1}}}}&#10;\definecolor{dgreen}{rgb}{0.0, 0.5, 0.0}&#10;\newcommand{\green}[1]{\textcolor{dgreen}{#1}}&#10;\newcommand{\magenta}[1]{\textcolor{magenta}{#1}}&#10;\newcommand{\brown}[1]{\textcolor{brown}{#1}}&#10;\definecolor{dorange}{rgb}{0.9, 0.4, 0}&#10;\definecolor{dpurple}{rgb}{0.5, 0, 0.6}&#10;\newcommand{\orange}[1]{\textcolor{dorange}{#1}}&#10;\newcommand{\purple}[1]{\textcolor{dpurple}{#1}}&#10;\usepackage{soul}&#10;\newcommand{\hll}[1]{\colorbox{yellow}{$\displaystyle #1$}}&#10;\newcommand{\gr}[1]{\colorbox{green}{$\displaystyle #1$}}&#10;\newcommand{\mg}[1]{\colorbox{magenta}{$\displaystyle #1$}}&#10;&#10;\pagestyle{empty}&#10;\begin{document}&#10;$\vect w^{1}$&#10;&#10;&#10;\end{document}" title="IguanaTex Bitmap Display">
            <a:extLst>
              <a:ext uri="{FF2B5EF4-FFF2-40B4-BE49-F238E27FC236}">
                <a16:creationId xmlns:a16="http://schemas.microsoft.com/office/drawing/2014/main" id="{83112F09-1D1A-11F4-21B6-A4C6F7705B17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102" y="346394"/>
            <a:ext cx="527161" cy="380405"/>
          </a:xfrm>
          <a:prstGeom prst="rect">
            <a:avLst/>
          </a:prstGeom>
        </p:spPr>
      </p:pic>
      <p:pic>
        <p:nvPicPr>
          <p:cNvPr id="117" name="Picture 116" descr="\documentclass{article}&#10;\usepackage{amsmath}&#10;\usepackage{amsfonts}&#10;\usepackage{color, colortbl}&#10;\newcommand{\red}[1]{\textcolor{red}{#1}}&#10;\newcommand{\blue}[1]{\textcolor{blue}{#1}}&#10;\newcommand{\vect}[1]{\ensuremath{\boldsymbol{\mathrm{#1}}}}&#10;\definecolor{dgreen}{rgb}{0.0, 0.5, 0.0}&#10;\newcommand{\green}[1]{\textcolor{dgreen}{#1}}&#10;\newcommand{\magenta}[1]{\textcolor{magenta}{#1}}&#10;\newcommand{\brown}[1]{\textcolor{brown}{#1}}&#10;\definecolor{dorange}{rgb}{0.9, 0.4, 0}&#10;\definecolor{dpurple}{rgb}{0.5, 0, 0.6}&#10;\newcommand{\orange}[1]{\textcolor{dorange}{#1}}&#10;\newcommand{\purple}[1]{\textcolor{dpurple}{#1}}&#10;\usepackage{soul}&#10;\newcommand{\hll}[1]{\colorbox{yellow}{$\displaystyle #1$}}&#10;\newcommand{\gr}[1]{\colorbox{green}{$\displaystyle #1$}}&#10;\newcommand{\mg}[1]{\colorbox{magenta}{$\displaystyle #1$}}&#10;&#10;\pagestyle{empty}&#10;\begin{document}&#10;$\vect w^{1}$&#10;&#10;&#10;\end{document}" title="IguanaTex Bitmap Display">
            <a:extLst>
              <a:ext uri="{FF2B5EF4-FFF2-40B4-BE49-F238E27FC236}">
                <a16:creationId xmlns:a16="http://schemas.microsoft.com/office/drawing/2014/main" id="{AEB6A727-5C10-ECE5-24D7-FD709E9A07AA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487" y="1159461"/>
            <a:ext cx="527161" cy="380405"/>
          </a:xfrm>
          <a:prstGeom prst="rect">
            <a:avLst/>
          </a:prstGeom>
        </p:spPr>
      </p:pic>
      <p:pic>
        <p:nvPicPr>
          <p:cNvPr id="118" name="Picture 117" descr="\documentclass{article}&#10;\usepackage{amsmath}&#10;\usepackage{amsfonts}&#10;\usepackage{color, colortbl}&#10;\newcommand{\red}[1]{\textcolor{red}{#1}}&#10;\newcommand{\blue}[1]{\textcolor{blue}{#1}}&#10;\newcommand{\vect}[1]{\ensuremath{\boldsymbol{\mathrm{#1}}}}&#10;\definecolor{dgreen}{rgb}{0.0, 0.5, 0.0}&#10;\newcommand{\green}[1]{\textcolor{dgreen}{#1}}&#10;\newcommand{\magenta}[1]{\textcolor{magenta}{#1}}&#10;\newcommand{\brown}[1]{\textcolor{brown}{#1}}&#10;\definecolor{dorange}{rgb}{0.9, 0.4, 0}&#10;\definecolor{dpurple}{rgb}{0.5, 0, 0.6}&#10;\newcommand{\orange}[1]{\textcolor{dorange}{#1}}&#10;\newcommand{\purple}[1]{\textcolor{dpurple}{#1}}&#10;\usepackage{soul}&#10;\newcommand{\hll}[1]{\colorbox{yellow}{$\displaystyle #1$}}&#10;\newcommand{\gr}[1]{\colorbox{green}{$\displaystyle #1$}}&#10;\newcommand{\mg}[1]{\colorbox{magenta}{$\displaystyle #1$}}&#10;&#10;\pagestyle{empty}&#10;\begin{document}&#10;$\vect w^{1}$&#10;&#10;&#10;\end{document}" title="IguanaTex Bitmap Display">
            <a:extLst>
              <a:ext uri="{FF2B5EF4-FFF2-40B4-BE49-F238E27FC236}">
                <a16:creationId xmlns:a16="http://schemas.microsoft.com/office/drawing/2014/main" id="{C1CA6331-0722-14DD-BAF7-7CEF2DA397F7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102" y="1982928"/>
            <a:ext cx="527161" cy="380405"/>
          </a:xfrm>
          <a:prstGeom prst="rect">
            <a:avLst/>
          </a:prstGeom>
        </p:spPr>
      </p:pic>
      <p:pic>
        <p:nvPicPr>
          <p:cNvPr id="119" name="Picture 118" descr="\documentclass{article}&#10;\usepackage{amsmath}&#10;\usepackage{amsfonts}&#10;\usepackage{color, colortbl}&#10;\newcommand{\red}[1]{\textcolor{red}{#1}}&#10;\newcommand{\blue}[1]{\textcolor{blue}{#1}}&#10;\newcommand{\vect}[1]{\ensuremath{\boldsymbol{\mathrm{#1}}}}&#10;\definecolor{dgreen}{rgb}{0.0, 0.5, 0.0}&#10;\newcommand{\green}[1]{\textcolor{dgreen}{#1}}&#10;\newcommand{\magenta}[1]{\textcolor{magenta}{#1}}&#10;\newcommand{\brown}[1]{\textcolor{brown}{#1}}&#10;\definecolor{dorange}{rgb}{0.9, 0.4, 0}&#10;\definecolor{dpurple}{rgb}{0.5, 0, 0.6}&#10;\newcommand{\orange}[1]{\textcolor{dorange}{#1}}&#10;\newcommand{\purple}[1]{\textcolor{dpurple}{#1}}&#10;\usepackage{soul}&#10;\newcommand{\hll}[1]{\colorbox{yellow}{$\displaystyle #1$}}&#10;\newcommand{\gr}[1]{\colorbox{green}{$\displaystyle #1$}}&#10;\newcommand{\mg}[1]{\colorbox{magenta}{$\displaystyle #1$}}&#10;&#10;\pagestyle{empty}&#10;\begin{document}&#10;$\vect w^{1}$&#10;&#10;&#10;\end{document}" title="IguanaTex Bitmap Display">
            <a:extLst>
              <a:ext uri="{FF2B5EF4-FFF2-40B4-BE49-F238E27FC236}">
                <a16:creationId xmlns:a16="http://schemas.microsoft.com/office/drawing/2014/main" id="{91A407DE-D534-C229-085C-4943DAF86064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264" y="2830542"/>
            <a:ext cx="527161" cy="380405"/>
          </a:xfrm>
          <a:prstGeom prst="rect">
            <a:avLst/>
          </a:prstGeom>
        </p:spPr>
      </p:pic>
      <p:pic>
        <p:nvPicPr>
          <p:cNvPr id="120" name="Picture 119" descr="\documentclass{article}&#10;\usepackage{amsmath}&#10;\usepackage{amsfonts}&#10;\usepackage{color, colortbl}&#10;\newcommand{\red}[1]{\textcolor{red}{#1}}&#10;\newcommand{\blue}[1]{\textcolor{blue}{#1}}&#10;\newcommand{\vect}[1]{\ensuremath{\boldsymbol{\mathrm{#1}}}}&#10;\definecolor{dgreen}{rgb}{0.0, 0.5, 0.0}&#10;\newcommand{\green}[1]{\textcolor{dgreen}{#1}}&#10;\newcommand{\magenta}[1]{\textcolor{magenta}{#1}}&#10;\newcommand{\brown}[1]{\textcolor{brown}{#1}}&#10;\definecolor{dorange}{rgb}{0.9, 0.4, 0}&#10;\definecolor{dpurple}{rgb}{0.5, 0, 0.6}&#10;\newcommand{\orange}[1]{\textcolor{dorange}{#1}}&#10;\newcommand{\purple}[1]{\textcolor{dpurple}{#1}}&#10;\usepackage{soul}&#10;\newcommand{\hll}[1]{\colorbox{yellow}{$\displaystyle #1$}}&#10;\newcommand{\gr}[1]{\colorbox{green}{$\displaystyle #1$}}&#10;\newcommand{\mg}[1]{\colorbox{magenta}{$\displaystyle #1$}}&#10;&#10;\pagestyle{empty}&#10;\begin{document}&#10;$\vect w^{1}$&#10;&#10;&#10;\end{document}" title="IguanaTex Bitmap Display">
            <a:extLst>
              <a:ext uri="{FF2B5EF4-FFF2-40B4-BE49-F238E27FC236}">
                <a16:creationId xmlns:a16="http://schemas.microsoft.com/office/drawing/2014/main" id="{A461BA16-8497-53B6-1659-893A74A5EC37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649" y="3643609"/>
            <a:ext cx="527161" cy="380405"/>
          </a:xfrm>
          <a:prstGeom prst="rect">
            <a:avLst/>
          </a:prstGeom>
        </p:spPr>
      </p:pic>
      <p:pic>
        <p:nvPicPr>
          <p:cNvPr id="121" name="Picture 120" descr="\documentclass{article}&#10;\usepackage{amsmath}&#10;\usepackage{amsfonts}&#10;\usepackage{color, colortbl}&#10;\newcommand{\red}[1]{\textcolor{red}{#1}}&#10;\newcommand{\blue}[1]{\textcolor{blue}{#1}}&#10;\newcommand{\vect}[1]{\ensuremath{\boldsymbol{\mathrm{#1}}}}&#10;\definecolor{dgreen}{rgb}{0.0, 0.5, 0.0}&#10;\newcommand{\green}[1]{\textcolor{dgreen}{#1}}&#10;\newcommand{\magenta}[1]{\textcolor{magenta}{#1}}&#10;\newcommand{\brown}[1]{\textcolor{brown}{#1}}&#10;\definecolor{dorange}{rgb}{0.9, 0.4, 0}&#10;\definecolor{dpurple}{rgb}{0.5, 0, 0.6}&#10;\newcommand{\orange}[1]{\textcolor{dorange}{#1}}&#10;\newcommand{\purple}[1]{\textcolor{dpurple}{#1}}&#10;\usepackage{soul}&#10;\newcommand{\hll}[1]{\colorbox{yellow}{$\displaystyle #1$}}&#10;\newcommand{\gr}[1]{\colorbox{green}{$\displaystyle #1$}}&#10;\newcommand{\mg}[1]{\colorbox{magenta}{$\displaystyle #1$}}&#10;&#10;\pagestyle{empty}&#10;\begin{document}&#10;$\vect w^{1}$&#10;&#10;&#10;\end{document}" title="IguanaTex Bitmap Display">
            <a:extLst>
              <a:ext uri="{FF2B5EF4-FFF2-40B4-BE49-F238E27FC236}">
                <a16:creationId xmlns:a16="http://schemas.microsoft.com/office/drawing/2014/main" id="{D66B8277-8D13-8323-662D-0FD3EFCD5691}"/>
              </a:ext>
            </a:extLst>
          </p:cNvPr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264" y="4467076"/>
            <a:ext cx="527161" cy="380405"/>
          </a:xfrm>
          <a:prstGeom prst="rect">
            <a:avLst/>
          </a:prstGeom>
        </p:spPr>
      </p:pic>
      <p:pic>
        <p:nvPicPr>
          <p:cNvPr id="122" name="Picture 121" descr="\documentclass{article}&#10;\usepackage{amsmath}&#10;\usepackage{amsfonts}&#10;\usepackage{color, colortbl}&#10;\newcommand{\red}[1]{\textcolor{red}{#1}}&#10;\newcommand{\blue}[1]{\textcolor{blue}{#1}}&#10;\newcommand{\vect}[1]{\ensuremath{\boldsymbol{\mathrm{#1}}}}&#10;\definecolor{dgreen}{rgb}{0.0, 0.5, 0.0}&#10;\newcommand{\green}[1]{\textcolor{dgreen}{#1}}&#10;\newcommand{\magenta}[1]{\textcolor{magenta}{#1}}&#10;\newcommand{\brown}[1]{\textcolor{brown}{#1}}&#10;\definecolor{dorange}{rgb}{0.9, 0.4, 0}&#10;\definecolor{dpurple}{rgb}{0.5, 0, 0.6}&#10;\newcommand{\orange}[1]{\textcolor{dorange}{#1}}&#10;\newcommand{\purple}[1]{\textcolor{dpurple}{#1}}&#10;\usepackage{soul}&#10;\newcommand{\hll}[1]{\colorbox{yellow}{$\displaystyle #1$}}&#10;\newcommand{\gr}[1]{\colorbox{green}{$\displaystyle #1$}}&#10;\newcommand{\mg}[1]{\colorbox{magenta}{$\displaystyle #1$}}&#10;&#10;\pagestyle{empty}&#10;\begin{document}&#10;$\vect w^{1}$&#10;&#10;&#10;\end{document}" title="IguanaTex Bitmap Display">
            <a:extLst>
              <a:ext uri="{FF2B5EF4-FFF2-40B4-BE49-F238E27FC236}">
                <a16:creationId xmlns:a16="http://schemas.microsoft.com/office/drawing/2014/main" id="{B109F261-1E6C-F14A-2F8D-2A23982069AC}"/>
              </a:ext>
            </a:extLst>
          </p:cNvPr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645" y="5231464"/>
            <a:ext cx="527161" cy="380405"/>
          </a:xfrm>
          <a:prstGeom prst="rect">
            <a:avLst/>
          </a:prstGeom>
        </p:spPr>
      </p:pic>
      <p:pic>
        <p:nvPicPr>
          <p:cNvPr id="123" name="Picture 122" descr="\documentclass{article}&#10;\usepackage{amsmath}&#10;\usepackage{amsfonts}&#10;\usepackage{color, colortbl}&#10;\newcommand{\red}[1]{\textcolor{red}{#1}}&#10;\newcommand{\blue}[1]{\textcolor{blue}{#1}}&#10;\newcommand{\vect}[1]{\ensuremath{\boldsymbol{\mathrm{#1}}}}&#10;\definecolor{dgreen}{rgb}{0.0, 0.5, 0.0}&#10;\newcommand{\green}[1]{\textcolor{dgreen}{#1}}&#10;\newcommand{\magenta}[1]{\textcolor{magenta}{#1}}&#10;\newcommand{\brown}[1]{\textcolor{brown}{#1}}&#10;\definecolor{dorange}{rgb}{0.9, 0.4, 0}&#10;\definecolor{dpurple}{rgb}{0.5, 0, 0.6}&#10;\newcommand{\orange}[1]{\textcolor{dorange}{#1}}&#10;\newcommand{\purple}[1]{\textcolor{dpurple}{#1}}&#10;\usepackage{soul}&#10;\newcommand{\hll}[1]{\colorbox{yellow}{$\displaystyle #1$}}&#10;\newcommand{\gr}[1]{\colorbox{green}{$\displaystyle #1$}}&#10;\newcommand{\mg}[1]{\colorbox{magenta}{$\displaystyle #1$}}&#10;&#10;\pagestyle{empty}&#10;\begin{document}&#10;$\vect w^{1}$&#10;&#10;&#10;\end{document}" title="IguanaTex Bitmap Display">
            <a:extLst>
              <a:ext uri="{FF2B5EF4-FFF2-40B4-BE49-F238E27FC236}">
                <a16:creationId xmlns:a16="http://schemas.microsoft.com/office/drawing/2014/main" id="{EF135ABF-C783-7CB2-BC09-C81315BF3EFF}"/>
              </a:ext>
            </a:extLst>
          </p:cNvPr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30" y="6044531"/>
            <a:ext cx="527161" cy="380405"/>
          </a:xfrm>
          <a:prstGeom prst="rect">
            <a:avLst/>
          </a:prstGeom>
        </p:spPr>
      </p:pic>
      <p:pic>
        <p:nvPicPr>
          <p:cNvPr id="124" name="Picture 123" descr="\documentclass{article}&#10;\usepackage{amsmath}&#10;\usepackage{amsfonts}&#10;\usepackage{color, colortbl}&#10;\newcommand{\red}[1]{\textcolor{red}{#1}}&#10;\newcommand{\blue}[1]{\textcolor{blue}{#1}}&#10;\newcommand{\vect}[1]{\ensuremath{\boldsymbol{\mathrm{#1}}}}&#10;\definecolor{dgreen}{rgb}{0.0, 0.5, 0.0}&#10;\newcommand{\green}[1]{\textcolor{dgreen}{#1}}&#10;\newcommand{\magenta}[1]{\textcolor{magenta}{#1}}&#10;\newcommand{\brown}[1]{\textcolor{brown}{#1}}&#10;\definecolor{dorange}{rgb}{0.9, 0.4, 0}&#10;\definecolor{dpurple}{rgb}{0.5, 0, 0.6}&#10;\newcommand{\orange}[1]{\textcolor{dorange}{#1}}&#10;\newcommand{\purple}[1]{\textcolor{dpurple}{#1}}&#10;\usepackage{soul}&#10;\newcommand{\hll}[1]{\colorbox{yellow}{$\displaystyle #1$}}&#10;\newcommand{\gr}[1]{\colorbox{green}{$\displaystyle #1$}}&#10;\newcommand{\mg}[1]{\colorbox{magenta}{$\displaystyle #1$}}&#10;&#10;\pagestyle{empty}&#10;\begin{document}&#10;$\vect w^{1}$&#10;&#10;&#10;\end{document}" title="IguanaTex Bitmap Display">
            <a:extLst>
              <a:ext uri="{FF2B5EF4-FFF2-40B4-BE49-F238E27FC236}">
                <a16:creationId xmlns:a16="http://schemas.microsoft.com/office/drawing/2014/main" id="{6334D263-9C27-BF73-DBEB-911791D63911}"/>
              </a:ext>
            </a:extLst>
          </p:cNvPr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645" y="6867998"/>
            <a:ext cx="527161" cy="380405"/>
          </a:xfrm>
          <a:prstGeom prst="rect">
            <a:avLst/>
          </a:prstGeom>
        </p:spPr>
      </p:pic>
      <p:pic>
        <p:nvPicPr>
          <p:cNvPr id="27" name="Picture 26" descr="\documentclass{article}&#10;\usepackage{amsmath}&#10;\usepackage{amsfonts}&#10;\usepackage{color, colortbl}&#10;\newcommand{\red}[1]{\textcolor{red}{#1}}&#10;\newcommand{\blue}[1]{\textcolor{blue}{#1}}&#10;\newcommand{\vect}[1]{\ensuremath{\boldsymbol{\mathrm{#1}}}}&#10;\definecolor{dgreen}{rgb}{0.0, 0.5, 0.0}&#10;\newcommand{\green}[1]{\textcolor{dgreen}{#1}}&#10;\newcommand{\magenta}[1]{\textcolor{magenta}{#1}}&#10;\newcommand{\brown}[1]{\textcolor{brown}{#1}}&#10;\definecolor{dorange}{rgb}{0.9, 0.4, 0}&#10;\definecolor{dpurple}{rgb}{0.5, 0, 0.6}&#10;\newcommand{\orange}[1]{\textcolor{dorange}{#1}}&#10;\newcommand{\purple}[1]{\textcolor{dpurple}{#1}}&#10;\usepackage{soul}&#10;\newcommand{\hll}[1]{\colorbox{yellow}{$\displaystyle #1$}}&#10;\newcommand{\gr}[1]{\colorbox{green}{$\displaystyle #1$}}&#10;\newcommand{\mg}[1]{\colorbox{magenta}{$\displaystyle #1$}}&#10;&#10;\pagestyle{empty}&#10;\begin{document}&#10;$(\vect s_1^{1:3},\vect a_1^{1:3})$&#10;&#10;&#10;\end{document}" title="IguanaTex Bitmap Display">
            <a:extLst>
              <a:ext uri="{FF2B5EF4-FFF2-40B4-BE49-F238E27FC236}">
                <a16:creationId xmlns:a16="http://schemas.microsoft.com/office/drawing/2014/main" id="{F901FF11-5012-AA21-B90C-124228B6E723}"/>
              </a:ext>
            </a:extLst>
          </p:cNvPr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634" y="1134537"/>
            <a:ext cx="1245047" cy="321884"/>
          </a:xfrm>
          <a:prstGeom prst="rect">
            <a:avLst/>
          </a:prstGeom>
        </p:spPr>
      </p:pic>
      <p:pic>
        <p:nvPicPr>
          <p:cNvPr id="30" name="Picture 29" descr="\documentclass{article}&#10;\usepackage{amsmath}&#10;\usepackage{amsfonts}&#10;\usepackage{color, colortbl}&#10;\newcommand{\red}[1]{\textcolor{red}{#1}}&#10;\newcommand{\blue}[1]{\textcolor{blue}{#1}}&#10;\newcommand{\vect}[1]{\ensuremath{\boldsymbol{\mathrm{#1}}}}&#10;\definecolor{dgreen}{rgb}{0.0, 0.5, 0.0}&#10;\newcommand{\green}[1]{\textcolor{dgreen}{#1}}&#10;\newcommand{\magenta}[1]{\textcolor{magenta}{#1}}&#10;\newcommand{\brown}[1]{\textcolor{brown}{#1}}&#10;\definecolor{dorange}{rgb}{0.9, 0.4, 0}&#10;\definecolor{dpurple}{rgb}{0.5, 0, 0.6}&#10;\newcommand{\orange}[1]{\textcolor{dorange}{#1}}&#10;\newcommand{\purple}[1]{\textcolor{dpurple}{#1}}&#10;\usepackage{soul}&#10;\newcommand{\hll}[1]{\colorbox{yellow}{$\displaystyle #1$}}&#10;\newcommand{\gr}[1]{\colorbox{green}{$\displaystyle #1$}}&#10;\newcommand{\mg}[1]{\colorbox{magenta}{$\displaystyle #1$}}&#10;&#10;\pagestyle{empty}&#10;\begin{document}&#10;$(\vect s_1^{4:6},\vect a_1^{4:6})$&#10;&#10;&#10;\end{document}" title="IguanaTex Bitmap Display">
            <a:extLst>
              <a:ext uri="{FF2B5EF4-FFF2-40B4-BE49-F238E27FC236}">
                <a16:creationId xmlns:a16="http://schemas.microsoft.com/office/drawing/2014/main" id="{1CEBD555-3A6F-79DD-EEFF-516BFD72F729}"/>
              </a:ext>
            </a:extLst>
          </p:cNvPr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556" y="3548606"/>
            <a:ext cx="1245608" cy="323281"/>
          </a:xfrm>
          <a:prstGeom prst="rect">
            <a:avLst/>
          </a:prstGeom>
        </p:spPr>
      </p:pic>
      <p:pic>
        <p:nvPicPr>
          <p:cNvPr id="33" name="Picture 32" descr="\documentclass{article}&#10;\usepackage{amsmath}&#10;\usepackage{amsfonts}&#10;\usepackage{color, colortbl}&#10;\newcommand{\red}[1]{\textcolor{red}{#1}}&#10;\newcommand{\blue}[1]{\textcolor{blue}{#1}}&#10;\newcommand{\vect}[1]{\ensuremath{\boldsymbol{\mathrm{#1}}}}&#10;\definecolor{dgreen}{rgb}{0.0, 0.5, 0.0}&#10;\newcommand{\green}[1]{\textcolor{dgreen}{#1}}&#10;\newcommand{\magenta}[1]{\textcolor{magenta}{#1}}&#10;\newcommand{\brown}[1]{\textcolor{brown}{#1}}&#10;\definecolor{dorange}{rgb}{0.9, 0.4, 0}&#10;\definecolor{dpurple}{rgb}{0.5, 0, 0.6}&#10;\newcommand{\orange}[1]{\textcolor{dorange}{#1}}&#10;\newcommand{\purple}[1]{\textcolor{dpurple}{#1}}&#10;\usepackage{soul}&#10;\newcommand{\hll}[1]{\colorbox{yellow}{$\displaystyle #1$}}&#10;\newcommand{\gr}[1]{\colorbox{green}{$\displaystyle #1$}}&#10;\newcommand{\mg}[1]{\colorbox{magenta}{$\displaystyle #1$}}&#10;&#10;\pagestyle{empty}&#10;\begin{document}&#10;$(\vect s_1^{7:9},\vect a_1^{7:9})$&#10;&#10;&#10;\end{document}" title="IguanaTex Bitmap Display">
            <a:extLst>
              <a:ext uri="{FF2B5EF4-FFF2-40B4-BE49-F238E27FC236}">
                <a16:creationId xmlns:a16="http://schemas.microsoft.com/office/drawing/2014/main" id="{B16B46BC-B54A-94BE-55B1-EE638EB0B813}"/>
              </a:ext>
            </a:extLst>
          </p:cNvPr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003" y="6663835"/>
            <a:ext cx="1246170" cy="325766"/>
          </a:xfrm>
          <a:prstGeom prst="rect">
            <a:avLst/>
          </a:prstGeom>
        </p:spPr>
      </p:pic>
      <p:pic>
        <p:nvPicPr>
          <p:cNvPr id="38" name="Picture 37" descr="\documentclass{article}&#10;\usepackage{amsmath}&#10;\usepackage{amsfonts}&#10;\usepackage{color, colortbl}&#10;\newcommand{\red}[1]{\textcolor{red}{#1}}&#10;\newcommand{\blue}[1]{\textcolor{blue}{#1}}&#10;\newcommand{\vect}[1]{\ensuremath{\boldsymbol{\mathrm{#1}}}}&#10;\definecolor{dgreen}{rgb}{0.0, 0.5, 0.0}&#10;\newcommand{\green}[1]{\textcolor{dgreen}{#1}}&#10;\newcommand{\magenta}[1]{\textcolor{magenta}{#1}}&#10;\newcommand{\brown}[1]{\textcolor{brown}{#1}}&#10;\definecolor{dorange}{rgb}{0.9, 0.4, 0}&#10;\definecolor{dpurple}{rgb}{0.5, 0, 0.6}&#10;\newcommand{\orange}[1]{\textcolor{dorange}{#1}}&#10;\newcommand{\purple}[1]{\textcolor{dpurple}{#1}}&#10;\usepackage{soul}&#10;\newcommand{\hll}[1]{\colorbox{yellow}{$\displaystyle #1$}}&#10;\newcommand{\gr}[1]{\colorbox{green}{$\displaystyle #1$}}&#10;\newcommand{\mg}[1]{\colorbox{magenta}{$\displaystyle #1$}}&#10;&#10;\pagestyle{empty}&#10;\begin{document}&#10;$(\vect s_2^{1},\vect a_2^{1})$&#10;&#10;&#10;\end{document}" title="IguanaTex Bitmap Display">
            <a:extLst>
              <a:ext uri="{FF2B5EF4-FFF2-40B4-BE49-F238E27FC236}">
                <a16:creationId xmlns:a16="http://schemas.microsoft.com/office/drawing/2014/main" id="{9C45FF5F-7C42-8C73-71A7-F9F519E6F2EB}"/>
              </a:ext>
            </a:extLst>
          </p:cNvPr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238" y="350811"/>
            <a:ext cx="873432" cy="322203"/>
          </a:xfrm>
          <a:prstGeom prst="rect">
            <a:avLst/>
          </a:prstGeom>
        </p:spPr>
      </p:pic>
      <p:pic>
        <p:nvPicPr>
          <p:cNvPr id="42" name="Picture 41" descr="\documentclass{article}&#10;\usepackage{amsmath}&#10;\usepackage{amsfonts}&#10;\usepackage{color, colortbl}&#10;\newcommand{\red}[1]{\textcolor{red}{#1}}&#10;\newcommand{\blue}[1]{\textcolor{blue}{#1}}&#10;\newcommand{\vect}[1]{\ensuremath{\boldsymbol{\mathrm{#1}}}}&#10;\definecolor{dgreen}{rgb}{0.0, 0.5, 0.0}&#10;\newcommand{\green}[1]{\textcolor{dgreen}{#1}}&#10;\newcommand{\magenta}[1]{\textcolor{magenta}{#1}}&#10;\newcommand{\brown}[1]{\textcolor{brown}{#1}}&#10;\definecolor{dorange}{rgb}{0.9, 0.4, 0}&#10;\definecolor{dpurple}{rgb}{0.5, 0, 0.6}&#10;\newcommand{\orange}[1]{\textcolor{dorange}{#1}}&#10;\newcommand{\purple}[1]{\textcolor{dpurple}{#1}}&#10;\usepackage{soul}&#10;\newcommand{\hll}[1]{\colorbox{yellow}{$\displaystyle #1$}}&#10;\newcommand{\gr}[1]{\colorbox{green}{$\displaystyle #1$}}&#10;\newcommand{\mg}[1]{\colorbox{magenta}{$\displaystyle #1$}}&#10;&#10;\pagestyle{empty}&#10;\begin{document}&#10;$(\vect s_2^{2},\vect a_2^{2})$&#10;&#10;&#10;\end{document}" title="IguanaTex Bitmap Display">
            <a:extLst>
              <a:ext uri="{FF2B5EF4-FFF2-40B4-BE49-F238E27FC236}">
                <a16:creationId xmlns:a16="http://schemas.microsoft.com/office/drawing/2014/main" id="{9DB568E4-A096-751D-8A94-2B09BAA63FBA}"/>
              </a:ext>
            </a:extLst>
          </p:cNvPr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575" y="1161928"/>
            <a:ext cx="874759" cy="322522"/>
          </a:xfrm>
          <a:prstGeom prst="rect">
            <a:avLst/>
          </a:prstGeom>
        </p:spPr>
      </p:pic>
      <p:pic>
        <p:nvPicPr>
          <p:cNvPr id="47" name="Picture 46" descr="\documentclass{article}&#10;\usepackage{amsmath}&#10;\usepackage{amsfonts}&#10;\usepackage{color, colortbl}&#10;\newcommand{\red}[1]{\textcolor{red}{#1}}&#10;\newcommand{\blue}[1]{\textcolor{blue}{#1}}&#10;\newcommand{\vect}[1]{\ensuremath{\boldsymbol{\mathrm{#1}}}}&#10;\definecolor{dgreen}{rgb}{0.0, 0.5, 0.0}&#10;\newcommand{\green}[1]{\textcolor{dgreen}{#1}}&#10;\newcommand{\magenta}[1]{\textcolor{magenta}{#1}}&#10;\newcommand{\brown}[1]{\textcolor{brown}{#1}}&#10;\definecolor{dorange}{rgb}{0.9, 0.4, 0}&#10;\definecolor{dpurple}{rgb}{0.5, 0, 0.6}&#10;\newcommand{\orange}[1]{\textcolor{dorange}{#1}}&#10;\newcommand{\purple}[1]{\textcolor{dpurple}{#1}}&#10;\usepackage{soul}&#10;\newcommand{\hll}[1]{\colorbox{yellow}{$\displaystyle #1$}}&#10;\newcommand{\gr}[1]{\colorbox{green}{$\displaystyle #1$}}&#10;\newcommand{\mg}[1]{\colorbox{magenta}{$\displaystyle #1$}}&#10;&#10;\pagestyle{empty}&#10;\begin{document}&#10;$(\vect s_2^{3},\vect a_2^{3})$&#10;&#10;&#10;\end{document}" title="IguanaTex Bitmap Display">
            <a:extLst>
              <a:ext uri="{FF2B5EF4-FFF2-40B4-BE49-F238E27FC236}">
                <a16:creationId xmlns:a16="http://schemas.microsoft.com/office/drawing/2014/main" id="{40F72DD5-FCDB-934E-BDDE-7AC287D2431C}"/>
              </a:ext>
            </a:extLst>
          </p:cNvPr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10" y="1973364"/>
            <a:ext cx="876088" cy="322842"/>
          </a:xfrm>
          <a:prstGeom prst="rect">
            <a:avLst/>
          </a:prstGeom>
        </p:spPr>
      </p:pic>
      <p:pic>
        <p:nvPicPr>
          <p:cNvPr id="51" name="Picture 50" descr="\documentclass{article}&#10;\usepackage{amsmath}&#10;\usepackage{amsfonts}&#10;\usepackage{color, colortbl}&#10;\newcommand{\red}[1]{\textcolor{red}{#1}}&#10;\newcommand{\blue}[1]{\textcolor{blue}{#1}}&#10;\newcommand{\vect}[1]{\ensuremath{\boldsymbol{\mathrm{#1}}}}&#10;\definecolor{dgreen}{rgb}{0.0, 0.5, 0.0}&#10;\newcommand{\green}[1]{\textcolor{dgreen}{#1}}&#10;\newcommand{\magenta}[1]{\textcolor{magenta}{#1}}&#10;\newcommand{\brown}[1]{\textcolor{brown}{#1}}&#10;\definecolor{dorange}{rgb}{0.9, 0.4, 0}&#10;\definecolor{dpurple}{rgb}{0.5, 0, 0.6}&#10;\newcommand{\orange}[1]{\textcolor{dorange}{#1}}&#10;\newcommand{\purple}[1]{\textcolor{dpurple}{#1}}&#10;\usepackage{soul}&#10;\newcommand{\hll}[1]{\colorbox{yellow}{$\displaystyle #1$}}&#10;\newcommand{\gr}[1]{\colorbox{green}{$\displaystyle #1$}}&#10;\newcommand{\mg}[1]{\colorbox{magenta}{$\displaystyle #1$}}&#10;&#10;\pagestyle{empty}&#10;\begin{document}&#10;$(\vect s_2^{4},\vect a_2^{4})$&#10;&#10;&#10;\end{document}" title="IguanaTex Bitmap Display">
            <a:extLst>
              <a:ext uri="{FF2B5EF4-FFF2-40B4-BE49-F238E27FC236}">
                <a16:creationId xmlns:a16="http://schemas.microsoft.com/office/drawing/2014/main" id="{D74D3449-53E1-2A0D-4499-AE2D4C4C05F2}"/>
              </a:ext>
            </a:extLst>
          </p:cNvPr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245" y="2785120"/>
            <a:ext cx="877419" cy="324243"/>
          </a:xfrm>
          <a:prstGeom prst="rect">
            <a:avLst/>
          </a:prstGeom>
        </p:spPr>
      </p:pic>
      <p:pic>
        <p:nvPicPr>
          <p:cNvPr id="55" name="Picture 54" descr="\documentclass{article}&#10;\usepackage{amsmath}&#10;\usepackage{amsfonts}&#10;\usepackage{color, colortbl}&#10;\newcommand{\red}[1]{\textcolor{red}{#1}}&#10;\newcommand{\blue}[1]{\textcolor{blue}{#1}}&#10;\newcommand{\vect}[1]{\ensuremath{\boldsymbol{\mathrm{#1}}}}&#10;\definecolor{dgreen}{rgb}{0.0, 0.5, 0.0}&#10;\newcommand{\green}[1]{\textcolor{dgreen}{#1}}&#10;\newcommand{\magenta}[1]{\textcolor{magenta}{#1}}&#10;\newcommand{\brown}[1]{\textcolor{brown}{#1}}&#10;\definecolor{dorange}{rgb}{0.9, 0.4, 0}&#10;\definecolor{dpurple}{rgb}{0.5, 0, 0.6}&#10;\newcommand{\orange}[1]{\textcolor{dorange}{#1}}&#10;\newcommand{\purple}[1]{\textcolor{dpurple}{#1}}&#10;\usepackage{soul}&#10;\newcommand{\hll}[1]{\colorbox{yellow}{$\displaystyle #1$}}&#10;\newcommand{\gr}[1]{\colorbox{green}{$\displaystyle #1$}}&#10;\newcommand{\mg}[1]{\colorbox{magenta}{$\displaystyle #1$}}&#10;&#10;\pagestyle{empty}&#10;\begin{document}&#10;$(\vect s_2^{5},\vect a_2^{5})$&#10;&#10;&#10;\end{document}" title="IguanaTex Bitmap Display">
            <a:extLst>
              <a:ext uri="{FF2B5EF4-FFF2-40B4-BE49-F238E27FC236}">
                <a16:creationId xmlns:a16="http://schemas.microsoft.com/office/drawing/2014/main" id="{1479AA87-AC14-CCDE-D9C2-09F76DC0E42B}"/>
              </a:ext>
            </a:extLst>
          </p:cNvPr>
          <p:cNvPicPr>
            <a:picLocks noChangeAspect="1"/>
          </p:cNvPicPr>
          <p:nvPr>
            <p:custDataLst>
              <p:tags r:id="rId30"/>
            </p:custDataLst>
          </p:nvPr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578" y="3598277"/>
            <a:ext cx="878752" cy="324564"/>
          </a:xfrm>
          <a:prstGeom prst="rect">
            <a:avLst/>
          </a:prstGeom>
        </p:spPr>
      </p:pic>
      <p:pic>
        <p:nvPicPr>
          <p:cNvPr id="60" name="Picture 59" descr="\documentclass{article}&#10;\usepackage{amsmath}&#10;\usepackage{amsfonts}&#10;\usepackage{color, colortbl}&#10;\newcommand{\red}[1]{\textcolor{red}{#1}}&#10;\newcommand{\blue}[1]{\textcolor{blue}{#1}}&#10;\newcommand{\vect}[1]{\ensuremath{\boldsymbol{\mathrm{#1}}}}&#10;\definecolor{dgreen}{rgb}{0.0, 0.5, 0.0}&#10;\newcommand{\green}[1]{\textcolor{dgreen}{#1}}&#10;\newcommand{\magenta}[1]{\textcolor{magenta}{#1}}&#10;\newcommand{\brown}[1]{\textcolor{brown}{#1}}&#10;\definecolor{dorange}{rgb}{0.9, 0.4, 0}&#10;\definecolor{dpurple}{rgb}{0.5, 0, 0.6}&#10;\newcommand{\orange}[1]{\textcolor{dorange}{#1}}&#10;\newcommand{\purple}[1]{\textcolor{dpurple}{#1}}&#10;\usepackage{soul}&#10;\newcommand{\hll}[1]{\colorbox{yellow}{$\displaystyle #1$}}&#10;\newcommand{\gr}[1]{\colorbox{green}{$\displaystyle #1$}}&#10;\newcommand{\mg}[1]{\colorbox{magenta}{$\displaystyle #1$}}&#10;&#10;\pagestyle{empty}&#10;\begin{document}&#10;$(\vect s_2^{6},\vect a_2^{6})$&#10;&#10;&#10;\end{document}" title="IguanaTex Bitmap Display">
            <a:extLst>
              <a:ext uri="{FF2B5EF4-FFF2-40B4-BE49-F238E27FC236}">
                <a16:creationId xmlns:a16="http://schemas.microsoft.com/office/drawing/2014/main" id="{56678DDF-CF48-9547-4BF9-2FA8D7EA71A2}"/>
              </a:ext>
            </a:extLst>
          </p:cNvPr>
          <p:cNvPicPr>
            <a:picLocks noChangeAspect="1"/>
          </p:cNvPicPr>
          <p:nvPr>
            <p:custDataLst>
              <p:tags r:id="rId31"/>
            </p:custDataLst>
          </p:nvPr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911" y="4411755"/>
            <a:ext cx="880087" cy="324886"/>
          </a:xfrm>
          <a:prstGeom prst="rect">
            <a:avLst/>
          </a:prstGeom>
        </p:spPr>
      </p:pic>
      <p:pic>
        <p:nvPicPr>
          <p:cNvPr id="64" name="Picture 63" descr="\documentclass{article}&#10;\usepackage{amsmath}&#10;\usepackage{amsfonts}&#10;\usepackage{color, colortbl}&#10;\newcommand{\red}[1]{\textcolor{red}{#1}}&#10;\newcommand{\blue}[1]{\textcolor{blue}{#1}}&#10;\newcommand{\vect}[1]{\ensuremath{\boldsymbol{\mathrm{#1}}}}&#10;\definecolor{dgreen}{rgb}{0.0, 0.5, 0.0}&#10;\newcommand{\green}[1]{\textcolor{dgreen}{#1}}&#10;\newcommand{\magenta}[1]{\textcolor{magenta}{#1}}&#10;\newcommand{\brown}[1]{\textcolor{brown}{#1}}&#10;\definecolor{dorange}{rgb}{0.9, 0.4, 0}&#10;\definecolor{dpurple}{rgb}{0.5, 0, 0.6}&#10;\newcommand{\orange}[1]{\textcolor{dorange}{#1}}&#10;\newcommand{\purple}[1]{\textcolor{dpurple}{#1}}&#10;\usepackage{soul}&#10;\newcommand{\hll}[1]{\colorbox{yellow}{$\displaystyle #1$}}&#10;\newcommand{\gr}[1]{\colorbox{green}{$\displaystyle #1$}}&#10;\newcommand{\mg}[1]{\colorbox{magenta}{$\displaystyle #1$}}&#10;&#10;\pagestyle{empty}&#10;\begin{document}&#10;$(\vect s_2^{7},\vect a_2^{7})$&#10;&#10;&#10;\end{document}" title="IguanaTex Bitmap Display">
            <a:extLst>
              <a:ext uri="{FF2B5EF4-FFF2-40B4-BE49-F238E27FC236}">
                <a16:creationId xmlns:a16="http://schemas.microsoft.com/office/drawing/2014/main" id="{B2E99498-1199-2BB3-0E8E-892F138C4EC4}"/>
              </a:ext>
            </a:extLst>
          </p:cNvPr>
          <p:cNvPicPr>
            <a:picLocks noChangeAspect="1"/>
          </p:cNvPicPr>
          <p:nvPr>
            <p:custDataLst>
              <p:tags r:id="rId32"/>
            </p:custDataLst>
          </p:nvPr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242" y="5225555"/>
            <a:ext cx="881424" cy="327383"/>
          </a:xfrm>
          <a:prstGeom prst="rect">
            <a:avLst/>
          </a:prstGeom>
        </p:spPr>
      </p:pic>
      <p:pic>
        <p:nvPicPr>
          <p:cNvPr id="69" name="Picture 68" descr="\documentclass{article}&#10;\usepackage{amsmath}&#10;\usepackage{amsfonts}&#10;\usepackage{color, colortbl}&#10;\newcommand{\red}[1]{\textcolor{red}{#1}}&#10;\newcommand{\blue}[1]{\textcolor{blue}{#1}}&#10;\newcommand{\vect}[1]{\ensuremath{\boldsymbol{\mathrm{#1}}}}&#10;\definecolor{dgreen}{rgb}{0.0, 0.5, 0.0}&#10;\newcommand{\green}[1]{\textcolor{dgreen}{#1}}&#10;\newcommand{\magenta}[1]{\textcolor{magenta}{#1}}&#10;\newcommand{\brown}[1]{\textcolor{brown}{#1}}&#10;\definecolor{dorange}{rgb}{0.9, 0.4, 0}&#10;\definecolor{dpurple}{rgb}{0.5, 0, 0.6}&#10;\newcommand{\orange}[1]{\textcolor{dorange}{#1}}&#10;\newcommand{\purple}[1]{\textcolor{dpurple}{#1}}&#10;\usepackage{soul}&#10;\newcommand{\hll}[1]{\colorbox{yellow}{$\displaystyle #1$}}&#10;\newcommand{\gr}[1]{\colorbox{green}{$\displaystyle #1$}}&#10;\newcommand{\mg}[1]{\colorbox{magenta}{$\displaystyle #1$}}&#10;&#10;\pagestyle{empty}&#10;\begin{document}&#10;$(\vect s_2^{8},\vect a_2^{8})$&#10;&#10;&#10;\end{document}" title="IguanaTex Bitmap Display">
            <a:extLst>
              <a:ext uri="{FF2B5EF4-FFF2-40B4-BE49-F238E27FC236}">
                <a16:creationId xmlns:a16="http://schemas.microsoft.com/office/drawing/2014/main" id="{6294280F-965B-D1B8-BECB-6E3C7692DEBA}"/>
              </a:ext>
            </a:extLst>
          </p:cNvPr>
          <p:cNvPicPr>
            <a:picLocks noChangeAspect="1"/>
          </p:cNvPicPr>
          <p:nvPr>
            <p:custDataLst>
              <p:tags r:id="rId33"/>
            </p:custDataLst>
          </p:nvPr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573" y="6041852"/>
            <a:ext cx="882763" cy="326251"/>
          </a:xfrm>
          <a:prstGeom prst="rect">
            <a:avLst/>
          </a:prstGeom>
        </p:spPr>
      </p:pic>
      <p:pic>
        <p:nvPicPr>
          <p:cNvPr id="73" name="Picture 72" descr="\documentclass{article}&#10;\usepackage{amsmath}&#10;\usepackage{amsfonts}&#10;\usepackage{color, colortbl}&#10;\newcommand{\red}[1]{\textcolor{red}{#1}}&#10;\newcommand{\blue}[1]{\textcolor{blue}{#1}}&#10;\newcommand{\vect}[1]{\ensuremath{\boldsymbol{\mathrm{#1}}}}&#10;\definecolor{dgreen}{rgb}{0.0, 0.5, 0.0}&#10;\newcommand{\green}[1]{\textcolor{dgreen}{#1}}&#10;\newcommand{\magenta}[1]{\textcolor{magenta}{#1}}&#10;\newcommand{\brown}[1]{\textcolor{brown}{#1}}&#10;\definecolor{dorange}{rgb}{0.9, 0.4, 0}&#10;\definecolor{dpurple}{rgb}{0.5, 0, 0.6}&#10;\newcommand{\orange}[1]{\textcolor{dorange}{#1}}&#10;\newcommand{\purple}[1]{\textcolor{dpurple}{#1}}&#10;\usepackage{soul}&#10;\newcommand{\hll}[1]{\colorbox{yellow}{$\displaystyle #1$}}&#10;\newcommand{\gr}[1]{\colorbox{green}{$\displaystyle #1$}}&#10;\newcommand{\mg}[1]{\colorbox{magenta}{$\displaystyle #1$}}&#10;&#10;\pagestyle{empty}&#10;\begin{document}&#10;$(\vect s_2^{9},\vect a_2^{9})$&#10;&#10;&#10;\end{document}" title="IguanaTex Bitmap Display">
            <a:extLst>
              <a:ext uri="{FF2B5EF4-FFF2-40B4-BE49-F238E27FC236}">
                <a16:creationId xmlns:a16="http://schemas.microsoft.com/office/drawing/2014/main" id="{4B796D4D-76AE-C7F7-EFA0-012579D13EE3}"/>
              </a:ext>
            </a:extLst>
          </p:cNvPr>
          <p:cNvPicPr>
            <a:picLocks noChangeAspect="1"/>
          </p:cNvPicPr>
          <p:nvPr>
            <p:custDataLst>
              <p:tags r:id="rId34"/>
            </p:custDataLst>
          </p:nvPr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902" y="6857019"/>
            <a:ext cx="884104" cy="326574"/>
          </a:xfrm>
          <a:prstGeom prst="rect">
            <a:avLst/>
          </a:prstGeom>
        </p:spPr>
      </p:pic>
      <p:grpSp>
        <p:nvGrpSpPr>
          <p:cNvPr id="149" name="Group 148">
            <a:extLst>
              <a:ext uri="{FF2B5EF4-FFF2-40B4-BE49-F238E27FC236}">
                <a16:creationId xmlns:a16="http://schemas.microsoft.com/office/drawing/2014/main" id="{EB5D69FB-5554-08DA-E083-C1931967C682}"/>
              </a:ext>
            </a:extLst>
          </p:cNvPr>
          <p:cNvGrpSpPr/>
          <p:nvPr/>
        </p:nvGrpSpPr>
        <p:grpSpPr>
          <a:xfrm>
            <a:off x="8473152" y="377481"/>
            <a:ext cx="885447" cy="6836386"/>
            <a:chOff x="8473152" y="377481"/>
            <a:chExt cx="885447" cy="6836386"/>
          </a:xfrm>
        </p:grpSpPr>
        <p:pic>
          <p:nvPicPr>
            <p:cNvPr id="92" name="Picture 91" descr="\documentclass{article}&#10;\usepackage{amsmath}&#10;\usepackage{amsfonts}&#10;\usepackage{color, colortbl}&#10;\newcommand{\red}[1]{\textcolor{red}{#1}}&#10;\newcommand{\blue}[1]{\textcolor{blue}{#1}}&#10;\newcommand{\vect}[1]{\ensuremath{\boldsymbol{\mathrm{#1}}}}&#10;\definecolor{dgreen}{rgb}{0.0, 0.5, 0.0}&#10;\newcommand{\green}[1]{\textcolor{dgreen}{#1}}&#10;\newcommand{\magenta}[1]{\textcolor{magenta}{#1}}&#10;\newcommand{\brown}[1]{\textcolor{brown}{#1}}&#10;\definecolor{dorange}{rgb}{0.9, 0.4, 0}&#10;\definecolor{dpurple}{rgb}{0.5, 0, 0.6}&#10;\newcommand{\orange}[1]{\textcolor{dorange}{#1}}&#10;\newcommand{\purple}[1]{\textcolor{dpurple}{#1}}&#10;\usepackage{soul}&#10;\newcommand{\hll}[1]{\colorbox{yellow}{$\displaystyle #1$}}&#10;\newcommand{\gr}[1]{\colorbox{green}{$\displaystyle #1$}}&#10;\newcommand{\mg}[1]{\colorbox{magenta}{$\displaystyle #1$}}&#10;&#10;\pagestyle{empty}&#10;\begin{document}&#10;$(\vect s_3^{1},\vect a_3^{1})$&#10;&#10;&#10;\end{document}" title="IguanaTex Bitmap Display">
              <a:extLst>
                <a:ext uri="{FF2B5EF4-FFF2-40B4-BE49-F238E27FC236}">
                  <a16:creationId xmlns:a16="http://schemas.microsoft.com/office/drawing/2014/main" id="{9020977D-EDE5-CE42-9DAA-06867E25BBB0}"/>
                </a:ext>
              </a:extLst>
            </p:cNvPr>
            <p:cNvPicPr>
              <a:picLocks noChangeAspect="1"/>
            </p:cNvPicPr>
            <p:nvPr>
              <p:custDataLst>
                <p:tags r:id="rId35"/>
              </p:custDataLst>
            </p:nvPr>
          </p:nvPicPr>
          <p:blipFill>
            <a:blip r:embed="rId6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8488" y="377481"/>
              <a:ext cx="874759" cy="325758"/>
            </a:xfrm>
            <a:prstGeom prst="rect">
              <a:avLst/>
            </a:prstGeom>
          </p:spPr>
        </p:pic>
        <p:pic>
          <p:nvPicPr>
            <p:cNvPr id="99" name="Picture 98" descr="\documentclass{article}&#10;\usepackage{amsmath}&#10;\usepackage{amsfonts}&#10;\usepackage{color, colortbl}&#10;\newcommand{\red}[1]{\textcolor{red}{#1}}&#10;\newcommand{\blue}[1]{\textcolor{blue}{#1}}&#10;\newcommand{\vect}[1]{\ensuremath{\boldsymbol{\mathrm{#1}}}}&#10;\definecolor{dgreen}{rgb}{0.0, 0.5, 0.0}&#10;\newcommand{\green}[1]{\textcolor{dgreen}{#1}}&#10;\newcommand{\magenta}[1]{\textcolor{magenta}{#1}}&#10;\newcommand{\brown}[1]{\textcolor{brown}{#1}}&#10;\definecolor{dorange}{rgb}{0.9, 0.4, 0}&#10;\definecolor{dpurple}{rgb}{0.5, 0, 0.6}&#10;\newcommand{\orange}[1]{\textcolor{dorange}{#1}}&#10;\newcommand{\purple}[1]{\textcolor{dpurple}{#1}}&#10;\usepackage{soul}&#10;\newcommand{\hll}[1]{\colorbox{yellow}{$\displaystyle #1$}}&#10;\newcommand{\gr}[1]{\colorbox{green}{$\displaystyle #1$}}&#10;\newcommand{\mg}[1]{\colorbox{magenta}{$\displaystyle #1$}}&#10;&#10;\pagestyle{empty}&#10;\begin{document}&#10;$(\vect s_3^{2},\vect a_3^{2})$&#10;&#10;&#10;\end{document}" title="IguanaTex Bitmap Display">
              <a:extLst>
                <a:ext uri="{FF2B5EF4-FFF2-40B4-BE49-F238E27FC236}">
                  <a16:creationId xmlns:a16="http://schemas.microsoft.com/office/drawing/2014/main" id="{7D089397-2860-38BC-AD3B-9215618B8C78}"/>
                </a:ext>
              </a:extLst>
            </p:cNvPr>
            <p:cNvPicPr>
              <a:picLocks noChangeAspect="1"/>
            </p:cNvPicPr>
            <p:nvPr>
              <p:custDataLst>
                <p:tags r:id="rId36"/>
              </p:custDataLst>
            </p:nvPr>
          </p:nvPicPr>
          <p:blipFill>
            <a:blip r:embed="rId6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7825" y="1188599"/>
              <a:ext cx="876088" cy="326081"/>
            </a:xfrm>
            <a:prstGeom prst="rect">
              <a:avLst/>
            </a:prstGeom>
          </p:spPr>
        </p:pic>
        <p:pic>
          <p:nvPicPr>
            <p:cNvPr id="105" name="Picture 104" descr="\documentclass{article}&#10;\usepackage{amsmath}&#10;\usepackage{amsfonts}&#10;\usepackage{color, colortbl}&#10;\newcommand{\red}[1]{\textcolor{red}{#1}}&#10;\newcommand{\blue}[1]{\textcolor{blue}{#1}}&#10;\newcommand{\vect}[1]{\ensuremath{\boldsymbol{\mathrm{#1}}}}&#10;\definecolor{dgreen}{rgb}{0.0, 0.5, 0.0}&#10;\newcommand{\green}[1]{\textcolor{dgreen}{#1}}&#10;\newcommand{\magenta}[1]{\textcolor{magenta}{#1}}&#10;\newcommand{\brown}[1]{\textcolor{brown}{#1}}&#10;\definecolor{dorange}{rgb}{0.9, 0.4, 0}&#10;\definecolor{dpurple}{rgb}{0.5, 0, 0.6}&#10;\newcommand{\orange}[1]{\textcolor{dorange}{#1}}&#10;\newcommand{\purple}[1]{\textcolor{dpurple}{#1}}&#10;\usepackage{soul}&#10;\newcommand{\hll}[1]{\colorbox{yellow}{$\displaystyle #1$}}&#10;\newcommand{\gr}[1]{\colorbox{green}{$\displaystyle #1$}}&#10;\newcommand{\mg}[1]{\colorbox{magenta}{$\displaystyle #1$}}&#10;&#10;\pagestyle{empty}&#10;\begin{document}&#10;$(\vect s_3^{3},\vect a_3^{3})$&#10;&#10;&#10;\end{document}" title="IguanaTex Bitmap Display">
              <a:extLst>
                <a:ext uri="{FF2B5EF4-FFF2-40B4-BE49-F238E27FC236}">
                  <a16:creationId xmlns:a16="http://schemas.microsoft.com/office/drawing/2014/main" id="{669FDBE8-3290-DF5D-A0AC-E6A4A6590D93}"/>
                </a:ext>
              </a:extLst>
            </p:cNvPr>
            <p:cNvPicPr>
              <a:picLocks noChangeAspect="1"/>
            </p:cNvPicPr>
            <p:nvPr>
              <p:custDataLst>
                <p:tags r:id="rId37"/>
              </p:custDataLst>
            </p:nvPr>
          </p:nvPicPr>
          <p:blipFill>
            <a:blip r:embed="rId6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7160" y="2000034"/>
              <a:ext cx="877419" cy="326404"/>
            </a:xfrm>
            <a:prstGeom prst="rect">
              <a:avLst/>
            </a:prstGeom>
          </p:spPr>
        </p:pic>
        <p:pic>
          <p:nvPicPr>
            <p:cNvPr id="128" name="Picture 127" descr="\documentclass{article}&#10;\usepackage{amsmath}&#10;\usepackage{amsfonts}&#10;\usepackage{color, colortbl}&#10;\newcommand{\red}[1]{\textcolor{red}{#1}}&#10;\newcommand{\blue}[1]{\textcolor{blue}{#1}}&#10;\newcommand{\vect}[1]{\ensuremath{\boldsymbol{\mathrm{#1}}}}&#10;\definecolor{dgreen}{rgb}{0.0, 0.5, 0.0}&#10;\newcommand{\green}[1]{\textcolor{dgreen}{#1}}&#10;\newcommand{\magenta}[1]{\textcolor{magenta}{#1}}&#10;\newcommand{\brown}[1]{\textcolor{brown}{#1}}&#10;\definecolor{dorange}{rgb}{0.9, 0.4, 0}&#10;\definecolor{dpurple}{rgb}{0.5, 0, 0.6}&#10;\newcommand{\orange}[1]{\textcolor{dorange}{#1}}&#10;\newcommand{\purple}[1]{\textcolor{dpurple}{#1}}&#10;\usepackage{soul}&#10;\newcommand{\hll}[1]{\colorbox{yellow}{$\displaystyle #1$}}&#10;\newcommand{\gr}[1]{\colorbox{green}{$\displaystyle #1$}}&#10;\newcommand{\mg}[1]{\colorbox{magenta}{$\displaystyle #1$}}&#10;&#10;\pagestyle{empty}&#10;\begin{document}&#10;$(\vect s_3^{4},\vect a_3^{4})$&#10;&#10;&#10;\end{document}" title="IguanaTex Bitmap Display">
              <a:extLst>
                <a:ext uri="{FF2B5EF4-FFF2-40B4-BE49-F238E27FC236}">
                  <a16:creationId xmlns:a16="http://schemas.microsoft.com/office/drawing/2014/main" id="{45354A6C-D476-C0C0-5F04-CBC867914401}"/>
                </a:ext>
              </a:extLst>
            </p:cNvPr>
            <p:cNvPicPr>
              <a:picLocks noChangeAspect="1"/>
            </p:cNvPicPr>
            <p:nvPr>
              <p:custDataLst>
                <p:tags r:id="rId38"/>
              </p:custDataLst>
            </p:nvPr>
          </p:nvPicPr>
          <p:blipFill>
            <a:blip r:embed="rId6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6495" y="2811790"/>
              <a:ext cx="878752" cy="328906"/>
            </a:xfrm>
            <a:prstGeom prst="rect">
              <a:avLst/>
            </a:prstGeom>
          </p:spPr>
        </p:pic>
        <p:pic>
          <p:nvPicPr>
            <p:cNvPr id="132" name="Picture 131" descr="\documentclass{article}&#10;\usepackage{amsmath}&#10;\usepackage{amsfonts}&#10;\usepackage{color, colortbl}&#10;\newcommand{\red}[1]{\textcolor{red}{#1}}&#10;\newcommand{\blue}[1]{\textcolor{blue}{#1}}&#10;\newcommand{\vect}[1]{\ensuremath{\boldsymbol{\mathrm{#1}}}}&#10;\definecolor{dgreen}{rgb}{0.0, 0.5, 0.0}&#10;\newcommand{\green}[1]{\textcolor{dgreen}{#1}}&#10;\newcommand{\magenta}[1]{\textcolor{magenta}{#1}}&#10;\newcommand{\brown}[1]{\textcolor{brown}{#1}}&#10;\definecolor{dorange}{rgb}{0.9, 0.4, 0}&#10;\definecolor{dpurple}{rgb}{0.5, 0, 0.6}&#10;\newcommand{\orange}[1]{\textcolor{dorange}{#1}}&#10;\newcommand{\purple}[1]{\textcolor{dpurple}{#1}}&#10;\usepackage{soul}&#10;\newcommand{\hll}[1]{\colorbox{yellow}{$\displaystyle #1$}}&#10;\newcommand{\gr}[1]{\colorbox{green}{$\displaystyle #1$}}&#10;\newcommand{\mg}[1]{\colorbox{magenta}{$\displaystyle #1$}}&#10;&#10;\pagestyle{empty}&#10;\begin{document}&#10;$(\vect s_3^{5},\vect a_3^{5})$&#10;&#10;&#10;\end{document}" title="IguanaTex Bitmap Display">
              <a:extLst>
                <a:ext uri="{FF2B5EF4-FFF2-40B4-BE49-F238E27FC236}">
                  <a16:creationId xmlns:a16="http://schemas.microsoft.com/office/drawing/2014/main" id="{673518B0-5BC2-E8C1-F2F8-AEC94F50B266}"/>
                </a:ext>
              </a:extLst>
            </p:cNvPr>
            <p:cNvPicPr>
              <a:picLocks noChangeAspect="1"/>
            </p:cNvPicPr>
            <p:nvPr>
              <p:custDataLst>
                <p:tags r:id="rId39"/>
              </p:custDataLst>
            </p:nvPr>
          </p:nvPicPr>
          <p:blipFill>
            <a:blip r:embed="rId6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5828" y="3624948"/>
              <a:ext cx="880087" cy="328145"/>
            </a:xfrm>
            <a:prstGeom prst="rect">
              <a:avLst/>
            </a:prstGeom>
          </p:spPr>
        </p:pic>
        <p:pic>
          <p:nvPicPr>
            <p:cNvPr id="136" name="Picture 135" descr="\documentclass{article}&#10;\usepackage{amsmath}&#10;\usepackage{amsfonts}&#10;\usepackage{color, colortbl}&#10;\newcommand{\red}[1]{\textcolor{red}{#1}}&#10;\newcommand{\blue}[1]{\textcolor{blue}{#1}}&#10;\newcommand{\vect}[1]{\ensuremath{\boldsymbol{\mathrm{#1}}}}&#10;\definecolor{dgreen}{rgb}{0.0, 0.5, 0.0}&#10;\newcommand{\green}[1]{\textcolor{dgreen}{#1}}&#10;\newcommand{\magenta}[1]{\textcolor{magenta}{#1}}&#10;\newcommand{\brown}[1]{\textcolor{brown}{#1}}&#10;\definecolor{dorange}{rgb}{0.9, 0.4, 0}&#10;\definecolor{dpurple}{rgb}{0.5, 0, 0.6}&#10;\newcommand{\orange}[1]{\textcolor{dorange}{#1}}&#10;\newcommand{\purple}[1]{\textcolor{dpurple}{#1}}&#10;\usepackage{soul}&#10;\newcommand{\hll}[1]{\colorbox{yellow}{$\displaystyle #1$}}&#10;\newcommand{\gr}[1]{\colorbox{green}{$\displaystyle #1$}}&#10;\newcommand{\mg}[1]{\colorbox{magenta}{$\displaystyle #1$}}&#10;&#10;\pagestyle{empty}&#10;\begin{document}&#10;$(\vect s_3^{6},\vect a_3^{6})$&#10;&#10;&#10;\end{document}" title="IguanaTex Bitmap Display">
              <a:extLst>
                <a:ext uri="{FF2B5EF4-FFF2-40B4-BE49-F238E27FC236}">
                  <a16:creationId xmlns:a16="http://schemas.microsoft.com/office/drawing/2014/main" id="{1FE7909E-3CF1-4CDD-10F3-ABD613B79F44}"/>
                </a:ext>
              </a:extLst>
            </p:cNvPr>
            <p:cNvPicPr>
              <a:picLocks noChangeAspect="1"/>
            </p:cNvPicPr>
            <p:nvPr>
              <p:custDataLst>
                <p:tags r:id="rId40"/>
              </p:custDataLst>
            </p:nvPr>
          </p:nvPicPr>
          <p:blipFill>
            <a:blip r:embed="rId6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5161" y="4438426"/>
              <a:ext cx="881424" cy="328471"/>
            </a:xfrm>
            <a:prstGeom prst="rect">
              <a:avLst/>
            </a:prstGeom>
          </p:spPr>
        </p:pic>
        <p:pic>
          <p:nvPicPr>
            <p:cNvPr id="140" name="Picture 139" descr="\documentclass{article}&#10;\usepackage{amsmath}&#10;\usepackage{amsfonts}&#10;\usepackage{color, colortbl}&#10;\newcommand{\red}[1]{\textcolor{red}{#1}}&#10;\newcommand{\blue}[1]{\textcolor{blue}{#1}}&#10;\newcommand{\vect}[1]{\ensuremath{\boldsymbol{\mathrm{#1}}}}&#10;\definecolor{dgreen}{rgb}{0.0, 0.5, 0.0}&#10;\newcommand{\green}[1]{\textcolor{dgreen}{#1}}&#10;\newcommand{\magenta}[1]{\textcolor{magenta}{#1}}&#10;\newcommand{\brown}[1]{\textcolor{brown}{#1}}&#10;\definecolor{dorange}{rgb}{0.9, 0.4, 0}&#10;\definecolor{dpurple}{rgb}{0.5, 0, 0.6}&#10;\newcommand{\orange}[1]{\textcolor{dorange}{#1}}&#10;\newcommand{\purple}[1]{\textcolor{dpurple}{#1}}&#10;\usepackage{soul}&#10;\newcommand{\hll}[1]{\colorbox{yellow}{$\displaystyle #1$}}&#10;\newcommand{\gr}[1]{\colorbox{green}{$\displaystyle #1$}}&#10;\newcommand{\mg}[1]{\colorbox{magenta}{$\displaystyle #1$}}&#10;&#10;\pagestyle{empty}&#10;\begin{document}&#10;$(\vect s_3^{7},\vect a_3^{7})$&#10;&#10;&#10;\end{document}" title="IguanaTex Bitmap Display">
              <a:extLst>
                <a:ext uri="{FF2B5EF4-FFF2-40B4-BE49-F238E27FC236}">
                  <a16:creationId xmlns:a16="http://schemas.microsoft.com/office/drawing/2014/main" id="{3CF1E96B-21B8-2BCD-C5A2-BE4CF9D252A0}"/>
                </a:ext>
              </a:extLst>
            </p:cNvPr>
            <p:cNvPicPr>
              <a:picLocks noChangeAspect="1"/>
            </p:cNvPicPr>
            <p:nvPr>
              <p:custDataLst>
                <p:tags r:id="rId41"/>
              </p:custDataLst>
            </p:nvPr>
          </p:nvPicPr>
          <p:blipFill>
            <a:blip r:embed="rId6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4492" y="5252226"/>
              <a:ext cx="882763" cy="331707"/>
            </a:xfrm>
            <a:prstGeom prst="rect">
              <a:avLst/>
            </a:prstGeom>
          </p:spPr>
        </p:pic>
        <p:pic>
          <p:nvPicPr>
            <p:cNvPr id="144" name="Picture 143" descr="\documentclass{article}&#10;\usepackage{amsmath}&#10;\usepackage{amsfonts}&#10;\usepackage{color, colortbl}&#10;\newcommand{\red}[1]{\textcolor{red}{#1}}&#10;\newcommand{\blue}[1]{\textcolor{blue}{#1}}&#10;\newcommand{\vect}[1]{\ensuremath{\boldsymbol{\mathrm{#1}}}}&#10;\definecolor{dgreen}{rgb}{0.0, 0.5, 0.0}&#10;\newcommand{\green}[1]{\textcolor{dgreen}{#1}}&#10;\newcommand{\magenta}[1]{\textcolor{magenta}{#1}}&#10;\newcommand{\brown}[1]{\textcolor{brown}{#1}}&#10;\definecolor{dorange}{rgb}{0.9, 0.4, 0}&#10;\definecolor{dpurple}{rgb}{0.5, 0, 0.6}&#10;\newcommand{\orange}[1]{\textcolor{dorange}{#1}}&#10;\newcommand{\purple}[1]{\textcolor{dpurple}{#1}}&#10;\usepackage{soul}&#10;\newcommand{\hll}[1]{\colorbox{yellow}{$\displaystyle #1$}}&#10;\newcommand{\gr}[1]{\colorbox{green}{$\displaystyle #1$}}&#10;\newcommand{\mg}[1]{\colorbox{magenta}{$\displaystyle #1$}}&#10;&#10;\pagestyle{empty}&#10;\begin{document}&#10;$(\vect s_3^{8},\vect a_3^{8})$&#10;&#10;&#10;\end{document}" title="IguanaTex Bitmap Display">
              <a:extLst>
                <a:ext uri="{FF2B5EF4-FFF2-40B4-BE49-F238E27FC236}">
                  <a16:creationId xmlns:a16="http://schemas.microsoft.com/office/drawing/2014/main" id="{D0A79A35-58A0-3C59-2064-5A6240BC11BF}"/>
                </a:ext>
              </a:extLst>
            </p:cNvPr>
            <p:cNvPicPr>
              <a:picLocks noChangeAspect="1"/>
            </p:cNvPicPr>
            <p:nvPr>
              <p:custDataLst>
                <p:tags r:id="rId42"/>
              </p:custDataLst>
            </p:nvPr>
          </p:nvPicPr>
          <p:blipFill>
            <a:blip r:embed="rId6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3823" y="6068523"/>
              <a:ext cx="884104" cy="329851"/>
            </a:xfrm>
            <a:prstGeom prst="rect">
              <a:avLst/>
            </a:prstGeom>
          </p:spPr>
        </p:pic>
        <p:pic>
          <p:nvPicPr>
            <p:cNvPr id="148" name="Picture 147" descr="\documentclass{article}&#10;\usepackage{amsmath}&#10;\usepackage{amsfonts}&#10;\usepackage{color, colortbl}&#10;\newcommand{\red}[1]{\textcolor{red}{#1}}&#10;\newcommand{\blue}[1]{\textcolor{blue}{#1}}&#10;\newcommand{\vect}[1]{\ensuremath{\boldsymbol{\mathrm{#1}}}}&#10;\definecolor{dgreen}{rgb}{0.0, 0.5, 0.0}&#10;\newcommand{\green}[1]{\textcolor{dgreen}{#1}}&#10;\newcommand{\magenta}[1]{\textcolor{magenta}{#1}}&#10;\newcommand{\brown}[1]{\textcolor{brown}{#1}}&#10;\definecolor{dorange}{rgb}{0.9, 0.4, 0}&#10;\definecolor{dpurple}{rgb}{0.5, 0, 0.6}&#10;\newcommand{\orange}[1]{\textcolor{dorange}{#1}}&#10;\newcommand{\purple}[1]{\textcolor{dpurple}{#1}}&#10;\usepackage{soul}&#10;\newcommand{\hll}[1]{\colorbox{yellow}{$\displaystyle #1$}}&#10;\newcommand{\gr}[1]{\colorbox{green}{$\displaystyle #1$}}&#10;\newcommand{\mg}[1]{\colorbox{magenta}{$\displaystyle #1$}}&#10;&#10;\pagestyle{empty}&#10;\begin{document}&#10;$(\vect s_3^{9},\vect a_3^{9})$&#10;&#10;&#10;\end{document}" title="IguanaTex Bitmap Display">
              <a:extLst>
                <a:ext uri="{FF2B5EF4-FFF2-40B4-BE49-F238E27FC236}">
                  <a16:creationId xmlns:a16="http://schemas.microsoft.com/office/drawing/2014/main" id="{B285D460-D3E8-E12F-EE5D-6B1EA8E902F2}"/>
                </a:ext>
              </a:extLst>
            </p:cNvPr>
            <p:cNvPicPr>
              <a:picLocks noChangeAspect="1"/>
            </p:cNvPicPr>
            <p:nvPr>
              <p:custDataLst>
                <p:tags r:id="rId43"/>
              </p:custDataLst>
            </p:nvPr>
          </p:nvPicPr>
          <p:blipFill>
            <a:blip r:embed="rId7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3152" y="6883690"/>
              <a:ext cx="885447" cy="3301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90312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26,4716"/>
  <p:tag name="ORIGINALWIDTH" val="868,3914"/>
  <p:tag name="LATEXADDIN" val="\documentclass{article}&#10;\usepackage{amsmath}&#10;\usepackage{amsfonts}&#10;\usepackage{color, colortbl}&#10;\newcommand{\red}[1]{\textcolor{red}{#1}}&#10;\newcommand{\blue}[1]{\textcolor{blue}{#1}}&#10;\newcommand{\vect}[1]{\ensuremath{\boldsymbol{\mathrm{#1}}}}&#10;\definecolor{dgreen}{rgb}{0.0, 0.5, 0.0}&#10;\newcommand{\green}[1]{\textcolor{dgreen}{#1}}&#10;\newcommand{\magenta}[1]{\textcolor{magenta}{#1}}&#10;\newcommand{\brown}[1]{\textcolor{brown}{#1}}&#10;\definecolor{dorange}{rgb}{0.9, 0.4, 0}&#10;\definecolor{dpurple}{rgb}{0.5, 0, 0.6}&#10;\newcommand{\orange}[1]{\textcolor{dorange}{#1}}&#10;\newcommand{\purple}[1]{\textcolor{dpurple}{#1}}&#10;\usepackage{soul}&#10;\newcommand{\hll}[1]{\colorbox{yellow}{$\displaystyle #1$}}&#10;\newcommand{\gr}[1]{\colorbox{green}{$\displaystyle #1$}}&#10;\newcommand{\mg}[1]{\colorbox{magenta}{$\displaystyle #1$}}&#10;&#10;\pagestyle{empty}&#10;\begin{document}&#10;$(\vect s_0^{1:9},\vect a_0^{1:9})$&#10;&#10;&#10;\end{document}"/>
  <p:tag name="IGUANATEXSIZE" val="13"/>
  <p:tag name="IGUANATEXCURSOR" val="86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73,2283"/>
  <p:tag name="ORIGINALWIDTH" val="245,9692"/>
  <p:tag name="LATEXADDIN" val="\documentclass{article}&#10;\usepackage{amsmath}&#10;\usepackage{amsfonts}&#10;\usepackage{color, colortbl}&#10;\newcommand{\red}[1]{\textcolor{red}{#1}}&#10;\newcommand{\blue}[1]{\textcolor{blue}{#1}}&#10;\newcommand{\vect}[1]{\ensuremath{\boldsymbol{\mathrm{#1}}}}&#10;\definecolor{dgreen}{rgb}{0.0, 0.5, 0.0}&#10;\newcommand{\green}[1]{\textcolor{dgreen}{#1}}&#10;\newcommand{\magenta}[1]{\textcolor{magenta}{#1}}&#10;\newcommand{\brown}[1]{\textcolor{brown}{#1}}&#10;\definecolor{dorange}{rgb}{0.9, 0.4, 0}&#10;\definecolor{dpurple}{rgb}{0.5, 0, 0.6}&#10;\newcommand{\orange}[1]{\textcolor{dorange}{#1}}&#10;\newcommand{\purple}[1]{\textcolor{dpurple}{#1}}&#10;\usepackage{soul}&#10;\newcommand{\hll}[1]{\colorbox{yellow}{$\displaystyle #1$}}&#10;\newcommand{\gr}[1]{\colorbox{green}{$\displaystyle #1$}}&#10;\newcommand{\mg}[1]{\colorbox{magenta}{$\displaystyle #1$}}&#10;&#10;\pagestyle{empty}&#10;\begin{document}&#10;$\vect w^{3}$&#10;&#10;&#10;\end{document}"/>
  <p:tag name="IGUANATEXSIZE" val="13"/>
  <p:tag name="IGUANATEXCURSOR" val="84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73,2283"/>
  <p:tag name="ORIGINALWIDTH" val="239,97"/>
  <p:tag name="LATEXADDIN" val="\documentclass{article}&#10;\usepackage{amsmath}&#10;\usepackage{amsfonts}&#10;\usepackage{color, colortbl}&#10;\newcommand{\red}[1]{\textcolor{red}{#1}}&#10;\newcommand{\blue}[1]{\textcolor{blue}{#1}}&#10;\newcommand{\vect}[1]{\ensuremath{\boldsymbol{\mathrm{#1}}}}&#10;\definecolor{dgreen}{rgb}{0.0, 0.5, 0.0}&#10;\newcommand{\green}[1]{\textcolor{dgreen}{#1}}&#10;\newcommand{\magenta}[1]{\textcolor{magenta}{#1}}&#10;\newcommand{\brown}[1]{\textcolor{brown}{#1}}&#10;\definecolor{dorange}{rgb}{0.9, 0.4, 0}&#10;\definecolor{dpurple}{rgb}{0.5, 0, 0.6}&#10;\newcommand{\orange}[1]{\textcolor{dorange}{#1}}&#10;\newcommand{\purple}[1]{\textcolor{dpurple}{#1}}&#10;\usepackage{soul}&#10;\newcommand{\hll}[1]{\colorbox{yellow}{$\displaystyle #1$}}&#10;\newcommand{\gr}[1]{\colorbox{green}{$\displaystyle #1$}}&#10;\newcommand{\mg}[1]{\colorbox{magenta}{$\displaystyle #1$}}&#10;&#10;\pagestyle{empty}&#10;\begin{document}&#10;$\vect w^{1}$&#10;&#10;&#10;\end{document}"/>
  <p:tag name="IGUANATEXSIZE" val="13"/>
  <p:tag name="IGUANATEXCURSOR" val="84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73,2283"/>
  <p:tag name="ORIGINALWIDTH" val="244,4695"/>
  <p:tag name="LATEXADDIN" val="\documentclass{article}&#10;\usepackage{amsmath}&#10;\usepackage{amsfonts}&#10;\usepackage{color, colortbl}&#10;\newcommand{\red}[1]{\textcolor{red}{#1}}&#10;\newcommand{\blue}[1]{\textcolor{blue}{#1}}&#10;\newcommand{\vect}[1]{\ensuremath{\boldsymbol{\mathrm{#1}}}}&#10;\definecolor{dgreen}{rgb}{0.0, 0.5, 0.0}&#10;\newcommand{\green}[1]{\textcolor{dgreen}{#1}}&#10;\newcommand{\magenta}[1]{\textcolor{magenta}{#1}}&#10;\newcommand{\brown}[1]{\textcolor{brown}{#1}}&#10;\definecolor{dorange}{rgb}{0.9, 0.4, 0}&#10;\definecolor{dpurple}{rgb}{0.5, 0, 0.6}&#10;\newcommand{\orange}[1]{\textcolor{dorange}{#1}}&#10;\newcommand{\purple}[1]{\textcolor{dpurple}{#1}}&#10;\usepackage{soul}&#10;\newcommand{\hll}[1]{\colorbox{yellow}{$\displaystyle #1$}}&#10;\newcommand{\gr}[1]{\colorbox{green}{$\displaystyle #1$}}&#10;\newcommand{\mg}[1]{\colorbox{magenta}{$\displaystyle #1$}}&#10;&#10;\pagestyle{empty}&#10;\begin{document}&#10;$\vect w^{2}$&#10;&#10;&#10;\end{document}"/>
  <p:tag name="IGUANATEXSIZE" val="13"/>
  <p:tag name="IGUANATEXCURSOR" val="84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73,2283"/>
  <p:tag name="ORIGINALWIDTH" val="245,9692"/>
  <p:tag name="LATEXADDIN" val="\documentclass{article}&#10;\usepackage{amsmath}&#10;\usepackage{amsfonts}&#10;\usepackage{color, colortbl}&#10;\newcommand{\red}[1]{\textcolor{red}{#1}}&#10;\newcommand{\blue}[1]{\textcolor{blue}{#1}}&#10;\newcommand{\vect}[1]{\ensuremath{\boldsymbol{\mathrm{#1}}}}&#10;\definecolor{dgreen}{rgb}{0.0, 0.5, 0.0}&#10;\newcommand{\green}[1]{\textcolor{dgreen}{#1}}&#10;\newcommand{\magenta}[1]{\textcolor{magenta}{#1}}&#10;\newcommand{\brown}[1]{\textcolor{brown}{#1}}&#10;\definecolor{dorange}{rgb}{0.9, 0.4, 0}&#10;\definecolor{dpurple}{rgb}{0.5, 0, 0.6}&#10;\newcommand{\orange}[1]{\textcolor{dorange}{#1}}&#10;\newcommand{\purple}[1]{\textcolor{dpurple}{#1}}&#10;\usepackage{soul}&#10;\newcommand{\hll}[1]{\colorbox{yellow}{$\displaystyle #1$}}&#10;\newcommand{\gr}[1]{\colorbox{green}{$\displaystyle #1$}}&#10;\newcommand{\mg}[1]{\colorbox{magenta}{$\displaystyle #1$}}&#10;&#10;\pagestyle{empty}&#10;\begin{document}&#10;$\vect w^{3}$&#10;&#10;&#10;\end{document}"/>
  <p:tag name="IGUANATEXSIZE" val="13"/>
  <p:tag name="IGUANATEXCURSOR" val="84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73,2283"/>
  <p:tag name="ORIGINALWIDTH" val="239,97"/>
  <p:tag name="LATEXADDIN" val="\documentclass{article}&#10;\usepackage{amsmath}&#10;\usepackage{amsfonts}&#10;\usepackage{color, colortbl}&#10;\newcommand{\red}[1]{\textcolor{red}{#1}}&#10;\newcommand{\blue}[1]{\textcolor{blue}{#1}}&#10;\newcommand{\vect}[1]{\ensuremath{\boldsymbol{\mathrm{#1}}}}&#10;\definecolor{dgreen}{rgb}{0.0, 0.5, 0.0}&#10;\newcommand{\green}[1]{\textcolor{dgreen}{#1}}&#10;\newcommand{\magenta}[1]{\textcolor{magenta}{#1}}&#10;\newcommand{\brown}[1]{\textcolor{brown}{#1}}&#10;\definecolor{dorange}{rgb}{0.9, 0.4, 0}&#10;\definecolor{dpurple}{rgb}{0.5, 0, 0.6}&#10;\newcommand{\orange}[1]{\textcolor{dorange}{#1}}&#10;\newcommand{\purple}[1]{\textcolor{dpurple}{#1}}&#10;\usepackage{soul}&#10;\newcommand{\hll}[1]{\colorbox{yellow}{$\displaystyle #1$}}&#10;\newcommand{\gr}[1]{\colorbox{green}{$\displaystyle #1$}}&#10;\newcommand{\mg}[1]{\colorbox{magenta}{$\displaystyle #1$}}&#10;&#10;\pagestyle{empty}&#10;\begin{document}&#10;$\vect w^{1}$&#10;&#10;&#10;\end{document}"/>
  <p:tag name="IGUANATEXSIZE" val="13"/>
  <p:tag name="IGUANATEXCURSOR" val="84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73,2283"/>
  <p:tag name="ORIGINALWIDTH" val="239,97"/>
  <p:tag name="LATEXADDIN" val="\documentclass{article}&#10;\usepackage{amsmath}&#10;\usepackage{amsfonts}&#10;\usepackage{color, colortbl}&#10;\newcommand{\red}[1]{\textcolor{red}{#1}}&#10;\newcommand{\blue}[1]{\textcolor{blue}{#1}}&#10;\newcommand{\vect}[1]{\ensuremath{\boldsymbol{\mathrm{#1}}}}&#10;\definecolor{dgreen}{rgb}{0.0, 0.5, 0.0}&#10;\newcommand{\green}[1]{\textcolor{dgreen}{#1}}&#10;\newcommand{\magenta}[1]{\textcolor{magenta}{#1}}&#10;\newcommand{\brown}[1]{\textcolor{brown}{#1}}&#10;\definecolor{dorange}{rgb}{0.9, 0.4, 0}&#10;\definecolor{dpurple}{rgb}{0.5, 0, 0.6}&#10;\newcommand{\orange}[1]{\textcolor{dorange}{#1}}&#10;\newcommand{\purple}[1]{\textcolor{dpurple}{#1}}&#10;\usepackage{soul}&#10;\newcommand{\hll}[1]{\colorbox{yellow}{$\displaystyle #1$}}&#10;\newcommand{\gr}[1]{\colorbox{green}{$\displaystyle #1$}}&#10;\newcommand{\mg}[1]{\colorbox{magenta}{$\displaystyle #1$}}&#10;&#10;\pagestyle{empty}&#10;\begin{document}&#10;$\vect w^{1}$&#10;&#10;&#10;\end{document}"/>
  <p:tag name="IGUANATEXSIZE" val="13"/>
  <p:tag name="IGUANATEXCURSOR" val="84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73,2283"/>
  <p:tag name="ORIGINALWIDTH" val="239,97"/>
  <p:tag name="LATEXADDIN" val="\documentclass{article}&#10;\usepackage{amsmath}&#10;\usepackage{amsfonts}&#10;\usepackage{color, colortbl}&#10;\newcommand{\red}[1]{\textcolor{red}{#1}}&#10;\newcommand{\blue}[1]{\textcolor{blue}{#1}}&#10;\newcommand{\vect}[1]{\ensuremath{\boldsymbol{\mathrm{#1}}}}&#10;\definecolor{dgreen}{rgb}{0.0, 0.5, 0.0}&#10;\newcommand{\green}[1]{\textcolor{dgreen}{#1}}&#10;\newcommand{\magenta}[1]{\textcolor{magenta}{#1}}&#10;\newcommand{\brown}[1]{\textcolor{brown}{#1}}&#10;\definecolor{dorange}{rgb}{0.9, 0.4, 0}&#10;\definecolor{dpurple}{rgb}{0.5, 0, 0.6}&#10;\newcommand{\orange}[1]{\textcolor{dorange}{#1}}&#10;\newcommand{\purple}[1]{\textcolor{dpurple}{#1}}&#10;\usepackage{soul}&#10;\newcommand{\hll}[1]{\colorbox{yellow}{$\displaystyle #1$}}&#10;\newcommand{\gr}[1]{\colorbox{green}{$\displaystyle #1$}}&#10;\newcommand{\mg}[1]{\colorbox{magenta}{$\displaystyle #1$}}&#10;&#10;\pagestyle{empty}&#10;\begin{document}&#10;$\vect w^{1}$&#10;&#10;&#10;\end{document}"/>
  <p:tag name="IGUANATEXSIZE" val="13"/>
  <p:tag name="IGUANATEXCURSOR" val="84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73,2283"/>
  <p:tag name="ORIGINALWIDTH" val="239,97"/>
  <p:tag name="LATEXADDIN" val="\documentclass{article}&#10;\usepackage{amsmath}&#10;\usepackage{amsfonts}&#10;\usepackage{color, colortbl}&#10;\newcommand{\red}[1]{\textcolor{red}{#1}}&#10;\newcommand{\blue}[1]{\textcolor{blue}{#1}}&#10;\newcommand{\vect}[1]{\ensuremath{\boldsymbol{\mathrm{#1}}}}&#10;\definecolor{dgreen}{rgb}{0.0, 0.5, 0.0}&#10;\newcommand{\green}[1]{\textcolor{dgreen}{#1}}&#10;\newcommand{\magenta}[1]{\textcolor{magenta}{#1}}&#10;\newcommand{\brown}[1]{\textcolor{brown}{#1}}&#10;\definecolor{dorange}{rgb}{0.9, 0.4, 0}&#10;\definecolor{dpurple}{rgb}{0.5, 0, 0.6}&#10;\newcommand{\orange}[1]{\textcolor{dorange}{#1}}&#10;\newcommand{\purple}[1]{\textcolor{dpurple}{#1}}&#10;\usepackage{soul}&#10;\newcommand{\hll}[1]{\colorbox{yellow}{$\displaystyle #1$}}&#10;\newcommand{\gr}[1]{\colorbox{green}{$\displaystyle #1$}}&#10;\newcommand{\mg}[1]{\colorbox{magenta}{$\displaystyle #1$}}&#10;&#10;\pagestyle{empty}&#10;\begin{document}&#10;$\vect w^{1}$&#10;&#10;&#10;\end{document}"/>
  <p:tag name="IGUANATEXSIZE" val="13"/>
  <p:tag name="IGUANATEXCURSOR" val="84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73,2283"/>
  <p:tag name="ORIGINALWIDTH" val="239,97"/>
  <p:tag name="LATEXADDIN" val="\documentclass{article}&#10;\usepackage{amsmath}&#10;\usepackage{amsfonts}&#10;\usepackage{color, colortbl}&#10;\newcommand{\red}[1]{\textcolor{red}{#1}}&#10;\newcommand{\blue}[1]{\textcolor{blue}{#1}}&#10;\newcommand{\vect}[1]{\ensuremath{\boldsymbol{\mathrm{#1}}}}&#10;\definecolor{dgreen}{rgb}{0.0, 0.5, 0.0}&#10;\newcommand{\green}[1]{\textcolor{dgreen}{#1}}&#10;\newcommand{\magenta}[1]{\textcolor{magenta}{#1}}&#10;\newcommand{\brown}[1]{\textcolor{brown}{#1}}&#10;\definecolor{dorange}{rgb}{0.9, 0.4, 0}&#10;\definecolor{dpurple}{rgb}{0.5, 0, 0.6}&#10;\newcommand{\orange}[1]{\textcolor{dorange}{#1}}&#10;\newcommand{\purple}[1]{\textcolor{dpurple}{#1}}&#10;\usepackage{soul}&#10;\newcommand{\hll}[1]{\colorbox{yellow}{$\displaystyle #1$}}&#10;\newcommand{\gr}[1]{\colorbox{green}{$\displaystyle #1$}}&#10;\newcommand{\mg}[1]{\colorbox{magenta}{$\displaystyle #1$}}&#10;&#10;\pagestyle{empty}&#10;\begin{document}&#10;$\vect w^{1}$&#10;&#10;&#10;\end{document}"/>
  <p:tag name="IGUANATEXSIZE" val="13"/>
  <p:tag name="IGUANATEXCURSOR" val="84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73,2283"/>
  <p:tag name="ORIGINALWIDTH" val="239,97"/>
  <p:tag name="LATEXADDIN" val="\documentclass{article}&#10;\usepackage{amsmath}&#10;\usepackage{amsfonts}&#10;\usepackage{color, colortbl}&#10;\newcommand{\red}[1]{\textcolor{red}{#1}}&#10;\newcommand{\blue}[1]{\textcolor{blue}{#1}}&#10;\newcommand{\vect}[1]{\ensuremath{\boldsymbol{\mathrm{#1}}}}&#10;\definecolor{dgreen}{rgb}{0.0, 0.5, 0.0}&#10;\newcommand{\green}[1]{\textcolor{dgreen}{#1}}&#10;\newcommand{\magenta}[1]{\textcolor{magenta}{#1}}&#10;\newcommand{\brown}[1]{\textcolor{brown}{#1}}&#10;\definecolor{dorange}{rgb}{0.9, 0.4, 0}&#10;\definecolor{dpurple}{rgb}{0.5, 0, 0.6}&#10;\newcommand{\orange}[1]{\textcolor{dorange}{#1}}&#10;\newcommand{\purple}[1]{\textcolor{dpurple}{#1}}&#10;\usepackage{soul}&#10;\newcommand{\hll}[1]{\colorbox{yellow}{$\displaystyle #1$}}&#10;\newcommand{\gr}[1]{\colorbox{green}{$\displaystyle #1$}}&#10;\newcommand{\mg}[1]{\colorbox{magenta}{$\displaystyle #1$}}&#10;&#10;\pagestyle{empty}&#10;\begin{document}&#10;$\vect w^{1}$&#10;&#10;&#10;\end{document}"/>
  <p:tag name="IGUANATEXSIZE" val="13"/>
  <p:tag name="IGUANATEXCURSOR" val="84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73,2283"/>
  <p:tag name="ORIGINALWIDTH" val="239,97"/>
  <p:tag name="LATEXADDIN" val="\documentclass{article}&#10;\usepackage{amsmath}&#10;\usepackage{amsfonts}&#10;\usepackage{color, colortbl}&#10;\newcommand{\red}[1]{\textcolor{red}{#1}}&#10;\newcommand{\blue}[1]{\textcolor{blue}{#1}}&#10;\newcommand{\vect}[1]{\ensuremath{\boldsymbol{\mathrm{#1}}}}&#10;\definecolor{dgreen}{rgb}{0.0, 0.5, 0.0}&#10;\newcommand{\green}[1]{\textcolor{dgreen}{#1}}&#10;\newcommand{\magenta}[1]{\textcolor{magenta}{#1}}&#10;\newcommand{\brown}[1]{\textcolor{brown}{#1}}&#10;\definecolor{dorange}{rgb}{0.9, 0.4, 0}&#10;\definecolor{dpurple}{rgb}{0.5, 0, 0.6}&#10;\newcommand{\orange}[1]{\textcolor{dorange}{#1}}&#10;\newcommand{\purple}[1]{\textcolor{dpurple}{#1}}&#10;\usepackage{soul}&#10;\newcommand{\hll}[1]{\colorbox{yellow}{$\displaystyle #1$}}&#10;\newcommand{\gr}[1]{\colorbox{green}{$\displaystyle #1$}}&#10;\newcommand{\mg}[1]{\colorbox{magenta}{$\displaystyle #1$}}&#10;&#10;\pagestyle{empty}&#10;\begin{document}&#10;$\vect w^{1}$&#10;&#10;&#10;\end{document}"/>
  <p:tag name="IGUANATEXSIZE" val="13"/>
  <p:tag name="IGUANATEXCURSOR" val="84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73,2283"/>
  <p:tag name="ORIGINALWIDTH" val="239,97"/>
  <p:tag name="LATEXADDIN" val="\documentclass{article}&#10;\usepackage{amsmath}&#10;\usepackage{amsfonts}&#10;\usepackage{color, colortbl}&#10;\newcommand{\red}[1]{\textcolor{red}{#1}}&#10;\newcommand{\blue}[1]{\textcolor{blue}{#1}}&#10;\newcommand{\vect}[1]{\ensuremath{\boldsymbol{\mathrm{#1}}}}&#10;\definecolor{dgreen}{rgb}{0.0, 0.5, 0.0}&#10;\newcommand{\green}[1]{\textcolor{dgreen}{#1}}&#10;\newcommand{\magenta}[1]{\textcolor{magenta}{#1}}&#10;\newcommand{\brown}[1]{\textcolor{brown}{#1}}&#10;\definecolor{dorange}{rgb}{0.9, 0.4, 0}&#10;\definecolor{dpurple}{rgb}{0.5, 0, 0.6}&#10;\newcommand{\orange}[1]{\textcolor{dorange}{#1}}&#10;\newcommand{\purple}[1]{\textcolor{dpurple}{#1}}&#10;\usepackage{soul}&#10;\newcommand{\hll}[1]{\colorbox{yellow}{$\displaystyle #1$}}&#10;\newcommand{\gr}[1]{\colorbox{green}{$\displaystyle #1$}}&#10;\newcommand{\mg}[1]{\colorbox{magenta}{$\displaystyle #1$}}&#10;&#10;\pagestyle{empty}&#10;\begin{document}&#10;$\vect w^{1}$&#10;&#10;&#10;\end{document}"/>
  <p:tag name="IGUANATEXSIZE" val="13"/>
  <p:tag name="IGUANATEXCURSOR" val="84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73,2283"/>
  <p:tag name="ORIGINALWIDTH" val="239,97"/>
  <p:tag name="LATEXADDIN" val="\documentclass{article}&#10;\usepackage{amsmath}&#10;\usepackage{amsfonts}&#10;\usepackage{color, colortbl}&#10;\newcommand{\red}[1]{\textcolor{red}{#1}}&#10;\newcommand{\blue}[1]{\textcolor{blue}{#1}}&#10;\newcommand{\vect}[1]{\ensuremath{\boldsymbol{\mathrm{#1}}}}&#10;\definecolor{dgreen}{rgb}{0.0, 0.5, 0.0}&#10;\newcommand{\green}[1]{\textcolor{dgreen}{#1}}&#10;\newcommand{\magenta}[1]{\textcolor{magenta}{#1}}&#10;\newcommand{\brown}[1]{\textcolor{brown}{#1}}&#10;\definecolor{dorange}{rgb}{0.9, 0.4, 0}&#10;\definecolor{dpurple}{rgb}{0.5, 0, 0.6}&#10;\newcommand{\orange}[1]{\textcolor{dorange}{#1}}&#10;\newcommand{\purple}[1]{\textcolor{dpurple}{#1}}&#10;\usepackage{soul}&#10;\newcommand{\hll}[1]{\colorbox{yellow}{$\displaystyle #1$}}&#10;\newcommand{\gr}[1]{\colorbox{green}{$\displaystyle #1$}}&#10;\newcommand{\mg}[1]{\colorbox{magenta}{$\displaystyle #1$}}&#10;&#10;\pagestyle{empty}&#10;\begin{document}&#10;$\vect w^{1}$&#10;&#10;&#10;\end{document}"/>
  <p:tag name="IGUANATEXSIZE" val="13"/>
  <p:tag name="IGUANATEXCURSOR" val="84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73,2283"/>
  <p:tag name="ORIGINALWIDTH" val="239,97"/>
  <p:tag name="LATEXADDIN" val="\documentclass{article}&#10;\usepackage{amsmath}&#10;\usepackage{amsfonts}&#10;\usepackage{color, colortbl}&#10;\newcommand{\red}[1]{\textcolor{red}{#1}}&#10;\newcommand{\blue}[1]{\textcolor{blue}{#1}}&#10;\newcommand{\vect}[1]{\ensuremath{\boldsymbol{\mathrm{#1}}}}&#10;\definecolor{dgreen}{rgb}{0.0, 0.5, 0.0}&#10;\newcommand{\green}[1]{\textcolor{dgreen}{#1}}&#10;\newcommand{\magenta}[1]{\textcolor{magenta}{#1}}&#10;\newcommand{\brown}[1]{\textcolor{brown}{#1}}&#10;\definecolor{dorange}{rgb}{0.9, 0.4, 0}&#10;\definecolor{dpurple}{rgb}{0.5, 0, 0.6}&#10;\newcommand{\orange}[1]{\textcolor{dorange}{#1}}&#10;\newcommand{\purple}[1]{\textcolor{dpurple}{#1}}&#10;\usepackage{soul}&#10;\newcommand{\hll}[1]{\colorbox{yellow}{$\displaystyle #1$}}&#10;\newcommand{\gr}[1]{\colorbox{green}{$\displaystyle #1$}}&#10;\newcommand{\mg}[1]{\colorbox{magenta}{$\displaystyle #1$}}&#10;&#10;\pagestyle{empty}&#10;\begin{document}&#10;$\vect w^{1}$&#10;&#10;&#10;\end{document}"/>
  <p:tag name="IGUANATEXSIZE" val="13"/>
  <p:tag name="IGUANATEXCURSOR" val="84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24,222"/>
  <p:tag name="ORIGINALWIDTH" val="868,3914"/>
  <p:tag name="LATEXADDIN" val="\documentclass{article}&#10;\usepackage{amsmath}&#10;\usepackage{amsfonts}&#10;\usepackage{color, colortbl}&#10;\newcommand{\red}[1]{\textcolor{red}{#1}}&#10;\newcommand{\blue}[1]{\textcolor{blue}{#1}}&#10;\newcommand{\vect}[1]{\ensuremath{\boldsymbol{\mathrm{#1}}}}&#10;\definecolor{dgreen}{rgb}{0.0, 0.5, 0.0}&#10;\newcommand{\green}[1]{\textcolor{dgreen}{#1}}&#10;\newcommand{\magenta}[1]{\textcolor{magenta}{#1}}&#10;\newcommand{\brown}[1]{\textcolor{brown}{#1}}&#10;\definecolor{dorange}{rgb}{0.9, 0.4, 0}&#10;\definecolor{dpurple}{rgb}{0.5, 0, 0.6}&#10;\newcommand{\orange}[1]{\textcolor{dorange}{#1}}&#10;\newcommand{\purple}[1]{\textcolor{dpurple}{#1}}&#10;\usepackage{soul}&#10;\newcommand{\hll}[1]{\colorbox{yellow}{$\displaystyle #1$}}&#10;\newcommand{\gr}[1]{\colorbox{green}{$\displaystyle #1$}}&#10;\newcommand{\mg}[1]{\colorbox{magenta}{$\displaystyle #1$}}&#10;&#10;\pagestyle{empty}&#10;\begin{document}&#10;$(\vect s_1^{1:3},\vect a_1^{1:3})$&#10;&#10;&#10;\end{document}"/>
  <p:tag name="IGUANATEXSIZE" val="13"/>
  <p:tag name="IGUANATEXCURSOR" val="86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24,9719"/>
  <p:tag name="ORIGINALWIDTH" val="868,3914"/>
  <p:tag name="LATEXADDIN" val="\documentclass{article}&#10;\usepackage{amsmath}&#10;\usepackage{amsfonts}&#10;\usepackage{color, colortbl}&#10;\newcommand{\red}[1]{\textcolor{red}{#1}}&#10;\newcommand{\blue}[1]{\textcolor{blue}{#1}}&#10;\newcommand{\vect}[1]{\ensuremath{\boldsymbol{\mathrm{#1}}}}&#10;\definecolor{dgreen}{rgb}{0.0, 0.5, 0.0}&#10;\newcommand{\green}[1]{\textcolor{dgreen}{#1}}&#10;\newcommand{\magenta}[1]{\textcolor{magenta}{#1}}&#10;\newcommand{\brown}[1]{\textcolor{brown}{#1}}&#10;\definecolor{dorange}{rgb}{0.9, 0.4, 0}&#10;\definecolor{dpurple}{rgb}{0.5, 0, 0.6}&#10;\newcommand{\orange}[1]{\textcolor{dorange}{#1}}&#10;\newcommand{\purple}[1]{\textcolor{dpurple}{#1}}&#10;\usepackage{soul}&#10;\newcommand{\hll}[1]{\colorbox{yellow}{$\displaystyle #1$}}&#10;\newcommand{\gr}[1]{\colorbox{green}{$\displaystyle #1$}}&#10;\newcommand{\mg}[1]{\colorbox{magenta}{$\displaystyle #1$}}&#10;&#10;\pagestyle{empty}&#10;\begin{document}&#10;$(\vect s_1^{4:6},\vect a_1^{4:6})$&#10;&#10;&#10;\end{document}"/>
  <p:tag name="IGUANATEXSIZE" val="13"/>
  <p:tag name="IGUANATEXCURSOR" val="86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25,7218"/>
  <p:tag name="ORIGINALWIDTH" val="868,3914"/>
  <p:tag name="LATEXADDIN" val="\documentclass{article}&#10;\usepackage{amsmath}&#10;\usepackage{amsfonts}&#10;\usepackage{color, colortbl}&#10;\newcommand{\red}[1]{\textcolor{red}{#1}}&#10;\newcommand{\blue}[1]{\textcolor{blue}{#1}}&#10;\newcommand{\vect}[1]{\ensuremath{\boldsymbol{\mathrm{#1}}}}&#10;\definecolor{dgreen}{rgb}{0.0, 0.5, 0.0}&#10;\newcommand{\green}[1]{\textcolor{dgreen}{#1}}&#10;\newcommand{\magenta}[1]{\textcolor{magenta}{#1}}&#10;\newcommand{\brown}[1]{\textcolor{brown}{#1}}&#10;\definecolor{dorange}{rgb}{0.9, 0.4, 0}&#10;\definecolor{dpurple}{rgb}{0.5, 0, 0.6}&#10;\newcommand{\orange}[1]{\textcolor{dorange}{#1}}&#10;\newcommand{\purple}[1]{\textcolor{dpurple}{#1}}&#10;\usepackage{soul}&#10;\newcommand{\hll}[1]{\colorbox{yellow}{$\displaystyle #1$}}&#10;\newcommand{\gr}[1]{\colorbox{green}{$\displaystyle #1$}}&#10;\newcommand{\mg}[1]{\colorbox{magenta}{$\displaystyle #1$}}&#10;&#10;\pagestyle{empty}&#10;\begin{document}&#10;$(\vect s_1^{7:9},\vect a_1^{7:9})$&#10;&#10;&#10;\end{document}"/>
  <p:tag name="IGUANATEXSIZE" val="13"/>
  <p:tag name="IGUANATEXCURSOR" val="86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24,222"/>
  <p:tag name="ORIGINALWIDTH" val="608,9238"/>
  <p:tag name="LATEXADDIN" val="\documentclass{article}&#10;\usepackage{amsmath}&#10;\usepackage{amsfonts}&#10;\usepackage{color, colortbl}&#10;\newcommand{\red}[1]{\textcolor{red}{#1}}&#10;\newcommand{\blue}[1]{\textcolor{blue}{#1}}&#10;\newcommand{\vect}[1]{\ensuremath{\boldsymbol{\mathrm{#1}}}}&#10;\definecolor{dgreen}{rgb}{0.0, 0.5, 0.0}&#10;\newcommand{\green}[1]{\textcolor{dgreen}{#1}}&#10;\newcommand{\magenta}[1]{\textcolor{magenta}{#1}}&#10;\newcommand{\brown}[1]{\textcolor{brown}{#1}}&#10;\definecolor{dorange}{rgb}{0.9, 0.4, 0}&#10;\definecolor{dpurple}{rgb}{0.5, 0, 0.6}&#10;\newcommand{\orange}[1]{\textcolor{dorange}{#1}}&#10;\newcommand{\purple}[1]{\textcolor{dpurple}{#1}}&#10;\usepackage{soul}&#10;\newcommand{\hll}[1]{\colorbox{yellow}{$\displaystyle #1$}}&#10;\newcommand{\gr}[1]{\colorbox{green}{$\displaystyle #1$}}&#10;\newcommand{\mg}[1]{\colorbox{magenta}{$\displaystyle #1$}}&#10;&#10;\pagestyle{empty}&#10;\begin{document}&#10;$(\vect s_2^{1},\vect a_2^{1})$&#10;&#10;&#10;\end{document}"/>
  <p:tag name="IGUANATEXSIZE" val="13"/>
  <p:tag name="IGUANATEXCURSOR" val="86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24,222"/>
  <p:tag name="ORIGINALWIDTH" val="608,9238"/>
  <p:tag name="LATEXADDIN" val="\documentclass{article}&#10;\usepackage{amsmath}&#10;\usepackage{amsfonts}&#10;\usepackage{color, colortbl}&#10;\newcommand{\red}[1]{\textcolor{red}{#1}}&#10;\newcommand{\blue}[1]{\textcolor{blue}{#1}}&#10;\newcommand{\vect}[1]{\ensuremath{\boldsymbol{\mathrm{#1}}}}&#10;\definecolor{dgreen}{rgb}{0.0, 0.5, 0.0}&#10;\newcommand{\green}[1]{\textcolor{dgreen}{#1}}&#10;\newcommand{\magenta}[1]{\textcolor{magenta}{#1}}&#10;\newcommand{\brown}[1]{\textcolor{brown}{#1}}&#10;\definecolor{dorange}{rgb}{0.9, 0.4, 0}&#10;\definecolor{dpurple}{rgb}{0.5, 0, 0.6}&#10;\newcommand{\orange}[1]{\textcolor{dorange}{#1}}&#10;\newcommand{\purple}[1]{\textcolor{dpurple}{#1}}&#10;\usepackage{soul}&#10;\newcommand{\hll}[1]{\colorbox{yellow}{$\displaystyle #1$}}&#10;\newcommand{\gr}[1]{\colorbox{green}{$\displaystyle #1$}}&#10;\newcommand{\mg}[1]{\colorbox{magenta}{$\displaystyle #1$}}&#10;&#10;\pagestyle{empty}&#10;\begin{document}&#10;$(\vect s_2^{2},\vect a_2^{2})$&#10;&#10;&#10;\end{document}"/>
  <p:tag name="IGUANATEXSIZE" val="13"/>
  <p:tag name="IGUANATEXCURSOR" val="86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24,222"/>
  <p:tag name="ORIGINALWIDTH" val="608,9238"/>
  <p:tag name="LATEXADDIN" val="\documentclass{article}&#10;\usepackage{amsmath}&#10;\usepackage{amsfonts}&#10;\usepackage{color, colortbl}&#10;\newcommand{\red}[1]{\textcolor{red}{#1}}&#10;\newcommand{\blue}[1]{\textcolor{blue}{#1}}&#10;\newcommand{\vect}[1]{\ensuremath{\boldsymbol{\mathrm{#1}}}}&#10;\definecolor{dgreen}{rgb}{0.0, 0.5, 0.0}&#10;\newcommand{\green}[1]{\textcolor{dgreen}{#1}}&#10;\newcommand{\magenta}[1]{\textcolor{magenta}{#1}}&#10;\newcommand{\brown}[1]{\textcolor{brown}{#1}}&#10;\definecolor{dorange}{rgb}{0.9, 0.4, 0}&#10;\definecolor{dpurple}{rgb}{0.5, 0, 0.6}&#10;\newcommand{\orange}[1]{\textcolor{dorange}{#1}}&#10;\newcommand{\purple}[1]{\textcolor{dpurple}{#1}}&#10;\usepackage{soul}&#10;\newcommand{\hll}[1]{\colorbox{yellow}{$\displaystyle #1$}}&#10;\newcommand{\gr}[1]{\colorbox{green}{$\displaystyle #1$}}&#10;\newcommand{\mg}[1]{\colorbox{magenta}{$\displaystyle #1$}}&#10;&#10;\pagestyle{empty}&#10;\begin{document}&#10;$(\vect s_2^{3},\vect a_2^{3})$&#10;&#10;&#10;\end{document}"/>
  <p:tag name="IGUANATEXSIZE" val="13"/>
  <p:tag name="IGUANATEXCURSOR" val="86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24,9719"/>
  <p:tag name="ORIGINALWIDTH" val="608,9238"/>
  <p:tag name="LATEXADDIN" val="\documentclass{article}&#10;\usepackage{amsmath}&#10;\usepackage{amsfonts}&#10;\usepackage{color, colortbl}&#10;\newcommand{\red}[1]{\textcolor{red}{#1}}&#10;\newcommand{\blue}[1]{\textcolor{blue}{#1}}&#10;\newcommand{\vect}[1]{\ensuremath{\boldsymbol{\mathrm{#1}}}}&#10;\definecolor{dgreen}{rgb}{0.0, 0.5, 0.0}&#10;\newcommand{\green}[1]{\textcolor{dgreen}{#1}}&#10;\newcommand{\magenta}[1]{\textcolor{magenta}{#1}}&#10;\newcommand{\brown}[1]{\textcolor{brown}{#1}}&#10;\definecolor{dorange}{rgb}{0.9, 0.4, 0}&#10;\definecolor{dpurple}{rgb}{0.5, 0, 0.6}&#10;\newcommand{\orange}[1]{\textcolor{dorange}{#1}}&#10;\newcommand{\purple}[1]{\textcolor{dpurple}{#1}}&#10;\usepackage{soul}&#10;\newcommand{\hll}[1]{\colorbox{yellow}{$\displaystyle #1$}}&#10;\newcommand{\gr}[1]{\colorbox{green}{$\displaystyle #1$}}&#10;\newcommand{\mg}[1]{\colorbox{magenta}{$\displaystyle #1$}}&#10;&#10;\pagestyle{empty}&#10;\begin{document}&#10;$(\vect s_2^{4},\vect a_2^{4})$&#10;&#10;&#10;\end{document}"/>
  <p:tag name="IGUANATEXSIZE" val="13"/>
  <p:tag name="IGUANATEXCURSOR" val="86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73,2283"/>
  <p:tag name="ORIGINALWIDTH" val="244,4695"/>
  <p:tag name="LATEXADDIN" val="\documentclass{article}&#10;\usepackage{amsmath}&#10;\usepackage{amsfonts}&#10;\usepackage{color, colortbl}&#10;\newcommand{\red}[1]{\textcolor{red}{#1}}&#10;\newcommand{\blue}[1]{\textcolor{blue}{#1}}&#10;\newcommand{\vect}[1]{\ensuremath{\boldsymbol{\mathrm{#1}}}}&#10;\definecolor{dgreen}{rgb}{0.0, 0.5, 0.0}&#10;\newcommand{\green}[1]{\textcolor{dgreen}{#1}}&#10;\newcommand{\magenta}[1]{\textcolor{magenta}{#1}}&#10;\newcommand{\brown}[1]{\textcolor{brown}{#1}}&#10;\definecolor{dorange}{rgb}{0.9, 0.4, 0}&#10;\definecolor{dpurple}{rgb}{0.5, 0, 0.6}&#10;\newcommand{\orange}[1]{\textcolor{dorange}{#1}}&#10;\newcommand{\purple}[1]{\textcolor{dpurple}{#1}}&#10;\usepackage{soul}&#10;\newcommand{\hll}[1]{\colorbox{yellow}{$\displaystyle #1$}}&#10;\newcommand{\gr}[1]{\colorbox{green}{$\displaystyle #1$}}&#10;\newcommand{\mg}[1]{\colorbox{magenta}{$\displaystyle #1$}}&#10;&#10;\pagestyle{empty}&#10;\begin{document}&#10;$\vect w^{2}$&#10;&#10;&#10;\end{document}"/>
  <p:tag name="IGUANATEXSIZE" val="13"/>
  <p:tag name="IGUANATEXCURSOR" val="84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24,222"/>
  <p:tag name="ORIGINALWIDTH" val="608,9238"/>
  <p:tag name="LATEXADDIN" val="\documentclass{article}&#10;\usepackage{amsmath}&#10;\usepackage{amsfonts}&#10;\usepackage{color, colortbl}&#10;\newcommand{\red}[1]{\textcolor{red}{#1}}&#10;\newcommand{\blue}[1]{\textcolor{blue}{#1}}&#10;\newcommand{\vect}[1]{\ensuremath{\boldsymbol{\mathrm{#1}}}}&#10;\definecolor{dgreen}{rgb}{0.0, 0.5, 0.0}&#10;\newcommand{\green}[1]{\textcolor{dgreen}{#1}}&#10;\newcommand{\magenta}[1]{\textcolor{magenta}{#1}}&#10;\newcommand{\brown}[1]{\textcolor{brown}{#1}}&#10;\definecolor{dorange}{rgb}{0.9, 0.4, 0}&#10;\definecolor{dpurple}{rgb}{0.5, 0, 0.6}&#10;\newcommand{\orange}[1]{\textcolor{dorange}{#1}}&#10;\newcommand{\purple}[1]{\textcolor{dpurple}{#1}}&#10;\usepackage{soul}&#10;\newcommand{\hll}[1]{\colorbox{yellow}{$\displaystyle #1$}}&#10;\newcommand{\gr}[1]{\colorbox{green}{$\displaystyle #1$}}&#10;\newcommand{\mg}[1]{\colorbox{magenta}{$\displaystyle #1$}}&#10;&#10;\pagestyle{empty}&#10;\begin{document}&#10;$(\vect s_2^{5},\vect a_2^{5})$&#10;&#10;&#10;\end{document}"/>
  <p:tag name="IGUANATEXSIZE" val="13"/>
  <p:tag name="IGUANATEXCURSOR" val="86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24,222"/>
  <p:tag name="ORIGINALWIDTH" val="608,9238"/>
  <p:tag name="LATEXADDIN" val="\documentclass{article}&#10;\usepackage{amsmath}&#10;\usepackage{amsfonts}&#10;\usepackage{color, colortbl}&#10;\newcommand{\red}[1]{\textcolor{red}{#1}}&#10;\newcommand{\blue}[1]{\textcolor{blue}{#1}}&#10;\newcommand{\vect}[1]{\ensuremath{\boldsymbol{\mathrm{#1}}}}&#10;\definecolor{dgreen}{rgb}{0.0, 0.5, 0.0}&#10;\newcommand{\green}[1]{\textcolor{dgreen}{#1}}&#10;\newcommand{\magenta}[1]{\textcolor{magenta}{#1}}&#10;\newcommand{\brown}[1]{\textcolor{brown}{#1}}&#10;\definecolor{dorange}{rgb}{0.9, 0.4, 0}&#10;\definecolor{dpurple}{rgb}{0.5, 0, 0.6}&#10;\newcommand{\orange}[1]{\textcolor{dorange}{#1}}&#10;\newcommand{\purple}[1]{\textcolor{dpurple}{#1}}&#10;\usepackage{soul}&#10;\newcommand{\hll}[1]{\colorbox{yellow}{$\displaystyle #1$}}&#10;\newcommand{\gr}[1]{\colorbox{green}{$\displaystyle #1$}}&#10;\newcommand{\mg}[1]{\colorbox{magenta}{$\displaystyle #1$}}&#10;&#10;\pagestyle{empty}&#10;\begin{document}&#10;$(\vect s_2^{6},\vect a_2^{6})$&#10;&#10;&#10;\end{document}"/>
  <p:tag name="IGUANATEXSIZE" val="13"/>
  <p:tag name="IGUANATEXCURSOR" val="86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25,7218"/>
  <p:tag name="ORIGINALWIDTH" val="608,9238"/>
  <p:tag name="LATEXADDIN" val="\documentclass{article}&#10;\usepackage{amsmath}&#10;\usepackage{amsfonts}&#10;\usepackage{color, colortbl}&#10;\newcommand{\red}[1]{\textcolor{red}{#1}}&#10;\newcommand{\blue}[1]{\textcolor{blue}{#1}}&#10;\newcommand{\vect}[1]{\ensuremath{\boldsymbol{\mathrm{#1}}}}&#10;\definecolor{dgreen}{rgb}{0.0, 0.5, 0.0}&#10;\newcommand{\green}[1]{\textcolor{dgreen}{#1}}&#10;\newcommand{\magenta}[1]{\textcolor{magenta}{#1}}&#10;\newcommand{\brown}[1]{\textcolor{brown}{#1}}&#10;\definecolor{dorange}{rgb}{0.9, 0.4, 0}&#10;\definecolor{dpurple}{rgb}{0.5, 0, 0.6}&#10;\newcommand{\orange}[1]{\textcolor{dorange}{#1}}&#10;\newcommand{\purple}[1]{\textcolor{dpurple}{#1}}&#10;\usepackage{soul}&#10;\newcommand{\hll}[1]{\colorbox{yellow}{$\displaystyle #1$}}&#10;\newcommand{\gr}[1]{\colorbox{green}{$\displaystyle #1$}}&#10;\newcommand{\mg}[1]{\colorbox{magenta}{$\displaystyle #1$}}&#10;&#10;\pagestyle{empty}&#10;\begin{document}&#10;$(\vect s_2^{7},\vect a_2^{7})$&#10;&#10;&#10;\end{document}"/>
  <p:tag name="IGUANATEXSIZE" val="13"/>
  <p:tag name="IGUANATEXCURSOR" val="86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24,222"/>
  <p:tag name="ORIGINALWIDTH" val="608,9238"/>
  <p:tag name="LATEXADDIN" val="\documentclass{article}&#10;\usepackage{amsmath}&#10;\usepackage{amsfonts}&#10;\usepackage{color, colortbl}&#10;\newcommand{\red}[1]{\textcolor{red}{#1}}&#10;\newcommand{\blue}[1]{\textcolor{blue}{#1}}&#10;\newcommand{\vect}[1]{\ensuremath{\boldsymbol{\mathrm{#1}}}}&#10;\definecolor{dgreen}{rgb}{0.0, 0.5, 0.0}&#10;\newcommand{\green}[1]{\textcolor{dgreen}{#1}}&#10;\newcommand{\magenta}[1]{\textcolor{magenta}{#1}}&#10;\newcommand{\brown}[1]{\textcolor{brown}{#1}}&#10;\definecolor{dorange}{rgb}{0.9, 0.4, 0}&#10;\definecolor{dpurple}{rgb}{0.5, 0, 0.6}&#10;\newcommand{\orange}[1]{\textcolor{dorange}{#1}}&#10;\newcommand{\purple}[1]{\textcolor{dpurple}{#1}}&#10;\usepackage{soul}&#10;\newcommand{\hll}[1]{\colorbox{yellow}{$\displaystyle #1$}}&#10;\newcommand{\gr}[1]{\colorbox{green}{$\displaystyle #1$}}&#10;\newcommand{\mg}[1]{\colorbox{magenta}{$\displaystyle #1$}}&#10;&#10;\pagestyle{empty}&#10;\begin{document}&#10;$(\vect s_2^{8},\vect a_2^{8})$&#10;&#10;&#10;\end{document}"/>
  <p:tag name="IGUANATEXSIZE" val="13"/>
  <p:tag name="IGUANATEXCURSOR" val="86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24,222"/>
  <p:tag name="ORIGINALWIDTH" val="608,9238"/>
  <p:tag name="LATEXADDIN" val="\documentclass{article}&#10;\usepackage{amsmath}&#10;\usepackage{amsfonts}&#10;\usepackage{color, colortbl}&#10;\newcommand{\red}[1]{\textcolor{red}{#1}}&#10;\newcommand{\blue}[1]{\textcolor{blue}{#1}}&#10;\newcommand{\vect}[1]{\ensuremath{\boldsymbol{\mathrm{#1}}}}&#10;\definecolor{dgreen}{rgb}{0.0, 0.5, 0.0}&#10;\newcommand{\green}[1]{\textcolor{dgreen}{#1}}&#10;\newcommand{\magenta}[1]{\textcolor{magenta}{#1}}&#10;\newcommand{\brown}[1]{\textcolor{brown}{#1}}&#10;\definecolor{dorange}{rgb}{0.9, 0.4, 0}&#10;\definecolor{dpurple}{rgb}{0.5, 0, 0.6}&#10;\newcommand{\orange}[1]{\textcolor{dorange}{#1}}&#10;\newcommand{\purple}[1]{\textcolor{dpurple}{#1}}&#10;\usepackage{soul}&#10;\newcommand{\hll}[1]{\colorbox{yellow}{$\displaystyle #1$}}&#10;\newcommand{\gr}[1]{\colorbox{green}{$\displaystyle #1$}}&#10;\newcommand{\mg}[1]{\colorbox{magenta}{$\displaystyle #1$}}&#10;&#10;\pagestyle{empty}&#10;\begin{document}&#10;$(\vect s_2^{9},\vect a_2^{9})$&#10;&#10;&#10;\end{document}"/>
  <p:tag name="IGUANATEXSIZE" val="13"/>
  <p:tag name="IGUANATEXCURSOR" val="86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26,4716"/>
  <p:tag name="ORIGINALWIDTH" val="608,9238"/>
  <p:tag name="LATEXADDIN" val="\documentclass{article}&#10;\usepackage{amsmath}&#10;\usepackage{amsfonts}&#10;\usepackage{color, colortbl}&#10;\newcommand{\red}[1]{\textcolor{red}{#1}}&#10;\newcommand{\blue}[1]{\textcolor{blue}{#1}}&#10;\newcommand{\vect}[1]{\ensuremath{\boldsymbol{\mathrm{#1}}}}&#10;\definecolor{dgreen}{rgb}{0.0, 0.5, 0.0}&#10;\newcommand{\green}[1]{\textcolor{dgreen}{#1}}&#10;\newcommand{\magenta}[1]{\textcolor{magenta}{#1}}&#10;\newcommand{\brown}[1]{\textcolor{brown}{#1}}&#10;\definecolor{dorange}{rgb}{0.9, 0.4, 0}&#10;\definecolor{dpurple}{rgb}{0.5, 0, 0.6}&#10;\newcommand{\orange}[1]{\textcolor{dorange}{#1}}&#10;\newcommand{\purple}[1]{\textcolor{dpurple}{#1}}&#10;\usepackage{soul}&#10;\newcommand{\hll}[1]{\colorbox{yellow}{$\displaystyle #1$}}&#10;\newcommand{\gr}[1]{\colorbox{green}{$\displaystyle #1$}}&#10;\newcommand{\mg}[1]{\colorbox{magenta}{$\displaystyle #1$}}&#10;&#10;\pagestyle{empty}&#10;\begin{document}&#10;$(\vect s_3^{1},\vect a_3^{1})$&#10;&#10;&#10;\end{document}"/>
  <p:tag name="IGUANATEXSIZE" val="13"/>
  <p:tag name="IGUANATEXCURSOR" val="86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26,4716"/>
  <p:tag name="ORIGINALWIDTH" val="608,9238"/>
  <p:tag name="LATEXADDIN" val="\documentclass{article}&#10;\usepackage{amsmath}&#10;\usepackage{amsfonts}&#10;\usepackage{color, colortbl}&#10;\newcommand{\red}[1]{\textcolor{red}{#1}}&#10;\newcommand{\blue}[1]{\textcolor{blue}{#1}}&#10;\newcommand{\vect}[1]{\ensuremath{\boldsymbol{\mathrm{#1}}}}&#10;\definecolor{dgreen}{rgb}{0.0, 0.5, 0.0}&#10;\newcommand{\green}[1]{\textcolor{dgreen}{#1}}&#10;\newcommand{\magenta}[1]{\textcolor{magenta}{#1}}&#10;\newcommand{\brown}[1]{\textcolor{brown}{#1}}&#10;\definecolor{dorange}{rgb}{0.9, 0.4, 0}&#10;\definecolor{dpurple}{rgb}{0.5, 0, 0.6}&#10;\newcommand{\orange}[1]{\textcolor{dorange}{#1}}&#10;\newcommand{\purple}[1]{\textcolor{dpurple}{#1}}&#10;\usepackage{soul}&#10;\newcommand{\hll}[1]{\colorbox{yellow}{$\displaystyle #1$}}&#10;\newcommand{\gr}[1]{\colorbox{green}{$\displaystyle #1$}}&#10;\newcommand{\mg}[1]{\colorbox{magenta}{$\displaystyle #1$}}&#10;&#10;\pagestyle{empty}&#10;\begin{document}&#10;$(\vect s_3^{2},\vect a_3^{2})$&#10;&#10;&#10;\end{document}"/>
  <p:tag name="IGUANATEXSIZE" val="13"/>
  <p:tag name="IGUANATEXCURSOR" val="86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26,4716"/>
  <p:tag name="ORIGINALWIDTH" val="608,9238"/>
  <p:tag name="LATEXADDIN" val="\documentclass{article}&#10;\usepackage{amsmath}&#10;\usepackage{amsfonts}&#10;\usepackage{color, colortbl}&#10;\newcommand{\red}[1]{\textcolor{red}{#1}}&#10;\newcommand{\blue}[1]{\textcolor{blue}{#1}}&#10;\newcommand{\vect}[1]{\ensuremath{\boldsymbol{\mathrm{#1}}}}&#10;\definecolor{dgreen}{rgb}{0.0, 0.5, 0.0}&#10;\newcommand{\green}[1]{\textcolor{dgreen}{#1}}&#10;\newcommand{\magenta}[1]{\textcolor{magenta}{#1}}&#10;\newcommand{\brown}[1]{\textcolor{brown}{#1}}&#10;\definecolor{dorange}{rgb}{0.9, 0.4, 0}&#10;\definecolor{dpurple}{rgb}{0.5, 0, 0.6}&#10;\newcommand{\orange}[1]{\textcolor{dorange}{#1}}&#10;\newcommand{\purple}[1]{\textcolor{dpurple}{#1}}&#10;\usepackage{soul}&#10;\newcommand{\hll}[1]{\colorbox{yellow}{$\displaystyle #1$}}&#10;\newcommand{\gr}[1]{\colorbox{green}{$\displaystyle #1$}}&#10;\newcommand{\mg}[1]{\colorbox{magenta}{$\displaystyle #1$}}&#10;&#10;\pagestyle{empty}&#10;\begin{document}&#10;$(\vect s_3^{3},\vect a_3^{3})$&#10;&#10;&#10;\end{document}"/>
  <p:tag name="IGUANATEXSIZE" val="13"/>
  <p:tag name="IGUANATEXCURSOR" val="86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27,2216"/>
  <p:tag name="ORIGINALWIDTH" val="608,9238"/>
  <p:tag name="LATEXADDIN" val="\documentclass{article}&#10;\usepackage{amsmath}&#10;\usepackage{amsfonts}&#10;\usepackage{color, colortbl}&#10;\newcommand{\red}[1]{\textcolor{red}{#1}}&#10;\newcommand{\blue}[1]{\textcolor{blue}{#1}}&#10;\newcommand{\vect}[1]{\ensuremath{\boldsymbol{\mathrm{#1}}}}&#10;\definecolor{dgreen}{rgb}{0.0, 0.5, 0.0}&#10;\newcommand{\green}[1]{\textcolor{dgreen}{#1}}&#10;\newcommand{\magenta}[1]{\textcolor{magenta}{#1}}&#10;\newcommand{\brown}[1]{\textcolor{brown}{#1}}&#10;\definecolor{dorange}{rgb}{0.9, 0.4, 0}&#10;\definecolor{dpurple}{rgb}{0.5, 0, 0.6}&#10;\newcommand{\orange}[1]{\textcolor{dorange}{#1}}&#10;\newcommand{\purple}[1]{\textcolor{dpurple}{#1}}&#10;\usepackage{soul}&#10;\newcommand{\hll}[1]{\colorbox{yellow}{$\displaystyle #1$}}&#10;\newcommand{\gr}[1]{\colorbox{green}{$\displaystyle #1$}}&#10;\newcommand{\mg}[1]{\colorbox{magenta}{$\displaystyle #1$}}&#10;&#10;\pagestyle{empty}&#10;\begin{document}&#10;$(\vect s_3^{4},\vect a_3^{4})$&#10;&#10;&#10;\end{document}"/>
  <p:tag name="IGUANATEXSIZE" val="13"/>
  <p:tag name="IGUANATEXCURSOR" val="86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26,4716"/>
  <p:tag name="ORIGINALWIDTH" val="608,9238"/>
  <p:tag name="LATEXADDIN" val="\documentclass{article}&#10;\usepackage{amsmath}&#10;\usepackage{amsfonts}&#10;\usepackage{color, colortbl}&#10;\newcommand{\red}[1]{\textcolor{red}{#1}}&#10;\newcommand{\blue}[1]{\textcolor{blue}{#1}}&#10;\newcommand{\vect}[1]{\ensuremath{\boldsymbol{\mathrm{#1}}}}&#10;\definecolor{dgreen}{rgb}{0.0, 0.5, 0.0}&#10;\newcommand{\green}[1]{\textcolor{dgreen}{#1}}&#10;\newcommand{\magenta}[1]{\textcolor{magenta}{#1}}&#10;\newcommand{\brown}[1]{\textcolor{brown}{#1}}&#10;\definecolor{dorange}{rgb}{0.9, 0.4, 0}&#10;\definecolor{dpurple}{rgb}{0.5, 0, 0.6}&#10;\newcommand{\orange}[1]{\textcolor{dorange}{#1}}&#10;\newcommand{\purple}[1]{\textcolor{dpurple}{#1}}&#10;\usepackage{soul}&#10;\newcommand{\hll}[1]{\colorbox{yellow}{$\displaystyle #1$}}&#10;\newcommand{\gr}[1]{\colorbox{green}{$\displaystyle #1$}}&#10;\newcommand{\mg}[1]{\colorbox{magenta}{$\displaystyle #1$}}&#10;&#10;\pagestyle{empty}&#10;\begin{document}&#10;$(\vect s_3^{5},\vect a_3^{5})$&#10;&#10;&#10;\end{document}"/>
  <p:tag name="IGUANATEXSIZE" val="13"/>
  <p:tag name="IGUANATEXCURSOR" val="86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73,2283"/>
  <p:tag name="ORIGINALWIDTH" val="245,9692"/>
  <p:tag name="LATEXADDIN" val="\documentclass{article}&#10;\usepackage{amsmath}&#10;\usepackage{amsfonts}&#10;\usepackage{color, colortbl}&#10;\newcommand{\red}[1]{\textcolor{red}{#1}}&#10;\newcommand{\blue}[1]{\textcolor{blue}{#1}}&#10;\newcommand{\vect}[1]{\ensuremath{\boldsymbol{\mathrm{#1}}}}&#10;\definecolor{dgreen}{rgb}{0.0, 0.5, 0.0}&#10;\newcommand{\green}[1]{\textcolor{dgreen}{#1}}&#10;\newcommand{\magenta}[1]{\textcolor{magenta}{#1}}&#10;\newcommand{\brown}[1]{\textcolor{brown}{#1}}&#10;\definecolor{dorange}{rgb}{0.9, 0.4, 0}&#10;\definecolor{dpurple}{rgb}{0.5, 0, 0.6}&#10;\newcommand{\orange}[1]{\textcolor{dorange}{#1}}&#10;\newcommand{\purple}[1]{\textcolor{dpurple}{#1}}&#10;\usepackage{soul}&#10;\newcommand{\hll}[1]{\colorbox{yellow}{$\displaystyle #1$}}&#10;\newcommand{\gr}[1]{\colorbox{green}{$\displaystyle #1$}}&#10;\newcommand{\mg}[1]{\colorbox{magenta}{$\displaystyle #1$}}&#10;&#10;\pagestyle{empty}&#10;\begin{document}&#10;$\vect w^{3}$&#10;&#10;&#10;\end{document}"/>
  <p:tag name="IGUANATEXSIZE" val="13"/>
  <p:tag name="IGUANATEXCURSOR" val="84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26,4716"/>
  <p:tag name="ORIGINALWIDTH" val="608,9238"/>
  <p:tag name="LATEXADDIN" val="\documentclass{article}&#10;\usepackage{amsmath}&#10;\usepackage{amsfonts}&#10;\usepackage{color, colortbl}&#10;\newcommand{\red}[1]{\textcolor{red}{#1}}&#10;\newcommand{\blue}[1]{\textcolor{blue}{#1}}&#10;\newcommand{\vect}[1]{\ensuremath{\boldsymbol{\mathrm{#1}}}}&#10;\definecolor{dgreen}{rgb}{0.0, 0.5, 0.0}&#10;\newcommand{\green}[1]{\textcolor{dgreen}{#1}}&#10;\newcommand{\magenta}[1]{\textcolor{magenta}{#1}}&#10;\newcommand{\brown}[1]{\textcolor{brown}{#1}}&#10;\definecolor{dorange}{rgb}{0.9, 0.4, 0}&#10;\definecolor{dpurple}{rgb}{0.5, 0, 0.6}&#10;\newcommand{\orange}[1]{\textcolor{dorange}{#1}}&#10;\newcommand{\purple}[1]{\textcolor{dpurple}{#1}}&#10;\usepackage{soul}&#10;\newcommand{\hll}[1]{\colorbox{yellow}{$\displaystyle #1$}}&#10;\newcommand{\gr}[1]{\colorbox{green}{$\displaystyle #1$}}&#10;\newcommand{\mg}[1]{\colorbox{magenta}{$\displaystyle #1$}}&#10;&#10;\pagestyle{empty}&#10;\begin{document}&#10;$(\vect s_3^{6},\vect a_3^{6})$&#10;&#10;&#10;\end{document}"/>
  <p:tag name="IGUANATEXSIZE" val="13"/>
  <p:tag name="IGUANATEXCURSOR" val="86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27,9715"/>
  <p:tag name="ORIGINALWIDTH" val="608,9238"/>
  <p:tag name="LATEXADDIN" val="\documentclass{article}&#10;\usepackage{amsmath}&#10;\usepackage{amsfonts}&#10;\usepackage{color, colortbl}&#10;\newcommand{\red}[1]{\textcolor{red}{#1}}&#10;\newcommand{\blue}[1]{\textcolor{blue}{#1}}&#10;\newcommand{\vect}[1]{\ensuremath{\boldsymbol{\mathrm{#1}}}}&#10;\definecolor{dgreen}{rgb}{0.0, 0.5, 0.0}&#10;\newcommand{\green}[1]{\textcolor{dgreen}{#1}}&#10;\newcommand{\magenta}[1]{\textcolor{magenta}{#1}}&#10;\newcommand{\brown}[1]{\textcolor{brown}{#1}}&#10;\definecolor{dorange}{rgb}{0.9, 0.4, 0}&#10;\definecolor{dpurple}{rgb}{0.5, 0, 0.6}&#10;\newcommand{\orange}[1]{\textcolor{dorange}{#1}}&#10;\newcommand{\purple}[1]{\textcolor{dpurple}{#1}}&#10;\usepackage{soul}&#10;\newcommand{\hll}[1]{\colorbox{yellow}{$\displaystyle #1$}}&#10;\newcommand{\gr}[1]{\colorbox{green}{$\displaystyle #1$}}&#10;\newcommand{\mg}[1]{\colorbox{magenta}{$\displaystyle #1$}}&#10;&#10;\pagestyle{empty}&#10;\begin{document}&#10;$(\vect s_3^{7},\vect a_3^{7})$&#10;&#10;&#10;\end{document}"/>
  <p:tag name="IGUANATEXSIZE" val="13"/>
  <p:tag name="IGUANATEXCURSOR" val="86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26,4716"/>
  <p:tag name="ORIGINALWIDTH" val="608,9238"/>
  <p:tag name="LATEXADDIN" val="\documentclass{article}&#10;\usepackage{amsmath}&#10;\usepackage{amsfonts}&#10;\usepackage{color, colortbl}&#10;\newcommand{\red}[1]{\textcolor{red}{#1}}&#10;\newcommand{\blue}[1]{\textcolor{blue}{#1}}&#10;\newcommand{\vect}[1]{\ensuremath{\boldsymbol{\mathrm{#1}}}}&#10;\definecolor{dgreen}{rgb}{0.0, 0.5, 0.0}&#10;\newcommand{\green}[1]{\textcolor{dgreen}{#1}}&#10;\newcommand{\magenta}[1]{\textcolor{magenta}{#1}}&#10;\newcommand{\brown}[1]{\textcolor{brown}{#1}}&#10;\definecolor{dorange}{rgb}{0.9, 0.4, 0}&#10;\definecolor{dpurple}{rgb}{0.5, 0, 0.6}&#10;\newcommand{\orange}[1]{\textcolor{dorange}{#1}}&#10;\newcommand{\purple}[1]{\textcolor{dpurple}{#1}}&#10;\usepackage{soul}&#10;\newcommand{\hll}[1]{\colorbox{yellow}{$\displaystyle #1$}}&#10;\newcommand{\gr}[1]{\colorbox{green}{$\displaystyle #1$}}&#10;\newcommand{\mg}[1]{\colorbox{magenta}{$\displaystyle #1$}}&#10;&#10;\pagestyle{empty}&#10;\begin{document}&#10;$(\vect s_3^{8},\vect a_3^{8})$&#10;&#10;&#10;\end{document}"/>
  <p:tag name="IGUANATEXSIZE" val="13"/>
  <p:tag name="IGUANATEXCURSOR" val="86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26,4716"/>
  <p:tag name="ORIGINALWIDTH" val="608,9238"/>
  <p:tag name="LATEXADDIN" val="\documentclass{article}&#10;\usepackage{amsmath}&#10;\usepackage{amsfonts}&#10;\usepackage{color, colortbl}&#10;\newcommand{\red}[1]{\textcolor{red}{#1}}&#10;\newcommand{\blue}[1]{\textcolor{blue}{#1}}&#10;\newcommand{\vect}[1]{\ensuremath{\boldsymbol{\mathrm{#1}}}}&#10;\definecolor{dgreen}{rgb}{0.0, 0.5, 0.0}&#10;\newcommand{\green}[1]{\textcolor{dgreen}{#1}}&#10;\newcommand{\magenta}[1]{\textcolor{magenta}{#1}}&#10;\newcommand{\brown}[1]{\textcolor{brown}{#1}}&#10;\definecolor{dorange}{rgb}{0.9, 0.4, 0}&#10;\definecolor{dpurple}{rgb}{0.5, 0, 0.6}&#10;\newcommand{\orange}[1]{\textcolor{dorange}{#1}}&#10;\newcommand{\purple}[1]{\textcolor{dpurple}{#1}}&#10;\usepackage{soul}&#10;\newcommand{\hll}[1]{\colorbox{yellow}{$\displaystyle #1$}}&#10;\newcommand{\gr}[1]{\colorbox{green}{$\displaystyle #1$}}&#10;\newcommand{\mg}[1]{\colorbox{magenta}{$\displaystyle #1$}}&#10;&#10;\pagestyle{empty}&#10;\begin{document}&#10;$(\vect s_3^{9},\vect a_3^{9})$&#10;&#10;&#10;\end{document}"/>
  <p:tag name="IGUANATEXSIZE" val="13"/>
  <p:tag name="IGUANATEXCURSOR" val="86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73,2283"/>
  <p:tag name="ORIGINALWIDTH" val="239,97"/>
  <p:tag name="LATEXADDIN" val="\documentclass{article}&#10;\usepackage{amsmath}&#10;\usepackage{amsfonts}&#10;\usepackage{color, colortbl}&#10;\newcommand{\red}[1]{\textcolor{red}{#1}}&#10;\newcommand{\blue}[1]{\textcolor{blue}{#1}}&#10;\newcommand{\vect}[1]{\ensuremath{\boldsymbol{\mathrm{#1}}}}&#10;\definecolor{dgreen}{rgb}{0.0, 0.5, 0.0}&#10;\newcommand{\green}[1]{\textcolor{dgreen}{#1}}&#10;\newcommand{\magenta}[1]{\textcolor{magenta}{#1}}&#10;\newcommand{\brown}[1]{\textcolor{brown}{#1}}&#10;\definecolor{dorange}{rgb}{0.9, 0.4, 0}&#10;\definecolor{dpurple}{rgb}{0.5, 0, 0.6}&#10;\newcommand{\orange}[1]{\textcolor{dorange}{#1}}&#10;\newcommand{\purple}[1]{\textcolor{dpurple}{#1}}&#10;\usepackage{soul}&#10;\newcommand{\hll}[1]{\colorbox{yellow}{$\displaystyle #1$}}&#10;\newcommand{\gr}[1]{\colorbox{green}{$\displaystyle #1$}}&#10;\newcommand{\mg}[1]{\colorbox{magenta}{$\displaystyle #1$}}&#10;&#10;\pagestyle{empty}&#10;\begin{document}&#10;$\vect w^{1}$&#10;&#10;&#10;\end{document}"/>
  <p:tag name="IGUANATEXSIZE" val="13"/>
  <p:tag name="IGUANATEXCURSOR" val="84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73,2283"/>
  <p:tag name="ORIGINALWIDTH" val="244,4695"/>
  <p:tag name="LATEXADDIN" val="\documentclass{article}&#10;\usepackage{amsmath}&#10;\usepackage{amsfonts}&#10;\usepackage{color, colortbl}&#10;\newcommand{\red}[1]{\textcolor{red}{#1}}&#10;\newcommand{\blue}[1]{\textcolor{blue}{#1}}&#10;\newcommand{\vect}[1]{\ensuremath{\boldsymbol{\mathrm{#1}}}}&#10;\definecolor{dgreen}{rgb}{0.0, 0.5, 0.0}&#10;\newcommand{\green}[1]{\textcolor{dgreen}{#1}}&#10;\newcommand{\magenta}[1]{\textcolor{magenta}{#1}}&#10;\newcommand{\brown}[1]{\textcolor{brown}{#1}}&#10;\definecolor{dorange}{rgb}{0.9, 0.4, 0}&#10;\definecolor{dpurple}{rgb}{0.5, 0, 0.6}&#10;\newcommand{\orange}[1]{\textcolor{dorange}{#1}}&#10;\newcommand{\purple}[1]{\textcolor{dpurple}{#1}}&#10;\usepackage{soul}&#10;\newcommand{\hll}[1]{\colorbox{yellow}{$\displaystyle #1$}}&#10;\newcommand{\gr}[1]{\colorbox{green}{$\displaystyle #1$}}&#10;\newcommand{\mg}[1]{\colorbox{magenta}{$\displaystyle #1$}}&#10;&#10;\pagestyle{empty}&#10;\begin{document}&#10;$\vect w^{2}$&#10;&#10;&#10;\end{document}"/>
  <p:tag name="IGUANATEXSIZE" val="13"/>
  <p:tag name="IGUANATEXCURSOR" val="84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73,2283"/>
  <p:tag name="ORIGINALWIDTH" val="245,9692"/>
  <p:tag name="LATEXADDIN" val="\documentclass{article}&#10;\usepackage{amsmath}&#10;\usepackage{amsfonts}&#10;\usepackage{color, colortbl}&#10;\newcommand{\red}[1]{\textcolor{red}{#1}}&#10;\newcommand{\blue}[1]{\textcolor{blue}{#1}}&#10;\newcommand{\vect}[1]{\ensuremath{\boldsymbol{\mathrm{#1}}}}&#10;\definecolor{dgreen}{rgb}{0.0, 0.5, 0.0}&#10;\newcommand{\green}[1]{\textcolor{dgreen}{#1}}&#10;\newcommand{\magenta}[1]{\textcolor{magenta}{#1}}&#10;\newcommand{\brown}[1]{\textcolor{brown}{#1}}&#10;\definecolor{dorange}{rgb}{0.9, 0.4, 0}&#10;\definecolor{dpurple}{rgb}{0.5, 0, 0.6}&#10;\newcommand{\orange}[1]{\textcolor{dorange}{#1}}&#10;\newcommand{\purple}[1]{\textcolor{dpurple}{#1}}&#10;\usepackage{soul}&#10;\newcommand{\hll}[1]{\colorbox{yellow}{$\displaystyle #1$}}&#10;\newcommand{\gr}[1]{\colorbox{green}{$\displaystyle #1$}}&#10;\newcommand{\mg}[1]{\colorbox{magenta}{$\displaystyle #1$}}&#10;&#10;\pagestyle{empty}&#10;\begin{document}&#10;$\vect w^{3}$&#10;&#10;&#10;\end{document}"/>
  <p:tag name="IGUANATEXSIZE" val="13"/>
  <p:tag name="IGUANATEXCURSOR" val="84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73,2283"/>
  <p:tag name="ORIGINALWIDTH" val="239,97"/>
  <p:tag name="LATEXADDIN" val="\documentclass{article}&#10;\usepackage{amsmath}&#10;\usepackage{amsfonts}&#10;\usepackage{color, colortbl}&#10;\newcommand{\red}[1]{\textcolor{red}{#1}}&#10;\newcommand{\blue}[1]{\textcolor{blue}{#1}}&#10;\newcommand{\vect}[1]{\ensuremath{\boldsymbol{\mathrm{#1}}}}&#10;\definecolor{dgreen}{rgb}{0.0, 0.5, 0.0}&#10;\newcommand{\green}[1]{\textcolor{dgreen}{#1}}&#10;\newcommand{\magenta}[1]{\textcolor{magenta}{#1}}&#10;\newcommand{\brown}[1]{\textcolor{brown}{#1}}&#10;\definecolor{dorange}{rgb}{0.9, 0.4, 0}&#10;\definecolor{dpurple}{rgb}{0.5, 0, 0.6}&#10;\newcommand{\orange}[1]{\textcolor{dorange}{#1}}&#10;\newcommand{\purple}[1]{\textcolor{dpurple}{#1}}&#10;\usepackage{soul}&#10;\newcommand{\hll}[1]{\colorbox{yellow}{$\displaystyle #1$}}&#10;\newcommand{\gr}[1]{\colorbox{green}{$\displaystyle #1$}}&#10;\newcommand{\mg}[1]{\colorbox{magenta}{$\displaystyle #1$}}&#10;&#10;\pagestyle{empty}&#10;\begin{document}&#10;$\vect w^{1}$&#10;&#10;&#10;\end{document}"/>
  <p:tag name="IGUANATEXSIZE" val="13"/>
  <p:tag name="IGUANATEXCURSOR" val="84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73,2283"/>
  <p:tag name="ORIGINALWIDTH" val="244,4695"/>
  <p:tag name="LATEXADDIN" val="\documentclass{article}&#10;\usepackage{amsmath}&#10;\usepackage{amsfonts}&#10;\usepackage{color, colortbl}&#10;\newcommand{\red}[1]{\textcolor{red}{#1}}&#10;\newcommand{\blue}[1]{\textcolor{blue}{#1}}&#10;\newcommand{\vect}[1]{\ensuremath{\boldsymbol{\mathrm{#1}}}}&#10;\definecolor{dgreen}{rgb}{0.0, 0.5, 0.0}&#10;\newcommand{\green}[1]{\textcolor{dgreen}{#1}}&#10;\newcommand{\magenta}[1]{\textcolor{magenta}{#1}}&#10;\newcommand{\brown}[1]{\textcolor{brown}{#1}}&#10;\definecolor{dorange}{rgb}{0.9, 0.4, 0}&#10;\definecolor{dpurple}{rgb}{0.5, 0, 0.6}&#10;\newcommand{\orange}[1]{\textcolor{dorange}{#1}}&#10;\newcommand{\purple}[1]{\textcolor{dpurple}{#1}}&#10;\usepackage{soul}&#10;\newcommand{\hll}[1]{\colorbox{yellow}{$\displaystyle #1$}}&#10;\newcommand{\gr}[1]{\colorbox{green}{$\displaystyle #1$}}&#10;\newcommand{\mg}[1]{\colorbox{magenta}{$\displaystyle #1$}}&#10;&#10;\pagestyle{empty}&#10;\begin{document}&#10;$\vect w^{2}$&#10;&#10;&#10;\end{document}"/>
  <p:tag name="IGUANATEXSIZE" val="13"/>
  <p:tag name="IGUANATEXCURSOR" val="84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</Words>
  <Application>Microsoft Office PowerPoint</Application>
  <PresentationFormat>Custom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Arash Bahari Kordabad</dc:creator>
  <cp:lastModifiedBy>Arash Bahari Kordabad</cp:lastModifiedBy>
  <cp:revision>3</cp:revision>
  <dcterms:created xsi:type="dcterms:W3CDTF">2024-06-18T01:12:02Z</dcterms:created>
  <dcterms:modified xsi:type="dcterms:W3CDTF">2024-06-20T13:12:20Z</dcterms:modified>
</cp:coreProperties>
</file>