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-132" y="-1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584D-D6E4-1900-B622-106D04E8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6EDD-8FE1-00AD-9534-575E9C822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3507-658D-5494-A52B-EDD637F0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622E-36D3-07C6-9F9E-AFD28726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565E-92BA-2BB6-F779-A4018B3D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756A-9CB5-C402-0653-83B402E9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E732F-24B3-156D-1A03-E781B7E3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91CB-F6A5-62E8-E77F-641D01AE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2AF5-808F-5115-7351-D5D365B0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D545-8501-17D2-A2B8-D85E782E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AF750-4CD3-4DC5-7A61-BB246E4A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36C7-3B61-E45C-C6FB-CAD215CB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1E38-BFE5-B083-EB43-4394EB98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152E-7AA6-0655-04DD-EEBDADF1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49C6-7941-2679-3A4F-C142A45E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18E-207C-F02A-34AB-5456EEE2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3CAE-D131-14CE-1B98-C32B0891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23EB-DD92-B64D-3A65-96316F2B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6B88-9DE9-9D6A-271C-5E1E3A19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5638-3B67-0314-EC7F-D68A120F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0965-EFFA-49CC-DF6B-C6668CFA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1F227-7A41-8FB2-C0D9-C1130AEF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F56F-2DD0-375D-9743-04FAC9DF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C1AC-E4C3-C50B-7652-98A790F5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2A21-0A81-DF43-322B-7019E934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7FB2-3132-B7A1-4EDE-75AD2235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480A-D234-C2A2-4A97-2171C9C97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4029E-2E30-EC29-5AF9-7502A6343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E6EFF-BD34-B65B-C1AD-940BA395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D279-BB73-BB81-4906-2F0E161E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0246D-D27A-2C6C-F2B5-E55197E2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CEB6-0B43-B60E-69E8-5808EBC6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7027-C024-ADC2-D9CA-19778E16C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F8307-585A-0CBC-F7DC-34FE4979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E0CB8-3A5A-F03B-4E15-0BB94E270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2209B-D242-40AC-97D7-10D8ACD71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1D923-D5F0-900E-2056-36974422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1DFDA-F400-DAE2-B245-AEFC0220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55CDD-152B-D5C2-2F9E-6A208A06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97C1-B4FA-5ED4-4DCB-879A0225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92662-CFB7-B5E0-5559-79FCC330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0CE72-8FE3-77C3-1826-0E782BBA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A622C-03F9-2853-53A4-CB19FADC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E626D-2809-0F03-64D0-FA8CBAB3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C1CA7-600B-E81B-5374-69713921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1BAE7-5A21-8C32-E1A4-0BF748F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DA76-1D4C-479D-81E5-9C8ABA4A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943B-AB88-A253-E49B-807D8EE1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834C-6CA9-807B-30A9-35B84322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B097-E9DF-5216-AFCE-0CA89EE2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F007-4963-C4A3-F00F-5479C3B5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6FE77-CCE5-7A02-0B11-B666F0D0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02FB-2F0F-6641-DF32-3454309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C2289-1C6A-35C4-F456-C35342396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3B01A-FEBA-7059-C959-3EAD008E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901A-7927-7ECB-9EC1-8D88FD61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6082D-D3E0-0D47-245D-6045FEF5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02C3-D29F-E3F6-CC87-0BF91C44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65348-9E39-C258-DD9D-78A59E98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362BB-5F7B-19CB-A249-0D707C19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C8CF-6D96-EC17-6C4A-84FF79326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67005-8E70-4695-8A2A-16B6591931E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6B22-8430-F0B0-5742-2B4E25FEF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EBA1-95A8-BD33-E88A-06165B657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86C40-5E31-4E02-B745-2C53189C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microsoft.com/office/2007/relationships/hdphoto" Target="../media/hdphoto1.wdp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planes and lines&#10;&#10;Description automatically generated">
            <a:extLst>
              <a:ext uri="{FF2B5EF4-FFF2-40B4-BE49-F238E27FC236}">
                <a16:creationId xmlns:a16="http://schemas.microsoft.com/office/drawing/2014/main" id="{0AB1E62F-3DB6-D6A6-8DF6-22DCC6C6BB1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950" b="81063" l="13060" r="28856">
                        <a14:foregroundMark x1="19900" y1="79402" x2="19776" y2="75914"/>
                        <a14:foregroundMark x1="20025" y1="65116" x2="20149" y2="65781"/>
                        <a14:foregroundMark x1="22015" y1="80565" x2="22139" y2="81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64258" r="69159" b="17337"/>
          <a:stretch/>
        </p:blipFill>
        <p:spPr>
          <a:xfrm rot="1381140">
            <a:off x="3144348" y="3403479"/>
            <a:ext cx="1565218" cy="1103005"/>
          </a:xfrm>
          <a:prstGeom prst="rect">
            <a:avLst/>
          </a:prstGeom>
        </p:spPr>
      </p:pic>
      <p:pic>
        <p:nvPicPr>
          <p:cNvPr id="5" name="Picture 4" descr="A diagram of planes and lines&#10;&#10;Description automatically generated">
            <a:extLst>
              <a:ext uri="{FF2B5EF4-FFF2-40B4-BE49-F238E27FC236}">
                <a16:creationId xmlns:a16="http://schemas.microsoft.com/office/drawing/2014/main" id="{1AEFBBB3-F5D4-D4D6-ABE5-3C873B1DB64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4950" b="81063" l="13060" r="28856">
                        <a14:foregroundMark x1="19900" y1="79402" x2="19776" y2="75914"/>
                        <a14:foregroundMark x1="20025" y1="65116" x2="20149" y2="65781"/>
                        <a14:foregroundMark x1="22015" y1="80565" x2="22139" y2="81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64258" r="69159" b="17337"/>
          <a:stretch/>
        </p:blipFill>
        <p:spPr>
          <a:xfrm rot="19091606">
            <a:off x="6264389" y="2648271"/>
            <a:ext cx="1565218" cy="11030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1BFAF1-2F68-91EC-CC39-413C5A7026AF}"/>
              </a:ext>
            </a:extLst>
          </p:cNvPr>
          <p:cNvCxnSpPr>
            <a:cxnSpLocks/>
          </p:cNvCxnSpPr>
          <p:nvPr/>
        </p:nvCxnSpPr>
        <p:spPr>
          <a:xfrm>
            <a:off x="3690257" y="4293704"/>
            <a:ext cx="157542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35565C-6692-59D6-9FE6-F954CC138092}"/>
              </a:ext>
            </a:extLst>
          </p:cNvPr>
          <p:cNvCxnSpPr>
            <a:cxnSpLocks/>
          </p:cNvCxnSpPr>
          <p:nvPr/>
        </p:nvCxnSpPr>
        <p:spPr>
          <a:xfrm flipV="1">
            <a:off x="2373843" y="4434749"/>
            <a:ext cx="0" cy="7592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22682A-1DFB-07B6-4A4E-8F028B1FF278}"/>
              </a:ext>
            </a:extLst>
          </p:cNvPr>
          <p:cNvCxnSpPr>
            <a:cxnSpLocks/>
          </p:cNvCxnSpPr>
          <p:nvPr/>
        </p:nvCxnSpPr>
        <p:spPr>
          <a:xfrm>
            <a:off x="2371666" y="5194028"/>
            <a:ext cx="131859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AC31B9-805B-CD71-1862-76D6E808BA35}"/>
              </a:ext>
            </a:extLst>
          </p:cNvPr>
          <p:cNvCxnSpPr>
            <a:cxnSpLocks/>
          </p:cNvCxnSpPr>
          <p:nvPr/>
        </p:nvCxnSpPr>
        <p:spPr>
          <a:xfrm>
            <a:off x="7279539" y="3512785"/>
            <a:ext cx="157542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E64AEA-1211-FA2B-0EDE-9F516949705A}"/>
              </a:ext>
            </a:extLst>
          </p:cNvPr>
          <p:cNvCxnSpPr>
            <a:cxnSpLocks/>
          </p:cNvCxnSpPr>
          <p:nvPr/>
        </p:nvCxnSpPr>
        <p:spPr>
          <a:xfrm flipV="1">
            <a:off x="3690257" y="2919774"/>
            <a:ext cx="597964" cy="137393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F51C7A-9DF9-2F6A-1BF5-98B9D7EEFD1A}"/>
              </a:ext>
            </a:extLst>
          </p:cNvPr>
          <p:cNvCxnSpPr>
            <a:cxnSpLocks/>
          </p:cNvCxnSpPr>
          <p:nvPr/>
        </p:nvCxnSpPr>
        <p:spPr>
          <a:xfrm flipH="1" flipV="1">
            <a:off x="6337738" y="2560320"/>
            <a:ext cx="941801" cy="95246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x$&#10;&#10;&#10;\end{document}" title="IguanaTex Bitmap Display">
            <a:extLst>
              <a:ext uri="{FF2B5EF4-FFF2-40B4-BE49-F238E27FC236}">
                <a16:creationId xmlns:a16="http://schemas.microsoft.com/office/drawing/2014/main" id="{85BA3B6C-F605-3076-94DC-588F8E7C16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46" y="5097988"/>
            <a:ext cx="203853" cy="184651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y$&#10;&#10;&#10;\end{document}" title="IguanaTex Bitmap Display">
            <a:extLst>
              <a:ext uri="{FF2B5EF4-FFF2-40B4-BE49-F238E27FC236}">
                <a16:creationId xmlns:a16="http://schemas.microsoft.com/office/drawing/2014/main" id="{F8761771-3537-CF49-2FC6-3E6700FA77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2" y="4136191"/>
            <a:ext cx="189975" cy="266519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3E1E255-DD76-0E17-34A8-4D1EBFD4DF6E}"/>
              </a:ext>
            </a:extLst>
          </p:cNvPr>
          <p:cNvSpPr/>
          <p:nvPr/>
        </p:nvSpPr>
        <p:spPr>
          <a:xfrm>
            <a:off x="3662527" y="424258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2C0A37-7F58-B2C4-2C7F-E4C1005CC5C2}"/>
              </a:ext>
            </a:extLst>
          </p:cNvPr>
          <p:cNvSpPr/>
          <p:nvPr/>
        </p:nvSpPr>
        <p:spPr>
          <a:xfrm>
            <a:off x="7243539" y="347678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x^1,y^1)$&#10;&#10;&#10;\end{document}" title="IguanaTex Bitmap Display">
            <a:extLst>
              <a:ext uri="{FF2B5EF4-FFF2-40B4-BE49-F238E27FC236}">
                <a16:creationId xmlns:a16="http://schemas.microsoft.com/office/drawing/2014/main" id="{02D245A5-CCDF-5602-B862-C352584E17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5" y="4389744"/>
            <a:ext cx="1253678" cy="445966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x^2,y^2)$&#10;&#10;&#10;\end{document}" title="IguanaTex Bitmap Display">
            <a:extLst>
              <a:ext uri="{FF2B5EF4-FFF2-40B4-BE49-F238E27FC236}">
                <a16:creationId xmlns:a16="http://schemas.microsoft.com/office/drawing/2014/main" id="{0D420656-3E19-9BFE-1692-06D8EE47F42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54" y="3769062"/>
            <a:ext cx="1255524" cy="446408"/>
          </a:xfrm>
          <a:prstGeom prst="rect">
            <a:avLst/>
          </a:prstGeom>
        </p:spPr>
      </p:pic>
      <p:sp>
        <p:nvSpPr>
          <p:cNvPr id="37" name="Arc 36">
            <a:extLst>
              <a:ext uri="{FF2B5EF4-FFF2-40B4-BE49-F238E27FC236}">
                <a16:creationId xmlns:a16="http://schemas.microsoft.com/office/drawing/2014/main" id="{55E7ECD6-1161-21A8-FAF1-95A63C4CB7B8}"/>
              </a:ext>
            </a:extLst>
          </p:cNvPr>
          <p:cNvSpPr/>
          <p:nvPr/>
        </p:nvSpPr>
        <p:spPr>
          <a:xfrm>
            <a:off x="3296455" y="3794567"/>
            <a:ext cx="993341" cy="1008905"/>
          </a:xfrm>
          <a:prstGeom prst="arc">
            <a:avLst>
              <a:gd name="adj1" fmla="val 16990758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8F180DC-9AE3-FE8D-63C1-1F5B94A6C5C4}"/>
              </a:ext>
            </a:extLst>
          </p:cNvPr>
          <p:cNvSpPr/>
          <p:nvPr/>
        </p:nvSpPr>
        <p:spPr>
          <a:xfrm>
            <a:off x="6786318" y="3005931"/>
            <a:ext cx="993341" cy="1008905"/>
          </a:xfrm>
          <a:prstGeom prst="arc">
            <a:avLst>
              <a:gd name="adj1" fmla="val 13492900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sigma^1$&#10;&#10;&#10;\end{document}" title="IguanaTex Bitmap Display">
            <a:extLst>
              <a:ext uri="{FF2B5EF4-FFF2-40B4-BE49-F238E27FC236}">
                <a16:creationId xmlns:a16="http://schemas.microsoft.com/office/drawing/2014/main" id="{DBF3207F-ACF9-394B-510A-4CD3A2DEE5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80" y="3644396"/>
            <a:ext cx="375456" cy="34787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sigma^2$&#10;&#10;&#10;\end{document}" title="IguanaTex Bitmap Display">
            <a:extLst>
              <a:ext uri="{FF2B5EF4-FFF2-40B4-BE49-F238E27FC236}">
                <a16:creationId xmlns:a16="http://schemas.microsoft.com/office/drawing/2014/main" id="{E2DBC584-342A-FB54-0634-06240D655FA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12" y="2659835"/>
            <a:ext cx="385447" cy="349326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green{v^1}$&#10;&#10;&#10;\end{document}" title="IguanaTex Bitmap Display">
            <a:extLst>
              <a:ext uri="{FF2B5EF4-FFF2-40B4-BE49-F238E27FC236}">
                <a16:creationId xmlns:a16="http://schemas.microsoft.com/office/drawing/2014/main" id="{1CBF3491-049B-9C5C-D415-A6546052259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83" y="2537032"/>
            <a:ext cx="343289" cy="349326"/>
          </a:xfrm>
          <a:prstGeom prst="rect">
            <a:avLst/>
          </a:prstGeom>
        </p:spPr>
      </p:pic>
      <p:pic>
        <p:nvPicPr>
          <p:cNvPr id="50" name="Picture 49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green{v^2}$&#10;&#10;&#10;\end{document}" title="IguanaTex Bitmap Display">
            <a:extLst>
              <a:ext uri="{FF2B5EF4-FFF2-40B4-BE49-F238E27FC236}">
                <a16:creationId xmlns:a16="http://schemas.microsoft.com/office/drawing/2014/main" id="{58E40B7F-11CA-FA58-59E2-DD7D95D1A89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91" y="2210993"/>
            <a:ext cx="354351" cy="350788"/>
          </a:xfrm>
          <a:prstGeom prst="rect">
            <a:avLst/>
          </a:prstGeom>
        </p:spPr>
      </p:pic>
      <p:sp>
        <p:nvSpPr>
          <p:cNvPr id="51" name="Arc 50">
            <a:extLst>
              <a:ext uri="{FF2B5EF4-FFF2-40B4-BE49-F238E27FC236}">
                <a16:creationId xmlns:a16="http://schemas.microsoft.com/office/drawing/2014/main" id="{9937F6C1-026A-9E1F-ACC4-42C1F67FABD7}"/>
              </a:ext>
            </a:extLst>
          </p:cNvPr>
          <p:cNvSpPr/>
          <p:nvPr/>
        </p:nvSpPr>
        <p:spPr>
          <a:xfrm>
            <a:off x="3793125" y="3169501"/>
            <a:ext cx="508972" cy="497180"/>
          </a:xfrm>
          <a:prstGeom prst="arc">
            <a:avLst>
              <a:gd name="adj1" fmla="val 13866543"/>
              <a:gd name="adj2" fmla="val 2119343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405DF4D-2623-A94C-265B-1F6B51A74F06}"/>
              </a:ext>
            </a:extLst>
          </p:cNvPr>
          <p:cNvSpPr/>
          <p:nvPr/>
        </p:nvSpPr>
        <p:spPr>
          <a:xfrm rot="16924883">
            <a:off x="6390795" y="2623081"/>
            <a:ext cx="508972" cy="497180"/>
          </a:xfrm>
          <a:prstGeom prst="arc">
            <a:avLst>
              <a:gd name="adj1" fmla="val 13866543"/>
              <a:gd name="adj2" fmla="val 2119343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green{u^1}$&#10;&#10;&#10;\end{document}" title="IguanaTex Bitmap Display">
            <a:extLst>
              <a:ext uri="{FF2B5EF4-FFF2-40B4-BE49-F238E27FC236}">
                <a16:creationId xmlns:a16="http://schemas.microsoft.com/office/drawing/2014/main" id="{99B4D4AA-8309-DEC0-E647-4F389A25A78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07" y="2946818"/>
            <a:ext cx="366466" cy="350788"/>
          </a:xfrm>
          <a:prstGeom prst="rect">
            <a:avLst/>
          </a:prstGeom>
        </p:spPr>
      </p:pic>
      <p:pic>
        <p:nvPicPr>
          <p:cNvPr id="58" name="Picture 57" descr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green{u^2}$&#10;&#10;&#10;\end{document}" title="IguanaTex Bitmap Display">
            <a:extLst>
              <a:ext uri="{FF2B5EF4-FFF2-40B4-BE49-F238E27FC236}">
                <a16:creationId xmlns:a16="http://schemas.microsoft.com/office/drawing/2014/main" id="{974A9A83-D71C-2F23-58D0-E4A5CC637F7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08" y="2950972"/>
            <a:ext cx="376542" cy="35225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C60AD70-C7E7-3D5C-0219-2351D8E1F70E}"/>
              </a:ext>
            </a:extLst>
          </p:cNvPr>
          <p:cNvSpPr/>
          <p:nvPr/>
        </p:nvSpPr>
        <p:spPr>
          <a:xfrm>
            <a:off x="2370723" y="5198975"/>
            <a:ext cx="444367" cy="6500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0"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5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,73827"/>
  <p:tag name="ORIGINALWIDTH" val="103,4871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x$&#10;&#10;&#10;\end{document}"/>
  <p:tag name="IGUANATEXSIZE" val="13"/>
  <p:tag name="IGUANATEXCURSOR" val="8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4,7282"/>
  <p:tag name="ORIGINALWIDTH" val="185,976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green{u^2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4,2332"/>
  <p:tag name="ORIGINALWIDTH" val="95,98803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y$&#10;&#10;&#10;\end{document}"/>
  <p:tag name="IGUANATEXSIZE" val="13"/>
  <p:tag name="IGUANATEXCURSOR" val="8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626,9216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x^1,y^1)$&#10;&#10;&#10;\end{document}"/>
  <p:tag name="IGUANATEXSIZE" val="13"/>
  <p:tag name="IGUANATEXCURSOR" val="8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4,222"/>
  <p:tag name="ORIGINALWIDTH" val="626,9216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(x^2,y^2)$&#10;&#10;&#10;\end{document}"/>
  <p:tag name="IGUANATEXSIZE" val="13"/>
  <p:tag name="IGUANATEXCURSOR" val="8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4,7282"/>
  <p:tag name="ORIGINALWIDTH" val="187,4765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sigma^1$&#10;&#10;&#10;\end{document}"/>
  <p:tag name="IGUANATEXSIZE" val="13"/>
  <p:tag name="IGUANATEXCURSOR" val="8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4,7282"/>
  <p:tag name="ORIGINALWIDTH" val="191,976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sigma^2$&#10;&#10;&#10;\end{document}"/>
  <p:tag name="IGUANATEXSIZE" val="13"/>
  <p:tag name="IGUANATEXCURSOR" val="8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4,7282"/>
  <p:tag name="ORIGINALWIDTH" val="170,9787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green{v^1}$&#10;&#10;&#10;\end{document}"/>
  <p:tag name="IGUANATEXSIZE" val="13"/>
  <p:tag name="IGUANATEXCURSOR" val="8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4,7282"/>
  <p:tag name="ORIGINALWIDTH" val="175,478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green{v^2}$&#10;&#10;&#10;\end{document}"/>
  <p:tag name="IGUANATEXSIZE" val="13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4,7282"/>
  <p:tag name="ORIGINALWIDTH" val="181,4773"/>
  <p:tag name="LATEXADDIN" val="\documentclass{article}&#10;\usepackage{amsmath}&#10;\usepackage{amsfonts}&#10;\usepackage{color, colortbl}&#10;\newcommand{\red}[1]{\textcolor{red}{#1}}&#10;\newcommand{\blue}[1]{\textcolor{blue}{#1}}&#10;\newcommand{\vect}[1]{\ensuremath{\boldsymbol{\mathrm{#1}}}}&#10;\definecolor{dgreen}{rgb}{0.0, 0.5, 0.0}&#10;\newcommand{\green}[1]{\textcolor{dgreen}{#1}}&#10;\newcommand{\magenta}[1]{\textcolor{magenta}{#1}}&#10;\newcommand{\brown}[1]{\textcolor{brown}{#1}}&#10;\definecolor{dorange}{rgb}{0.9, 0.4, 0}&#10;\definecolor{dpurple}{rgb}{0.5, 0, 0.6}&#10;\newcommand{\orange}[1]{\textcolor{dorange}{#1}}&#10;\newcommand{\purple}[1]{\textcolor{dpurple}{#1}}&#10;\usepackage{soul}&#10;\newcommand{\hll}[1]{\colorbox{yellow}{$\displaystyle #1$}}&#10;\newcommand{\gr}[1]{\colorbox{green}{$\displaystyle #1$}}&#10;\newcommand{\mg}[1]{\colorbox{magenta}{$\displaystyle #1$}}&#10;&#10;\pagestyle{empty}&#10;\begin{document}&#10;$\green{u^1}$&#10;&#10;&#10;\end{document}"/>
  <p:tag name="IGUANATEXSIZE" val="13"/>
  <p:tag name="IGUANATEXCURSOR" val="8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Bahari Kordabad</dc:creator>
  <cp:lastModifiedBy>Arash Bahari Kordabad</cp:lastModifiedBy>
  <cp:revision>3</cp:revision>
  <dcterms:created xsi:type="dcterms:W3CDTF">2024-07-16T18:05:34Z</dcterms:created>
  <dcterms:modified xsi:type="dcterms:W3CDTF">2024-07-16T20:17:12Z</dcterms:modified>
</cp:coreProperties>
</file>