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5388" autoAdjust="0"/>
  </p:normalViewPr>
  <p:slideViewPr>
    <p:cSldViewPr snapToGrid="0" snapToObjects="1">
      <p:cViewPr varScale="1">
        <p:scale>
          <a:sx n="106" d="100"/>
          <a:sy n="106" d="100"/>
        </p:scale>
        <p:origin x="84" y="1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CountDown</a:t>
            </a:r>
            <a:r>
              <a:rPr lang="en-US" dirty="0"/>
              <a:t> Timer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Arashdeep Singh</a:t>
            </a:r>
          </a:p>
          <a:p>
            <a:r>
              <a:rPr lang="en-US" dirty="0"/>
              <a:t>GitHub :- </a:t>
            </a:r>
            <a:r>
              <a:rPr lang="en-IN" dirty="0" err="1"/>
              <a:t>ArashdeepSinghMaan</a:t>
            </a:r>
            <a:endParaRPr lang="en-US" dirty="0"/>
          </a:p>
          <a:p>
            <a:r>
              <a:rPr lang="en-US" dirty="0" err="1"/>
              <a:t>Edx</a:t>
            </a:r>
            <a:r>
              <a:rPr lang="en-US" dirty="0"/>
              <a:t>:- </a:t>
            </a:r>
            <a:r>
              <a:rPr lang="en-IN" dirty="0"/>
              <a:t>arashdeep_7</a:t>
            </a:r>
          </a:p>
          <a:p>
            <a:r>
              <a:rPr lang="en-US" dirty="0" err="1"/>
              <a:t>Jodhpur,India</a:t>
            </a:r>
            <a:endParaRPr lang="en-US" dirty="0"/>
          </a:p>
          <a:p>
            <a:r>
              <a:rPr lang="en-US" dirty="0"/>
              <a:t>30-July-2024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{2627D5B4-2ED4-4CA1-9F21-72AB052A8A06}tf78438558_win32</Template>
  <TotalTime>53</TotalTime>
  <Words>423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CountDown Timer</vt:lpstr>
      <vt:lpstr>Intro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ARASHDEEP SINGH</dc:creator>
  <cp:lastModifiedBy>ARASHDEEP SINGH</cp:lastModifiedBy>
  <cp:revision>1</cp:revision>
  <dcterms:created xsi:type="dcterms:W3CDTF">2024-07-30T11:04:22Z</dcterms:created>
  <dcterms:modified xsi:type="dcterms:W3CDTF">2024-07-30T11:58:17Z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