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78004-720E-4172-BA80-2C51FE0DAA2D}" v="28" dt="2023-04-19T19:52:31.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17" autoAdjust="0"/>
    <p:restoredTop sz="94607"/>
  </p:normalViewPr>
  <p:slideViewPr>
    <p:cSldViewPr>
      <p:cViewPr>
        <p:scale>
          <a:sx n="25" d="100"/>
          <a:sy n="25" d="100"/>
        </p:scale>
        <p:origin x="1554" y="-1821"/>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Mirian" userId="77f97a4ba0c65a60" providerId="LiveId" clId="{24678004-720E-4172-BA80-2C51FE0DAA2D}"/>
    <pc:docChg chg="undo custSel addSld delSld modSld">
      <pc:chgData name="Phillip Mirian" userId="77f97a4ba0c65a60" providerId="LiveId" clId="{24678004-720E-4172-BA80-2C51FE0DAA2D}" dt="2023-04-26T17:02:59.167" v="4163" actId="1035"/>
      <pc:docMkLst>
        <pc:docMk/>
      </pc:docMkLst>
      <pc:sldChg chg="addSp delSp modSp mod">
        <pc:chgData name="Phillip Mirian" userId="77f97a4ba0c65a60" providerId="LiveId" clId="{24678004-720E-4172-BA80-2C51FE0DAA2D}" dt="2023-04-26T17:02:59.167" v="4163" actId="1035"/>
        <pc:sldMkLst>
          <pc:docMk/>
          <pc:sldMk cId="0" sldId="256"/>
        </pc:sldMkLst>
        <pc:spChg chg="mod">
          <ac:chgData name="Phillip Mirian" userId="77f97a4ba0c65a60" providerId="LiveId" clId="{24678004-720E-4172-BA80-2C51FE0DAA2D}" dt="2023-04-26T01:07:58.333" v="3660" actId="20577"/>
          <ac:spMkLst>
            <pc:docMk/>
            <pc:sldMk cId="0" sldId="256"/>
            <ac:spMk id="2" creationId="{C3C8E7F8-201B-EFBC-435D-15A1BD42F2F2}"/>
          </ac:spMkLst>
        </pc:spChg>
        <pc:spChg chg="mod ord">
          <ac:chgData name="Phillip Mirian" userId="77f97a4ba0c65a60" providerId="LiveId" clId="{24678004-720E-4172-BA80-2C51FE0DAA2D}" dt="2023-04-26T04:38:55.069" v="4088" actId="14100"/>
          <ac:spMkLst>
            <pc:docMk/>
            <pc:sldMk cId="0" sldId="256"/>
            <ac:spMk id="3" creationId="{2EEE9155-92CB-FF44-5B34-47974FE5911F}"/>
          </ac:spMkLst>
        </pc:spChg>
        <pc:spChg chg="del mod">
          <ac:chgData name="Phillip Mirian" userId="77f97a4ba0c65a60" providerId="LiveId" clId="{24678004-720E-4172-BA80-2C51FE0DAA2D}" dt="2023-04-18T21:20:43.225" v="814" actId="478"/>
          <ac:spMkLst>
            <pc:docMk/>
            <pc:sldMk cId="0" sldId="256"/>
            <ac:spMk id="4" creationId="{358C0C5C-7256-0FFB-A4B8-6F998D614C3F}"/>
          </ac:spMkLst>
        </pc:spChg>
        <pc:spChg chg="del">
          <ac:chgData name="Phillip Mirian" userId="77f97a4ba0c65a60" providerId="LiveId" clId="{24678004-720E-4172-BA80-2C51FE0DAA2D}" dt="2023-04-18T21:20:30.744" v="812" actId="478"/>
          <ac:spMkLst>
            <pc:docMk/>
            <pc:sldMk cId="0" sldId="256"/>
            <ac:spMk id="5" creationId="{DD738A08-D5B2-4492-27DA-2F02CF0501A7}"/>
          </ac:spMkLst>
        </pc:spChg>
        <pc:spChg chg="del mod">
          <ac:chgData name="Phillip Mirian" userId="77f97a4ba0c65a60" providerId="LiveId" clId="{24678004-720E-4172-BA80-2C51FE0DAA2D}" dt="2023-04-18T21:20:34.557" v="813" actId="478"/>
          <ac:spMkLst>
            <pc:docMk/>
            <pc:sldMk cId="0" sldId="256"/>
            <ac:spMk id="6" creationId="{C4066173-2A82-E8E7-044E-59EC00550E97}"/>
          </ac:spMkLst>
        </pc:spChg>
        <pc:spChg chg="del mod">
          <ac:chgData name="Phillip Mirian" userId="77f97a4ba0c65a60" providerId="LiveId" clId="{24678004-720E-4172-BA80-2C51FE0DAA2D}" dt="2023-04-18T21:20:27.995" v="811" actId="478"/>
          <ac:spMkLst>
            <pc:docMk/>
            <pc:sldMk cId="0" sldId="256"/>
            <ac:spMk id="7" creationId="{7017C218-4A7E-96D4-46BF-8B405F418C1E}"/>
          </ac:spMkLst>
        </pc:spChg>
        <pc:spChg chg="mod">
          <ac:chgData name="Phillip Mirian" userId="77f97a4ba0c65a60" providerId="LiveId" clId="{24678004-720E-4172-BA80-2C51FE0DAA2D}" dt="2023-04-18T20:56:45.026" v="200" actId="208"/>
          <ac:spMkLst>
            <pc:docMk/>
            <pc:sldMk cId="0" sldId="256"/>
            <ac:spMk id="8" creationId="{4F4E6707-2EFF-F7FA-39FB-DA6EB5D22B3F}"/>
          </ac:spMkLst>
        </pc:spChg>
        <pc:spChg chg="mod">
          <ac:chgData name="Phillip Mirian" userId="77f97a4ba0c65a60" providerId="LiveId" clId="{24678004-720E-4172-BA80-2C51FE0DAA2D}" dt="2023-04-18T20:56:45.026" v="200" actId="208"/>
          <ac:spMkLst>
            <pc:docMk/>
            <pc:sldMk cId="0" sldId="256"/>
            <ac:spMk id="9" creationId="{5514ED71-D714-C74D-9BD5-9DBD43B33BF7}"/>
          </ac:spMkLst>
        </pc:spChg>
        <pc:spChg chg="add mod">
          <ac:chgData name="Phillip Mirian" userId="77f97a4ba0c65a60" providerId="LiveId" clId="{24678004-720E-4172-BA80-2C51FE0DAA2D}" dt="2023-04-26T04:36:37.634" v="4045" actId="1036"/>
          <ac:spMkLst>
            <pc:docMk/>
            <pc:sldMk cId="0" sldId="256"/>
            <ac:spMk id="15" creationId="{00973155-894B-190E-A817-53387911A9A8}"/>
          </ac:spMkLst>
        </pc:spChg>
        <pc:spChg chg="mod">
          <ac:chgData name="Phillip Mirian" userId="77f97a4ba0c65a60" providerId="LiveId" clId="{24678004-720E-4172-BA80-2C51FE0DAA2D}" dt="2023-04-18T20:56:45.026" v="200" actId="208"/>
          <ac:spMkLst>
            <pc:docMk/>
            <pc:sldMk cId="0" sldId="256"/>
            <ac:spMk id="17" creationId="{439E98E7-5CAD-017C-8A1A-7A74D2F1FE16}"/>
          </ac:spMkLst>
        </pc:spChg>
        <pc:spChg chg="add mod">
          <ac:chgData name="Phillip Mirian" userId="77f97a4ba0c65a60" providerId="LiveId" clId="{24678004-720E-4172-BA80-2C51FE0DAA2D}" dt="2023-04-18T20:51:17.075" v="51" actId="207"/>
          <ac:spMkLst>
            <pc:docMk/>
            <pc:sldMk cId="0" sldId="256"/>
            <ac:spMk id="18" creationId="{C8B5C35C-2A84-DC8B-E814-FCBC8BCDF352}"/>
          </ac:spMkLst>
        </pc:spChg>
        <pc:spChg chg="add mod">
          <ac:chgData name="Phillip Mirian" userId="77f97a4ba0c65a60" providerId="LiveId" clId="{24678004-720E-4172-BA80-2C51FE0DAA2D}" dt="2023-04-18T20:55:41.341" v="175" actId="1038"/>
          <ac:spMkLst>
            <pc:docMk/>
            <pc:sldMk cId="0" sldId="256"/>
            <ac:spMk id="19" creationId="{BA48845B-FF5A-5B62-21EB-744753C76D1C}"/>
          </ac:spMkLst>
        </pc:spChg>
        <pc:spChg chg="add mod">
          <ac:chgData name="Phillip Mirian" userId="77f97a4ba0c65a60" providerId="LiveId" clId="{24678004-720E-4172-BA80-2C51FE0DAA2D}" dt="2023-04-18T20:56:12.485" v="197" actId="1036"/>
          <ac:spMkLst>
            <pc:docMk/>
            <pc:sldMk cId="0" sldId="256"/>
            <ac:spMk id="20" creationId="{4957FB38-651B-5D87-7697-BC40B3134673}"/>
          </ac:spMkLst>
        </pc:spChg>
        <pc:spChg chg="add mod">
          <ac:chgData name="Phillip Mirian" userId="77f97a4ba0c65a60" providerId="LiveId" clId="{24678004-720E-4172-BA80-2C51FE0DAA2D}" dt="2023-04-18T21:38:25.956" v="1531" actId="1076"/>
          <ac:spMkLst>
            <pc:docMk/>
            <pc:sldMk cId="0" sldId="256"/>
            <ac:spMk id="21" creationId="{7565D8BC-8B61-F925-3BE1-29AC603187ED}"/>
          </ac:spMkLst>
        </pc:spChg>
        <pc:spChg chg="add mod">
          <ac:chgData name="Phillip Mirian" userId="77f97a4ba0c65a60" providerId="LiveId" clId="{24678004-720E-4172-BA80-2C51FE0DAA2D}" dt="2023-04-25T02:56:07.179" v="3633" actId="1036"/>
          <ac:spMkLst>
            <pc:docMk/>
            <pc:sldMk cId="0" sldId="256"/>
            <ac:spMk id="22" creationId="{90300BCA-6DD6-C8CB-1B83-5348F4813DD1}"/>
          </ac:spMkLst>
        </pc:spChg>
        <pc:spChg chg="add mod">
          <ac:chgData name="Phillip Mirian" userId="77f97a4ba0c65a60" providerId="LiveId" clId="{24678004-720E-4172-BA80-2C51FE0DAA2D}" dt="2023-04-26T17:02:59.167" v="4163" actId="1035"/>
          <ac:spMkLst>
            <pc:docMk/>
            <pc:sldMk cId="0" sldId="256"/>
            <ac:spMk id="23" creationId="{42983727-1D5D-A959-1F55-196633B2A56D}"/>
          </ac:spMkLst>
        </pc:spChg>
        <pc:spChg chg="add del mod">
          <ac:chgData name="Phillip Mirian" userId="77f97a4ba0c65a60" providerId="LiveId" clId="{24678004-720E-4172-BA80-2C51FE0DAA2D}" dt="2023-04-18T21:37:44.500" v="1530" actId="478"/>
          <ac:spMkLst>
            <pc:docMk/>
            <pc:sldMk cId="0" sldId="256"/>
            <ac:spMk id="27" creationId="{89908F3E-E770-805C-A5F5-09531D6C7753}"/>
          </ac:spMkLst>
        </pc:spChg>
        <pc:spChg chg="add mod">
          <ac:chgData name="Phillip Mirian" userId="77f97a4ba0c65a60" providerId="LiveId" clId="{24678004-720E-4172-BA80-2C51FE0DAA2D}" dt="2023-04-26T04:36:49.649" v="4056" actId="1036"/>
          <ac:spMkLst>
            <pc:docMk/>
            <pc:sldMk cId="0" sldId="256"/>
            <ac:spMk id="27" creationId="{F7A1B8C1-4385-6A70-95FB-474A1E1ACEB5}"/>
          </ac:spMkLst>
        </pc:spChg>
        <pc:spChg chg="del mod">
          <ac:chgData name="Phillip Mirian" userId="77f97a4ba0c65a60" providerId="LiveId" clId="{24678004-720E-4172-BA80-2C51FE0DAA2D}" dt="2023-04-18T21:37:41.064" v="1529" actId="478"/>
          <ac:spMkLst>
            <pc:docMk/>
            <pc:sldMk cId="0" sldId="256"/>
            <ac:spMk id="15363" creationId="{1653734C-EAE5-15EF-CB18-CE347F1F1C64}"/>
          </ac:spMkLst>
        </pc:spChg>
        <pc:spChg chg="del">
          <ac:chgData name="Phillip Mirian" userId="77f97a4ba0c65a60" providerId="LiveId" clId="{24678004-720E-4172-BA80-2C51FE0DAA2D}" dt="2023-04-18T20:47:26.414" v="8" actId="478"/>
          <ac:spMkLst>
            <pc:docMk/>
            <pc:sldMk cId="0" sldId="256"/>
            <ac:spMk id="15364" creationId="{494CCC91-06E6-6821-1329-643EF6078495}"/>
          </ac:spMkLst>
        </pc:spChg>
        <pc:spChg chg="mod">
          <ac:chgData name="Phillip Mirian" userId="77f97a4ba0c65a60" providerId="LiveId" clId="{24678004-720E-4172-BA80-2C51FE0DAA2D}" dt="2023-04-26T01:07:13.201" v="3659" actId="20577"/>
          <ac:spMkLst>
            <pc:docMk/>
            <pc:sldMk cId="0" sldId="256"/>
            <ac:spMk id="15365" creationId="{9DDE3B07-79B4-0A94-1D4F-CFA2DBE8F17C}"/>
          </ac:spMkLst>
        </pc:spChg>
        <pc:spChg chg="mod">
          <ac:chgData name="Phillip Mirian" userId="77f97a4ba0c65a60" providerId="LiveId" clId="{24678004-720E-4172-BA80-2C51FE0DAA2D}" dt="2023-04-26T05:17:16.256" v="4161" actId="20577"/>
          <ac:spMkLst>
            <pc:docMk/>
            <pc:sldMk cId="0" sldId="256"/>
            <ac:spMk id="15366" creationId="{81D0246D-98BC-26CF-9A1D-B9F7F53264E6}"/>
          </ac:spMkLst>
        </pc:spChg>
        <pc:picChg chg="add mod">
          <ac:chgData name="Phillip Mirian" userId="77f97a4ba0c65a60" providerId="LiveId" clId="{24678004-720E-4172-BA80-2C51FE0DAA2D}" dt="2023-04-25T01:51:37.586" v="3624" actId="1076"/>
          <ac:picMkLst>
            <pc:docMk/>
            <pc:sldMk cId="0" sldId="256"/>
            <ac:picMk id="5" creationId="{2BC4EFAF-4C09-FC2C-C223-7FD416A4A46D}"/>
          </ac:picMkLst>
        </pc:picChg>
        <pc:picChg chg="add mod modCrop">
          <ac:chgData name="Phillip Mirian" userId="77f97a4ba0c65a60" providerId="LiveId" clId="{24678004-720E-4172-BA80-2C51FE0DAA2D}" dt="2023-04-25T00:24:42.648" v="3499" actId="1037"/>
          <ac:picMkLst>
            <pc:docMk/>
            <pc:sldMk cId="0" sldId="256"/>
            <ac:picMk id="6" creationId="{AA091E18-015D-456B-3AF7-6F632A19FCBF}"/>
          </ac:picMkLst>
        </pc:picChg>
        <pc:picChg chg="add del mod">
          <ac:chgData name="Phillip Mirian" userId="77f97a4ba0c65a60" providerId="LiveId" clId="{24678004-720E-4172-BA80-2C51FE0DAA2D}" dt="2023-04-19T16:48:11.955" v="2177" actId="478"/>
          <ac:picMkLst>
            <pc:docMk/>
            <pc:sldMk cId="0" sldId="256"/>
            <ac:picMk id="7" creationId="{A9A69F36-559D-3187-34CD-104E47E28D0A}"/>
          </ac:picMkLst>
        </pc:picChg>
        <pc:picChg chg="add mod modCrop">
          <ac:chgData name="Phillip Mirian" userId="77f97a4ba0c65a60" providerId="LiveId" clId="{24678004-720E-4172-BA80-2C51FE0DAA2D}" dt="2023-04-25T00:24:42.648" v="3499" actId="1037"/>
          <ac:picMkLst>
            <pc:docMk/>
            <pc:sldMk cId="0" sldId="256"/>
            <ac:picMk id="10" creationId="{76BC6BA8-C96B-1E3D-55DF-896DD41B3814}"/>
          </ac:picMkLst>
        </pc:picChg>
        <pc:picChg chg="add mod modCrop">
          <ac:chgData name="Phillip Mirian" userId="77f97a4ba0c65a60" providerId="LiveId" clId="{24678004-720E-4172-BA80-2C51FE0DAA2D}" dt="2023-04-25T01:51:46.998" v="3628" actId="1036"/>
          <ac:picMkLst>
            <pc:docMk/>
            <pc:sldMk cId="0" sldId="256"/>
            <ac:picMk id="11" creationId="{E35E290D-FF14-F239-0BC6-E4E4108B746E}"/>
          </ac:picMkLst>
        </pc:picChg>
        <pc:picChg chg="del mod">
          <ac:chgData name="Phillip Mirian" userId="77f97a4ba0c65a60" providerId="LiveId" clId="{24678004-720E-4172-BA80-2C51FE0DAA2D}" dt="2023-04-18T21:20:23.713" v="809" actId="478"/>
          <ac:picMkLst>
            <pc:docMk/>
            <pc:sldMk cId="0" sldId="256"/>
            <ac:picMk id="12" creationId="{0933D856-FADE-EB4C-4B00-F6248A81C3E9}"/>
          </ac:picMkLst>
        </pc:picChg>
        <pc:picChg chg="add mod">
          <ac:chgData name="Phillip Mirian" userId="77f97a4ba0c65a60" providerId="LiveId" clId="{24678004-720E-4172-BA80-2C51FE0DAA2D}" dt="2023-04-19T20:01:33.928" v="3469" actId="1076"/>
          <ac:picMkLst>
            <pc:docMk/>
            <pc:sldMk cId="0" sldId="256"/>
            <ac:picMk id="13" creationId="{B9BC64F5-D92F-184F-5832-48913DBE5E9A}"/>
          </ac:picMkLst>
        </pc:picChg>
        <pc:picChg chg="add del mod">
          <ac:chgData name="Phillip Mirian" userId="77f97a4ba0c65a60" providerId="LiveId" clId="{24678004-720E-4172-BA80-2C51FE0DAA2D}" dt="2023-04-25T00:21:58.410" v="3475" actId="478"/>
          <ac:picMkLst>
            <pc:docMk/>
            <pc:sldMk cId="0" sldId="256"/>
            <ac:picMk id="14" creationId="{7ABFA91D-8457-762E-FE1A-381A95403827}"/>
          </ac:picMkLst>
        </pc:picChg>
        <pc:picChg chg="add del mod">
          <ac:chgData name="Phillip Mirian" userId="77f97a4ba0c65a60" providerId="LiveId" clId="{24678004-720E-4172-BA80-2C51FE0DAA2D}" dt="2023-04-25T00:21:59.854" v="3476" actId="478"/>
          <ac:picMkLst>
            <pc:docMk/>
            <pc:sldMk cId="0" sldId="256"/>
            <ac:picMk id="16" creationId="{AB7F277B-1ECC-73CF-102F-74FF1CD70F8D}"/>
          </ac:picMkLst>
        </pc:picChg>
        <pc:picChg chg="add del mod modCrop">
          <ac:chgData name="Phillip Mirian" userId="77f97a4ba0c65a60" providerId="LiveId" clId="{24678004-720E-4172-BA80-2C51FE0DAA2D}" dt="2023-04-19T16:42:33.981" v="2169" actId="478"/>
          <ac:picMkLst>
            <pc:docMk/>
            <pc:sldMk cId="0" sldId="256"/>
            <ac:picMk id="24" creationId="{6BB7034D-D886-06D7-0C53-4781734DAF35}"/>
          </ac:picMkLst>
        </pc:picChg>
        <pc:picChg chg="add del mod modCrop">
          <ac:chgData name="Phillip Mirian" userId="77f97a4ba0c65a60" providerId="LiveId" clId="{24678004-720E-4172-BA80-2C51FE0DAA2D}" dt="2023-04-25T00:24:19.165" v="3490" actId="478"/>
          <ac:picMkLst>
            <pc:docMk/>
            <pc:sldMk cId="0" sldId="256"/>
            <ac:picMk id="24" creationId="{94D44258-E671-8622-04DC-7ED0EF95E491}"/>
          </ac:picMkLst>
        </pc:picChg>
        <pc:picChg chg="add mod">
          <ac:chgData name="Phillip Mirian" userId="77f97a4ba0c65a60" providerId="LiveId" clId="{24678004-720E-4172-BA80-2C51FE0DAA2D}" dt="2023-04-25T01:12:29.677" v="3597" actId="1035"/>
          <ac:picMkLst>
            <pc:docMk/>
            <pc:sldMk cId="0" sldId="256"/>
            <ac:picMk id="25" creationId="{25B51135-B6F1-9078-D99D-0EA071705BC4}"/>
          </ac:picMkLst>
        </pc:picChg>
        <pc:picChg chg="add mod modCrop">
          <ac:chgData name="Phillip Mirian" userId="77f97a4ba0c65a60" providerId="LiveId" clId="{24678004-720E-4172-BA80-2C51FE0DAA2D}" dt="2023-04-25T01:12:29.677" v="3597" actId="1035"/>
          <ac:picMkLst>
            <pc:docMk/>
            <pc:sldMk cId="0" sldId="256"/>
            <ac:picMk id="26" creationId="{16BAC706-B969-D7DF-1E82-3D4BA7E5A713}"/>
          </ac:picMkLst>
        </pc:picChg>
      </pc:sldChg>
      <pc:sldChg chg="modSp new del mod">
        <pc:chgData name="Phillip Mirian" userId="77f97a4ba0c65a60" providerId="LiveId" clId="{24678004-720E-4172-BA80-2C51FE0DAA2D}" dt="2023-04-18T21:44:52.769" v="1560" actId="2696"/>
        <pc:sldMkLst>
          <pc:docMk/>
          <pc:sldMk cId="1765828095" sldId="257"/>
        </pc:sldMkLst>
        <pc:spChg chg="mod">
          <ac:chgData name="Phillip Mirian" userId="77f97a4ba0c65a60" providerId="LiveId" clId="{24678004-720E-4172-BA80-2C51FE0DAA2D}" dt="2023-04-18T20:47:19.986" v="7"/>
          <ac:spMkLst>
            <pc:docMk/>
            <pc:sldMk cId="1765828095" sldId="257"/>
            <ac:spMk id="3" creationId="{DAE899C3-759A-03A0-ED7A-13F9CFD6EC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121F9-19A4-E69E-1E51-CD5B091625A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EE726E74-E318-F023-B096-44D73ABF0D8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21253910-374D-4044-BB3E-AE77F6C59B11}" type="datetime1">
              <a:rPr lang="en-US" altLang="x-none"/>
              <a:pPr>
                <a:defRPr/>
              </a:pPr>
              <a:t>4/26/2023</a:t>
            </a:fld>
            <a:endParaRPr lang="en-US" altLang="x-none"/>
          </a:p>
        </p:txBody>
      </p:sp>
      <p:sp>
        <p:nvSpPr>
          <p:cNvPr id="4" name="Footer Placeholder 3">
            <a:extLst>
              <a:ext uri="{FF2B5EF4-FFF2-40B4-BE49-F238E27FC236}">
                <a16:creationId xmlns:a16="http://schemas.microsoft.com/office/drawing/2014/main" id="{66782845-9FBA-EDDE-B854-66FDDBA3C92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4A16C24F-FB71-5D78-5C1E-7CD73E5F6BC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11A9BAF-A698-1146-981B-C85324CCFE6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E68867-7D60-3B30-C28A-BEC4C794A8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C9D81ED2-C8ED-2944-0653-AEF77E1C64D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58BC40EE-9110-584C-8CE9-7B2DF267B7D9}" type="datetime1">
              <a:rPr lang="en-US" altLang="x-none"/>
              <a:pPr>
                <a:defRPr/>
              </a:pPr>
              <a:t>4/26/2023</a:t>
            </a:fld>
            <a:endParaRPr lang="en-US" altLang="x-none"/>
          </a:p>
        </p:txBody>
      </p:sp>
      <p:sp>
        <p:nvSpPr>
          <p:cNvPr id="4" name="Slide Image Placeholder 3">
            <a:extLst>
              <a:ext uri="{FF2B5EF4-FFF2-40B4-BE49-F238E27FC236}">
                <a16:creationId xmlns:a16="http://schemas.microsoft.com/office/drawing/2014/main" id="{A980642D-1735-601F-27B0-FEFBA15E0F8E}"/>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BCC8DE-22BA-AA71-4BE4-01EFE3C5E74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C91F8E-050B-0FE9-110E-8448CF9FED9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8AFA33F4-F60D-5B93-6C97-023465C730E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E8A4324-76AF-2D4F-BD85-6273A5C4D7B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6E71309-E5D6-41B3-0134-1DA52025A7CE}"/>
              </a:ext>
            </a:extLst>
          </p:cNvPr>
          <p:cNvSpPr>
            <a:spLocks noGrp="1"/>
          </p:cNvSpPr>
          <p:nvPr>
            <p:ph type="dt" sz="half" idx="10"/>
          </p:nvPr>
        </p:nvSpPr>
        <p:spPr/>
        <p:txBody>
          <a:bodyPr/>
          <a:lstStyle>
            <a:lvl1pPr>
              <a:defRPr/>
            </a:lvl1pPr>
          </a:lstStyle>
          <a:p>
            <a:pPr>
              <a:defRPr/>
            </a:pPr>
            <a:fld id="{21B5EBE2-291C-DE40-B198-FD37D1B9A182}"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53B73A1D-9896-FB45-F910-C1760C8528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0F5329-F797-762E-EDD4-589AD99DDCEF}"/>
              </a:ext>
            </a:extLst>
          </p:cNvPr>
          <p:cNvSpPr>
            <a:spLocks noGrp="1"/>
          </p:cNvSpPr>
          <p:nvPr>
            <p:ph type="sldNum" sz="quarter" idx="12"/>
          </p:nvPr>
        </p:nvSpPr>
        <p:spPr/>
        <p:txBody>
          <a:bodyPr/>
          <a:lstStyle>
            <a:lvl1pPr>
              <a:defRPr/>
            </a:lvl1pPr>
          </a:lstStyle>
          <a:p>
            <a:fld id="{13E3AF13-BCB0-5E41-8129-B54147D8D266}" type="slidenum">
              <a:rPr lang="en-US" altLang="en-US"/>
              <a:pPr/>
              <a:t>‹#›</a:t>
            </a:fld>
            <a:endParaRPr lang="en-US" altLang="en-US"/>
          </a:p>
        </p:txBody>
      </p:sp>
    </p:spTree>
    <p:extLst>
      <p:ext uri="{BB962C8B-B14F-4D97-AF65-F5344CB8AC3E}">
        <p14:creationId xmlns:p14="http://schemas.microsoft.com/office/powerpoint/2010/main" val="122765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0A7AD-E625-3944-B47C-D0B1F2818001}"/>
              </a:ext>
            </a:extLst>
          </p:cNvPr>
          <p:cNvSpPr>
            <a:spLocks noGrp="1"/>
          </p:cNvSpPr>
          <p:nvPr>
            <p:ph type="dt" sz="half" idx="10"/>
          </p:nvPr>
        </p:nvSpPr>
        <p:spPr/>
        <p:txBody>
          <a:bodyPr/>
          <a:lstStyle>
            <a:lvl1pPr>
              <a:defRPr/>
            </a:lvl1pPr>
          </a:lstStyle>
          <a:p>
            <a:pPr>
              <a:defRPr/>
            </a:pPr>
            <a:fld id="{801037D8-D2BE-6046-A6D7-80EB64ABB1C7}"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9884B0A4-969F-31A9-80CF-113B103060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6D67F2-B299-0A2F-1DBA-184BEA614A82}"/>
              </a:ext>
            </a:extLst>
          </p:cNvPr>
          <p:cNvSpPr>
            <a:spLocks noGrp="1"/>
          </p:cNvSpPr>
          <p:nvPr>
            <p:ph type="sldNum" sz="quarter" idx="12"/>
          </p:nvPr>
        </p:nvSpPr>
        <p:spPr/>
        <p:txBody>
          <a:bodyPr/>
          <a:lstStyle>
            <a:lvl1pPr>
              <a:defRPr/>
            </a:lvl1pPr>
          </a:lstStyle>
          <a:p>
            <a:fld id="{C572674A-6168-114D-AB6F-062F6AC298C6}" type="slidenum">
              <a:rPr lang="en-US" altLang="en-US"/>
              <a:pPr/>
              <a:t>‹#›</a:t>
            </a:fld>
            <a:endParaRPr lang="en-US" altLang="en-US"/>
          </a:p>
        </p:txBody>
      </p:sp>
    </p:spTree>
    <p:extLst>
      <p:ext uri="{BB962C8B-B14F-4D97-AF65-F5344CB8AC3E}">
        <p14:creationId xmlns:p14="http://schemas.microsoft.com/office/powerpoint/2010/main" val="83680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BF435-8C2D-CA16-7741-A97EA52884D8}"/>
              </a:ext>
            </a:extLst>
          </p:cNvPr>
          <p:cNvSpPr>
            <a:spLocks noGrp="1"/>
          </p:cNvSpPr>
          <p:nvPr>
            <p:ph type="dt" sz="half" idx="10"/>
          </p:nvPr>
        </p:nvSpPr>
        <p:spPr/>
        <p:txBody>
          <a:bodyPr/>
          <a:lstStyle>
            <a:lvl1pPr>
              <a:defRPr/>
            </a:lvl1pPr>
          </a:lstStyle>
          <a:p>
            <a:pPr>
              <a:defRPr/>
            </a:pPr>
            <a:fld id="{BB8A442C-1312-E340-993D-46D45F4D9D04}"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EF822F0F-1B3C-D34F-60D0-EB72483B8E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8A1E51C-3FB5-923F-0F10-A8CE7ED7640D}"/>
              </a:ext>
            </a:extLst>
          </p:cNvPr>
          <p:cNvSpPr>
            <a:spLocks noGrp="1"/>
          </p:cNvSpPr>
          <p:nvPr>
            <p:ph type="sldNum" sz="quarter" idx="12"/>
          </p:nvPr>
        </p:nvSpPr>
        <p:spPr/>
        <p:txBody>
          <a:bodyPr/>
          <a:lstStyle>
            <a:lvl1pPr>
              <a:defRPr/>
            </a:lvl1pPr>
          </a:lstStyle>
          <a:p>
            <a:fld id="{C42DF491-51F4-0F4C-8901-F90C2B840967}" type="slidenum">
              <a:rPr lang="en-US" altLang="en-US"/>
              <a:pPr/>
              <a:t>‹#›</a:t>
            </a:fld>
            <a:endParaRPr lang="en-US" altLang="en-US"/>
          </a:p>
        </p:txBody>
      </p:sp>
    </p:spTree>
    <p:extLst>
      <p:ext uri="{BB962C8B-B14F-4D97-AF65-F5344CB8AC3E}">
        <p14:creationId xmlns:p14="http://schemas.microsoft.com/office/powerpoint/2010/main" val="338304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FB88E-D4CC-472A-D422-A33C5EA07798}"/>
              </a:ext>
            </a:extLst>
          </p:cNvPr>
          <p:cNvSpPr>
            <a:spLocks noGrp="1"/>
          </p:cNvSpPr>
          <p:nvPr>
            <p:ph type="dt" sz="half" idx="10"/>
          </p:nvPr>
        </p:nvSpPr>
        <p:spPr/>
        <p:txBody>
          <a:bodyPr/>
          <a:lstStyle>
            <a:lvl1pPr>
              <a:defRPr/>
            </a:lvl1pPr>
          </a:lstStyle>
          <a:p>
            <a:pPr>
              <a:defRPr/>
            </a:pPr>
            <a:fld id="{96FB83B6-CEF2-454F-B999-AC71519271F5}"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7EAF751C-9B79-A64B-79C0-F1FEE646F79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EA526C-A6AB-E779-04E2-80E786690FD4}"/>
              </a:ext>
            </a:extLst>
          </p:cNvPr>
          <p:cNvSpPr>
            <a:spLocks noGrp="1"/>
          </p:cNvSpPr>
          <p:nvPr>
            <p:ph type="sldNum" sz="quarter" idx="12"/>
          </p:nvPr>
        </p:nvSpPr>
        <p:spPr/>
        <p:txBody>
          <a:bodyPr/>
          <a:lstStyle>
            <a:lvl1pPr>
              <a:defRPr/>
            </a:lvl1pPr>
          </a:lstStyle>
          <a:p>
            <a:fld id="{E3E53B64-567E-0A41-93CE-1C573E5AFD2F}" type="slidenum">
              <a:rPr lang="en-US" altLang="en-US"/>
              <a:pPr/>
              <a:t>‹#›</a:t>
            </a:fld>
            <a:endParaRPr lang="en-US" altLang="en-US"/>
          </a:p>
        </p:txBody>
      </p:sp>
    </p:spTree>
    <p:extLst>
      <p:ext uri="{BB962C8B-B14F-4D97-AF65-F5344CB8AC3E}">
        <p14:creationId xmlns:p14="http://schemas.microsoft.com/office/powerpoint/2010/main" val="75647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9E69B-3141-C741-6F01-4A1654D98B5F}"/>
              </a:ext>
            </a:extLst>
          </p:cNvPr>
          <p:cNvSpPr>
            <a:spLocks noGrp="1"/>
          </p:cNvSpPr>
          <p:nvPr>
            <p:ph type="dt" sz="half" idx="10"/>
          </p:nvPr>
        </p:nvSpPr>
        <p:spPr/>
        <p:txBody>
          <a:bodyPr/>
          <a:lstStyle>
            <a:lvl1pPr>
              <a:defRPr/>
            </a:lvl1pPr>
          </a:lstStyle>
          <a:p>
            <a:pPr>
              <a:defRPr/>
            </a:pPr>
            <a:fld id="{9397609A-300B-A348-A67F-BDEE5985941E}"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A64FA5DF-2572-0E47-103C-DF7AB1B552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4CC95E-B68D-202C-0E9E-A00FA5ABF314}"/>
              </a:ext>
            </a:extLst>
          </p:cNvPr>
          <p:cNvSpPr>
            <a:spLocks noGrp="1"/>
          </p:cNvSpPr>
          <p:nvPr>
            <p:ph type="sldNum" sz="quarter" idx="12"/>
          </p:nvPr>
        </p:nvSpPr>
        <p:spPr/>
        <p:txBody>
          <a:bodyPr/>
          <a:lstStyle>
            <a:lvl1pPr>
              <a:defRPr/>
            </a:lvl1pPr>
          </a:lstStyle>
          <a:p>
            <a:fld id="{7362BB4C-D1DB-0740-A943-AD0275CAEE14}" type="slidenum">
              <a:rPr lang="en-US" altLang="en-US"/>
              <a:pPr/>
              <a:t>‹#›</a:t>
            </a:fld>
            <a:endParaRPr lang="en-US" altLang="en-US"/>
          </a:p>
        </p:txBody>
      </p:sp>
    </p:spTree>
    <p:extLst>
      <p:ext uri="{BB962C8B-B14F-4D97-AF65-F5344CB8AC3E}">
        <p14:creationId xmlns:p14="http://schemas.microsoft.com/office/powerpoint/2010/main" val="21949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77E7014-9761-8C15-5075-C0793B6E2AD6}"/>
              </a:ext>
            </a:extLst>
          </p:cNvPr>
          <p:cNvSpPr>
            <a:spLocks noGrp="1"/>
          </p:cNvSpPr>
          <p:nvPr>
            <p:ph type="dt" sz="half" idx="10"/>
          </p:nvPr>
        </p:nvSpPr>
        <p:spPr/>
        <p:txBody>
          <a:bodyPr/>
          <a:lstStyle>
            <a:lvl1pPr>
              <a:defRPr/>
            </a:lvl1pPr>
          </a:lstStyle>
          <a:p>
            <a:pPr>
              <a:defRPr/>
            </a:pPr>
            <a:fld id="{E113AB56-DE93-DB48-B1A3-38AD15C30FDA}" type="datetime1">
              <a:rPr lang="en-US" altLang="x-none"/>
              <a:pPr>
                <a:defRPr/>
              </a:pPr>
              <a:t>4/26/2023</a:t>
            </a:fld>
            <a:endParaRPr lang="en-US" altLang="x-none"/>
          </a:p>
        </p:txBody>
      </p:sp>
      <p:sp>
        <p:nvSpPr>
          <p:cNvPr id="6" name="Footer Placeholder 4">
            <a:extLst>
              <a:ext uri="{FF2B5EF4-FFF2-40B4-BE49-F238E27FC236}">
                <a16:creationId xmlns:a16="http://schemas.microsoft.com/office/drawing/2014/main" id="{7685CC77-D562-8301-A7BB-549B1954E12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5FB299-FEB7-D4A0-65D5-422E54EAA9B0}"/>
              </a:ext>
            </a:extLst>
          </p:cNvPr>
          <p:cNvSpPr>
            <a:spLocks noGrp="1"/>
          </p:cNvSpPr>
          <p:nvPr>
            <p:ph type="sldNum" sz="quarter" idx="12"/>
          </p:nvPr>
        </p:nvSpPr>
        <p:spPr/>
        <p:txBody>
          <a:bodyPr/>
          <a:lstStyle>
            <a:lvl1pPr>
              <a:defRPr/>
            </a:lvl1pPr>
          </a:lstStyle>
          <a:p>
            <a:fld id="{182123A9-0CC9-1548-A8AE-311E472C8A02}" type="slidenum">
              <a:rPr lang="en-US" altLang="en-US"/>
              <a:pPr/>
              <a:t>‹#›</a:t>
            </a:fld>
            <a:endParaRPr lang="en-US" altLang="en-US"/>
          </a:p>
        </p:txBody>
      </p:sp>
    </p:spTree>
    <p:extLst>
      <p:ext uri="{BB962C8B-B14F-4D97-AF65-F5344CB8AC3E}">
        <p14:creationId xmlns:p14="http://schemas.microsoft.com/office/powerpoint/2010/main" val="38848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D4C1FEA-2D91-6E80-AFDB-1D7B20C250F8}"/>
              </a:ext>
            </a:extLst>
          </p:cNvPr>
          <p:cNvSpPr>
            <a:spLocks noGrp="1"/>
          </p:cNvSpPr>
          <p:nvPr>
            <p:ph type="dt" sz="half" idx="10"/>
          </p:nvPr>
        </p:nvSpPr>
        <p:spPr/>
        <p:txBody>
          <a:bodyPr/>
          <a:lstStyle>
            <a:lvl1pPr>
              <a:defRPr/>
            </a:lvl1pPr>
          </a:lstStyle>
          <a:p>
            <a:pPr>
              <a:defRPr/>
            </a:pPr>
            <a:fld id="{90F96485-12BC-524B-8F2B-7D17D2DDC2E6}" type="datetime1">
              <a:rPr lang="en-US" altLang="x-none"/>
              <a:pPr>
                <a:defRPr/>
              </a:pPr>
              <a:t>4/26/2023</a:t>
            </a:fld>
            <a:endParaRPr lang="en-US" altLang="x-none"/>
          </a:p>
        </p:txBody>
      </p:sp>
      <p:sp>
        <p:nvSpPr>
          <p:cNvPr id="8" name="Footer Placeholder 4">
            <a:extLst>
              <a:ext uri="{FF2B5EF4-FFF2-40B4-BE49-F238E27FC236}">
                <a16:creationId xmlns:a16="http://schemas.microsoft.com/office/drawing/2014/main" id="{547E6DA5-7439-82BB-ED01-917D44BEE8E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CB58922-E366-F01A-4AE3-6D0951FA33E6}"/>
              </a:ext>
            </a:extLst>
          </p:cNvPr>
          <p:cNvSpPr>
            <a:spLocks noGrp="1"/>
          </p:cNvSpPr>
          <p:nvPr>
            <p:ph type="sldNum" sz="quarter" idx="12"/>
          </p:nvPr>
        </p:nvSpPr>
        <p:spPr/>
        <p:txBody>
          <a:bodyPr/>
          <a:lstStyle>
            <a:lvl1pPr>
              <a:defRPr/>
            </a:lvl1pPr>
          </a:lstStyle>
          <a:p>
            <a:fld id="{8E4C1D41-C703-F04F-8A19-BD074767E4CF}" type="slidenum">
              <a:rPr lang="en-US" altLang="en-US"/>
              <a:pPr/>
              <a:t>‹#›</a:t>
            </a:fld>
            <a:endParaRPr lang="en-US" altLang="en-US"/>
          </a:p>
        </p:txBody>
      </p:sp>
    </p:spTree>
    <p:extLst>
      <p:ext uri="{BB962C8B-B14F-4D97-AF65-F5344CB8AC3E}">
        <p14:creationId xmlns:p14="http://schemas.microsoft.com/office/powerpoint/2010/main" val="207739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2BB6281-D69E-6690-EE1F-C51CFAFF68A0}"/>
              </a:ext>
            </a:extLst>
          </p:cNvPr>
          <p:cNvSpPr>
            <a:spLocks noGrp="1"/>
          </p:cNvSpPr>
          <p:nvPr>
            <p:ph type="dt" sz="half" idx="10"/>
          </p:nvPr>
        </p:nvSpPr>
        <p:spPr/>
        <p:txBody>
          <a:bodyPr/>
          <a:lstStyle>
            <a:lvl1pPr>
              <a:defRPr/>
            </a:lvl1pPr>
          </a:lstStyle>
          <a:p>
            <a:pPr>
              <a:defRPr/>
            </a:pPr>
            <a:fld id="{9018E207-1A24-334A-ABE5-3BF5E6F390A0}" type="datetime1">
              <a:rPr lang="en-US" altLang="x-none"/>
              <a:pPr>
                <a:defRPr/>
              </a:pPr>
              <a:t>4/26/2023</a:t>
            </a:fld>
            <a:endParaRPr lang="en-US" altLang="x-none"/>
          </a:p>
        </p:txBody>
      </p:sp>
      <p:sp>
        <p:nvSpPr>
          <p:cNvPr id="4" name="Footer Placeholder 4">
            <a:extLst>
              <a:ext uri="{FF2B5EF4-FFF2-40B4-BE49-F238E27FC236}">
                <a16:creationId xmlns:a16="http://schemas.microsoft.com/office/drawing/2014/main" id="{282CB6EF-BA2E-0E65-5C45-536DD35BB5C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790CB9F-B62A-DFC5-C1CB-1DC1A2AC6390}"/>
              </a:ext>
            </a:extLst>
          </p:cNvPr>
          <p:cNvSpPr>
            <a:spLocks noGrp="1"/>
          </p:cNvSpPr>
          <p:nvPr>
            <p:ph type="sldNum" sz="quarter" idx="12"/>
          </p:nvPr>
        </p:nvSpPr>
        <p:spPr/>
        <p:txBody>
          <a:bodyPr/>
          <a:lstStyle>
            <a:lvl1pPr>
              <a:defRPr/>
            </a:lvl1pPr>
          </a:lstStyle>
          <a:p>
            <a:fld id="{2C922634-78AC-D247-B3E6-F483433C94B3}" type="slidenum">
              <a:rPr lang="en-US" altLang="en-US"/>
              <a:pPr/>
              <a:t>‹#›</a:t>
            </a:fld>
            <a:endParaRPr lang="en-US" altLang="en-US"/>
          </a:p>
        </p:txBody>
      </p:sp>
    </p:spTree>
    <p:extLst>
      <p:ext uri="{BB962C8B-B14F-4D97-AF65-F5344CB8AC3E}">
        <p14:creationId xmlns:p14="http://schemas.microsoft.com/office/powerpoint/2010/main" val="328987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96678F8-26D2-CFC1-0798-A4BDAE0C6C8C}"/>
              </a:ext>
            </a:extLst>
          </p:cNvPr>
          <p:cNvSpPr>
            <a:spLocks noGrp="1"/>
          </p:cNvSpPr>
          <p:nvPr>
            <p:ph type="dt" sz="half" idx="10"/>
          </p:nvPr>
        </p:nvSpPr>
        <p:spPr/>
        <p:txBody>
          <a:bodyPr/>
          <a:lstStyle>
            <a:lvl1pPr>
              <a:defRPr/>
            </a:lvl1pPr>
          </a:lstStyle>
          <a:p>
            <a:pPr>
              <a:defRPr/>
            </a:pPr>
            <a:fld id="{B9156B81-955D-1540-9B89-C7288018B129}" type="datetime1">
              <a:rPr lang="en-US" altLang="x-none"/>
              <a:pPr>
                <a:defRPr/>
              </a:pPr>
              <a:t>4/26/2023</a:t>
            </a:fld>
            <a:endParaRPr lang="en-US" altLang="x-none"/>
          </a:p>
        </p:txBody>
      </p:sp>
      <p:sp>
        <p:nvSpPr>
          <p:cNvPr id="3" name="Footer Placeholder 4">
            <a:extLst>
              <a:ext uri="{FF2B5EF4-FFF2-40B4-BE49-F238E27FC236}">
                <a16:creationId xmlns:a16="http://schemas.microsoft.com/office/drawing/2014/main" id="{8E426088-D451-179B-13C7-36C653F5A93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7060CF0-36CD-8BA5-403E-5FC1C4954DF3}"/>
              </a:ext>
            </a:extLst>
          </p:cNvPr>
          <p:cNvSpPr>
            <a:spLocks noGrp="1"/>
          </p:cNvSpPr>
          <p:nvPr>
            <p:ph type="sldNum" sz="quarter" idx="12"/>
          </p:nvPr>
        </p:nvSpPr>
        <p:spPr/>
        <p:txBody>
          <a:bodyPr/>
          <a:lstStyle>
            <a:lvl1pPr>
              <a:defRPr/>
            </a:lvl1pPr>
          </a:lstStyle>
          <a:p>
            <a:fld id="{A80F9C15-C218-E44C-B509-55ED7DB193A2}" type="slidenum">
              <a:rPr lang="en-US" altLang="en-US"/>
              <a:pPr/>
              <a:t>‹#›</a:t>
            </a:fld>
            <a:endParaRPr lang="en-US" altLang="en-US"/>
          </a:p>
        </p:txBody>
      </p:sp>
    </p:spTree>
    <p:extLst>
      <p:ext uri="{BB962C8B-B14F-4D97-AF65-F5344CB8AC3E}">
        <p14:creationId xmlns:p14="http://schemas.microsoft.com/office/powerpoint/2010/main" val="184594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6C5E93EF-9A33-C55B-E014-49FF38EEED0A}"/>
              </a:ext>
            </a:extLst>
          </p:cNvPr>
          <p:cNvSpPr>
            <a:spLocks noGrp="1"/>
          </p:cNvSpPr>
          <p:nvPr>
            <p:ph type="dt" sz="half" idx="10"/>
          </p:nvPr>
        </p:nvSpPr>
        <p:spPr/>
        <p:txBody>
          <a:bodyPr/>
          <a:lstStyle>
            <a:lvl1pPr>
              <a:defRPr/>
            </a:lvl1pPr>
          </a:lstStyle>
          <a:p>
            <a:pPr>
              <a:defRPr/>
            </a:pPr>
            <a:fld id="{873CBE3D-68C5-5B41-B85A-5C54AB57FAD5}" type="datetime1">
              <a:rPr lang="en-US" altLang="x-none"/>
              <a:pPr>
                <a:defRPr/>
              </a:pPr>
              <a:t>4/26/2023</a:t>
            </a:fld>
            <a:endParaRPr lang="en-US" altLang="x-none"/>
          </a:p>
        </p:txBody>
      </p:sp>
      <p:sp>
        <p:nvSpPr>
          <p:cNvPr id="6" name="Footer Placeholder 4">
            <a:extLst>
              <a:ext uri="{FF2B5EF4-FFF2-40B4-BE49-F238E27FC236}">
                <a16:creationId xmlns:a16="http://schemas.microsoft.com/office/drawing/2014/main" id="{6AC9DEF4-F016-716B-5A2F-BAB50CC84BE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5E7CE2-47C4-0836-C4F4-D0B3546B4D24}"/>
              </a:ext>
            </a:extLst>
          </p:cNvPr>
          <p:cNvSpPr>
            <a:spLocks noGrp="1"/>
          </p:cNvSpPr>
          <p:nvPr>
            <p:ph type="sldNum" sz="quarter" idx="12"/>
          </p:nvPr>
        </p:nvSpPr>
        <p:spPr/>
        <p:txBody>
          <a:bodyPr/>
          <a:lstStyle>
            <a:lvl1pPr>
              <a:defRPr/>
            </a:lvl1pPr>
          </a:lstStyle>
          <a:p>
            <a:fld id="{DAC23781-BD90-414C-A770-A78EFD9AD14F}" type="slidenum">
              <a:rPr lang="en-US" altLang="en-US"/>
              <a:pPr/>
              <a:t>‹#›</a:t>
            </a:fld>
            <a:endParaRPr lang="en-US" altLang="en-US"/>
          </a:p>
        </p:txBody>
      </p:sp>
    </p:spTree>
    <p:extLst>
      <p:ext uri="{BB962C8B-B14F-4D97-AF65-F5344CB8AC3E}">
        <p14:creationId xmlns:p14="http://schemas.microsoft.com/office/powerpoint/2010/main" val="119787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05D66492-F2A1-80D6-259C-7E9E6EE6754A}"/>
              </a:ext>
            </a:extLst>
          </p:cNvPr>
          <p:cNvSpPr>
            <a:spLocks noGrp="1"/>
          </p:cNvSpPr>
          <p:nvPr>
            <p:ph type="dt" sz="half" idx="10"/>
          </p:nvPr>
        </p:nvSpPr>
        <p:spPr/>
        <p:txBody>
          <a:bodyPr/>
          <a:lstStyle>
            <a:lvl1pPr>
              <a:defRPr/>
            </a:lvl1pPr>
          </a:lstStyle>
          <a:p>
            <a:pPr>
              <a:defRPr/>
            </a:pPr>
            <a:fld id="{66877F7D-D447-104A-A10C-0DD233431050}" type="datetime1">
              <a:rPr lang="en-US" altLang="x-none"/>
              <a:pPr>
                <a:defRPr/>
              </a:pPr>
              <a:t>4/26/2023</a:t>
            </a:fld>
            <a:endParaRPr lang="en-US" altLang="x-none"/>
          </a:p>
        </p:txBody>
      </p:sp>
      <p:sp>
        <p:nvSpPr>
          <p:cNvPr id="6" name="Footer Placeholder 4">
            <a:extLst>
              <a:ext uri="{FF2B5EF4-FFF2-40B4-BE49-F238E27FC236}">
                <a16:creationId xmlns:a16="http://schemas.microsoft.com/office/drawing/2014/main" id="{7E0DC93A-735B-BD1D-B151-E86505D672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9C56D0-F30E-2653-16C1-C744F63C0C89}"/>
              </a:ext>
            </a:extLst>
          </p:cNvPr>
          <p:cNvSpPr>
            <a:spLocks noGrp="1"/>
          </p:cNvSpPr>
          <p:nvPr>
            <p:ph type="sldNum" sz="quarter" idx="12"/>
          </p:nvPr>
        </p:nvSpPr>
        <p:spPr/>
        <p:txBody>
          <a:bodyPr/>
          <a:lstStyle>
            <a:lvl1pPr>
              <a:defRPr/>
            </a:lvl1pPr>
          </a:lstStyle>
          <a:p>
            <a:fld id="{7FD4DDAC-277F-3146-A252-452ACFB96E46}" type="slidenum">
              <a:rPr lang="en-US" altLang="en-US"/>
              <a:pPr/>
              <a:t>‹#›</a:t>
            </a:fld>
            <a:endParaRPr lang="en-US" altLang="en-US"/>
          </a:p>
        </p:txBody>
      </p:sp>
    </p:spTree>
    <p:extLst>
      <p:ext uri="{BB962C8B-B14F-4D97-AF65-F5344CB8AC3E}">
        <p14:creationId xmlns:p14="http://schemas.microsoft.com/office/powerpoint/2010/main" val="257993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521B698-92DF-F0EC-7EE1-3981971B97A6}"/>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0984535-B17A-BB28-01BF-44FC25F01512}"/>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7DC3D45-02EC-C701-815D-D0A7636AA4B4}"/>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smtClean="0">
                <a:solidFill>
                  <a:srgbClr val="898989"/>
                </a:solidFill>
                <a:latin typeface="Arial" charset="0"/>
                <a:ea typeface="ＭＳ Ｐゴシック" charset="-128"/>
              </a:defRPr>
            </a:lvl1pPr>
          </a:lstStyle>
          <a:p>
            <a:pPr>
              <a:defRPr/>
            </a:pPr>
            <a:fld id="{83D62315-91FA-F14C-8E67-C68F80EA3917}" type="datetime1">
              <a:rPr lang="en-US" altLang="x-none"/>
              <a:pPr>
                <a:defRPr/>
              </a:pPr>
              <a:t>4/26/2023</a:t>
            </a:fld>
            <a:endParaRPr lang="en-US" altLang="x-none"/>
          </a:p>
        </p:txBody>
      </p:sp>
      <p:sp>
        <p:nvSpPr>
          <p:cNvPr id="5" name="Footer Placeholder 4">
            <a:extLst>
              <a:ext uri="{FF2B5EF4-FFF2-40B4-BE49-F238E27FC236}">
                <a16:creationId xmlns:a16="http://schemas.microsoft.com/office/drawing/2014/main" id="{280D2CAA-100F-0076-57FD-83A79CCEE1A7}"/>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E12D439A-4A20-F249-605A-EF40D9E0DCCC}"/>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fld id="{5E0455BB-CEA1-3B4A-8A9E-ADB70503F8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a:extLst>
              <a:ext uri="{FF2B5EF4-FFF2-40B4-BE49-F238E27FC236}">
                <a16:creationId xmlns:a16="http://schemas.microsoft.com/office/drawing/2014/main" id="{38DC08E7-E70F-0BDA-766C-CA62ABA7CBDB}"/>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439E98E7-5CAD-017C-8A1A-7A74D2F1FE16}"/>
                </a:ext>
              </a:extLst>
            </p:cNvPr>
            <p:cNvSpPr/>
            <p:nvPr/>
          </p:nvSpPr>
          <p:spPr>
            <a:xfrm>
              <a:off x="0" y="0"/>
              <a:ext cx="31089600" cy="43891200"/>
            </a:xfrm>
            <a:prstGeom prst="rect">
              <a:avLst/>
            </a:prstGeom>
            <a:solidFill>
              <a:srgbClr val="A32638"/>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F4E6707-2EFF-F7FA-39FB-DA6EB5D22B3F}"/>
                </a:ext>
              </a:extLst>
            </p:cNvPr>
            <p:cNvSpPr/>
            <p:nvPr/>
          </p:nvSpPr>
          <p:spPr>
            <a:xfrm>
              <a:off x="777875" y="5486400"/>
              <a:ext cx="29624338" cy="37033200"/>
            </a:xfrm>
            <a:prstGeom prst="rect">
              <a:avLst/>
            </a:prstGeom>
            <a:solidFill>
              <a:schemeClr val="bg1"/>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514ED71-D714-C74D-9BD5-9DBD43B33BF7}"/>
                </a:ext>
              </a:extLst>
            </p:cNvPr>
            <p:cNvSpPr/>
            <p:nvPr/>
          </p:nvSpPr>
          <p:spPr>
            <a:xfrm>
              <a:off x="777875" y="777875"/>
              <a:ext cx="29625925" cy="4114800"/>
            </a:xfrm>
            <a:prstGeom prst="rect">
              <a:avLst/>
            </a:prstGeom>
            <a:solidFill>
              <a:schemeClr val="bg1"/>
            </a:solid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15362" name="Title 10">
            <a:extLst>
              <a:ext uri="{FF2B5EF4-FFF2-40B4-BE49-F238E27FC236}">
                <a16:creationId xmlns:a16="http://schemas.microsoft.com/office/drawing/2014/main" id="{D14B22FD-1ABD-BB57-A836-B41D5D530700}"/>
              </a:ext>
            </a:extLst>
          </p:cNvPr>
          <p:cNvSpPr>
            <a:spLocks noGrp="1"/>
          </p:cNvSpPr>
          <p:nvPr>
            <p:ph type="title"/>
          </p:nvPr>
        </p:nvSpPr>
        <p:spPr>
          <a:xfrm>
            <a:off x="1295400" y="914400"/>
            <a:ext cx="21869400" cy="3768725"/>
          </a:xfrm>
        </p:spPr>
        <p:txBody>
          <a:bodyPr/>
          <a:lstStyle/>
          <a:p>
            <a:pPr eaLnBrk="1" hangingPunct="1"/>
            <a:r>
              <a:rPr lang="en-US" altLang="en-US" sz="11900" b="1" dirty="0">
                <a:ea typeface="ＭＳ Ｐゴシック" panose="020B0600070205080204" pitchFamily="34" charset="-128"/>
              </a:rPr>
              <a:t>Medical Assistant</a:t>
            </a:r>
            <a:br>
              <a:rPr lang="en-US" altLang="en-US" sz="11900" dirty="0">
                <a:ea typeface="ＭＳ Ｐゴシック" panose="020B0600070205080204" pitchFamily="34" charset="-128"/>
              </a:rPr>
            </a:br>
            <a:r>
              <a:rPr lang="en-US" altLang="en-US" sz="7200" b="1" dirty="0">
                <a:ea typeface="ＭＳ Ｐゴシック" panose="020B0600070205080204" pitchFamily="34" charset="-128"/>
              </a:rPr>
              <a:t>Instant Medical Advice</a:t>
            </a:r>
            <a:br>
              <a:rPr lang="en-US" altLang="en-US" sz="11900" dirty="0">
                <a:ea typeface="ＭＳ Ｐゴシック" panose="020B0600070205080204" pitchFamily="34" charset="-128"/>
              </a:rPr>
            </a:br>
            <a:r>
              <a:rPr lang="en-US" altLang="en-US" sz="6000" dirty="0">
                <a:ea typeface="ＭＳ Ｐゴシック" panose="020B0600070205080204" pitchFamily="34" charset="-128"/>
              </a:rPr>
              <a:t>Contributors: </a:t>
            </a:r>
            <a:r>
              <a:rPr lang="en-US" altLang="en-US" sz="6000" dirty="0" err="1">
                <a:ea typeface="ＭＳ Ｐゴシック" panose="020B0600070205080204" pitchFamily="34" charset="-128"/>
              </a:rPr>
              <a:t>Athina</a:t>
            </a:r>
            <a:r>
              <a:rPr lang="en-US" altLang="en-US" sz="6000" dirty="0">
                <a:ea typeface="ＭＳ Ｐゴシック" panose="020B0600070205080204" pitchFamily="34" charset="-128"/>
              </a:rPr>
              <a:t> Cordero, Thomas Cruz, Phillip (</a:t>
            </a:r>
            <a:r>
              <a:rPr lang="en-US" altLang="en-US" sz="6000" dirty="0" err="1">
                <a:ea typeface="ＭＳ Ｐゴシック" panose="020B0600070205080204" pitchFamily="34" charset="-128"/>
              </a:rPr>
              <a:t>Arash</a:t>
            </a:r>
            <a:r>
              <a:rPr lang="en-US" altLang="en-US" sz="6000" dirty="0">
                <a:ea typeface="ＭＳ Ｐゴシック" panose="020B0600070205080204" pitchFamily="34" charset="-128"/>
              </a:rPr>
              <a:t>) Mirian</a:t>
            </a:r>
          </a:p>
        </p:txBody>
      </p:sp>
      <p:sp>
        <p:nvSpPr>
          <p:cNvPr id="15365" name="Content Placeholder 12">
            <a:extLst>
              <a:ext uri="{FF2B5EF4-FFF2-40B4-BE49-F238E27FC236}">
                <a16:creationId xmlns:a16="http://schemas.microsoft.com/office/drawing/2014/main" id="{9DDE3B07-79B4-0A94-1D4F-CFA2DBE8F17C}"/>
              </a:ext>
            </a:extLst>
          </p:cNvPr>
          <p:cNvSpPr txBox="1">
            <a:spLocks/>
          </p:cNvSpPr>
          <p:nvPr/>
        </p:nvSpPr>
        <p:spPr bwMode="auto">
          <a:xfrm>
            <a:off x="1079849" y="30101139"/>
            <a:ext cx="14401800" cy="12029930"/>
          </a:xfrm>
          <a:prstGeom prst="rect">
            <a:avLst/>
          </a:prstGeom>
          <a:noFill/>
          <a:ln w="57150">
            <a:solidFill>
              <a:schemeClr val="tx1">
                <a:lumMod val="75000"/>
                <a:lumOff val="25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b="1" dirty="0"/>
              <a:t>Data &amp; Scope</a:t>
            </a:r>
          </a:p>
          <a:p>
            <a:pPr marL="349250" indent="-349250" eaLnBrk="1" hangingPunct="1"/>
            <a:r>
              <a:rPr lang="en-US" altLang="en-US" sz="5400" dirty="0"/>
              <a:t>The data was sourced from Kaggle and contains information on diseases, their symptoms, and precautions to be taken.</a:t>
            </a:r>
          </a:p>
          <a:p>
            <a:pPr marL="349250" indent="-349250" eaLnBrk="1" hangingPunct="1"/>
            <a:r>
              <a:rPr lang="en-US" altLang="en-US" sz="5400" dirty="0"/>
              <a:t>The dataset was preprocessed and cleaned by the provider</a:t>
            </a:r>
          </a:p>
          <a:p>
            <a:pPr marL="349250" indent="-349250" eaLnBrk="1" hangingPunct="1"/>
            <a:r>
              <a:rPr lang="en-US" altLang="en-US" sz="5400" dirty="0"/>
              <a:t>There are a total of 135 symptoms accounted for in the data for over 40 prognoses.</a:t>
            </a:r>
          </a:p>
          <a:p>
            <a:pPr marL="349250" indent="-349250" eaLnBrk="1" hangingPunct="1"/>
            <a:r>
              <a:rPr lang="en-US" altLang="en-US" sz="5400" dirty="0"/>
              <a:t>Chronic diseases are the most prevalent and modifiable types of diseases. This proof of concept will demonstrate the ability to predict one of these diseases, in particular diabetes. </a:t>
            </a:r>
          </a:p>
          <a:p>
            <a:pPr eaLnBrk="1" hangingPunct="1"/>
            <a:endParaRPr lang="en-US" altLang="en-US" sz="5400" dirty="0"/>
          </a:p>
        </p:txBody>
      </p:sp>
      <p:sp>
        <p:nvSpPr>
          <p:cNvPr id="15366" name="Content Placeholder 12">
            <a:extLst>
              <a:ext uri="{FF2B5EF4-FFF2-40B4-BE49-F238E27FC236}">
                <a16:creationId xmlns:a16="http://schemas.microsoft.com/office/drawing/2014/main" id="{81D0246D-98BC-26CF-9A1D-B9F7F53264E6}"/>
              </a:ext>
            </a:extLst>
          </p:cNvPr>
          <p:cNvSpPr txBox="1">
            <a:spLocks/>
          </p:cNvSpPr>
          <p:nvPr/>
        </p:nvSpPr>
        <p:spPr bwMode="auto">
          <a:xfrm>
            <a:off x="15773401" y="33604200"/>
            <a:ext cx="14293515" cy="8526869"/>
          </a:xfrm>
          <a:prstGeom prst="rect">
            <a:avLst/>
          </a:prstGeom>
          <a:noFill/>
          <a:ln w="57150">
            <a:solidFill>
              <a:schemeClr val="tx1">
                <a:lumMod val="75000"/>
                <a:lumOff val="25000"/>
              </a:schemeClr>
            </a:solidFill>
            <a:miter lim="800000"/>
            <a:headEnd/>
            <a:tailEnd/>
          </a:ln>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b="1" dirty="0"/>
              <a:t>Future Scope</a:t>
            </a:r>
          </a:p>
          <a:p>
            <a:pPr marL="512763" indent="-512763" eaLnBrk="1" hangingPunct="1"/>
            <a:r>
              <a:rPr lang="en-US" altLang="en-US" sz="5400" dirty="0"/>
              <a:t>Improve the classification model with more data from multiple healthcare institutes across the country. </a:t>
            </a:r>
          </a:p>
          <a:p>
            <a:pPr marL="512763" indent="-512763" eaLnBrk="1" hangingPunct="1"/>
            <a:r>
              <a:rPr lang="en-US" altLang="en-US" sz="5400" dirty="0"/>
              <a:t>Look to develop partnerships that can draw on specialty devices such as remote blood pressure or heart rate monitoring, or activity tracking to expand the breadth and depth of data improving the accuracy through our app.</a:t>
            </a:r>
          </a:p>
        </p:txBody>
      </p:sp>
      <p:sp>
        <p:nvSpPr>
          <p:cNvPr id="15367" name="Text Box 13">
            <a:extLst>
              <a:ext uri="{FF2B5EF4-FFF2-40B4-BE49-F238E27FC236}">
                <a16:creationId xmlns:a16="http://schemas.microsoft.com/office/drawing/2014/main" id="{20842D39-B439-B41B-4F14-F0CFBEAC119D}"/>
              </a:ext>
            </a:extLst>
          </p:cNvPr>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15368" name="Line 15">
            <a:extLst>
              <a:ext uri="{FF2B5EF4-FFF2-40B4-BE49-F238E27FC236}">
                <a16:creationId xmlns:a16="http://schemas.microsoft.com/office/drawing/2014/main" id="{89F99348-124F-DDBE-6109-6717B8203837}"/>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sp>
        <p:nvSpPr>
          <p:cNvPr id="15369" name="TextBox 1">
            <a:extLst>
              <a:ext uri="{FF2B5EF4-FFF2-40B4-BE49-F238E27FC236}">
                <a16:creationId xmlns:a16="http://schemas.microsoft.com/office/drawing/2014/main" id="{D7312337-98B6-A69B-B8BB-BAF027A25CB1}"/>
              </a:ext>
            </a:extLst>
          </p:cNvPr>
          <p:cNvSpPr txBox="1">
            <a:spLocks noChangeArrowheads="1"/>
          </p:cNvSpPr>
          <p:nvPr/>
        </p:nvSpPr>
        <p:spPr bwMode="auto">
          <a:xfrm>
            <a:off x="3200400" y="42756138"/>
            <a:ext cx="24634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http://www.stevens.edu/school-business/masters-programs/business-intelligence-analytics</a:t>
            </a:r>
          </a:p>
        </p:txBody>
      </p:sp>
      <p:pic>
        <p:nvPicPr>
          <p:cNvPr id="15370" name="Picture 2" descr="Stevens-Official-PMSColor-R.png">
            <a:extLst>
              <a:ext uri="{FF2B5EF4-FFF2-40B4-BE49-F238E27FC236}">
                <a16:creationId xmlns:a16="http://schemas.microsoft.com/office/drawing/2014/main" id="{9303B90E-C328-B8B7-5A5B-C30CB44039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2">
            <a:extLst>
              <a:ext uri="{FF2B5EF4-FFF2-40B4-BE49-F238E27FC236}">
                <a16:creationId xmlns:a16="http://schemas.microsoft.com/office/drawing/2014/main" id="{C3C8E7F8-201B-EFBC-435D-15A1BD42F2F2}"/>
              </a:ext>
            </a:extLst>
          </p:cNvPr>
          <p:cNvSpPr txBox="1">
            <a:spLocks/>
          </p:cNvSpPr>
          <p:nvPr/>
        </p:nvSpPr>
        <p:spPr bwMode="auto">
          <a:xfrm>
            <a:off x="1077399" y="18204413"/>
            <a:ext cx="14401800" cy="11700657"/>
          </a:xfrm>
          <a:prstGeom prst="rect">
            <a:avLst/>
          </a:prstGeom>
          <a:noFill/>
          <a:ln w="57150">
            <a:solidFill>
              <a:schemeClr val="tx1">
                <a:lumMod val="75000"/>
                <a:lumOff val="25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8800" b="1" dirty="0"/>
              <a:t>Impact/Goal</a:t>
            </a:r>
          </a:p>
          <a:p>
            <a:pPr marL="336550" indent="-336550" eaLnBrk="1" hangingPunct="1"/>
            <a:r>
              <a:rPr lang="en-US" altLang="en-US" sz="4800" dirty="0"/>
              <a:t>People in rural areas have several healthcare related issues that are unique and difficult to address.</a:t>
            </a:r>
          </a:p>
          <a:p>
            <a:pPr marL="336550" indent="-336550" eaLnBrk="1" hangingPunct="1"/>
            <a:r>
              <a:rPr lang="en-US" altLang="en-US" sz="4800" dirty="0"/>
              <a:t>Smart phones are ubiquitous with &gt;80% use in the United States. We can leverage the use of a chatbot through an app to access these individuals to provide the right care at the right time for the right person. </a:t>
            </a:r>
          </a:p>
          <a:p>
            <a:pPr marL="336550" indent="-336550" eaLnBrk="1" hangingPunct="1"/>
            <a:r>
              <a:rPr lang="en-US" altLang="en-US" sz="4800" dirty="0"/>
              <a:t>For the user: this intelligence can communicate naturally to provide affordable healthcare access despite education, age, location or internet access.</a:t>
            </a:r>
          </a:p>
          <a:p>
            <a:pPr marL="336550" indent="-336550" eaLnBrk="1" hangingPunct="1"/>
            <a:r>
              <a:rPr lang="en-US" altLang="en-US" sz="4800" dirty="0"/>
              <a:t>For the healthcare system: this can more economically service their communities meanwhile leveraging data and information from many reputable facilities across the country.</a:t>
            </a:r>
          </a:p>
          <a:p>
            <a:pPr marL="36661725" lvl="1" indent="-336550" eaLnBrk="1" hangingPunct="1"/>
            <a:endParaRPr lang="en-US" altLang="en-US" sz="3500" dirty="0"/>
          </a:p>
        </p:txBody>
      </p:sp>
      <p:sp>
        <p:nvSpPr>
          <p:cNvPr id="3" name="Content Placeholder 12">
            <a:extLst>
              <a:ext uri="{FF2B5EF4-FFF2-40B4-BE49-F238E27FC236}">
                <a16:creationId xmlns:a16="http://schemas.microsoft.com/office/drawing/2014/main" id="{2EEE9155-92CB-FF44-5B34-47974FE5911F}"/>
              </a:ext>
            </a:extLst>
          </p:cNvPr>
          <p:cNvSpPr txBox="1">
            <a:spLocks/>
          </p:cNvSpPr>
          <p:nvPr/>
        </p:nvSpPr>
        <p:spPr bwMode="auto">
          <a:xfrm>
            <a:off x="15773401" y="15894849"/>
            <a:ext cx="14249399" cy="17480751"/>
          </a:xfrm>
          <a:prstGeom prst="rect">
            <a:avLst/>
          </a:prstGeom>
          <a:noFill/>
          <a:ln w="57150">
            <a:solidFill>
              <a:schemeClr val="tx1">
                <a:lumMod val="75000"/>
                <a:lumOff val="25000"/>
              </a:schemeClr>
            </a:solidFill>
            <a:miter lim="800000"/>
            <a:headEnd/>
            <a:tailEnd/>
          </a:ln>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Architecture</a:t>
            </a:r>
            <a:endParaRPr lang="en-US" altLang="en-US" sz="5400" dirty="0"/>
          </a:p>
          <a:p>
            <a:pPr marL="36722050" lvl="1" indent="-396875" eaLnBrk="1" hangingPunct="1"/>
            <a:endParaRPr lang="en-US" altLang="en-US" sz="3500" dirty="0"/>
          </a:p>
          <a:p>
            <a:pPr eaLnBrk="1" hangingPunct="1"/>
            <a:endParaRPr lang="en-US" altLang="en-US" sz="13100" dirty="0"/>
          </a:p>
        </p:txBody>
      </p:sp>
      <p:sp>
        <p:nvSpPr>
          <p:cNvPr id="18" name="TextBox 17">
            <a:extLst>
              <a:ext uri="{FF2B5EF4-FFF2-40B4-BE49-F238E27FC236}">
                <a16:creationId xmlns:a16="http://schemas.microsoft.com/office/drawing/2014/main" id="{C8B5C35C-2A84-DC8B-E814-FCBC8BCDF352}"/>
              </a:ext>
            </a:extLst>
          </p:cNvPr>
          <p:cNvSpPr txBox="1"/>
          <p:nvPr/>
        </p:nvSpPr>
        <p:spPr>
          <a:xfrm>
            <a:off x="1078557" y="6096000"/>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Med Assist Chatbot</a:t>
            </a:r>
          </a:p>
        </p:txBody>
      </p:sp>
      <p:sp>
        <p:nvSpPr>
          <p:cNvPr id="19" name="TextBox 18">
            <a:extLst>
              <a:ext uri="{FF2B5EF4-FFF2-40B4-BE49-F238E27FC236}">
                <a16:creationId xmlns:a16="http://schemas.microsoft.com/office/drawing/2014/main" id="{BA48845B-FF5A-5B62-21EB-744753C76D1C}"/>
              </a:ext>
            </a:extLst>
          </p:cNvPr>
          <p:cNvSpPr txBox="1"/>
          <p:nvPr/>
        </p:nvSpPr>
        <p:spPr>
          <a:xfrm>
            <a:off x="1291281" y="18345042"/>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Impact &amp; Purpose</a:t>
            </a:r>
          </a:p>
        </p:txBody>
      </p:sp>
      <p:sp>
        <p:nvSpPr>
          <p:cNvPr id="20" name="TextBox 19">
            <a:extLst>
              <a:ext uri="{FF2B5EF4-FFF2-40B4-BE49-F238E27FC236}">
                <a16:creationId xmlns:a16="http://schemas.microsoft.com/office/drawing/2014/main" id="{4957FB38-651B-5D87-7697-BC40B3134673}"/>
              </a:ext>
            </a:extLst>
          </p:cNvPr>
          <p:cNvSpPr txBox="1"/>
          <p:nvPr/>
        </p:nvSpPr>
        <p:spPr>
          <a:xfrm>
            <a:off x="1291281" y="30252650"/>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Data &amp; Scope</a:t>
            </a:r>
          </a:p>
        </p:txBody>
      </p:sp>
      <p:sp>
        <p:nvSpPr>
          <p:cNvPr id="21" name="TextBox 20">
            <a:extLst>
              <a:ext uri="{FF2B5EF4-FFF2-40B4-BE49-F238E27FC236}">
                <a16:creationId xmlns:a16="http://schemas.microsoft.com/office/drawing/2014/main" id="{7565D8BC-8B61-F925-3BE1-29AC603187ED}"/>
              </a:ext>
            </a:extLst>
          </p:cNvPr>
          <p:cNvSpPr txBox="1"/>
          <p:nvPr/>
        </p:nvSpPr>
        <p:spPr>
          <a:xfrm>
            <a:off x="15590044" y="6099190"/>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Analysis</a:t>
            </a:r>
          </a:p>
        </p:txBody>
      </p:sp>
      <p:sp>
        <p:nvSpPr>
          <p:cNvPr id="22" name="TextBox 21">
            <a:extLst>
              <a:ext uri="{FF2B5EF4-FFF2-40B4-BE49-F238E27FC236}">
                <a16:creationId xmlns:a16="http://schemas.microsoft.com/office/drawing/2014/main" id="{90300BCA-6DD6-C8CB-1B83-5348F4813DD1}"/>
              </a:ext>
            </a:extLst>
          </p:cNvPr>
          <p:cNvSpPr txBox="1"/>
          <p:nvPr/>
        </p:nvSpPr>
        <p:spPr>
          <a:xfrm>
            <a:off x="15907699" y="16079450"/>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Methodology &amp; Architecture</a:t>
            </a:r>
          </a:p>
        </p:txBody>
      </p:sp>
      <p:sp>
        <p:nvSpPr>
          <p:cNvPr id="23" name="TextBox 22">
            <a:extLst>
              <a:ext uri="{FF2B5EF4-FFF2-40B4-BE49-F238E27FC236}">
                <a16:creationId xmlns:a16="http://schemas.microsoft.com/office/drawing/2014/main" id="{42983727-1D5D-A959-1F55-196633B2A56D}"/>
              </a:ext>
            </a:extLst>
          </p:cNvPr>
          <p:cNvSpPr txBox="1"/>
          <p:nvPr/>
        </p:nvSpPr>
        <p:spPr>
          <a:xfrm>
            <a:off x="15907699" y="33756600"/>
            <a:ext cx="14024919" cy="1446550"/>
          </a:xfrm>
          <a:prstGeom prst="rect">
            <a:avLst/>
          </a:prstGeom>
          <a:solidFill>
            <a:schemeClr val="accent1">
              <a:lumMod val="20000"/>
              <a:lumOff val="80000"/>
            </a:schemeClr>
          </a:solidFill>
        </p:spPr>
        <p:txBody>
          <a:bodyPr wrap="square" rtlCol="0">
            <a:spAutoFit/>
          </a:bodyPr>
          <a:lstStyle/>
          <a:p>
            <a:pPr algn="ctr"/>
            <a:r>
              <a:rPr lang="en-US" sz="8800" b="1" dirty="0">
                <a:latin typeface="+mn-lt"/>
              </a:rPr>
              <a:t>Future Prospects</a:t>
            </a:r>
          </a:p>
        </p:txBody>
      </p:sp>
      <p:pic>
        <p:nvPicPr>
          <p:cNvPr id="25" name="Picture 24" descr="Graphical user interface, application, Teams&#10;&#10;Description automatically generated">
            <a:extLst>
              <a:ext uri="{FF2B5EF4-FFF2-40B4-BE49-F238E27FC236}">
                <a16:creationId xmlns:a16="http://schemas.microsoft.com/office/drawing/2014/main" id="{25B51135-B6F1-9078-D99D-0EA071705B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0" y="11546623"/>
            <a:ext cx="7090814" cy="4193126"/>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16BAC706-B969-D7DF-1E82-3D4BA7E5A71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77" t="11648" r="5400"/>
          <a:stretch/>
        </p:blipFill>
        <p:spPr>
          <a:xfrm>
            <a:off x="22326601" y="11479091"/>
            <a:ext cx="7740316" cy="4334732"/>
          </a:xfrm>
          <a:prstGeom prst="rect">
            <a:avLst/>
          </a:prstGeom>
        </p:spPr>
      </p:pic>
      <p:pic>
        <p:nvPicPr>
          <p:cNvPr id="5" name="Picture 4">
            <a:extLst>
              <a:ext uri="{FF2B5EF4-FFF2-40B4-BE49-F238E27FC236}">
                <a16:creationId xmlns:a16="http://schemas.microsoft.com/office/drawing/2014/main" id="{2BC4EFAF-4C09-FC2C-C223-7FD416A4A46D}"/>
              </a:ext>
            </a:extLst>
          </p:cNvPr>
          <p:cNvPicPr>
            <a:picLocks noChangeAspect="1"/>
          </p:cNvPicPr>
          <p:nvPr/>
        </p:nvPicPr>
        <p:blipFill>
          <a:blip r:embed="rId5"/>
          <a:stretch>
            <a:fillRect/>
          </a:stretch>
        </p:blipFill>
        <p:spPr>
          <a:xfrm>
            <a:off x="15293546" y="7636791"/>
            <a:ext cx="8058656" cy="3761273"/>
          </a:xfrm>
          <a:prstGeom prst="rect">
            <a:avLst/>
          </a:prstGeom>
        </p:spPr>
      </p:pic>
      <p:pic>
        <p:nvPicPr>
          <p:cNvPr id="11" name="Picture 10">
            <a:extLst>
              <a:ext uri="{FF2B5EF4-FFF2-40B4-BE49-F238E27FC236}">
                <a16:creationId xmlns:a16="http://schemas.microsoft.com/office/drawing/2014/main" id="{E35E290D-FF14-F239-0BC6-E4E4108B746E}"/>
              </a:ext>
            </a:extLst>
          </p:cNvPr>
          <p:cNvPicPr>
            <a:picLocks noChangeAspect="1"/>
          </p:cNvPicPr>
          <p:nvPr/>
        </p:nvPicPr>
        <p:blipFill rotWithShape="1">
          <a:blip r:embed="rId6"/>
          <a:srcRect t="9680"/>
          <a:stretch/>
        </p:blipFill>
        <p:spPr>
          <a:xfrm>
            <a:off x="22868298" y="7602210"/>
            <a:ext cx="7009606" cy="3980190"/>
          </a:xfrm>
          <a:prstGeom prst="rect">
            <a:avLst/>
          </a:prstGeom>
        </p:spPr>
      </p:pic>
      <p:pic>
        <p:nvPicPr>
          <p:cNvPr id="13" name="Picture 12">
            <a:extLst>
              <a:ext uri="{FF2B5EF4-FFF2-40B4-BE49-F238E27FC236}">
                <a16:creationId xmlns:a16="http://schemas.microsoft.com/office/drawing/2014/main" id="{B9BC64F5-D92F-184F-5832-48913DBE5E9A}"/>
              </a:ext>
            </a:extLst>
          </p:cNvPr>
          <p:cNvPicPr>
            <a:picLocks noChangeAspect="1"/>
          </p:cNvPicPr>
          <p:nvPr/>
        </p:nvPicPr>
        <p:blipFill>
          <a:blip r:embed="rId7"/>
          <a:stretch>
            <a:fillRect/>
          </a:stretch>
        </p:blipFill>
        <p:spPr>
          <a:xfrm>
            <a:off x="16257074" y="18429263"/>
            <a:ext cx="13222449" cy="8473695"/>
          </a:xfrm>
          <a:prstGeom prst="rect">
            <a:avLst/>
          </a:prstGeom>
        </p:spPr>
      </p:pic>
      <p:sp>
        <p:nvSpPr>
          <p:cNvPr id="15" name="TextBox 14">
            <a:extLst>
              <a:ext uri="{FF2B5EF4-FFF2-40B4-BE49-F238E27FC236}">
                <a16:creationId xmlns:a16="http://schemas.microsoft.com/office/drawing/2014/main" id="{00973155-894B-190E-A817-53387911A9A8}"/>
              </a:ext>
            </a:extLst>
          </p:cNvPr>
          <p:cNvSpPr txBox="1"/>
          <p:nvPr/>
        </p:nvSpPr>
        <p:spPr>
          <a:xfrm>
            <a:off x="16078200" y="22960548"/>
            <a:ext cx="9085901" cy="3785652"/>
          </a:xfrm>
          <a:prstGeom prst="rect">
            <a:avLst/>
          </a:prstGeom>
          <a:noFill/>
        </p:spPr>
        <p:txBody>
          <a:bodyPr wrap="square" rtlCol="0">
            <a:spAutoFit/>
          </a:bodyPr>
          <a:lstStyle/>
          <a:p>
            <a:pPr marL="690563" indent="-690563">
              <a:buFont typeface="+mj-lt"/>
              <a:buAutoNum type="arabicPeriod"/>
            </a:pPr>
            <a:r>
              <a:rPr lang="en-US" sz="4800" dirty="0"/>
              <a:t>Customer naturally interacts with system via secure app that integrates with WA</a:t>
            </a:r>
          </a:p>
          <a:p>
            <a:pPr marL="690563" indent="-690563">
              <a:buFont typeface="+mj-lt"/>
              <a:buAutoNum type="arabicPeriod"/>
            </a:pPr>
            <a:r>
              <a:rPr lang="en-US" sz="4800" dirty="0"/>
              <a:t>Key/value pairs are recognized in dialogue of WA</a:t>
            </a:r>
          </a:p>
        </p:txBody>
      </p:sp>
      <p:sp>
        <p:nvSpPr>
          <p:cNvPr id="27" name="TextBox 26">
            <a:extLst>
              <a:ext uri="{FF2B5EF4-FFF2-40B4-BE49-F238E27FC236}">
                <a16:creationId xmlns:a16="http://schemas.microsoft.com/office/drawing/2014/main" id="{F7A1B8C1-4385-6A70-95FB-474A1E1ACEB5}"/>
              </a:ext>
            </a:extLst>
          </p:cNvPr>
          <p:cNvSpPr txBox="1"/>
          <p:nvPr/>
        </p:nvSpPr>
        <p:spPr>
          <a:xfrm>
            <a:off x="16074349" y="26635293"/>
            <a:ext cx="13872251" cy="6740307"/>
          </a:xfrm>
          <a:prstGeom prst="rect">
            <a:avLst/>
          </a:prstGeom>
          <a:noFill/>
        </p:spPr>
        <p:txBody>
          <a:bodyPr wrap="square" rtlCol="0">
            <a:spAutoFit/>
          </a:bodyPr>
          <a:lstStyle/>
          <a:p>
            <a:r>
              <a:rPr lang="en-US" sz="4800" dirty="0"/>
              <a:t>3. These are passed to WS via webhook triggering   </a:t>
            </a:r>
          </a:p>
          <a:p>
            <a:r>
              <a:rPr lang="en-US" sz="4800" dirty="0"/>
              <a:t>    a cloud function action which performs an API  </a:t>
            </a:r>
          </a:p>
          <a:p>
            <a:r>
              <a:rPr lang="en-US" sz="4800" dirty="0"/>
              <a:t>    call to WS ML model</a:t>
            </a:r>
          </a:p>
          <a:p>
            <a:pPr marL="1936750" indent="-685800">
              <a:buFont typeface="Arial" panose="020B0604020202020204" pitchFamily="34" charset="0"/>
              <a:buChar char="•"/>
            </a:pPr>
            <a:r>
              <a:rPr lang="en-US" sz="4800" dirty="0"/>
              <a:t>ML classification model created from highest accuracy pipeline trained on preprocessed data</a:t>
            </a:r>
          </a:p>
          <a:p>
            <a:r>
              <a:rPr lang="en-US" sz="4800" dirty="0"/>
              <a:t>5. Highest accuracy prognosis and corresponding </a:t>
            </a:r>
          </a:p>
          <a:p>
            <a:r>
              <a:rPr lang="en-US" sz="4800" dirty="0"/>
              <a:t>    precaution guidance returned through cloud </a:t>
            </a:r>
          </a:p>
          <a:p>
            <a:r>
              <a:rPr lang="en-US" sz="4800" dirty="0"/>
              <a:t>    function and integration to customer</a:t>
            </a:r>
          </a:p>
        </p:txBody>
      </p:sp>
      <p:pic>
        <p:nvPicPr>
          <p:cNvPr id="6" name="Picture 5">
            <a:extLst>
              <a:ext uri="{FF2B5EF4-FFF2-40B4-BE49-F238E27FC236}">
                <a16:creationId xmlns:a16="http://schemas.microsoft.com/office/drawing/2014/main" id="{AA091E18-015D-456B-3AF7-6F632A19FCBF}"/>
              </a:ext>
            </a:extLst>
          </p:cNvPr>
          <p:cNvPicPr>
            <a:picLocks noChangeAspect="1"/>
          </p:cNvPicPr>
          <p:nvPr/>
        </p:nvPicPr>
        <p:blipFill rotWithShape="1">
          <a:blip r:embed="rId8"/>
          <a:srcRect t="1554"/>
          <a:stretch/>
        </p:blipFill>
        <p:spPr>
          <a:xfrm>
            <a:off x="1371600" y="7816404"/>
            <a:ext cx="6401127" cy="10114155"/>
          </a:xfrm>
          <a:prstGeom prst="rect">
            <a:avLst/>
          </a:prstGeom>
        </p:spPr>
      </p:pic>
      <p:pic>
        <p:nvPicPr>
          <p:cNvPr id="10" name="Picture 9">
            <a:extLst>
              <a:ext uri="{FF2B5EF4-FFF2-40B4-BE49-F238E27FC236}">
                <a16:creationId xmlns:a16="http://schemas.microsoft.com/office/drawing/2014/main" id="{76BC6BA8-C96B-1E3D-55DF-896DD41B3814}"/>
              </a:ext>
            </a:extLst>
          </p:cNvPr>
          <p:cNvPicPr>
            <a:picLocks noChangeAspect="1"/>
          </p:cNvPicPr>
          <p:nvPr/>
        </p:nvPicPr>
        <p:blipFill rotWithShape="1">
          <a:blip r:embed="rId9"/>
          <a:srcRect t="1469" b="1"/>
          <a:stretch/>
        </p:blipFill>
        <p:spPr>
          <a:xfrm>
            <a:off x="8185763" y="7833823"/>
            <a:ext cx="6401127" cy="101423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4609</TotalTime>
  <Words>379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Medical Assistant Instant Medical Advice Contributors: Athina Cordero, Thomas Cruz, Phillip (Arash) Mirian</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Phillip Mirian</cp:lastModifiedBy>
  <cp:revision>58</cp:revision>
  <cp:lastPrinted>2015-02-10T22:06:34Z</cp:lastPrinted>
  <dcterms:created xsi:type="dcterms:W3CDTF">2008-04-07T13:20:48Z</dcterms:created>
  <dcterms:modified xsi:type="dcterms:W3CDTF">2023-04-26T17:03:09Z</dcterms:modified>
  <cp:category/>
</cp:coreProperties>
</file>