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8" r:id="rId6"/>
    <p:sldId id="269" r:id="rId7"/>
    <p:sldId id="261" r:id="rId8"/>
    <p:sldId id="263" r:id="rId9"/>
    <p:sldId id="262" r:id="rId10"/>
    <p:sldId id="265" r:id="rId11"/>
    <p:sldId id="266" r:id="rId12"/>
    <p:sldId id="267" r:id="rId13"/>
    <p:sldId id="270" r:id="rId14"/>
    <p:sldId id="271" r:id="rId15"/>
    <p:sldId id="272" r:id="rId16"/>
    <p:sldId id="273" r:id="rId17"/>
    <p:sldId id="274" r:id="rId18"/>
    <p:sldId id="276" r:id="rId19"/>
    <p:sldId id="275"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6308"/>
    <a:srgbClr val="CEE2FA"/>
    <a:srgbClr val="4472C4"/>
    <a:srgbClr val="7F6000"/>
    <a:srgbClr val="00B050"/>
    <a:srgbClr val="203864"/>
    <a:srgbClr val="ED7D31"/>
    <a:srgbClr val="4D7EAB"/>
    <a:srgbClr val="70AD47"/>
    <a:srgbClr val="4E8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5" autoAdjust="0"/>
  </p:normalViewPr>
  <p:slideViewPr>
    <p:cSldViewPr snapToGrid="0">
      <p:cViewPr varScale="1">
        <p:scale>
          <a:sx n="105" d="100"/>
          <a:sy n="105"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1D80E-BA4C-4D13-8FC5-BD7CB1CF8CDD}"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93240-CE16-4841-B299-08FBD1E1E246}" type="slidenum">
              <a:rPr lang="en-US" smtClean="0"/>
              <a:t>‹#›</a:t>
            </a:fld>
            <a:endParaRPr lang="en-US"/>
          </a:p>
        </p:txBody>
      </p:sp>
    </p:spTree>
    <p:extLst>
      <p:ext uri="{BB962C8B-B14F-4D97-AF65-F5344CB8AC3E}">
        <p14:creationId xmlns:p14="http://schemas.microsoft.com/office/powerpoint/2010/main" val="234111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5</a:t>
            </a:fld>
            <a:endParaRPr lang="en-US"/>
          </a:p>
        </p:txBody>
      </p:sp>
    </p:spTree>
    <p:extLst>
      <p:ext uri="{BB962C8B-B14F-4D97-AF65-F5344CB8AC3E}">
        <p14:creationId xmlns:p14="http://schemas.microsoft.com/office/powerpoint/2010/main" val="155021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15</a:t>
            </a:fld>
            <a:endParaRPr lang="en-US"/>
          </a:p>
        </p:txBody>
      </p:sp>
    </p:spTree>
    <p:extLst>
      <p:ext uri="{BB962C8B-B14F-4D97-AF65-F5344CB8AC3E}">
        <p14:creationId xmlns:p14="http://schemas.microsoft.com/office/powerpoint/2010/main" val="36329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16</a:t>
            </a:fld>
            <a:endParaRPr lang="en-US"/>
          </a:p>
        </p:txBody>
      </p:sp>
    </p:spTree>
    <p:extLst>
      <p:ext uri="{BB962C8B-B14F-4D97-AF65-F5344CB8AC3E}">
        <p14:creationId xmlns:p14="http://schemas.microsoft.com/office/powerpoint/2010/main" val="407056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17</a:t>
            </a:fld>
            <a:endParaRPr lang="en-US"/>
          </a:p>
        </p:txBody>
      </p:sp>
    </p:spTree>
    <p:extLst>
      <p:ext uri="{BB962C8B-B14F-4D97-AF65-F5344CB8AC3E}">
        <p14:creationId xmlns:p14="http://schemas.microsoft.com/office/powerpoint/2010/main" val="406136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18</a:t>
            </a:fld>
            <a:endParaRPr lang="en-US"/>
          </a:p>
        </p:txBody>
      </p:sp>
    </p:spTree>
    <p:extLst>
      <p:ext uri="{BB962C8B-B14F-4D97-AF65-F5344CB8AC3E}">
        <p14:creationId xmlns:p14="http://schemas.microsoft.com/office/powerpoint/2010/main" val="273073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19</a:t>
            </a:fld>
            <a:endParaRPr lang="en-US"/>
          </a:p>
        </p:txBody>
      </p:sp>
    </p:spTree>
    <p:extLst>
      <p:ext uri="{BB962C8B-B14F-4D97-AF65-F5344CB8AC3E}">
        <p14:creationId xmlns:p14="http://schemas.microsoft.com/office/powerpoint/2010/main" val="8539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6</a:t>
            </a:fld>
            <a:endParaRPr lang="en-US"/>
          </a:p>
        </p:txBody>
      </p:sp>
    </p:spTree>
    <p:extLst>
      <p:ext uri="{BB962C8B-B14F-4D97-AF65-F5344CB8AC3E}">
        <p14:creationId xmlns:p14="http://schemas.microsoft.com/office/powerpoint/2010/main" val="426768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problem stems from the use of smart. If a system is much more convenient because a particular card is being used then that is a pretty smart thing to do, even if by technical standards the card is unremarkable. The next problem comes from card which to most people would imply say a credit card sized piece of plastic, whereas various sizes are possible and indeed the innards of the device could be embedded in something completely different, such as a passport or phone</a:t>
            </a:r>
            <a:endParaRPr lang="fa-IR" dirty="0"/>
          </a:p>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7</a:t>
            </a:fld>
            <a:endParaRPr lang="en-US"/>
          </a:p>
        </p:txBody>
      </p:sp>
    </p:spTree>
    <p:extLst>
      <p:ext uri="{BB962C8B-B14F-4D97-AF65-F5344CB8AC3E}">
        <p14:creationId xmlns:p14="http://schemas.microsoft.com/office/powerpoint/2010/main" val="375237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the problem stems from the use of smart. If a system is much more convenient because a particular card is being used then that is a pretty smart thing to do, even if by technical standards the card is unremarkable. The next problem comes from card which to most people would imply say a credit card sized piece of plastic, whereas various sizes are possible and indeed the innards of the device could be embedded in something completely different, such as a passport or phone</a:t>
            </a:r>
            <a:endParaRPr lang="fa-IR" dirty="0"/>
          </a:p>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8</a:t>
            </a:fld>
            <a:endParaRPr lang="en-US"/>
          </a:p>
        </p:txBody>
      </p:sp>
    </p:spTree>
    <p:extLst>
      <p:ext uri="{BB962C8B-B14F-4D97-AF65-F5344CB8AC3E}">
        <p14:creationId xmlns:p14="http://schemas.microsoft.com/office/powerpoint/2010/main" val="176762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sz="1200" kern="1200" dirty="0">
                <a:solidFill>
                  <a:schemeClr val="tx1"/>
                </a:solidFill>
                <a:latin typeface="+mn-lt"/>
                <a:ea typeface="+mn-ea"/>
                <a:cs typeface="+mn-cs"/>
              </a:rPr>
              <a:t>تفاوت کارت هوشمند با کارت های غیر هوشمند مثل کارت تلفن -&gt; بالا بودن امنیت اطلاعات و امکان برنامه </a:t>
            </a:r>
            <a:r>
              <a:rPr lang="fa-IR" sz="1200" kern="1200" dirty="0" err="1">
                <a:solidFill>
                  <a:schemeClr val="tx1"/>
                </a:solidFill>
                <a:latin typeface="+mn-lt"/>
                <a:ea typeface="+mn-ea"/>
                <a:cs typeface="+mn-cs"/>
              </a:rPr>
              <a:t>نویسی</a:t>
            </a:r>
            <a:r>
              <a:rPr lang="fa-IR" sz="1200" kern="1200" dirty="0">
                <a:solidFill>
                  <a:schemeClr val="tx1"/>
                </a:solidFill>
                <a:latin typeface="+mn-lt"/>
                <a:ea typeface="+mn-ea"/>
                <a:cs typeface="+mn-cs"/>
              </a:rPr>
              <a:t> مجدد و تغییر داده ی ذخیره شده.</a:t>
            </a:r>
          </a:p>
          <a:p>
            <a:endParaRPr lang="fa-IR" dirty="0"/>
          </a:p>
          <a:p>
            <a:r>
              <a:rPr lang="en-US" dirty="0"/>
              <a:t>1. has a unique identifier, 2. can participate in an automated electronic transaction, 3. is used primarily to add security and 4. is not easily forged or copied. In support of (2) and (3), two more definitions will be added, i.e. 5. can store data securely, 6. can host/run a range of security algorithms and functions. This definition will now be applied to a few well-known card types to see if they are truly smart.</a:t>
            </a:r>
          </a:p>
        </p:txBody>
      </p:sp>
      <p:sp>
        <p:nvSpPr>
          <p:cNvPr id="4" name="Slide Number Placeholder 3"/>
          <p:cNvSpPr>
            <a:spLocks noGrp="1"/>
          </p:cNvSpPr>
          <p:nvPr>
            <p:ph type="sldNum" sz="quarter" idx="5"/>
          </p:nvPr>
        </p:nvSpPr>
        <p:spPr/>
        <p:txBody>
          <a:bodyPr/>
          <a:lstStyle/>
          <a:p>
            <a:fld id="{4FB93240-CE16-4841-B299-08FBD1E1E246}" type="slidenum">
              <a:rPr lang="en-US" smtClean="0"/>
              <a:t>9</a:t>
            </a:fld>
            <a:endParaRPr lang="en-US"/>
          </a:p>
        </p:txBody>
      </p:sp>
    </p:spTree>
    <p:extLst>
      <p:ext uri="{BB962C8B-B14F-4D97-AF65-F5344CB8AC3E}">
        <p14:creationId xmlns:p14="http://schemas.microsoft.com/office/powerpoint/2010/main" val="164297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11</a:t>
            </a:fld>
            <a:endParaRPr lang="en-US"/>
          </a:p>
        </p:txBody>
      </p:sp>
    </p:spTree>
    <p:extLst>
      <p:ext uri="{BB962C8B-B14F-4D97-AF65-F5344CB8AC3E}">
        <p14:creationId xmlns:p14="http://schemas.microsoft.com/office/powerpoint/2010/main" val="366291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12</a:t>
            </a:fld>
            <a:endParaRPr lang="en-US"/>
          </a:p>
        </p:txBody>
      </p:sp>
    </p:spTree>
    <p:extLst>
      <p:ext uri="{BB962C8B-B14F-4D97-AF65-F5344CB8AC3E}">
        <p14:creationId xmlns:p14="http://schemas.microsoft.com/office/powerpoint/2010/main" val="48463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13</a:t>
            </a:fld>
            <a:endParaRPr lang="en-US"/>
          </a:p>
        </p:txBody>
      </p:sp>
    </p:spTree>
    <p:extLst>
      <p:ext uri="{BB962C8B-B14F-4D97-AF65-F5344CB8AC3E}">
        <p14:creationId xmlns:p14="http://schemas.microsoft.com/office/powerpoint/2010/main" val="276829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B93240-CE16-4841-B299-08FBD1E1E246}" type="slidenum">
              <a:rPr lang="en-US" smtClean="0"/>
              <a:t>14</a:t>
            </a:fld>
            <a:endParaRPr lang="en-US"/>
          </a:p>
        </p:txBody>
      </p:sp>
    </p:spTree>
    <p:extLst>
      <p:ext uri="{BB962C8B-B14F-4D97-AF65-F5344CB8AC3E}">
        <p14:creationId xmlns:p14="http://schemas.microsoft.com/office/powerpoint/2010/main" val="454897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147E-3B81-4C0A-8685-DCE986DAE9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6F4945A-9083-4BB5-BB28-9A441F69B32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DD23D-D7E9-40B1-A1BF-20BA881421F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0ACABD8-88A3-4795-98EA-0EDB609867F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29BF3C-37BC-489D-A41F-17362B173257}"/>
              </a:ext>
            </a:extLst>
          </p:cNvPr>
          <p:cNvSpPr>
            <a:spLocks noGrp="1"/>
          </p:cNvSpPr>
          <p:nvPr>
            <p:ph type="sldNum" sz="quarter" idx="12"/>
          </p:nvPr>
        </p:nvSpPr>
        <p:spPr/>
        <p:txBody>
          <a:bodyPr/>
          <a:lstStyle/>
          <a:p>
            <a:fld id="{226391E7-4B3E-403C-AB7B-774CAFD1F332}" type="slidenum">
              <a:rPr lang="en-US" smtClean="0"/>
              <a:t>‹#›</a:t>
            </a:fld>
            <a:endParaRPr lang="en-US"/>
          </a:p>
        </p:txBody>
      </p:sp>
      <p:pic>
        <p:nvPicPr>
          <p:cNvPr id="7" name="Picture 6">
            <a:extLst>
              <a:ext uri="{FF2B5EF4-FFF2-40B4-BE49-F238E27FC236}">
                <a16:creationId xmlns:a16="http://schemas.microsoft.com/office/drawing/2014/main" id="{EE8AEAD3-36E0-4D1A-B156-FB1352CBBE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52400" y="-141897"/>
            <a:ext cx="12496800" cy="7141794"/>
          </a:xfrm>
          <a:prstGeom prst="rect">
            <a:avLst/>
          </a:prstGeom>
          <a:gradFill>
            <a:gsLst>
              <a:gs pos="0">
                <a:schemeClr val="accent6">
                  <a:lumMod val="75000"/>
                </a:schemeClr>
              </a:gs>
              <a:gs pos="84000">
                <a:srgbClr val="0070C0"/>
              </a:gs>
            </a:gsLst>
            <a:lin ang="5400000" scaled="1"/>
          </a:gradFill>
        </p:spPr>
      </p:pic>
      <p:pic>
        <p:nvPicPr>
          <p:cNvPr id="8" name="Picture 7">
            <a:extLst>
              <a:ext uri="{FF2B5EF4-FFF2-40B4-BE49-F238E27FC236}">
                <a16:creationId xmlns:a16="http://schemas.microsoft.com/office/drawing/2014/main" id="{96629946-BBE1-4399-9F43-C43823166ADA}"/>
              </a:ext>
            </a:extLst>
          </p:cNvPr>
          <p:cNvPicPr>
            <a:picLocks noChangeAspect="1"/>
          </p:cNvPicPr>
          <p:nvPr userDrawn="1"/>
        </p:nvPicPr>
        <p:blipFill>
          <a:blip r:embed="rId3"/>
          <a:stretch>
            <a:fillRect/>
          </a:stretch>
        </p:blipFill>
        <p:spPr>
          <a:xfrm>
            <a:off x="9048550" y="4614778"/>
            <a:ext cx="2857899" cy="1963822"/>
          </a:xfrm>
          <a:prstGeom prst="rect">
            <a:avLst/>
          </a:prstGeom>
        </p:spPr>
      </p:pic>
      <p:sp>
        <p:nvSpPr>
          <p:cNvPr id="9" name="Rectangle 8">
            <a:extLst>
              <a:ext uri="{FF2B5EF4-FFF2-40B4-BE49-F238E27FC236}">
                <a16:creationId xmlns:a16="http://schemas.microsoft.com/office/drawing/2014/main" id="{6C264BD8-4A8C-4432-B0A4-8718C67164CC}"/>
              </a:ext>
            </a:extLst>
          </p:cNvPr>
          <p:cNvSpPr/>
          <p:nvPr userDrawn="1"/>
        </p:nvSpPr>
        <p:spPr>
          <a:xfrm rot="1059528">
            <a:off x="-5205148" y="-2166409"/>
            <a:ext cx="8929168" cy="8936408"/>
          </a:xfrm>
          <a:prstGeom prst="rect">
            <a:avLst/>
          </a:prstGeom>
          <a:gradFill flip="none" rotWithShape="1">
            <a:gsLst>
              <a:gs pos="66000">
                <a:schemeClr val="accent6">
                  <a:lumMod val="75000"/>
                  <a:alpha val="96000"/>
                </a:schemeClr>
              </a:gs>
              <a:gs pos="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Diagonal Corners Snipped 9">
            <a:extLst>
              <a:ext uri="{FF2B5EF4-FFF2-40B4-BE49-F238E27FC236}">
                <a16:creationId xmlns:a16="http://schemas.microsoft.com/office/drawing/2014/main" id="{4265A68F-2E03-497F-B51F-5030DB003E26}"/>
              </a:ext>
            </a:extLst>
          </p:cNvPr>
          <p:cNvSpPr/>
          <p:nvPr userDrawn="1"/>
        </p:nvSpPr>
        <p:spPr>
          <a:xfrm>
            <a:off x="-2628900" y="6076087"/>
            <a:ext cx="15430500" cy="923810"/>
          </a:xfrm>
          <a:prstGeom prst="snip2DiagRect">
            <a:avLst/>
          </a:prstGeom>
          <a:solidFill>
            <a:schemeClr val="tx1">
              <a:lumMod val="75000"/>
              <a:lumOff val="2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hape 105">
            <a:extLst>
              <a:ext uri="{FF2B5EF4-FFF2-40B4-BE49-F238E27FC236}">
                <a16:creationId xmlns:a16="http://schemas.microsoft.com/office/drawing/2014/main" id="{F5CF0C5F-AC76-402F-8BEE-FA52DFBEDA05}"/>
              </a:ext>
            </a:extLst>
          </p:cNvPr>
          <p:cNvSpPr txBox="1">
            <a:spLocks/>
          </p:cNvSpPr>
          <p:nvPr userDrawn="1"/>
        </p:nvSpPr>
        <p:spPr>
          <a:xfrm>
            <a:off x="7110882" y="-769624"/>
            <a:ext cx="4795567" cy="4020000"/>
          </a:xfrm>
          <a:prstGeom prst="rect">
            <a:avLst/>
          </a:prstGeom>
        </p:spPr>
        <p:txBody>
          <a:bodyPr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Bef>
                <a:spcPts val="0"/>
              </a:spcBef>
            </a:pPr>
            <a:endParaRPr lang="en" dirty="0">
              <a:solidFill>
                <a:schemeClr val="bg1"/>
              </a:solidFill>
              <a:cs typeface="B Roya" panose="00000400000000000000" pitchFamily="2" charset="-78"/>
            </a:endParaRPr>
          </a:p>
        </p:txBody>
      </p:sp>
      <p:sp>
        <p:nvSpPr>
          <p:cNvPr id="15" name="Rectangle: Diagonal Corners Snipped 14">
            <a:extLst>
              <a:ext uri="{FF2B5EF4-FFF2-40B4-BE49-F238E27FC236}">
                <a16:creationId xmlns:a16="http://schemas.microsoft.com/office/drawing/2014/main" id="{9BF9531F-3F27-4220-B4EB-5693662DC3A7}"/>
              </a:ext>
            </a:extLst>
          </p:cNvPr>
          <p:cNvSpPr/>
          <p:nvPr userDrawn="1"/>
        </p:nvSpPr>
        <p:spPr>
          <a:xfrm>
            <a:off x="-2628900" y="5475038"/>
            <a:ext cx="15836900" cy="630868"/>
          </a:xfrm>
          <a:prstGeom prst="snip2Diag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1">
            <a:extLst>
              <a:ext uri="{FF2B5EF4-FFF2-40B4-BE49-F238E27FC236}">
                <a16:creationId xmlns:a16="http://schemas.microsoft.com/office/drawing/2014/main" id="{B9A6D904-53F2-4869-AD04-38E04D5DAA29}"/>
              </a:ext>
            </a:extLst>
          </p:cNvPr>
          <p:cNvSpPr>
            <a:spLocks/>
          </p:cNvSpPr>
          <p:nvPr userDrawn="1"/>
        </p:nvSpPr>
        <p:spPr bwMode="auto">
          <a:xfrm rot="8749278">
            <a:off x="7899418" y="77388"/>
            <a:ext cx="4817323" cy="4676804"/>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noFill/>
          <a:ln w="25400" cap="flat">
            <a:solidFill>
              <a:srgbClr val="548235"/>
            </a:solidFill>
            <a:miter lim="800000"/>
            <a:headEnd type="none" w="med" len="med"/>
            <a:tailEnd type="none" w="med" len="me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D265B6FD-F293-46A0-8CF1-F6A112B8CEA9}"/>
              </a:ext>
            </a:extLst>
          </p:cNvPr>
          <p:cNvSpPr>
            <a:spLocks noGrp="1"/>
          </p:cNvSpPr>
          <p:nvPr>
            <p:ph type="body" sz="quarter" idx="13"/>
          </p:nvPr>
        </p:nvSpPr>
        <p:spPr>
          <a:xfrm>
            <a:off x="8445084" y="863684"/>
            <a:ext cx="3236912" cy="2833687"/>
          </a:xfrm>
          <a:prstGeom prst="rect">
            <a:avLst/>
          </a:prstGeom>
        </p:spPr>
        <p:txBody>
          <a:bodyPr/>
          <a:lstStyle>
            <a:lvl1pPr algn="r" rtl="1">
              <a:defRPr>
                <a:solidFill>
                  <a:schemeClr val="bg1"/>
                </a:solidFill>
                <a:cs typeface="B Roya" panose="00000400000000000000" pitchFamily="2" charset="-78"/>
              </a:defRPr>
            </a:lvl1pPr>
            <a:lvl2pPr algn="r" rtl="1">
              <a:defRPr>
                <a:solidFill>
                  <a:schemeClr val="bg1"/>
                </a:solidFill>
                <a:cs typeface="B Roya" panose="00000400000000000000" pitchFamily="2" charset="-78"/>
              </a:defRPr>
            </a:lvl2pPr>
            <a:lvl3pPr algn="r" rtl="1">
              <a:defRPr>
                <a:solidFill>
                  <a:schemeClr val="bg1"/>
                </a:solidFill>
                <a:cs typeface="B Roya" panose="00000400000000000000" pitchFamily="2" charset="-78"/>
              </a:defRPr>
            </a:lvl3pPr>
            <a:lvl4pPr algn="r" rtl="1">
              <a:defRPr>
                <a:solidFill>
                  <a:schemeClr val="bg1"/>
                </a:solidFill>
                <a:cs typeface="B Roya" panose="00000400000000000000" pitchFamily="2" charset="-78"/>
              </a:defRPr>
            </a:lvl4pPr>
            <a:lvl5pPr algn="r" rtl="1">
              <a:defRPr>
                <a:solidFill>
                  <a:schemeClr val="bg1"/>
                </a:solidFill>
                <a:cs typeface="B Roya"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3">
            <a:extLst>
              <a:ext uri="{FF2B5EF4-FFF2-40B4-BE49-F238E27FC236}">
                <a16:creationId xmlns:a16="http://schemas.microsoft.com/office/drawing/2014/main" id="{796E9256-BD71-4A98-85F6-1DAF6624AEB6}"/>
              </a:ext>
            </a:extLst>
          </p:cNvPr>
          <p:cNvSpPr>
            <a:spLocks noGrp="1"/>
          </p:cNvSpPr>
          <p:nvPr>
            <p:ph type="body" sz="quarter" idx="14"/>
          </p:nvPr>
        </p:nvSpPr>
        <p:spPr>
          <a:xfrm>
            <a:off x="8206581" y="6202013"/>
            <a:ext cx="3198813" cy="53816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a:extLst>
              <a:ext uri="{FF2B5EF4-FFF2-40B4-BE49-F238E27FC236}">
                <a16:creationId xmlns:a16="http://schemas.microsoft.com/office/drawing/2014/main" id="{78FA6C5C-BFE6-4961-BC60-5EFCE470C96C}"/>
              </a:ext>
            </a:extLst>
          </p:cNvPr>
          <p:cNvSpPr>
            <a:spLocks noGrp="1"/>
          </p:cNvSpPr>
          <p:nvPr>
            <p:ph type="body" sz="quarter" idx="15"/>
          </p:nvPr>
        </p:nvSpPr>
        <p:spPr>
          <a:xfrm>
            <a:off x="3739166" y="6223794"/>
            <a:ext cx="3198813" cy="53816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3">
            <a:extLst>
              <a:ext uri="{FF2B5EF4-FFF2-40B4-BE49-F238E27FC236}">
                <a16:creationId xmlns:a16="http://schemas.microsoft.com/office/drawing/2014/main" id="{39820533-C656-41EB-8358-7283E284C6C8}"/>
              </a:ext>
            </a:extLst>
          </p:cNvPr>
          <p:cNvSpPr>
            <a:spLocks noGrp="1"/>
          </p:cNvSpPr>
          <p:nvPr>
            <p:ph type="body" sz="quarter" idx="16"/>
          </p:nvPr>
        </p:nvSpPr>
        <p:spPr>
          <a:xfrm>
            <a:off x="-670809" y="6235398"/>
            <a:ext cx="3198813" cy="53816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076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bg>
      <p:bgPr>
        <a:solidFill>
          <a:srgbClr val="CEE2FA"/>
        </a:solidFill>
        <a:effectLst/>
      </p:bgPr>
    </p:bg>
    <p:spTree>
      <p:nvGrpSpPr>
        <p:cNvPr id="1" name="Shape 15"/>
        <p:cNvGrpSpPr/>
        <p:nvPr/>
      </p:nvGrpSpPr>
      <p:grpSpPr>
        <a:xfrm>
          <a:off x="0" y="0"/>
          <a:ext cx="0" cy="0"/>
          <a:chOff x="0" y="0"/>
          <a:chExt cx="0" cy="0"/>
        </a:xfrm>
      </p:grpSpPr>
      <p:sp>
        <p:nvSpPr>
          <p:cNvPr id="23" name="Parallelogram 22">
            <a:extLst>
              <a:ext uri="{FF2B5EF4-FFF2-40B4-BE49-F238E27FC236}">
                <a16:creationId xmlns:a16="http://schemas.microsoft.com/office/drawing/2014/main" id="{D269A607-3E06-4BA3-80DD-718AF2CE9F39}"/>
              </a:ext>
            </a:extLst>
          </p:cNvPr>
          <p:cNvSpPr/>
          <p:nvPr userDrawn="1"/>
        </p:nvSpPr>
        <p:spPr>
          <a:xfrm flipV="1">
            <a:off x="854652" y="334238"/>
            <a:ext cx="12496800" cy="940379"/>
          </a:xfrm>
          <a:prstGeom prst="parallelogram">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1BBA3228-18AD-4500-880F-1839AF7B09DF}"/>
              </a:ext>
            </a:extLst>
          </p:cNvPr>
          <p:cNvSpPr/>
          <p:nvPr userDrawn="1"/>
        </p:nvSpPr>
        <p:spPr>
          <a:xfrm flipV="1">
            <a:off x="10510700" y="334239"/>
            <a:ext cx="3362599" cy="940378"/>
          </a:xfrm>
          <a:prstGeom prst="parallelogram">
            <a:avLst/>
          </a:prstGeom>
          <a:gradFill>
            <a:gsLst>
              <a:gs pos="0">
                <a:schemeClr val="accent6"/>
              </a:gs>
              <a:gs pos="10000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allelogram 24">
            <a:extLst>
              <a:ext uri="{FF2B5EF4-FFF2-40B4-BE49-F238E27FC236}">
                <a16:creationId xmlns:a16="http://schemas.microsoft.com/office/drawing/2014/main" id="{7D0D147B-E28D-46C4-A255-3A6CB34CFDA0}"/>
              </a:ext>
            </a:extLst>
          </p:cNvPr>
          <p:cNvSpPr/>
          <p:nvPr userDrawn="1"/>
        </p:nvSpPr>
        <p:spPr>
          <a:xfrm flipV="1">
            <a:off x="-2507947" y="93227"/>
            <a:ext cx="3362599" cy="986972"/>
          </a:xfrm>
          <a:prstGeom prst="parallelogram">
            <a:avLst/>
          </a:prstGeom>
          <a:gradFill>
            <a:gsLst>
              <a:gs pos="71000">
                <a:schemeClr val="accent6"/>
              </a:gs>
              <a:gs pos="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33">
            <a:extLst>
              <a:ext uri="{FF2B5EF4-FFF2-40B4-BE49-F238E27FC236}">
                <a16:creationId xmlns:a16="http://schemas.microsoft.com/office/drawing/2014/main" id="{E6141F24-A941-463B-A8D3-CE64A6A6C3E0}"/>
              </a:ext>
            </a:extLst>
          </p:cNvPr>
          <p:cNvSpPr>
            <a:spLocks noGrp="1"/>
          </p:cNvSpPr>
          <p:nvPr>
            <p:ph type="body" sz="quarter" idx="10"/>
          </p:nvPr>
        </p:nvSpPr>
        <p:spPr>
          <a:xfrm>
            <a:off x="2724150" y="1781175"/>
            <a:ext cx="8763000" cy="3724275"/>
          </a:xfrm>
          <a:prstGeom prst="rect">
            <a:avLst/>
          </a:prstGeom>
        </p:spPr>
        <p:txBody>
          <a:bodyPr>
            <a:normAutofit/>
          </a:bodyPr>
          <a:lstStyle>
            <a:lvl1pPr algn="r" rtl="1">
              <a:defRPr sz="3500">
                <a:cs typeface="B Roya" panose="00000400000000000000" pitchFamily="2" charset="-78"/>
              </a:defRPr>
            </a:lvl1pPr>
            <a:lvl2pPr algn="r" rtl="1">
              <a:defRPr sz="3500">
                <a:cs typeface="B Roya" panose="00000400000000000000" pitchFamily="2" charset="-78"/>
              </a:defRPr>
            </a:lvl2pPr>
            <a:lvl3pPr algn="r" rtl="1">
              <a:defRPr sz="3500">
                <a:cs typeface="B Roya" panose="00000400000000000000" pitchFamily="2" charset="-78"/>
              </a:defRPr>
            </a:lvl3pPr>
            <a:lvl4pPr algn="r" rtl="1">
              <a:defRPr sz="3500">
                <a:cs typeface="B Roya" panose="00000400000000000000" pitchFamily="2" charset="-78"/>
              </a:defRPr>
            </a:lvl4pPr>
            <a:lvl5pPr algn="r" rtl="1">
              <a:defRPr sz="3500">
                <a:cs typeface="B Roya"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lide Number Placeholder 34">
            <a:extLst>
              <a:ext uri="{FF2B5EF4-FFF2-40B4-BE49-F238E27FC236}">
                <a16:creationId xmlns:a16="http://schemas.microsoft.com/office/drawing/2014/main" id="{185F3F24-4106-4591-AE9C-51EF3D9F5CE0}"/>
              </a:ext>
            </a:extLst>
          </p:cNvPr>
          <p:cNvSpPr>
            <a:spLocks noGrp="1"/>
          </p:cNvSpPr>
          <p:nvPr>
            <p:ph type="sldNum" sz="quarter" idx="11"/>
          </p:nvPr>
        </p:nvSpPr>
        <p:spPr>
          <a:xfrm>
            <a:off x="-1888548" y="6399648"/>
            <a:ext cx="2743200" cy="365125"/>
          </a:xfrm>
        </p:spPr>
        <p:txBody>
          <a:bodyPr/>
          <a:lstStyle>
            <a:lvl1pPr>
              <a:defRPr sz="1600">
                <a:solidFill>
                  <a:schemeClr val="tx1"/>
                </a:solidFill>
                <a:cs typeface="B Roya" panose="00000400000000000000" pitchFamily="2" charset="-78"/>
              </a:defRPr>
            </a:lvl1pPr>
          </a:lstStyle>
          <a:p>
            <a:fld id="{226391E7-4B3E-403C-AB7B-774CAFD1F332}" type="slidenum">
              <a:rPr lang="en-US" smtClean="0"/>
              <a:pPr/>
              <a:t>‹#›</a:t>
            </a:fld>
            <a:endParaRPr lang="en-US" dirty="0"/>
          </a:p>
        </p:txBody>
      </p:sp>
      <p:sp>
        <p:nvSpPr>
          <p:cNvPr id="37" name="Shape 37">
            <a:extLst>
              <a:ext uri="{FF2B5EF4-FFF2-40B4-BE49-F238E27FC236}">
                <a16:creationId xmlns:a16="http://schemas.microsoft.com/office/drawing/2014/main" id="{A2088669-2FE1-4BB3-A6D1-B6C071534FB2}"/>
              </a:ext>
            </a:extLst>
          </p:cNvPr>
          <p:cNvSpPr txBox="1">
            <a:spLocks noGrp="1"/>
          </p:cNvSpPr>
          <p:nvPr>
            <p:ph type="title"/>
          </p:nvPr>
        </p:nvSpPr>
        <p:spPr>
          <a:xfrm>
            <a:off x="1473200" y="368100"/>
            <a:ext cx="8966000" cy="998800"/>
          </a:xfrm>
          <a:prstGeom prst="rect">
            <a:avLst/>
          </a:prstGeom>
        </p:spPr>
        <p:txBody>
          <a:bodyPr wrap="square" lIns="91425" tIns="91425" rIns="91425" bIns="91425" anchor="ctr"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dirty="0"/>
          </a:p>
        </p:txBody>
      </p:sp>
    </p:spTree>
    <p:extLst>
      <p:ext uri="{BB962C8B-B14F-4D97-AF65-F5344CB8AC3E}">
        <p14:creationId xmlns:p14="http://schemas.microsoft.com/office/powerpoint/2010/main" val="91982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title">
    <p:bg>
      <p:bgPr>
        <a:solidFill>
          <a:srgbClr val="CEE2FA"/>
        </a:solidFill>
        <a:effectLst/>
      </p:bgPr>
    </p:bg>
    <p:spTree>
      <p:nvGrpSpPr>
        <p:cNvPr id="1" name="Shape 15"/>
        <p:cNvGrpSpPr/>
        <p:nvPr/>
      </p:nvGrpSpPr>
      <p:grpSpPr>
        <a:xfrm>
          <a:off x="0" y="0"/>
          <a:ext cx="0" cy="0"/>
          <a:chOff x="0" y="0"/>
          <a:chExt cx="0" cy="0"/>
        </a:xfrm>
      </p:grpSpPr>
      <p:sp>
        <p:nvSpPr>
          <p:cNvPr id="7" name="Parallelogram 6">
            <a:extLst>
              <a:ext uri="{FF2B5EF4-FFF2-40B4-BE49-F238E27FC236}">
                <a16:creationId xmlns:a16="http://schemas.microsoft.com/office/drawing/2014/main" id="{27333A0D-3CDB-4C63-99E5-EFA7D237665A}"/>
              </a:ext>
            </a:extLst>
          </p:cNvPr>
          <p:cNvSpPr/>
          <p:nvPr userDrawn="1"/>
        </p:nvSpPr>
        <p:spPr>
          <a:xfrm flipV="1">
            <a:off x="854652" y="334238"/>
            <a:ext cx="12496800" cy="940379"/>
          </a:xfrm>
          <a:prstGeom prst="parallelogram">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B1E6D5AD-492F-4480-824A-286F8E09CAF4}"/>
              </a:ext>
            </a:extLst>
          </p:cNvPr>
          <p:cNvSpPr/>
          <p:nvPr userDrawn="1"/>
        </p:nvSpPr>
        <p:spPr>
          <a:xfrm flipV="1">
            <a:off x="10510700" y="334239"/>
            <a:ext cx="3362599" cy="940378"/>
          </a:xfrm>
          <a:prstGeom prst="parallelogram">
            <a:avLst/>
          </a:prstGeom>
          <a:gradFill>
            <a:gsLst>
              <a:gs pos="0">
                <a:schemeClr val="accent6"/>
              </a:gs>
              <a:gs pos="10000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9B7EE21-D593-492C-8E39-87E39F817346}"/>
              </a:ext>
            </a:extLst>
          </p:cNvPr>
          <p:cNvSpPr/>
          <p:nvPr userDrawn="1"/>
        </p:nvSpPr>
        <p:spPr>
          <a:xfrm flipV="1">
            <a:off x="-2507947" y="93227"/>
            <a:ext cx="3362599" cy="986972"/>
          </a:xfrm>
          <a:prstGeom prst="parallelogram">
            <a:avLst/>
          </a:prstGeom>
          <a:gradFill>
            <a:gsLst>
              <a:gs pos="71000">
                <a:schemeClr val="accent6"/>
              </a:gs>
              <a:gs pos="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CDE2CFAC-0C71-4C59-8C1F-627E8BEB6CA5}"/>
              </a:ext>
            </a:extLst>
          </p:cNvPr>
          <p:cNvSpPr/>
          <p:nvPr userDrawn="1"/>
        </p:nvSpPr>
        <p:spPr>
          <a:xfrm>
            <a:off x="-323849" y="6332181"/>
            <a:ext cx="13351740" cy="532535"/>
          </a:xfrm>
          <a:prstGeom prst="parallelogram">
            <a:avLst/>
          </a:prstGeom>
          <a:solidFill>
            <a:srgbClr val="5F96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 Placeholder 33">
            <a:extLst>
              <a:ext uri="{FF2B5EF4-FFF2-40B4-BE49-F238E27FC236}">
                <a16:creationId xmlns:a16="http://schemas.microsoft.com/office/drawing/2014/main" id="{68C2E14E-8914-414F-B7F5-A18C3823C14B}"/>
              </a:ext>
            </a:extLst>
          </p:cNvPr>
          <p:cNvSpPr>
            <a:spLocks noGrp="1"/>
          </p:cNvSpPr>
          <p:nvPr>
            <p:ph type="body" sz="quarter" idx="10"/>
          </p:nvPr>
        </p:nvSpPr>
        <p:spPr>
          <a:xfrm>
            <a:off x="2724150" y="1781175"/>
            <a:ext cx="8763000" cy="3724275"/>
          </a:xfrm>
          <a:prstGeom prst="rect">
            <a:avLst/>
          </a:prstGeom>
        </p:spPr>
        <p:txBody>
          <a:bodyPr>
            <a:normAutofit/>
          </a:bodyPr>
          <a:lstStyle>
            <a:lvl1pPr algn="r" rtl="1">
              <a:defRPr sz="3500">
                <a:cs typeface="B Roya" panose="00000400000000000000" pitchFamily="2" charset="-78"/>
              </a:defRPr>
            </a:lvl1pPr>
            <a:lvl2pPr algn="r" rtl="1">
              <a:defRPr sz="3500">
                <a:cs typeface="B Roya" panose="00000400000000000000" pitchFamily="2" charset="-78"/>
              </a:defRPr>
            </a:lvl2pPr>
            <a:lvl3pPr algn="r" rtl="1">
              <a:defRPr sz="3500">
                <a:cs typeface="B Roya" panose="00000400000000000000" pitchFamily="2" charset="-78"/>
              </a:defRPr>
            </a:lvl3pPr>
            <a:lvl4pPr algn="r" rtl="1">
              <a:defRPr sz="3500">
                <a:cs typeface="B Roya" panose="00000400000000000000" pitchFamily="2" charset="-78"/>
              </a:defRPr>
            </a:lvl4pPr>
            <a:lvl5pPr algn="r" rtl="1">
              <a:defRPr sz="3500">
                <a:cs typeface="B Roya"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34">
            <a:extLst>
              <a:ext uri="{FF2B5EF4-FFF2-40B4-BE49-F238E27FC236}">
                <a16:creationId xmlns:a16="http://schemas.microsoft.com/office/drawing/2014/main" id="{0AB57BB4-2C4D-431A-9E14-6365415B5684}"/>
              </a:ext>
            </a:extLst>
          </p:cNvPr>
          <p:cNvSpPr>
            <a:spLocks noGrp="1"/>
          </p:cNvSpPr>
          <p:nvPr>
            <p:ph type="sldNum" sz="quarter" idx="11"/>
          </p:nvPr>
        </p:nvSpPr>
        <p:spPr>
          <a:xfrm>
            <a:off x="-2020448" y="6415885"/>
            <a:ext cx="2743200" cy="365125"/>
          </a:xfrm>
        </p:spPr>
        <p:txBody>
          <a:bodyPr/>
          <a:lstStyle>
            <a:lvl1pPr>
              <a:defRPr sz="1600">
                <a:solidFill>
                  <a:schemeClr val="bg1"/>
                </a:solidFill>
                <a:cs typeface="B Roya" panose="00000400000000000000" pitchFamily="2" charset="-78"/>
              </a:defRPr>
            </a:lvl1pPr>
          </a:lstStyle>
          <a:p>
            <a:fld id="{226391E7-4B3E-403C-AB7B-774CAFD1F332}" type="slidenum">
              <a:rPr lang="en-US" smtClean="0"/>
              <a:pPr/>
              <a:t>‹#›</a:t>
            </a:fld>
            <a:endParaRPr lang="en-US" dirty="0"/>
          </a:p>
        </p:txBody>
      </p:sp>
      <p:sp>
        <p:nvSpPr>
          <p:cNvPr id="32" name="Shape 37">
            <a:extLst>
              <a:ext uri="{FF2B5EF4-FFF2-40B4-BE49-F238E27FC236}">
                <a16:creationId xmlns:a16="http://schemas.microsoft.com/office/drawing/2014/main" id="{5554CDA2-7EBE-4D5F-9C3E-B4ECC83C158C}"/>
              </a:ext>
            </a:extLst>
          </p:cNvPr>
          <p:cNvSpPr txBox="1">
            <a:spLocks noGrp="1"/>
          </p:cNvSpPr>
          <p:nvPr>
            <p:ph type="title"/>
          </p:nvPr>
        </p:nvSpPr>
        <p:spPr>
          <a:xfrm>
            <a:off x="1473200" y="368100"/>
            <a:ext cx="8966000" cy="998800"/>
          </a:xfrm>
          <a:prstGeom prst="rect">
            <a:avLst/>
          </a:prstGeom>
        </p:spPr>
        <p:txBody>
          <a:bodyPr wrap="square" lIns="91425" tIns="91425" rIns="91425" bIns="91425" anchor="ctr"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dirty="0"/>
          </a:p>
        </p:txBody>
      </p:sp>
    </p:spTree>
    <p:extLst>
      <p:ext uri="{BB962C8B-B14F-4D97-AF65-F5344CB8AC3E}">
        <p14:creationId xmlns:p14="http://schemas.microsoft.com/office/powerpoint/2010/main" val="300946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Quote">
    <p:bg>
      <p:bgPr>
        <a:solidFill>
          <a:srgbClr val="CEE2FA"/>
        </a:solidFill>
        <a:effectLst/>
      </p:bgPr>
    </p:bg>
    <p:spTree>
      <p:nvGrpSpPr>
        <p:cNvPr id="1" name="Shape 21"/>
        <p:cNvGrpSpPr/>
        <p:nvPr/>
      </p:nvGrpSpPr>
      <p:grpSpPr>
        <a:xfrm>
          <a:off x="0" y="0"/>
          <a:ext cx="0" cy="0"/>
          <a:chOff x="0" y="0"/>
          <a:chExt cx="0" cy="0"/>
        </a:xfrm>
      </p:grpSpPr>
      <p:sp>
        <p:nvSpPr>
          <p:cNvPr id="23" name="Shape 23"/>
          <p:cNvSpPr/>
          <p:nvPr/>
        </p:nvSpPr>
        <p:spPr>
          <a:xfrm flipH="1">
            <a:off x="-863467" y="-19667"/>
            <a:ext cx="3309200" cy="998800"/>
          </a:xfrm>
          <a:prstGeom prst="parallelogram">
            <a:avLst>
              <a:gd name="adj" fmla="val 51542"/>
            </a:avLst>
          </a:prstGeom>
          <a:solidFill>
            <a:srgbClr val="222222"/>
          </a:solidFill>
          <a:ln>
            <a:noFill/>
          </a:ln>
        </p:spPr>
        <p:txBody>
          <a:bodyPr wrap="square" lIns="121900" tIns="121900" rIns="121900" bIns="121900" anchor="ctr" anchorCtr="0">
            <a:noAutofit/>
          </a:bodyPr>
          <a:lstStyle/>
          <a:p>
            <a:pPr marL="0" lvl="0" indent="0">
              <a:spcBef>
                <a:spcPts val="0"/>
              </a:spcBef>
              <a:buNone/>
            </a:pPr>
            <a:endParaRPr sz="2400"/>
          </a:p>
        </p:txBody>
      </p:sp>
      <p:sp>
        <p:nvSpPr>
          <p:cNvPr id="24" name="Shape 24"/>
          <p:cNvSpPr txBox="1">
            <a:spLocks noGrp="1"/>
          </p:cNvSpPr>
          <p:nvPr>
            <p:ph type="body" idx="1"/>
          </p:nvPr>
        </p:nvSpPr>
        <p:spPr>
          <a:xfrm>
            <a:off x="1320500" y="1362600"/>
            <a:ext cx="9790800" cy="4496800"/>
          </a:xfrm>
          <a:prstGeom prst="rect">
            <a:avLst/>
          </a:prstGeom>
        </p:spPr>
        <p:txBody>
          <a:bodyPr wrap="square" lIns="91425" tIns="91425" rIns="91425" bIns="91425" anchor="ctr" anchorCtr="0"/>
          <a:lstStyle>
            <a:lvl1pPr lvl="0" rtl="0">
              <a:spcBef>
                <a:spcPts val="0"/>
              </a:spcBef>
              <a:buSzPts val="3600"/>
              <a:buChar char="▸"/>
              <a:defRPr sz="4800" i="1"/>
            </a:lvl1pPr>
            <a:lvl2pPr lvl="1" rtl="0">
              <a:spcBef>
                <a:spcPts val="0"/>
              </a:spcBef>
              <a:buSzPts val="3600"/>
              <a:buChar char="▹"/>
              <a:defRPr sz="4800" i="1"/>
            </a:lvl2pPr>
            <a:lvl3pPr lvl="2" rtl="0">
              <a:spcBef>
                <a:spcPts val="0"/>
              </a:spcBef>
              <a:buSzPts val="3600"/>
              <a:buChar char="▹"/>
              <a:defRPr sz="4800" i="1"/>
            </a:lvl3pPr>
            <a:lvl4pPr lvl="3" rtl="0">
              <a:spcBef>
                <a:spcPts val="0"/>
              </a:spcBef>
              <a:buSzPts val="3600"/>
              <a:buChar char="▹"/>
              <a:defRPr sz="4800" i="1"/>
            </a:lvl4pPr>
            <a:lvl5pPr lvl="4" rtl="0">
              <a:spcBef>
                <a:spcPts val="0"/>
              </a:spcBef>
              <a:buSzPts val="3600"/>
              <a:buChar char="▹"/>
              <a:defRPr sz="4800" i="1"/>
            </a:lvl5pPr>
            <a:lvl6pPr lvl="5" rtl="0">
              <a:spcBef>
                <a:spcPts val="0"/>
              </a:spcBef>
              <a:buSzPts val="3600"/>
              <a:buChar char="▹"/>
              <a:defRPr sz="4800" i="1"/>
            </a:lvl6pPr>
            <a:lvl7pPr lvl="6" rtl="0">
              <a:spcBef>
                <a:spcPts val="0"/>
              </a:spcBef>
              <a:buSzPts val="3600"/>
              <a:buChar char="▹"/>
              <a:defRPr sz="4800" i="1"/>
            </a:lvl7pPr>
            <a:lvl8pPr lvl="7" rtl="0">
              <a:spcBef>
                <a:spcPts val="0"/>
              </a:spcBef>
              <a:buSzPts val="3600"/>
              <a:buChar char="▹"/>
              <a:defRPr sz="4800" i="1"/>
            </a:lvl8pPr>
            <a:lvl9pPr lvl="8">
              <a:spcBef>
                <a:spcPts val="0"/>
              </a:spcBef>
              <a:buSzPts val="3600"/>
              <a:buChar char="▹"/>
              <a:defRPr sz="4800" i="1"/>
            </a:lvl9pPr>
          </a:lstStyle>
          <a:p>
            <a:endParaRPr dirty="0"/>
          </a:p>
        </p:txBody>
      </p:sp>
      <p:sp>
        <p:nvSpPr>
          <p:cNvPr id="25" name="Shape 25"/>
          <p:cNvSpPr txBox="1"/>
          <p:nvPr/>
        </p:nvSpPr>
        <p:spPr>
          <a:xfrm>
            <a:off x="-161533" y="-362467"/>
            <a:ext cx="2607600" cy="871600"/>
          </a:xfrm>
          <a:prstGeom prst="rect">
            <a:avLst/>
          </a:prstGeom>
          <a:noFill/>
          <a:ln>
            <a:noFill/>
          </a:ln>
        </p:spPr>
        <p:txBody>
          <a:bodyPr wrap="square" lIns="121900" tIns="121900" rIns="121900" bIns="121900" anchor="t" anchorCtr="0">
            <a:noAutofit/>
          </a:bodyPr>
          <a:lstStyle/>
          <a:p>
            <a:pPr marL="0" lvl="0" indent="0" algn="ctr">
              <a:spcBef>
                <a:spcPts val="0"/>
              </a:spcBef>
              <a:buNone/>
            </a:pPr>
            <a:r>
              <a:rPr lang="en" sz="20000" dirty="0">
                <a:solidFill>
                  <a:srgbClr val="FFFFFF"/>
                </a:solidFill>
                <a:latin typeface="Dosis"/>
                <a:ea typeface="Dosis"/>
                <a:cs typeface="Dosis"/>
                <a:sym typeface="Dosis"/>
              </a:rPr>
              <a:t>“</a:t>
            </a:r>
          </a:p>
        </p:txBody>
      </p:sp>
      <p:sp>
        <p:nvSpPr>
          <p:cNvPr id="26" name="Shape 26"/>
          <p:cNvSpPr/>
          <p:nvPr/>
        </p:nvSpPr>
        <p:spPr>
          <a:xfrm flipH="1">
            <a:off x="1921263" y="-19667"/>
            <a:ext cx="994400" cy="998800"/>
          </a:xfrm>
          <a:prstGeom prst="parallelogram">
            <a:avLst>
              <a:gd name="adj" fmla="val 51542"/>
            </a:avLst>
          </a:prstGeom>
          <a:solidFill>
            <a:srgbClr val="FF8700"/>
          </a:solidFill>
          <a:ln>
            <a:noFill/>
          </a:ln>
        </p:spPr>
        <p:txBody>
          <a:bodyPr wrap="square" lIns="121900" tIns="121900" rIns="121900" bIns="121900" anchor="ctr" anchorCtr="0">
            <a:noAutofit/>
          </a:bodyPr>
          <a:lstStyle/>
          <a:p>
            <a:pPr marL="0" lvl="0" indent="0">
              <a:spcBef>
                <a:spcPts val="0"/>
              </a:spcBef>
              <a:buNone/>
            </a:pPr>
            <a:endParaRPr sz="2400"/>
          </a:p>
        </p:txBody>
      </p:sp>
      <p:sp>
        <p:nvSpPr>
          <p:cNvPr id="12" name="Parallelogram 11">
            <a:extLst>
              <a:ext uri="{FF2B5EF4-FFF2-40B4-BE49-F238E27FC236}">
                <a16:creationId xmlns:a16="http://schemas.microsoft.com/office/drawing/2014/main" id="{DB39ED2C-5B35-44E4-8C3F-36877AF58036}"/>
              </a:ext>
            </a:extLst>
          </p:cNvPr>
          <p:cNvSpPr/>
          <p:nvPr userDrawn="1"/>
        </p:nvSpPr>
        <p:spPr>
          <a:xfrm flipV="1">
            <a:off x="9653700" y="5855100"/>
            <a:ext cx="3525200" cy="998800"/>
          </a:xfrm>
          <a:prstGeom prst="parallelogram">
            <a:avLst/>
          </a:prstGeom>
          <a:gradFill>
            <a:gsLst>
              <a:gs pos="100000">
                <a:schemeClr val="accent6"/>
              </a:gs>
              <a:gs pos="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28"/>
          <p:cNvSpPr txBox="1"/>
          <p:nvPr/>
        </p:nvSpPr>
        <p:spPr>
          <a:xfrm>
            <a:off x="9960200" y="5495400"/>
            <a:ext cx="2915200" cy="871600"/>
          </a:xfrm>
          <a:prstGeom prst="rect">
            <a:avLst/>
          </a:prstGeom>
          <a:noFill/>
          <a:ln>
            <a:noFill/>
          </a:ln>
        </p:spPr>
        <p:txBody>
          <a:bodyPr wrap="square" lIns="121900" tIns="121900" rIns="121900" bIns="121900" anchor="t" anchorCtr="0">
            <a:noAutofit/>
          </a:bodyPr>
          <a:lstStyle/>
          <a:p>
            <a:pPr marL="0" lvl="0" indent="0" algn="ctr" rtl="0">
              <a:spcBef>
                <a:spcPts val="0"/>
              </a:spcBef>
              <a:buNone/>
            </a:pPr>
            <a:r>
              <a:rPr lang="en" sz="20000" dirty="0">
                <a:solidFill>
                  <a:srgbClr val="FFFFFF"/>
                </a:solidFill>
                <a:latin typeface="Dosis"/>
                <a:ea typeface="Dosis"/>
                <a:cs typeface="Dosis"/>
                <a:sym typeface="Dosis"/>
              </a:rPr>
              <a:t>”</a:t>
            </a:r>
          </a:p>
        </p:txBody>
      </p:sp>
      <p:sp>
        <p:nvSpPr>
          <p:cNvPr id="10" name="Parallelogram 9">
            <a:extLst>
              <a:ext uri="{FF2B5EF4-FFF2-40B4-BE49-F238E27FC236}">
                <a16:creationId xmlns:a16="http://schemas.microsoft.com/office/drawing/2014/main" id="{905DA258-F56C-4ABE-8321-C95279AC36B8}"/>
              </a:ext>
            </a:extLst>
          </p:cNvPr>
          <p:cNvSpPr/>
          <p:nvPr userDrawn="1"/>
        </p:nvSpPr>
        <p:spPr>
          <a:xfrm flipV="1">
            <a:off x="14777901" y="217193"/>
            <a:ext cx="1156409" cy="951648"/>
          </a:xfrm>
          <a:prstGeom prst="parallelogram">
            <a:avLst/>
          </a:prstGeom>
          <a:gradFill>
            <a:gsLst>
              <a:gs pos="0">
                <a:schemeClr val="accent6"/>
              </a:gs>
              <a:gs pos="10000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02672F7B-EB46-494F-8EF7-C4E4300BEA58}"/>
              </a:ext>
            </a:extLst>
          </p:cNvPr>
          <p:cNvSpPr/>
          <p:nvPr userDrawn="1"/>
        </p:nvSpPr>
        <p:spPr>
          <a:xfrm flipV="1">
            <a:off x="1759254" y="-23819"/>
            <a:ext cx="1156409" cy="998800"/>
          </a:xfrm>
          <a:prstGeom prst="parallelogram">
            <a:avLst/>
          </a:prstGeom>
          <a:gradFill>
            <a:gsLst>
              <a:gs pos="100000">
                <a:schemeClr val="accent6"/>
              </a:gs>
              <a:gs pos="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4F3FD6B9-AEAA-495F-B754-FAB787CE9638}"/>
              </a:ext>
            </a:extLst>
          </p:cNvPr>
          <p:cNvSpPr/>
          <p:nvPr userDrawn="1"/>
        </p:nvSpPr>
        <p:spPr>
          <a:xfrm flipV="1">
            <a:off x="9347200" y="5859200"/>
            <a:ext cx="910348" cy="998800"/>
          </a:xfrm>
          <a:prstGeom prst="parallelogram">
            <a:avLst/>
          </a:prstGeom>
          <a:solidFill>
            <a:srgbClr val="2222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1112FA8-40CE-4D52-A598-0F22C15B0E7E}"/>
              </a:ext>
            </a:extLst>
          </p:cNvPr>
          <p:cNvPicPr>
            <a:picLocks noChangeAspect="1"/>
          </p:cNvPicPr>
          <p:nvPr userDrawn="1"/>
        </p:nvPicPr>
        <p:blipFill>
          <a:blip r:embed="rId2"/>
          <a:stretch>
            <a:fillRect/>
          </a:stretch>
        </p:blipFill>
        <p:spPr>
          <a:xfrm>
            <a:off x="5819736" y="3133684"/>
            <a:ext cx="552527" cy="590632"/>
          </a:xfrm>
          <a:prstGeom prst="rect">
            <a:avLst/>
          </a:prstGeom>
        </p:spPr>
      </p:pic>
      <p:sp>
        <p:nvSpPr>
          <p:cNvPr id="15" name="Parallelogram 14">
            <a:extLst>
              <a:ext uri="{FF2B5EF4-FFF2-40B4-BE49-F238E27FC236}">
                <a16:creationId xmlns:a16="http://schemas.microsoft.com/office/drawing/2014/main" id="{8B207BB0-7FD8-4907-81CD-637317C6499A}"/>
              </a:ext>
            </a:extLst>
          </p:cNvPr>
          <p:cNvSpPr/>
          <p:nvPr userDrawn="1"/>
        </p:nvSpPr>
        <p:spPr>
          <a:xfrm flipV="1">
            <a:off x="3077672" y="189517"/>
            <a:ext cx="13130927" cy="963954"/>
          </a:xfrm>
          <a:prstGeom prst="parallelogram">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hape 37">
            <a:extLst>
              <a:ext uri="{FF2B5EF4-FFF2-40B4-BE49-F238E27FC236}">
                <a16:creationId xmlns:a16="http://schemas.microsoft.com/office/drawing/2014/main" id="{949FE707-E919-45EC-8759-4A94DBCDE6A2}"/>
              </a:ext>
            </a:extLst>
          </p:cNvPr>
          <p:cNvSpPr txBox="1">
            <a:spLocks noGrp="1"/>
          </p:cNvSpPr>
          <p:nvPr>
            <p:ph type="title"/>
          </p:nvPr>
        </p:nvSpPr>
        <p:spPr>
          <a:xfrm>
            <a:off x="4363782" y="193617"/>
            <a:ext cx="8966000" cy="998800"/>
          </a:xfrm>
          <a:prstGeom prst="rect">
            <a:avLst/>
          </a:prstGeom>
        </p:spPr>
        <p:txBody>
          <a:bodyPr wrap="square" lIns="91425" tIns="91425" rIns="91425" bIns="91425" anchor="ctr"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dirty="0"/>
          </a:p>
        </p:txBody>
      </p:sp>
    </p:spTree>
    <p:extLst>
      <p:ext uri="{BB962C8B-B14F-4D97-AF65-F5344CB8AC3E}">
        <p14:creationId xmlns:p14="http://schemas.microsoft.com/office/powerpoint/2010/main" val="381139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inverted">
    <p:bg>
      <p:bgPr>
        <a:solidFill>
          <a:srgbClr val="CEE2FA"/>
        </a:solidFill>
        <a:effectLst/>
      </p:bgPr>
    </p:bg>
    <p:spTree>
      <p:nvGrpSpPr>
        <p:cNvPr id="1" name="Shape 95"/>
        <p:cNvGrpSpPr/>
        <p:nvPr/>
      </p:nvGrpSpPr>
      <p:grpSpPr>
        <a:xfrm>
          <a:off x="0" y="0"/>
          <a:ext cx="0" cy="0"/>
          <a:chOff x="0" y="0"/>
          <a:chExt cx="0" cy="0"/>
        </a:xfrm>
      </p:grpSpPr>
      <p:sp>
        <p:nvSpPr>
          <p:cNvPr id="97" name="Shape 97"/>
          <p:cNvSpPr/>
          <p:nvPr/>
        </p:nvSpPr>
        <p:spPr>
          <a:xfrm flipH="1">
            <a:off x="-1204716" y="-23415"/>
            <a:ext cx="2345600" cy="998800"/>
          </a:xfrm>
          <a:prstGeom prst="parallelogram">
            <a:avLst>
              <a:gd name="adj" fmla="val 51542"/>
            </a:avLst>
          </a:prstGeom>
          <a:gradFill>
            <a:gsLst>
              <a:gs pos="100000">
                <a:schemeClr val="accent6"/>
              </a:gs>
              <a:gs pos="0">
                <a:schemeClr val="accent1"/>
              </a:gs>
            </a:gsLst>
            <a:lin ang="8100019" scaled="0"/>
          </a:gradFill>
          <a:ln>
            <a:noFill/>
          </a:ln>
        </p:spPr>
        <p:txBody>
          <a:bodyPr wrap="square" lIns="121900" tIns="121900" rIns="121900" bIns="121900" anchor="ctr" anchorCtr="0">
            <a:noAutofit/>
          </a:bodyPr>
          <a:lstStyle/>
          <a:p>
            <a:pPr marL="0" lvl="0" indent="0">
              <a:spcBef>
                <a:spcPts val="0"/>
              </a:spcBef>
              <a:buNone/>
            </a:pPr>
            <a:endParaRPr sz="2400"/>
          </a:p>
        </p:txBody>
      </p:sp>
      <p:sp>
        <p:nvSpPr>
          <p:cNvPr id="98" name="Shape 98"/>
          <p:cNvSpPr/>
          <p:nvPr/>
        </p:nvSpPr>
        <p:spPr>
          <a:xfrm flipH="1">
            <a:off x="629512" y="-12700"/>
            <a:ext cx="691200" cy="998800"/>
          </a:xfrm>
          <a:prstGeom prst="parallelogram">
            <a:avLst>
              <a:gd name="adj" fmla="val 75009"/>
            </a:avLst>
          </a:prstGeom>
          <a:solidFill>
            <a:schemeClr val="tx1">
              <a:lumMod val="65000"/>
              <a:lumOff val="35000"/>
            </a:schemeClr>
          </a:solidFill>
          <a:ln>
            <a:noFill/>
          </a:ln>
        </p:spPr>
        <p:txBody>
          <a:bodyPr wrap="square" lIns="121900" tIns="121900" rIns="121900" bIns="121900" anchor="ctr" anchorCtr="0">
            <a:noAutofit/>
          </a:bodyPr>
          <a:lstStyle/>
          <a:p>
            <a:pPr marL="0" lvl="0" indent="0">
              <a:spcBef>
                <a:spcPts val="0"/>
              </a:spcBef>
              <a:buNone/>
            </a:pPr>
            <a:endParaRPr sz="2400"/>
          </a:p>
        </p:txBody>
      </p:sp>
      <p:sp>
        <p:nvSpPr>
          <p:cNvPr id="100" name="Shape 100"/>
          <p:cNvSpPr txBox="1">
            <a:spLocks noGrp="1"/>
          </p:cNvSpPr>
          <p:nvPr>
            <p:ph type="sldNum" idx="12"/>
          </p:nvPr>
        </p:nvSpPr>
        <p:spPr>
          <a:xfrm>
            <a:off x="0" y="0"/>
            <a:ext cx="793200" cy="9756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
        <p:nvSpPr>
          <p:cNvPr id="7" name="Parallelogram 6">
            <a:extLst>
              <a:ext uri="{FF2B5EF4-FFF2-40B4-BE49-F238E27FC236}">
                <a16:creationId xmlns:a16="http://schemas.microsoft.com/office/drawing/2014/main" id="{19F457E3-0E30-4EDB-8ACB-6DF1C3C3EAF1}"/>
              </a:ext>
            </a:extLst>
          </p:cNvPr>
          <p:cNvSpPr/>
          <p:nvPr userDrawn="1"/>
        </p:nvSpPr>
        <p:spPr>
          <a:xfrm flipV="1">
            <a:off x="9671125" y="6160516"/>
            <a:ext cx="3475501" cy="711284"/>
          </a:xfrm>
          <a:prstGeom prst="parallelogram">
            <a:avLst/>
          </a:prstGeom>
          <a:gradFill>
            <a:gsLst>
              <a:gs pos="100000">
                <a:schemeClr val="accent6"/>
              </a:gs>
              <a:gs pos="0">
                <a:schemeClr val="accen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5A12E6B-D5DF-4011-9129-ABAD3E5B4A10}"/>
              </a:ext>
            </a:extLst>
          </p:cNvPr>
          <p:cNvPicPr>
            <a:picLocks noChangeAspect="1"/>
          </p:cNvPicPr>
          <p:nvPr userDrawn="1"/>
        </p:nvPicPr>
        <p:blipFill>
          <a:blip r:embed="rId2"/>
          <a:stretch>
            <a:fillRect/>
          </a:stretch>
        </p:blipFill>
        <p:spPr>
          <a:xfrm>
            <a:off x="4647998" y="3176552"/>
            <a:ext cx="2896004" cy="504895"/>
          </a:xfrm>
          <a:prstGeom prst="rect">
            <a:avLst/>
          </a:prstGeom>
        </p:spPr>
      </p:pic>
      <p:sp>
        <p:nvSpPr>
          <p:cNvPr id="9" name="Shape 98">
            <a:extLst>
              <a:ext uri="{FF2B5EF4-FFF2-40B4-BE49-F238E27FC236}">
                <a16:creationId xmlns:a16="http://schemas.microsoft.com/office/drawing/2014/main" id="{8DB95E84-9DBB-4256-988E-F8073573601C}"/>
              </a:ext>
            </a:extLst>
          </p:cNvPr>
          <p:cNvSpPr/>
          <p:nvPr userDrawn="1"/>
        </p:nvSpPr>
        <p:spPr>
          <a:xfrm flipH="1">
            <a:off x="9531274" y="6160516"/>
            <a:ext cx="559397" cy="935915"/>
          </a:xfrm>
          <a:prstGeom prst="parallelogram">
            <a:avLst>
              <a:gd name="adj" fmla="val 75009"/>
            </a:avLst>
          </a:prstGeom>
          <a:solidFill>
            <a:schemeClr val="tx1">
              <a:lumMod val="65000"/>
              <a:lumOff val="35000"/>
            </a:schemeClr>
          </a:solidFill>
          <a:ln>
            <a:noFill/>
          </a:ln>
        </p:spPr>
        <p:txBody>
          <a:bodyPr wrap="square" lIns="121900" tIns="121900" rIns="121900" bIns="121900" anchor="ctr" anchorCtr="0">
            <a:noAutofit/>
          </a:bodyPr>
          <a:lstStyle/>
          <a:p>
            <a:pPr marL="0" lvl="0" indent="0">
              <a:spcBef>
                <a:spcPts val="0"/>
              </a:spcBef>
              <a:buNone/>
            </a:pPr>
            <a:endParaRPr sz="2400"/>
          </a:p>
        </p:txBody>
      </p:sp>
    </p:spTree>
    <p:extLst>
      <p:ext uri="{BB962C8B-B14F-4D97-AF65-F5344CB8AC3E}">
        <p14:creationId xmlns:p14="http://schemas.microsoft.com/office/powerpoint/2010/main" val="3140308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4BF28B-927D-482D-B3EA-4128BA73A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391E7-4B3E-403C-AB7B-774CAFD1F332}" type="slidenum">
              <a:rPr lang="en-US" smtClean="0"/>
              <a:t>‹#›</a:t>
            </a:fld>
            <a:endParaRPr lang="en-US"/>
          </a:p>
        </p:txBody>
      </p:sp>
    </p:spTree>
    <p:extLst>
      <p:ext uri="{BB962C8B-B14F-4D97-AF65-F5344CB8AC3E}">
        <p14:creationId xmlns:p14="http://schemas.microsoft.com/office/powerpoint/2010/main" val="1554168771"/>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8" r:id="rId3"/>
    <p:sldLayoutId id="2147483669" r:id="rId4"/>
    <p:sldLayoutId id="214748367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mailto:hajisafi@aut.ac.ir"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UT-CEIT">
            <a:extLst>
              <a:ext uri="{FF2B5EF4-FFF2-40B4-BE49-F238E27FC236}">
                <a16:creationId xmlns:a16="http://schemas.microsoft.com/office/drawing/2014/main" id="{9A2559A0-DB96-414A-8F51-7C24FDCEAEA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484" y="0"/>
            <a:ext cx="2214513" cy="2062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F49FC75-EB7F-433D-A9B9-94FA79C5477B}"/>
              </a:ext>
            </a:extLst>
          </p:cNvPr>
          <p:cNvPicPr/>
          <p:nvPr/>
        </p:nvPicPr>
        <p:blipFill>
          <a:blip r:embed="rId3">
            <a:duotone>
              <a:prstClr val="black"/>
              <a:schemeClr val="accent2">
                <a:tint val="45000"/>
                <a:satMod val="400000"/>
              </a:schemeClr>
            </a:duotone>
          </a:blip>
          <a:stretch>
            <a:fillRect/>
          </a:stretch>
        </p:blipFill>
        <p:spPr>
          <a:xfrm>
            <a:off x="665547" y="3250376"/>
            <a:ext cx="1542386" cy="1852030"/>
          </a:xfrm>
          <a:prstGeom prst="rect">
            <a:avLst/>
          </a:prstGeom>
          <a:ln>
            <a:noFill/>
          </a:ln>
        </p:spPr>
      </p:pic>
      <p:sp>
        <p:nvSpPr>
          <p:cNvPr id="16" name="CustomShape 5">
            <a:extLst>
              <a:ext uri="{FF2B5EF4-FFF2-40B4-BE49-F238E27FC236}">
                <a16:creationId xmlns:a16="http://schemas.microsoft.com/office/drawing/2014/main" id="{E771C717-6CE5-43A6-BD1B-2AFDB83F9F47}"/>
              </a:ext>
            </a:extLst>
          </p:cNvPr>
          <p:cNvSpPr/>
          <p:nvPr/>
        </p:nvSpPr>
        <p:spPr>
          <a:xfrm>
            <a:off x="464104" y="6290043"/>
            <a:ext cx="1678461" cy="781913"/>
          </a:xfrm>
          <a:prstGeom prst="rect">
            <a:avLst/>
          </a:prstGeom>
          <a:noFill/>
          <a:ln>
            <a:noFill/>
          </a:ln>
        </p:spPr>
        <p:txBody>
          <a:bodyPr lIns="90000" tIns="45000" rIns="90000" bIns="45000"/>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lnSpc>
                <a:spcPct val="100000"/>
              </a:lnSpc>
            </a:pPr>
            <a:r>
              <a:rPr lang="fa-IR" sz="2400" dirty="0">
                <a:solidFill>
                  <a:schemeClr val="bg1"/>
                </a:solidFill>
                <a:cs typeface="B Roya" panose="00000400000000000000" pitchFamily="2" charset="-78"/>
              </a:rPr>
              <a:t>مرداد 1399</a:t>
            </a:r>
            <a:endParaRPr sz="2400" dirty="0">
              <a:solidFill>
                <a:schemeClr val="bg1"/>
              </a:solidFill>
              <a:cs typeface="B Roya" panose="00000400000000000000" pitchFamily="2" charset="-78"/>
            </a:endParaRPr>
          </a:p>
        </p:txBody>
      </p:sp>
      <p:sp>
        <p:nvSpPr>
          <p:cNvPr id="20" name="Shape 105">
            <a:extLst>
              <a:ext uri="{FF2B5EF4-FFF2-40B4-BE49-F238E27FC236}">
                <a16:creationId xmlns:a16="http://schemas.microsoft.com/office/drawing/2014/main" id="{5B24BC38-5B20-4067-9BD3-DCE114317EB4}"/>
              </a:ext>
            </a:extLst>
          </p:cNvPr>
          <p:cNvSpPr txBox="1">
            <a:spLocks/>
          </p:cNvSpPr>
          <p:nvPr/>
        </p:nvSpPr>
        <p:spPr>
          <a:xfrm>
            <a:off x="7110882" y="-769624"/>
            <a:ext cx="4795567" cy="4020000"/>
          </a:xfrm>
          <a:prstGeom prst="rect">
            <a:avLst/>
          </a:prstGeom>
        </p:spPr>
        <p:txBody>
          <a:bodyPr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Bef>
                <a:spcPts val="0"/>
              </a:spcBef>
            </a:pPr>
            <a:r>
              <a:rPr lang="fa-IR" dirty="0">
                <a:solidFill>
                  <a:schemeClr val="bg1"/>
                </a:solidFill>
                <a:cs typeface="B Roya" panose="00000400000000000000" pitchFamily="2" charset="-78"/>
              </a:rPr>
              <a:t>شناخت و </a:t>
            </a:r>
            <a:r>
              <a:rPr lang="fa-IR" dirty="0" err="1">
                <a:solidFill>
                  <a:schemeClr val="bg1"/>
                </a:solidFill>
                <a:cs typeface="B Roya" panose="00000400000000000000" pitchFamily="2" charset="-78"/>
              </a:rPr>
              <a:t>پیاده‌سازی</a:t>
            </a:r>
            <a:r>
              <a:rPr lang="fa-IR" dirty="0">
                <a:solidFill>
                  <a:schemeClr val="bg1"/>
                </a:solidFill>
                <a:cs typeface="B Roya" panose="00000400000000000000" pitchFamily="2" charset="-78"/>
              </a:rPr>
              <a:t> سامانه سلامت مبتنی بر کارت هوشمند</a:t>
            </a:r>
            <a:endParaRPr lang="en" dirty="0">
              <a:solidFill>
                <a:schemeClr val="bg1"/>
              </a:solidFill>
              <a:cs typeface="B Roya" panose="00000400000000000000" pitchFamily="2" charset="-78"/>
            </a:endParaRPr>
          </a:p>
        </p:txBody>
      </p:sp>
      <p:sp>
        <p:nvSpPr>
          <p:cNvPr id="22" name="Rectangle 21">
            <a:extLst>
              <a:ext uri="{FF2B5EF4-FFF2-40B4-BE49-F238E27FC236}">
                <a16:creationId xmlns:a16="http://schemas.microsoft.com/office/drawing/2014/main" id="{C1D79B3E-B68B-4F0C-BEF4-3511D11B0F13}"/>
              </a:ext>
            </a:extLst>
          </p:cNvPr>
          <p:cNvSpPr/>
          <p:nvPr/>
        </p:nvSpPr>
        <p:spPr>
          <a:xfrm>
            <a:off x="2827696" y="6253395"/>
            <a:ext cx="4312399" cy="553998"/>
          </a:xfrm>
          <a:prstGeom prst="rect">
            <a:avLst/>
          </a:prstGeom>
        </p:spPr>
        <p:txBody>
          <a:bodyPr wrap="none">
            <a:spAutoFit/>
          </a:bodyPr>
          <a:lstStyle/>
          <a:p>
            <a:pPr algn="r"/>
            <a:r>
              <a:rPr lang="fa-IR" sz="3000" b="1" dirty="0">
                <a:solidFill>
                  <a:schemeClr val="bg1"/>
                </a:solidFill>
                <a:latin typeface="B Roya"/>
                <a:cs typeface="B Roya" panose="00000400000000000000" pitchFamily="2" charset="-78"/>
              </a:rPr>
              <a:t>استاد راهنما: دکتر رضا صفابخش</a:t>
            </a:r>
            <a:endParaRPr lang="fa-IR" sz="3000" dirty="0">
              <a:solidFill>
                <a:schemeClr val="bg1"/>
              </a:solidFill>
              <a:latin typeface="B Roya"/>
              <a:cs typeface="B Roya" panose="00000400000000000000" pitchFamily="2" charset="-78"/>
            </a:endParaRPr>
          </a:p>
        </p:txBody>
      </p:sp>
      <p:sp>
        <p:nvSpPr>
          <p:cNvPr id="23" name="Rectangle 22">
            <a:extLst>
              <a:ext uri="{FF2B5EF4-FFF2-40B4-BE49-F238E27FC236}">
                <a16:creationId xmlns:a16="http://schemas.microsoft.com/office/drawing/2014/main" id="{C8CEEA5F-C21A-476B-A280-5119313D0ECB}"/>
              </a:ext>
            </a:extLst>
          </p:cNvPr>
          <p:cNvSpPr/>
          <p:nvPr/>
        </p:nvSpPr>
        <p:spPr>
          <a:xfrm>
            <a:off x="8043365" y="6184630"/>
            <a:ext cx="3958135" cy="553998"/>
          </a:xfrm>
          <a:prstGeom prst="rect">
            <a:avLst/>
          </a:prstGeom>
        </p:spPr>
        <p:txBody>
          <a:bodyPr wrap="none">
            <a:spAutoFit/>
          </a:bodyPr>
          <a:lstStyle/>
          <a:p>
            <a:r>
              <a:rPr lang="fa-IR" sz="3000" b="1" dirty="0">
                <a:solidFill>
                  <a:schemeClr val="bg1"/>
                </a:solidFill>
                <a:cs typeface="B Roya" panose="00000400000000000000" pitchFamily="2" charset="-78"/>
              </a:rPr>
              <a:t>ارائه دهنده: آرش حاجی صفی</a:t>
            </a:r>
            <a:endParaRPr lang="en-US" sz="3000" dirty="0">
              <a:solidFill>
                <a:schemeClr val="bg1"/>
              </a:solidFill>
              <a:cs typeface="B Roya" panose="00000400000000000000" pitchFamily="2" charset="-78"/>
            </a:endParaRPr>
          </a:p>
        </p:txBody>
      </p:sp>
      <p:sp>
        <p:nvSpPr>
          <p:cNvPr id="3" name="Slide Number Placeholder 2">
            <a:extLst>
              <a:ext uri="{FF2B5EF4-FFF2-40B4-BE49-F238E27FC236}">
                <a16:creationId xmlns:a16="http://schemas.microsoft.com/office/drawing/2014/main" id="{99D0426C-CCBC-46C3-8C37-CB062ABE3D1A}"/>
              </a:ext>
            </a:extLst>
          </p:cNvPr>
          <p:cNvSpPr>
            <a:spLocks noGrp="1"/>
          </p:cNvSpPr>
          <p:nvPr>
            <p:ph type="sldNum" sz="quarter" idx="12"/>
          </p:nvPr>
        </p:nvSpPr>
        <p:spPr/>
        <p:txBody>
          <a:bodyPr/>
          <a:lstStyle/>
          <a:p>
            <a:fld id="{226391E7-4B3E-403C-AB7B-774CAFD1F332}" type="slidenum">
              <a:rPr lang="en-US" smtClean="0"/>
              <a:t>1</a:t>
            </a:fld>
            <a:endParaRPr lang="en-US"/>
          </a:p>
        </p:txBody>
      </p:sp>
    </p:spTree>
    <p:extLst>
      <p:ext uri="{BB962C8B-B14F-4D97-AF65-F5344CB8AC3E}">
        <p14:creationId xmlns:p14="http://schemas.microsoft.com/office/powerpoint/2010/main" val="1520329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D537100-19CB-4044-A016-6C849E880F69}"/>
              </a:ext>
            </a:extLst>
          </p:cNvPr>
          <p:cNvSpPr>
            <a:spLocks noGrp="1"/>
          </p:cNvSpPr>
          <p:nvPr>
            <p:ph type="body" idx="1"/>
          </p:nvPr>
        </p:nvSpPr>
        <p:spPr/>
        <p:txBody>
          <a:bodyPr/>
          <a:lstStyle/>
          <a:p>
            <a:pPr marL="0" indent="0" algn="just" rtl="1">
              <a:lnSpc>
                <a:spcPct val="100000"/>
              </a:lnSpc>
              <a:buClr>
                <a:srgbClr val="FF8700"/>
              </a:buClr>
              <a:buNone/>
            </a:pPr>
            <a:r>
              <a:rPr lang="fa-IR" sz="3600" dirty="0">
                <a:solidFill>
                  <a:srgbClr val="222222"/>
                </a:solidFill>
                <a:latin typeface="Roboto"/>
                <a:ea typeface="Roboto"/>
                <a:cs typeface="B Roya" panose="00000400000000000000" pitchFamily="2" charset="-78"/>
                <a:sym typeface="Roboto"/>
              </a:rPr>
              <a:t>استفاده از فناوری اطلاعات و ارتباطات در حوزه سلامت جهت نگهداری، انتقال و استفاده از داده های </a:t>
            </a:r>
            <a:r>
              <a:rPr lang="fa-IR" sz="3600" dirty="0" err="1">
                <a:solidFill>
                  <a:srgbClr val="222222"/>
                </a:solidFill>
                <a:latin typeface="Roboto"/>
                <a:ea typeface="Roboto"/>
                <a:cs typeface="B Roya" panose="00000400000000000000" pitchFamily="2" charset="-78"/>
                <a:sym typeface="Roboto"/>
              </a:rPr>
              <a:t>ديجيتالي</a:t>
            </a:r>
            <a:r>
              <a:rPr lang="fa-IR" sz="3600" dirty="0">
                <a:solidFill>
                  <a:srgbClr val="222222"/>
                </a:solidFill>
                <a:latin typeface="Roboto"/>
                <a:ea typeface="Roboto"/>
                <a:cs typeface="B Roya" panose="00000400000000000000" pitchFamily="2" charset="-78"/>
                <a:sym typeface="Roboto"/>
              </a:rPr>
              <a:t> این حوزه در </a:t>
            </a:r>
            <a:r>
              <a:rPr lang="fa-IR" sz="3600" dirty="0" err="1">
                <a:solidFill>
                  <a:srgbClr val="222222"/>
                </a:solidFill>
                <a:latin typeface="Roboto"/>
                <a:ea typeface="Roboto"/>
                <a:cs typeface="B Roya" panose="00000400000000000000" pitchFamily="2" charset="-78"/>
                <a:sym typeface="Roboto"/>
              </a:rPr>
              <a:t>كاربردهای</a:t>
            </a:r>
            <a:r>
              <a:rPr lang="fa-IR" sz="3600" dirty="0">
                <a:solidFill>
                  <a:srgbClr val="222222"/>
                </a:solidFill>
                <a:latin typeface="Roboto"/>
                <a:ea typeface="Roboto"/>
                <a:cs typeface="B Roya" panose="00000400000000000000" pitchFamily="2" charset="-78"/>
                <a:sym typeface="Roboto"/>
              </a:rPr>
              <a:t> </a:t>
            </a:r>
            <a:r>
              <a:rPr lang="fa-IR" sz="3600" dirty="0" err="1">
                <a:solidFill>
                  <a:srgbClr val="222222"/>
                </a:solidFill>
                <a:latin typeface="Roboto"/>
                <a:ea typeface="Roboto"/>
                <a:cs typeface="B Roya" panose="00000400000000000000" pitchFamily="2" charset="-78"/>
                <a:sym typeface="Roboto"/>
              </a:rPr>
              <a:t>درماني</a:t>
            </a:r>
            <a:r>
              <a:rPr lang="fa-IR" sz="3600" dirty="0">
                <a:solidFill>
                  <a:srgbClr val="222222"/>
                </a:solidFill>
                <a:latin typeface="Roboto"/>
                <a:ea typeface="Roboto"/>
                <a:cs typeface="B Roya" panose="00000400000000000000" pitchFamily="2" charset="-78"/>
                <a:sym typeface="Roboto"/>
              </a:rPr>
              <a:t>، </a:t>
            </a:r>
            <a:r>
              <a:rPr lang="fa-IR" sz="3600" dirty="0" err="1">
                <a:solidFill>
                  <a:srgbClr val="222222"/>
                </a:solidFill>
                <a:latin typeface="Roboto"/>
                <a:ea typeface="Roboto"/>
                <a:cs typeface="B Roya" panose="00000400000000000000" pitchFamily="2" charset="-78"/>
                <a:sym typeface="Roboto"/>
              </a:rPr>
              <a:t>آموزشي</a:t>
            </a:r>
            <a:r>
              <a:rPr lang="fa-IR" sz="3600" dirty="0">
                <a:solidFill>
                  <a:srgbClr val="222222"/>
                </a:solidFill>
                <a:latin typeface="Roboto"/>
                <a:ea typeface="Roboto"/>
                <a:cs typeface="B Roya" panose="00000400000000000000" pitchFamily="2" charset="-78"/>
                <a:sym typeface="Roboto"/>
              </a:rPr>
              <a:t> و اداری از </a:t>
            </a:r>
            <a:r>
              <a:rPr lang="fa-IR" sz="3600" dirty="0" err="1">
                <a:solidFill>
                  <a:srgbClr val="222222"/>
                </a:solidFill>
                <a:latin typeface="Roboto"/>
                <a:ea typeface="Roboto"/>
                <a:cs typeface="B Roya" panose="00000400000000000000" pitchFamily="2" charset="-78"/>
                <a:sym typeface="Roboto"/>
              </a:rPr>
              <a:t>طريق</a:t>
            </a:r>
            <a:r>
              <a:rPr lang="fa-IR" sz="3600" dirty="0">
                <a:solidFill>
                  <a:srgbClr val="222222"/>
                </a:solidFill>
                <a:latin typeface="Roboto"/>
                <a:ea typeface="Roboto"/>
                <a:cs typeface="B Roya" panose="00000400000000000000" pitchFamily="2" charset="-78"/>
                <a:sym typeface="Roboto"/>
              </a:rPr>
              <a:t> شبکه </a:t>
            </a:r>
            <a:r>
              <a:rPr lang="fa-IR" sz="3600" dirty="0" err="1">
                <a:solidFill>
                  <a:srgbClr val="222222"/>
                </a:solidFill>
                <a:latin typeface="Roboto"/>
                <a:ea typeface="Roboto"/>
                <a:cs typeface="B Roya" panose="00000400000000000000" pitchFamily="2" charset="-78"/>
                <a:sym typeface="Roboto"/>
              </a:rPr>
              <a:t>محلي</a:t>
            </a:r>
            <a:r>
              <a:rPr lang="fa-IR" sz="3600" dirty="0">
                <a:solidFill>
                  <a:srgbClr val="222222"/>
                </a:solidFill>
                <a:latin typeface="Roboto"/>
                <a:ea typeface="Roboto"/>
                <a:cs typeface="B Roya" panose="00000400000000000000" pitchFamily="2" charset="-78"/>
                <a:sym typeface="Roboto"/>
              </a:rPr>
              <a:t> </a:t>
            </a:r>
            <a:r>
              <a:rPr lang="fa-IR" sz="3600" dirty="0" err="1">
                <a:solidFill>
                  <a:srgbClr val="222222"/>
                </a:solidFill>
                <a:latin typeface="Roboto"/>
                <a:ea typeface="Roboto"/>
                <a:cs typeface="B Roya" panose="00000400000000000000" pitchFamily="2" charset="-78"/>
                <a:sym typeface="Roboto"/>
              </a:rPr>
              <a:t>يا</a:t>
            </a:r>
            <a:r>
              <a:rPr lang="fa-IR" sz="3600" dirty="0">
                <a:solidFill>
                  <a:srgbClr val="222222"/>
                </a:solidFill>
                <a:latin typeface="Roboto"/>
                <a:ea typeface="Roboto"/>
                <a:cs typeface="B Roya" panose="00000400000000000000" pitchFamily="2" charset="-78"/>
                <a:sym typeface="Roboto"/>
              </a:rPr>
              <a:t> راه دور</a:t>
            </a:r>
            <a:endParaRPr lang="en-US" sz="3600" dirty="0">
              <a:solidFill>
                <a:srgbClr val="222222"/>
              </a:solidFill>
              <a:latin typeface="Roboto"/>
              <a:ea typeface="Roboto"/>
              <a:cs typeface="B Roya" panose="00000400000000000000" pitchFamily="2" charset="-78"/>
              <a:sym typeface="Roboto"/>
            </a:endParaRPr>
          </a:p>
        </p:txBody>
      </p:sp>
      <p:sp>
        <p:nvSpPr>
          <p:cNvPr id="3" name="Slide Number Placeholder 2">
            <a:extLst>
              <a:ext uri="{FF2B5EF4-FFF2-40B4-BE49-F238E27FC236}">
                <a16:creationId xmlns:a16="http://schemas.microsoft.com/office/drawing/2014/main" id="{715B377E-D2BB-4416-A076-8883170DEF80}"/>
              </a:ext>
            </a:extLst>
          </p:cNvPr>
          <p:cNvSpPr>
            <a:spLocks noGrp="1"/>
          </p:cNvSpPr>
          <p:nvPr>
            <p:ph type="sldNum" sz="quarter" idx="4294967295"/>
          </p:nvPr>
        </p:nvSpPr>
        <p:spPr>
          <a:xfrm>
            <a:off x="-1422700" y="6223400"/>
            <a:ext cx="2743200" cy="365125"/>
          </a:xfrm>
        </p:spPr>
        <p:txBody>
          <a:bodyPr/>
          <a:lstStyle/>
          <a:p>
            <a:r>
              <a:rPr lang="fa-IR" sz="1600" dirty="0">
                <a:solidFill>
                  <a:schemeClr val="bg2">
                    <a:lumMod val="10000"/>
                  </a:schemeClr>
                </a:solidFill>
              </a:rPr>
              <a:t>۱۰</a:t>
            </a:r>
            <a:endParaRPr lang="en-US" sz="1600" dirty="0">
              <a:solidFill>
                <a:schemeClr val="bg2">
                  <a:lumMod val="10000"/>
                </a:schemeClr>
              </a:solidFill>
            </a:endParaRPr>
          </a:p>
        </p:txBody>
      </p:sp>
      <p:sp>
        <p:nvSpPr>
          <p:cNvPr id="7" name="TextBox 6">
            <a:extLst>
              <a:ext uri="{FF2B5EF4-FFF2-40B4-BE49-F238E27FC236}">
                <a16:creationId xmlns:a16="http://schemas.microsoft.com/office/drawing/2014/main" id="{2EB5CF7A-DB20-42E8-93E8-A602692E901A}"/>
              </a:ext>
            </a:extLst>
          </p:cNvPr>
          <p:cNvSpPr txBox="1"/>
          <p:nvPr/>
        </p:nvSpPr>
        <p:spPr>
          <a:xfrm>
            <a:off x="2743200" y="290714"/>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تعریف سازمان بهداشت جهانی از سلامت الکترونیک</a:t>
            </a:r>
            <a:endParaRPr lang="en-US" sz="4000" dirty="0">
              <a:solidFill>
                <a:schemeClr val="bg1"/>
              </a:solidFill>
              <a:cs typeface="B Roya" panose="00000400000000000000" pitchFamily="2" charset="-78"/>
            </a:endParaRPr>
          </a:p>
        </p:txBody>
      </p:sp>
    </p:spTree>
    <p:extLst>
      <p:ext uri="{BB962C8B-B14F-4D97-AF65-F5344CB8AC3E}">
        <p14:creationId xmlns:p14="http://schemas.microsoft.com/office/powerpoint/2010/main" val="78399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8C401-A49B-462D-AF5A-44A3E7342C6F}"/>
              </a:ext>
            </a:extLst>
          </p:cNvPr>
          <p:cNvSpPr>
            <a:spLocks noGrp="1"/>
          </p:cNvSpPr>
          <p:nvPr>
            <p:ph type="body" sz="quarter" idx="10"/>
          </p:nvPr>
        </p:nvSpPr>
        <p:spPr>
          <a:xfrm>
            <a:off x="2680760" y="1719262"/>
            <a:ext cx="8763000" cy="3724275"/>
          </a:xfrm>
        </p:spPr>
        <p:txBody>
          <a:bodyPr>
            <a:normAutofit/>
          </a:bodyPr>
          <a:lstStyle/>
          <a:p>
            <a:pPr lvl="1">
              <a:buClr>
                <a:schemeClr val="accent1"/>
              </a:buClr>
            </a:pPr>
            <a:r>
              <a:rPr lang="fa-IR" sz="3200" dirty="0"/>
              <a:t>پرونده سلامت الکترونیک</a:t>
            </a:r>
          </a:p>
          <a:p>
            <a:pPr lvl="2">
              <a:buClr>
                <a:schemeClr val="accent1"/>
              </a:buClr>
              <a:buFont typeface="Calibri" panose="020F0502020204030204" pitchFamily="34" charset="0"/>
              <a:buChar char="‒"/>
            </a:pPr>
            <a:r>
              <a:rPr lang="fa-IR" sz="2400" dirty="0"/>
              <a:t>تعریف</a:t>
            </a:r>
          </a:p>
          <a:p>
            <a:pPr lvl="2">
              <a:buClr>
                <a:schemeClr val="accent1"/>
              </a:buClr>
              <a:buFont typeface="Calibri" panose="020F0502020204030204" pitchFamily="34" charset="0"/>
              <a:buChar char="‒"/>
            </a:pPr>
            <a:r>
              <a:rPr lang="fa-IR" sz="2400" dirty="0"/>
              <a:t>علت نیاز</a:t>
            </a:r>
          </a:p>
          <a:p>
            <a:pPr lvl="3">
              <a:buClr>
                <a:schemeClr val="accent1"/>
              </a:buClr>
              <a:buFont typeface="Wingdings" panose="05000000000000000000" pitchFamily="2" charset="2"/>
              <a:buChar char="ü"/>
            </a:pPr>
            <a:r>
              <a:rPr lang="fa-IR" sz="2200" dirty="0"/>
              <a:t>دسترسی سریع و جلوگیری از تکرار اقدامات تشخیصی</a:t>
            </a:r>
          </a:p>
          <a:p>
            <a:pPr lvl="3">
              <a:buClr>
                <a:schemeClr val="accent1"/>
              </a:buClr>
              <a:buFont typeface="Wingdings" panose="05000000000000000000" pitchFamily="2" charset="2"/>
              <a:buChar char="ü"/>
            </a:pPr>
            <a:r>
              <a:rPr lang="fa-IR" sz="2200" dirty="0"/>
              <a:t>قابلیت به </a:t>
            </a:r>
            <a:r>
              <a:rPr lang="fa-IR" sz="2200" dirty="0" err="1"/>
              <a:t>اشتراک‌گذاری</a:t>
            </a:r>
            <a:endParaRPr lang="en-US" sz="2200" dirty="0"/>
          </a:p>
          <a:p>
            <a:pPr lvl="3">
              <a:buClr>
                <a:schemeClr val="accent1"/>
              </a:buClr>
              <a:buFont typeface="Wingdings" panose="05000000000000000000" pitchFamily="2" charset="2"/>
              <a:buChar char="ü"/>
            </a:pPr>
            <a:r>
              <a:rPr lang="fa-IR" sz="2200" dirty="0"/>
              <a:t>کاهش هزینه ها</a:t>
            </a:r>
          </a:p>
          <a:p>
            <a:pPr lvl="3">
              <a:buClr>
                <a:schemeClr val="accent1"/>
              </a:buClr>
              <a:buFont typeface="Wingdings" panose="05000000000000000000" pitchFamily="2" charset="2"/>
              <a:buChar char="ü"/>
            </a:pPr>
            <a:r>
              <a:rPr lang="fa-IR" sz="2200" dirty="0"/>
              <a:t>دانش افزایی پزشکی</a:t>
            </a:r>
          </a:p>
          <a:p>
            <a:pPr lvl="3">
              <a:buClr>
                <a:schemeClr val="accent1"/>
              </a:buClr>
              <a:buFont typeface="Wingdings" panose="05000000000000000000" pitchFamily="2" charset="2"/>
              <a:buChar char="ü"/>
            </a:pPr>
            <a:r>
              <a:rPr lang="fa-IR" sz="2200" dirty="0"/>
              <a:t>کاهش خطاهای پزشکی</a:t>
            </a:r>
          </a:p>
          <a:p>
            <a:pPr lvl="2">
              <a:buClr>
                <a:schemeClr val="accent1"/>
              </a:buClr>
            </a:pPr>
            <a:endParaRPr lang="fa-IR" sz="3200" dirty="0"/>
          </a:p>
        </p:txBody>
      </p:sp>
      <p:sp>
        <p:nvSpPr>
          <p:cNvPr id="3" name="Slide Number Placeholder 2">
            <a:extLst>
              <a:ext uri="{FF2B5EF4-FFF2-40B4-BE49-F238E27FC236}">
                <a16:creationId xmlns:a16="http://schemas.microsoft.com/office/drawing/2014/main" id="{479AAAFE-918F-44A3-9525-08552E67678F}"/>
              </a:ext>
            </a:extLst>
          </p:cNvPr>
          <p:cNvSpPr>
            <a:spLocks noGrp="1"/>
          </p:cNvSpPr>
          <p:nvPr>
            <p:ph type="sldNum" sz="quarter" idx="11"/>
          </p:nvPr>
        </p:nvSpPr>
        <p:spPr/>
        <p:txBody>
          <a:bodyPr/>
          <a:lstStyle/>
          <a:p>
            <a:r>
              <a:rPr lang="fa-IR" dirty="0"/>
              <a:t>۱۱</a:t>
            </a:r>
            <a:endParaRPr lang="en-US" dirty="0"/>
          </a:p>
        </p:txBody>
      </p:sp>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سلامت الکترونیک</a:t>
            </a:r>
            <a:endParaRPr lang="en-US" sz="4000" dirty="0">
              <a:solidFill>
                <a:schemeClr val="bg1"/>
              </a:solidFill>
              <a:cs typeface="B Roya" panose="00000400000000000000" pitchFamily="2" charset="-78"/>
            </a:endParaRPr>
          </a:p>
        </p:txBody>
      </p:sp>
      <p:sp>
        <p:nvSpPr>
          <p:cNvPr id="18" name="AutoShape 2">
            <a:extLst>
              <a:ext uri="{FF2B5EF4-FFF2-40B4-BE49-F238E27FC236}">
                <a16:creationId xmlns:a16="http://schemas.microsoft.com/office/drawing/2014/main" id="{EEC8CF70-A39F-4698-A995-09FFF46B6C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5AA062D-01D2-49D3-9D1B-C35899222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5" y="1414463"/>
            <a:ext cx="4859138" cy="2551047"/>
          </a:xfrm>
          <a:prstGeom prst="rect">
            <a:avLst/>
          </a:prstGeom>
          <a:ln>
            <a:noFill/>
          </a:ln>
          <a:effectLst>
            <a:outerShdw blurRad="292100" dist="139700" dir="2700000" algn="tl" rotWithShape="0">
              <a:srgbClr val="333333">
                <a:alpha val="65000"/>
              </a:srgbClr>
            </a:outerShdw>
          </a:effectLst>
        </p:spPr>
      </p:pic>
      <p:sp>
        <p:nvSpPr>
          <p:cNvPr id="8" name="CustomShape 8">
            <a:extLst>
              <a:ext uri="{FF2B5EF4-FFF2-40B4-BE49-F238E27FC236}">
                <a16:creationId xmlns:a16="http://schemas.microsoft.com/office/drawing/2014/main" id="{83492A80-8A4B-4D7B-B069-BE6EDE6221E6}"/>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9" name="CustomShape 10">
            <a:extLst>
              <a:ext uri="{FF2B5EF4-FFF2-40B4-BE49-F238E27FC236}">
                <a16:creationId xmlns:a16="http://schemas.microsoft.com/office/drawing/2014/main" id="{215D90E0-1510-4ADF-8AA3-5AF58A2CBD0C}"/>
              </a:ext>
            </a:extLst>
          </p:cNvPr>
          <p:cNvSpPr/>
          <p:nvPr/>
        </p:nvSpPr>
        <p:spPr>
          <a:xfrm>
            <a:off x="4059787"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0" name="CustomShape 12">
            <a:extLst>
              <a:ext uri="{FF2B5EF4-FFF2-40B4-BE49-F238E27FC236}">
                <a16:creationId xmlns:a16="http://schemas.microsoft.com/office/drawing/2014/main" id="{62C528F3-887E-4414-8276-E9F991C160D2}"/>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1" name="CustomShape 14">
            <a:extLst>
              <a:ext uri="{FF2B5EF4-FFF2-40B4-BE49-F238E27FC236}">
                <a16:creationId xmlns:a16="http://schemas.microsoft.com/office/drawing/2014/main" id="{481DA418-1E44-4EEB-B1DB-7B17D9EA77CF}"/>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3" name="CustomShape 9">
            <a:extLst>
              <a:ext uri="{FF2B5EF4-FFF2-40B4-BE49-F238E27FC236}">
                <a16:creationId xmlns:a16="http://schemas.microsoft.com/office/drawing/2014/main" id="{EB6D6026-018F-4330-9804-3437C38A2CA7}"/>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14" name="CustomShape 12">
            <a:extLst>
              <a:ext uri="{FF2B5EF4-FFF2-40B4-BE49-F238E27FC236}">
                <a16:creationId xmlns:a16="http://schemas.microsoft.com/office/drawing/2014/main" id="{566D7F07-939C-4408-BA1F-C05ED06584D1}"/>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5" name="CustomShape 9">
            <a:extLst>
              <a:ext uri="{FF2B5EF4-FFF2-40B4-BE49-F238E27FC236}">
                <a16:creationId xmlns:a16="http://schemas.microsoft.com/office/drawing/2014/main" id="{290471E9-CC0A-4E09-8553-4294CF17642D}"/>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1525546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000"/>
                                        <p:tgtEl>
                                          <p:spTgt spid="2">
                                            <p:txEl>
                                              <p:pRg st="5" end="5"/>
                                            </p:txEl>
                                          </p:spTgt>
                                        </p:tgtEl>
                                      </p:cBhvr>
                                    </p:animEffect>
                                    <p:anim calcmode="lin" valueType="num">
                                      <p:cBhvr>
                                        <p:cTn id="3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1000"/>
                                        <p:tgtEl>
                                          <p:spTgt spid="2">
                                            <p:txEl>
                                              <p:pRg st="7" end="7"/>
                                            </p:txEl>
                                          </p:spTgt>
                                        </p:tgtEl>
                                      </p:cBhvr>
                                    </p:animEffect>
                                    <p:anim calcmode="lin" valueType="num">
                                      <p:cBhvr>
                                        <p:cTn id="4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err="1">
                <a:solidFill>
                  <a:schemeClr val="bg1"/>
                </a:solidFill>
                <a:cs typeface="B Roya" panose="00000400000000000000" pitchFamily="2" charset="-78"/>
              </a:rPr>
              <a:t>پیاده‌سازی</a:t>
            </a:r>
            <a:r>
              <a:rPr lang="fa-IR" sz="4000" dirty="0">
                <a:solidFill>
                  <a:schemeClr val="bg1"/>
                </a:solidFill>
                <a:cs typeface="B Roya" panose="00000400000000000000" pitchFamily="2" charset="-78"/>
              </a:rPr>
              <a:t> سامانه</a:t>
            </a:r>
            <a:endParaRPr lang="en-US" sz="4000" dirty="0">
              <a:solidFill>
                <a:schemeClr val="bg1"/>
              </a:solidFill>
              <a:cs typeface="B Roya" panose="00000400000000000000" pitchFamily="2" charset="-78"/>
            </a:endParaRPr>
          </a:p>
        </p:txBody>
      </p:sp>
      <p:sp>
        <p:nvSpPr>
          <p:cNvPr id="8" name="Text Placeholder 1">
            <a:extLst>
              <a:ext uri="{FF2B5EF4-FFF2-40B4-BE49-F238E27FC236}">
                <a16:creationId xmlns:a16="http://schemas.microsoft.com/office/drawing/2014/main" id="{BDFDA9CE-ABFD-4B4D-91A4-3C8E24663B63}"/>
              </a:ext>
            </a:extLst>
          </p:cNvPr>
          <p:cNvSpPr>
            <a:spLocks noGrp="1"/>
          </p:cNvSpPr>
          <p:nvPr>
            <p:ph type="body" sz="quarter" idx="10"/>
          </p:nvPr>
        </p:nvSpPr>
        <p:spPr>
          <a:xfrm>
            <a:off x="2680760" y="1719262"/>
            <a:ext cx="8763000" cy="3724275"/>
          </a:xfrm>
        </p:spPr>
        <p:txBody>
          <a:bodyPr>
            <a:normAutofit/>
          </a:bodyPr>
          <a:lstStyle/>
          <a:p>
            <a:pPr lvl="2">
              <a:buClr>
                <a:schemeClr val="accent1"/>
              </a:buClr>
            </a:pPr>
            <a:r>
              <a:rPr lang="fa-IR" sz="3200" dirty="0"/>
              <a:t>کارت هوشمند سلامت:</a:t>
            </a:r>
          </a:p>
          <a:p>
            <a:pPr marL="1371600" lvl="3" indent="0">
              <a:buClr>
                <a:schemeClr val="accent1"/>
              </a:buClr>
              <a:buNone/>
            </a:pPr>
            <a:endParaRPr lang="fa-IR" sz="3200" dirty="0"/>
          </a:p>
        </p:txBody>
      </p:sp>
      <p:pic>
        <p:nvPicPr>
          <p:cNvPr id="9" name="Picture 8">
            <a:extLst>
              <a:ext uri="{FF2B5EF4-FFF2-40B4-BE49-F238E27FC236}">
                <a16:creationId xmlns:a16="http://schemas.microsoft.com/office/drawing/2014/main" id="{76824CE1-502E-4C74-B381-C6CB59DB79CB}"/>
              </a:ext>
            </a:extLst>
          </p:cNvPr>
          <p:cNvPicPr>
            <a:picLocks noChangeAspect="1"/>
          </p:cNvPicPr>
          <p:nvPr/>
        </p:nvPicPr>
        <p:blipFill>
          <a:blip r:embed="rId3"/>
          <a:stretch>
            <a:fillRect/>
          </a:stretch>
        </p:blipFill>
        <p:spPr>
          <a:xfrm>
            <a:off x="1214767" y="2754565"/>
            <a:ext cx="2931986" cy="23545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C10C0B49-F918-4E6E-8FAF-ECDE3520D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342" y="2705283"/>
            <a:ext cx="3795907" cy="2453137"/>
          </a:xfrm>
          <a:prstGeom prst="rect">
            <a:avLst/>
          </a:prstGeom>
        </p:spPr>
      </p:pic>
      <p:cxnSp>
        <p:nvCxnSpPr>
          <p:cNvPr id="14" name="Straight Connector 13">
            <a:extLst>
              <a:ext uri="{FF2B5EF4-FFF2-40B4-BE49-F238E27FC236}">
                <a16:creationId xmlns:a16="http://schemas.microsoft.com/office/drawing/2014/main" id="{353AAB04-F71B-40A7-B803-9F9667106A28}"/>
              </a:ext>
            </a:extLst>
          </p:cNvPr>
          <p:cNvCxnSpPr>
            <a:cxnSpLocks/>
          </p:cNvCxnSpPr>
          <p:nvPr/>
        </p:nvCxnSpPr>
        <p:spPr>
          <a:xfrm flipH="1" flipV="1">
            <a:off x="4173523" y="3931849"/>
            <a:ext cx="3776588" cy="1436"/>
          </a:xfrm>
          <a:prstGeom prst="line">
            <a:avLst/>
          </a:prstGeom>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1" name="Group 20">
            <a:extLst>
              <a:ext uri="{FF2B5EF4-FFF2-40B4-BE49-F238E27FC236}">
                <a16:creationId xmlns:a16="http://schemas.microsoft.com/office/drawing/2014/main" id="{9555D7CA-20E6-4B6E-9CE8-8C80DCE690EA}"/>
              </a:ext>
            </a:extLst>
          </p:cNvPr>
          <p:cNvGrpSpPr/>
          <p:nvPr/>
        </p:nvGrpSpPr>
        <p:grpSpPr>
          <a:xfrm>
            <a:off x="4797665" y="3931849"/>
            <a:ext cx="2931965" cy="1254216"/>
            <a:chOff x="4797665" y="3931849"/>
            <a:chExt cx="2931965" cy="1254216"/>
          </a:xfrm>
        </p:grpSpPr>
        <p:cxnSp>
          <p:nvCxnSpPr>
            <p:cNvPr id="16" name="Straight Arrow Connector 15">
              <a:extLst>
                <a:ext uri="{FF2B5EF4-FFF2-40B4-BE49-F238E27FC236}">
                  <a16:creationId xmlns:a16="http://schemas.microsoft.com/office/drawing/2014/main" id="{67C83E60-F86B-4224-B87C-690E68A221F0}"/>
                </a:ext>
              </a:extLst>
            </p:cNvPr>
            <p:cNvCxnSpPr/>
            <p:nvPr/>
          </p:nvCxnSpPr>
          <p:spPr>
            <a:xfrm>
              <a:off x="6008277" y="3931849"/>
              <a:ext cx="0" cy="792551"/>
            </a:xfrm>
            <a:prstGeom prst="straightConnector1">
              <a:avLst/>
            </a:prstGeom>
            <a:ln w="38100">
              <a:gradFill>
                <a:gsLst>
                  <a:gs pos="0">
                    <a:srgbClr val="70AD47"/>
                  </a:gs>
                  <a:gs pos="100000">
                    <a:srgbClr val="4E80C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BE6EA97-5B68-4D9B-B575-B16F2CD5CFB7}"/>
                </a:ext>
              </a:extLst>
            </p:cNvPr>
            <p:cNvSpPr txBox="1"/>
            <p:nvPr/>
          </p:nvSpPr>
          <p:spPr>
            <a:xfrm>
              <a:off x="4797665" y="4724400"/>
              <a:ext cx="2931965" cy="461665"/>
            </a:xfrm>
            <a:prstGeom prst="rect">
              <a:avLst/>
            </a:prstGeom>
            <a:noFill/>
          </p:spPr>
          <p:txBody>
            <a:bodyPr wrap="square" rtlCol="0">
              <a:spAutoFit/>
            </a:bodyPr>
            <a:lstStyle/>
            <a:p>
              <a:r>
                <a:rPr lang="fa-IR" sz="2400" dirty="0" err="1">
                  <a:solidFill>
                    <a:schemeClr val="accent1">
                      <a:lumMod val="75000"/>
                    </a:schemeClr>
                  </a:solidFill>
                  <a:cs typeface="B Roya" panose="00000400000000000000" pitchFamily="2" charset="-78"/>
                </a:rPr>
                <a:t>الگوریتم‌های</a:t>
              </a:r>
              <a:r>
                <a:rPr lang="fa-IR" sz="2400" dirty="0">
                  <a:solidFill>
                    <a:schemeClr val="accent1">
                      <a:lumMod val="75000"/>
                    </a:schemeClr>
                  </a:solidFill>
                  <a:cs typeface="B Roya" panose="00000400000000000000" pitchFamily="2" charset="-78"/>
                </a:rPr>
                <a:t> رمزنگاری</a:t>
              </a:r>
              <a:endParaRPr lang="en-US" sz="2400" dirty="0">
                <a:solidFill>
                  <a:schemeClr val="accent1">
                    <a:lumMod val="75000"/>
                  </a:schemeClr>
                </a:solidFill>
                <a:cs typeface="B Roya" panose="00000400000000000000" pitchFamily="2" charset="-78"/>
              </a:endParaRPr>
            </a:p>
          </p:txBody>
        </p:sp>
      </p:grpSp>
      <p:sp>
        <p:nvSpPr>
          <p:cNvPr id="22" name="CustomShape 8">
            <a:extLst>
              <a:ext uri="{FF2B5EF4-FFF2-40B4-BE49-F238E27FC236}">
                <a16:creationId xmlns:a16="http://schemas.microsoft.com/office/drawing/2014/main" id="{B9DB384D-C710-451F-844F-DF5C3E720446}"/>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23" name="CustomShape 10">
            <a:extLst>
              <a:ext uri="{FF2B5EF4-FFF2-40B4-BE49-F238E27FC236}">
                <a16:creationId xmlns:a16="http://schemas.microsoft.com/office/drawing/2014/main" id="{547A0EFF-1893-495C-AA80-0683A3466516}"/>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24" name="CustomShape 12">
            <a:extLst>
              <a:ext uri="{FF2B5EF4-FFF2-40B4-BE49-F238E27FC236}">
                <a16:creationId xmlns:a16="http://schemas.microsoft.com/office/drawing/2014/main" id="{96184C12-50E0-4C5E-85D1-D8C40373B842}"/>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25" name="CustomShape 14">
            <a:extLst>
              <a:ext uri="{FF2B5EF4-FFF2-40B4-BE49-F238E27FC236}">
                <a16:creationId xmlns:a16="http://schemas.microsoft.com/office/drawing/2014/main" id="{9486BD1A-92A9-407E-AC81-D321CF230150}"/>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26" name="CustomShape 9">
            <a:extLst>
              <a:ext uri="{FF2B5EF4-FFF2-40B4-BE49-F238E27FC236}">
                <a16:creationId xmlns:a16="http://schemas.microsoft.com/office/drawing/2014/main" id="{6B4CC458-F09F-4902-AC87-AE28D1790490}"/>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7" name="CustomShape 12">
            <a:extLst>
              <a:ext uri="{FF2B5EF4-FFF2-40B4-BE49-F238E27FC236}">
                <a16:creationId xmlns:a16="http://schemas.microsoft.com/office/drawing/2014/main" id="{62EF1702-BDE6-49DC-93F7-1BBA0D3EE0A6}"/>
              </a:ext>
            </a:extLst>
          </p:cNvPr>
          <p:cNvSpPr/>
          <p:nvPr/>
        </p:nvSpPr>
        <p:spPr>
          <a:xfrm>
            <a:off x="5578921" y="6445402"/>
            <a:ext cx="1329354" cy="375827"/>
          </a:xfrm>
          <a:prstGeom prst="chevron">
            <a:avLst>
              <a:gd name="adj" fmla="val 34266"/>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28" name="CustomShape 9">
            <a:extLst>
              <a:ext uri="{FF2B5EF4-FFF2-40B4-BE49-F238E27FC236}">
                <a16:creationId xmlns:a16="http://schemas.microsoft.com/office/drawing/2014/main" id="{7B02E015-7C6B-4E86-8B69-7D1B44D5FE00}"/>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9" name="Slide Number Placeholder 28">
            <a:extLst>
              <a:ext uri="{FF2B5EF4-FFF2-40B4-BE49-F238E27FC236}">
                <a16:creationId xmlns:a16="http://schemas.microsoft.com/office/drawing/2014/main" id="{EE11CC36-AAFE-4D5B-8F7C-44DF2E0D5ADD}"/>
              </a:ext>
            </a:extLst>
          </p:cNvPr>
          <p:cNvSpPr>
            <a:spLocks noGrp="1"/>
          </p:cNvSpPr>
          <p:nvPr>
            <p:ph type="sldNum" sz="quarter" idx="11"/>
          </p:nvPr>
        </p:nvSpPr>
        <p:spPr/>
        <p:txBody>
          <a:bodyPr/>
          <a:lstStyle/>
          <a:p>
            <a:r>
              <a:rPr lang="fa-IR" dirty="0"/>
              <a:t>۱۲</a:t>
            </a:r>
            <a:endParaRPr lang="en-US" dirty="0"/>
          </a:p>
        </p:txBody>
      </p:sp>
    </p:spTree>
    <p:extLst>
      <p:ext uri="{BB962C8B-B14F-4D97-AF65-F5344CB8AC3E}">
        <p14:creationId xmlns:p14="http://schemas.microsoft.com/office/powerpoint/2010/main" val="244709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6" presetClass="entr" presetSubtype="21" fill="hold" nodeType="after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معماری کارت هوشمند سلامت</a:t>
            </a:r>
            <a:endParaRPr lang="en-US" sz="4000" dirty="0">
              <a:solidFill>
                <a:schemeClr val="bg1"/>
              </a:solidFill>
              <a:cs typeface="B Roya" panose="00000400000000000000" pitchFamily="2" charset="-78"/>
            </a:endParaRPr>
          </a:p>
        </p:txBody>
      </p:sp>
      <p:sp>
        <p:nvSpPr>
          <p:cNvPr id="8" name="Text Placeholder 1">
            <a:extLst>
              <a:ext uri="{FF2B5EF4-FFF2-40B4-BE49-F238E27FC236}">
                <a16:creationId xmlns:a16="http://schemas.microsoft.com/office/drawing/2014/main" id="{BDFDA9CE-ABFD-4B4D-91A4-3C8E24663B63}"/>
              </a:ext>
            </a:extLst>
          </p:cNvPr>
          <p:cNvSpPr>
            <a:spLocks noGrp="1"/>
          </p:cNvSpPr>
          <p:nvPr>
            <p:ph type="body" sz="quarter" idx="10"/>
          </p:nvPr>
        </p:nvSpPr>
        <p:spPr>
          <a:xfrm>
            <a:off x="3010946" y="1776568"/>
            <a:ext cx="8763000" cy="3724275"/>
          </a:xfrm>
        </p:spPr>
        <p:txBody>
          <a:bodyPr>
            <a:normAutofit/>
          </a:bodyPr>
          <a:lstStyle/>
          <a:p>
            <a:pPr>
              <a:buClr>
                <a:schemeClr val="accent1"/>
              </a:buClr>
            </a:pPr>
            <a:r>
              <a:rPr lang="fa-IR" sz="3200" dirty="0"/>
              <a:t>کارت هوشمند مورد استفاده: </a:t>
            </a:r>
            <a:r>
              <a:rPr lang="en-US" sz="3200" dirty="0"/>
              <a:t>BULL CP8</a:t>
            </a:r>
            <a:endParaRPr lang="fa-IR" sz="3200" dirty="0"/>
          </a:p>
          <a:p>
            <a:pPr lvl="1">
              <a:buClr>
                <a:schemeClr val="accent1"/>
              </a:buClr>
              <a:buFont typeface="Calibri" panose="020F0502020204030204" pitchFamily="34" charset="0"/>
              <a:buChar char="‒"/>
            </a:pPr>
            <a:r>
              <a:rPr lang="fa-IR" sz="2400" dirty="0"/>
              <a:t>کارت هوشمند دارای </a:t>
            </a:r>
            <a:r>
              <a:rPr lang="fa-IR" sz="2400" dirty="0" err="1"/>
              <a:t>ریزپردازنده</a:t>
            </a:r>
            <a:endParaRPr lang="en-US" sz="2400" dirty="0"/>
          </a:p>
          <a:p>
            <a:pPr lvl="1">
              <a:buClr>
                <a:schemeClr val="accent1"/>
              </a:buClr>
              <a:buFont typeface="Calibri" panose="020F0502020204030204" pitchFamily="34" charset="0"/>
              <a:buChar char="‒"/>
            </a:pPr>
            <a:r>
              <a:rPr lang="fa-IR" sz="2400" dirty="0"/>
              <a:t>3 </a:t>
            </a:r>
            <a:r>
              <a:rPr lang="fa-IR" sz="2400" dirty="0" err="1"/>
              <a:t>کیلوبایت</a:t>
            </a:r>
            <a:r>
              <a:rPr lang="fa-IR" sz="2400" dirty="0"/>
              <a:t> حافظه برای ذخیره اطلاعات</a:t>
            </a:r>
          </a:p>
          <a:p>
            <a:pPr lvl="1">
              <a:buClr>
                <a:schemeClr val="accent1"/>
              </a:buClr>
            </a:pPr>
            <a:endParaRPr lang="fa-IR" sz="3200" dirty="0"/>
          </a:p>
          <a:p>
            <a:pPr marL="457200" lvl="1" indent="0">
              <a:buClr>
                <a:schemeClr val="accent1"/>
              </a:buClr>
              <a:buNone/>
            </a:pPr>
            <a:endParaRPr lang="fa-IR" sz="3200" dirty="0"/>
          </a:p>
        </p:txBody>
      </p:sp>
      <p:pic>
        <p:nvPicPr>
          <p:cNvPr id="3" name="Picture 2">
            <a:extLst>
              <a:ext uri="{FF2B5EF4-FFF2-40B4-BE49-F238E27FC236}">
                <a16:creationId xmlns:a16="http://schemas.microsoft.com/office/drawing/2014/main" id="{CB7BC1D6-CFBD-4596-A3EE-F8B6F4631E88}"/>
              </a:ext>
            </a:extLst>
          </p:cNvPr>
          <p:cNvPicPr>
            <a:picLocks noChangeAspect="1"/>
          </p:cNvPicPr>
          <p:nvPr/>
        </p:nvPicPr>
        <p:blipFill>
          <a:blip r:embed="rId3"/>
          <a:stretch>
            <a:fillRect/>
          </a:stretch>
        </p:blipFill>
        <p:spPr>
          <a:xfrm>
            <a:off x="945067" y="2613178"/>
            <a:ext cx="5655757" cy="30719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CustomShape 8">
            <a:extLst>
              <a:ext uri="{FF2B5EF4-FFF2-40B4-BE49-F238E27FC236}">
                <a16:creationId xmlns:a16="http://schemas.microsoft.com/office/drawing/2014/main" id="{BF1AB6D1-930E-459B-BBFF-8C25B5101B19}"/>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25" name="CustomShape 10">
            <a:extLst>
              <a:ext uri="{FF2B5EF4-FFF2-40B4-BE49-F238E27FC236}">
                <a16:creationId xmlns:a16="http://schemas.microsoft.com/office/drawing/2014/main" id="{B83E5798-8868-40E1-AEDC-54DC6D4FBAE8}"/>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26" name="CustomShape 12">
            <a:extLst>
              <a:ext uri="{FF2B5EF4-FFF2-40B4-BE49-F238E27FC236}">
                <a16:creationId xmlns:a16="http://schemas.microsoft.com/office/drawing/2014/main" id="{E7951BB9-0B01-4CAA-98A3-7947CC472A65}"/>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27" name="CustomShape 14">
            <a:extLst>
              <a:ext uri="{FF2B5EF4-FFF2-40B4-BE49-F238E27FC236}">
                <a16:creationId xmlns:a16="http://schemas.microsoft.com/office/drawing/2014/main" id="{82D3ACD5-C924-4786-9ED9-0AEBA7E90AF2}"/>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28" name="CustomShape 9">
            <a:extLst>
              <a:ext uri="{FF2B5EF4-FFF2-40B4-BE49-F238E27FC236}">
                <a16:creationId xmlns:a16="http://schemas.microsoft.com/office/drawing/2014/main" id="{CF1C9496-3A3E-4D1C-A27A-FB672C65FB31}"/>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9" name="CustomShape 12">
            <a:extLst>
              <a:ext uri="{FF2B5EF4-FFF2-40B4-BE49-F238E27FC236}">
                <a16:creationId xmlns:a16="http://schemas.microsoft.com/office/drawing/2014/main" id="{7B87861F-5B1B-483D-8248-1AD0122ED67B}"/>
              </a:ext>
            </a:extLst>
          </p:cNvPr>
          <p:cNvSpPr/>
          <p:nvPr/>
        </p:nvSpPr>
        <p:spPr>
          <a:xfrm>
            <a:off x="5578921" y="6445402"/>
            <a:ext cx="1329354" cy="375827"/>
          </a:xfrm>
          <a:prstGeom prst="chevron">
            <a:avLst>
              <a:gd name="adj" fmla="val 34266"/>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30" name="CustomShape 9">
            <a:extLst>
              <a:ext uri="{FF2B5EF4-FFF2-40B4-BE49-F238E27FC236}">
                <a16:creationId xmlns:a16="http://schemas.microsoft.com/office/drawing/2014/main" id="{A8E27CBE-A675-48B8-9A53-0E465DA25547}"/>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4" name="Slide Number Placeholder 3">
            <a:extLst>
              <a:ext uri="{FF2B5EF4-FFF2-40B4-BE49-F238E27FC236}">
                <a16:creationId xmlns:a16="http://schemas.microsoft.com/office/drawing/2014/main" id="{CD214338-EBF1-488A-A6D1-7FE501A2616F}"/>
              </a:ext>
            </a:extLst>
          </p:cNvPr>
          <p:cNvSpPr>
            <a:spLocks noGrp="1"/>
          </p:cNvSpPr>
          <p:nvPr>
            <p:ph type="sldNum" sz="quarter" idx="11"/>
          </p:nvPr>
        </p:nvSpPr>
        <p:spPr/>
        <p:txBody>
          <a:bodyPr/>
          <a:lstStyle/>
          <a:p>
            <a:r>
              <a:rPr lang="fa-IR" dirty="0"/>
              <a:t>۱۳</a:t>
            </a:r>
            <a:endParaRPr lang="en-US" dirty="0"/>
          </a:p>
        </p:txBody>
      </p:sp>
    </p:spTree>
    <p:extLst>
      <p:ext uri="{BB962C8B-B14F-4D97-AF65-F5344CB8AC3E}">
        <p14:creationId xmlns:p14="http://schemas.microsoft.com/office/powerpoint/2010/main" val="223552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معماری کارت هوشمند سلامت (ادامه)</a:t>
            </a:r>
            <a:endParaRPr lang="en-US" sz="4000" dirty="0">
              <a:solidFill>
                <a:schemeClr val="bg1"/>
              </a:solidFill>
              <a:cs typeface="B Roya" panose="00000400000000000000" pitchFamily="2" charset="-78"/>
            </a:endParaRPr>
          </a:p>
        </p:txBody>
      </p:sp>
      <mc:AlternateContent xmlns:mc="http://schemas.openxmlformats.org/markup-compatibility/2006" xmlns:a14="http://schemas.microsoft.com/office/drawing/2010/main">
        <mc:Choice Requires="a14">
          <p:sp>
            <p:nvSpPr>
              <p:cNvPr id="8" name="Text Placeholder 1">
                <a:extLst>
                  <a:ext uri="{FF2B5EF4-FFF2-40B4-BE49-F238E27FC236}">
                    <a16:creationId xmlns:a16="http://schemas.microsoft.com/office/drawing/2014/main" id="{BDFDA9CE-ABFD-4B4D-91A4-3C8E24663B63}"/>
                  </a:ext>
                </a:extLst>
              </p:cNvPr>
              <p:cNvSpPr>
                <a:spLocks noGrp="1"/>
              </p:cNvSpPr>
              <p:nvPr>
                <p:ph type="body" sz="quarter" idx="10"/>
              </p:nvPr>
            </p:nvSpPr>
            <p:spPr>
              <a:xfrm>
                <a:off x="2801396" y="1767043"/>
                <a:ext cx="8763000" cy="4976657"/>
              </a:xfrm>
            </p:spPr>
            <p:txBody>
              <a:bodyPr>
                <a:normAutofit/>
              </a:bodyPr>
              <a:lstStyle/>
              <a:p>
                <a:pPr lvl="1">
                  <a:buClr>
                    <a:schemeClr val="accent1"/>
                  </a:buClr>
                </a:pPr>
                <a:r>
                  <a:rPr lang="fa-IR" sz="3200" dirty="0"/>
                  <a:t>بخش‌بندی حافظه:</a:t>
                </a:r>
              </a:p>
              <a:p>
                <a:pPr lvl="2">
                  <a:buClr>
                    <a:schemeClr val="accent1"/>
                  </a:buClr>
                  <a:buFont typeface="Calibri" panose="020F0502020204030204" pitchFamily="34" charset="0"/>
                  <a:buChar char="‒"/>
                </a:pPr>
                <a:r>
                  <a:rPr lang="fa-IR" sz="2800" dirty="0"/>
                  <a:t>حافظه کاری</a:t>
                </a:r>
              </a:p>
              <a:p>
                <a:pPr lvl="2">
                  <a:buClr>
                    <a:schemeClr val="accent1"/>
                  </a:buClr>
                  <a:buFont typeface="Calibri" panose="020F0502020204030204" pitchFamily="34" charset="0"/>
                  <a:buChar char="‒"/>
                </a:pPr>
                <a:r>
                  <a:rPr lang="fa-IR" sz="2800" dirty="0"/>
                  <a:t>حافظه برنامه</a:t>
                </a:r>
              </a:p>
              <a:p>
                <a:pPr lvl="3">
                  <a:buClr>
                    <a:schemeClr val="accent1"/>
                  </a:buClr>
                </a:pPr>
                <a:r>
                  <a:rPr lang="fa-IR" sz="2400" dirty="0"/>
                  <a:t>سیستم عامل </a:t>
                </a:r>
                <a14:m>
                  <m:oMath xmlns:m="http://schemas.openxmlformats.org/officeDocument/2006/math">
                    <m:r>
                      <a:rPr lang="en-US" sz="2400" b="0" i="1" smtClean="0">
                        <a:solidFill>
                          <a:srgbClr val="4472C4"/>
                        </a:solidFill>
                        <a:latin typeface="Cambria Math" panose="02040503050406030204" pitchFamily="18" charset="0"/>
                      </a:rPr>
                      <m:t>←</m:t>
                    </m:r>
                  </m:oMath>
                </a14:m>
                <a:r>
                  <a:rPr lang="fa-IR" sz="2400" dirty="0"/>
                  <a:t> هوشمندی</a:t>
                </a:r>
              </a:p>
              <a:p>
                <a:pPr lvl="2">
                  <a:buClr>
                    <a:schemeClr val="accent1"/>
                  </a:buClr>
                  <a:buFont typeface="Calibri" panose="020F0502020204030204" pitchFamily="34" charset="0"/>
                  <a:buChar char="‒"/>
                </a:pPr>
                <a:r>
                  <a:rPr lang="fa-IR" sz="2800" dirty="0"/>
                  <a:t>حافظه کاربر</a:t>
                </a:r>
              </a:p>
              <a:p>
                <a:pPr lvl="3">
                  <a:buClr>
                    <a:schemeClr val="accent1"/>
                  </a:buClr>
                </a:pPr>
                <a:r>
                  <a:rPr lang="fa-IR" sz="2400" dirty="0"/>
                  <a:t>فضای مخفی</a:t>
                </a:r>
                <a:endParaRPr lang="en-US" sz="2400" dirty="0"/>
              </a:p>
              <a:p>
                <a:pPr lvl="4">
                  <a:buClr>
                    <a:schemeClr val="accent1"/>
                  </a:buClr>
                  <a:buFont typeface="Wingdings" panose="05000000000000000000" pitchFamily="2" charset="2"/>
                  <a:buChar char="ü"/>
                </a:pPr>
                <a:r>
                  <a:rPr lang="fa-IR" sz="2400" dirty="0"/>
                  <a:t>کلیدهای امنیتی</a:t>
                </a:r>
              </a:p>
              <a:p>
                <a:pPr lvl="3">
                  <a:buClr>
                    <a:schemeClr val="accent1"/>
                  </a:buClr>
                </a:pPr>
                <a:r>
                  <a:rPr lang="fa-IR" sz="2400" dirty="0"/>
                  <a:t>فضای دسترسی</a:t>
                </a:r>
              </a:p>
              <a:p>
                <a:pPr lvl="3">
                  <a:buClr>
                    <a:schemeClr val="accent1"/>
                  </a:buClr>
                </a:pPr>
                <a:r>
                  <a:rPr lang="fa-IR" sz="2400" dirty="0"/>
                  <a:t>فضای عمومی</a:t>
                </a:r>
              </a:p>
              <a:p>
                <a:pPr lvl="3">
                  <a:buClr>
                    <a:schemeClr val="accent1"/>
                  </a:buClr>
                </a:pPr>
                <a:r>
                  <a:rPr lang="fa-IR" sz="2400" dirty="0"/>
                  <a:t>فضای کاری</a:t>
                </a:r>
              </a:p>
              <a:p>
                <a:pPr lvl="2">
                  <a:buClr>
                    <a:schemeClr val="accent1"/>
                  </a:buClr>
                </a:pPr>
                <a:endParaRPr lang="fa-IR" sz="3200" dirty="0"/>
              </a:p>
              <a:p>
                <a:pPr marL="457200" lvl="1" indent="0">
                  <a:buClr>
                    <a:schemeClr val="accent1"/>
                  </a:buClr>
                  <a:buNone/>
                </a:pPr>
                <a:endParaRPr lang="fa-IR" sz="3200" dirty="0"/>
              </a:p>
            </p:txBody>
          </p:sp>
        </mc:Choice>
        <mc:Fallback xmlns="">
          <p:sp>
            <p:nvSpPr>
              <p:cNvPr id="8" name="Text Placeholder 1">
                <a:extLst>
                  <a:ext uri="{FF2B5EF4-FFF2-40B4-BE49-F238E27FC236}">
                    <a16:creationId xmlns:a16="http://schemas.microsoft.com/office/drawing/2014/main" id="{BDFDA9CE-ABFD-4B4D-91A4-3C8E24663B63}"/>
                  </a:ext>
                </a:extLst>
              </p:cNvPr>
              <p:cNvSpPr>
                <a:spLocks noGrp="1" noRot="1" noChangeAspect="1" noMove="1" noResize="1" noEditPoints="1" noAdjustHandles="1" noChangeArrowheads="1" noChangeShapeType="1" noTextEdit="1"/>
              </p:cNvSpPr>
              <p:nvPr>
                <p:ph type="body" sz="quarter" idx="10"/>
              </p:nvPr>
            </p:nvSpPr>
            <p:spPr>
              <a:xfrm>
                <a:off x="2801396" y="1767043"/>
                <a:ext cx="8763000" cy="4976657"/>
              </a:xfrm>
              <a:blipFill>
                <a:blip r:embed="rId3"/>
                <a:stretch>
                  <a:fillRect t="-343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143B9A5-1D51-460B-A322-4844F59EC92E}"/>
              </a:ext>
            </a:extLst>
          </p:cNvPr>
          <p:cNvPicPr>
            <a:picLocks noChangeAspect="1"/>
          </p:cNvPicPr>
          <p:nvPr/>
        </p:nvPicPr>
        <p:blipFill>
          <a:blip r:embed="rId4"/>
          <a:stretch>
            <a:fillRect/>
          </a:stretch>
        </p:blipFill>
        <p:spPr>
          <a:xfrm>
            <a:off x="945067" y="2613178"/>
            <a:ext cx="5655757" cy="30719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1">
            <a:extLst>
              <a:ext uri="{FF2B5EF4-FFF2-40B4-BE49-F238E27FC236}">
                <a16:creationId xmlns:a16="http://schemas.microsoft.com/office/drawing/2014/main" id="{718179C3-4344-4BD1-93E7-C36706171842}"/>
              </a:ext>
            </a:extLst>
          </p:cNvPr>
          <p:cNvSpPr/>
          <p:nvPr/>
        </p:nvSpPr>
        <p:spPr>
          <a:xfrm>
            <a:off x="4297680" y="3695700"/>
            <a:ext cx="396240" cy="9220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4E41B4-4FB1-4192-AB90-9D7D90B05FFC}"/>
              </a:ext>
            </a:extLst>
          </p:cNvPr>
          <p:cNvSpPr/>
          <p:nvPr/>
        </p:nvSpPr>
        <p:spPr>
          <a:xfrm>
            <a:off x="4701540" y="3695700"/>
            <a:ext cx="396240" cy="9220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753E3C-49F7-4630-95B2-88EABAC803F0}"/>
              </a:ext>
            </a:extLst>
          </p:cNvPr>
          <p:cNvSpPr/>
          <p:nvPr/>
        </p:nvSpPr>
        <p:spPr>
          <a:xfrm>
            <a:off x="5105400" y="3695700"/>
            <a:ext cx="937260" cy="9220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stomShape 8">
            <a:extLst>
              <a:ext uri="{FF2B5EF4-FFF2-40B4-BE49-F238E27FC236}">
                <a16:creationId xmlns:a16="http://schemas.microsoft.com/office/drawing/2014/main" id="{F15CF04F-3211-4DDA-A03C-ED666AA56AE9}"/>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1" name="CustomShape 10">
            <a:extLst>
              <a:ext uri="{FF2B5EF4-FFF2-40B4-BE49-F238E27FC236}">
                <a16:creationId xmlns:a16="http://schemas.microsoft.com/office/drawing/2014/main" id="{B042C3BC-779F-418E-B19D-F398ACC83B0F}"/>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3" name="CustomShape 12">
            <a:extLst>
              <a:ext uri="{FF2B5EF4-FFF2-40B4-BE49-F238E27FC236}">
                <a16:creationId xmlns:a16="http://schemas.microsoft.com/office/drawing/2014/main" id="{BDABB6B2-D3DD-472B-8783-30728895D752}"/>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4" name="CustomShape 14">
            <a:extLst>
              <a:ext uri="{FF2B5EF4-FFF2-40B4-BE49-F238E27FC236}">
                <a16:creationId xmlns:a16="http://schemas.microsoft.com/office/drawing/2014/main" id="{FF673CCA-C49B-4331-9213-9D82B51059AE}"/>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5" name="CustomShape 9">
            <a:extLst>
              <a:ext uri="{FF2B5EF4-FFF2-40B4-BE49-F238E27FC236}">
                <a16:creationId xmlns:a16="http://schemas.microsoft.com/office/drawing/2014/main" id="{AC24A03D-D3D2-4947-A9E8-2071692BE66D}"/>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16" name="CustomShape 12">
            <a:extLst>
              <a:ext uri="{FF2B5EF4-FFF2-40B4-BE49-F238E27FC236}">
                <a16:creationId xmlns:a16="http://schemas.microsoft.com/office/drawing/2014/main" id="{C60DF2A8-9877-496B-BD5B-8AD352A90CB3}"/>
              </a:ext>
            </a:extLst>
          </p:cNvPr>
          <p:cNvSpPr/>
          <p:nvPr/>
        </p:nvSpPr>
        <p:spPr>
          <a:xfrm>
            <a:off x="5578921" y="6445402"/>
            <a:ext cx="1329354" cy="375827"/>
          </a:xfrm>
          <a:prstGeom prst="chevron">
            <a:avLst>
              <a:gd name="adj" fmla="val 34266"/>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7" name="CustomShape 9">
            <a:extLst>
              <a:ext uri="{FF2B5EF4-FFF2-40B4-BE49-F238E27FC236}">
                <a16:creationId xmlns:a16="http://schemas.microsoft.com/office/drawing/2014/main" id="{9C2F0D92-DB51-49BC-B6ED-FB171D8D2199}"/>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4" name="Slide Number Placeholder 3">
            <a:extLst>
              <a:ext uri="{FF2B5EF4-FFF2-40B4-BE49-F238E27FC236}">
                <a16:creationId xmlns:a16="http://schemas.microsoft.com/office/drawing/2014/main" id="{910E71B3-2069-4479-8059-B13A0FCEAE0C}"/>
              </a:ext>
            </a:extLst>
          </p:cNvPr>
          <p:cNvSpPr>
            <a:spLocks noGrp="1"/>
          </p:cNvSpPr>
          <p:nvPr>
            <p:ph type="sldNum" sz="quarter" idx="11"/>
          </p:nvPr>
        </p:nvSpPr>
        <p:spPr/>
        <p:txBody>
          <a:bodyPr/>
          <a:lstStyle/>
          <a:p>
            <a:r>
              <a:rPr lang="fa-IR" dirty="0"/>
              <a:t>۱۴</a:t>
            </a:r>
            <a:endParaRPr lang="en-US" dirty="0"/>
          </a:p>
        </p:txBody>
      </p:sp>
    </p:spTree>
    <p:extLst>
      <p:ext uri="{BB962C8B-B14F-4D97-AF65-F5344CB8AC3E}">
        <p14:creationId xmlns:p14="http://schemas.microsoft.com/office/powerpoint/2010/main" val="22939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500"/>
                                        <p:tgtEl>
                                          <p:spTgt spid="8">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500"/>
                                        <p:tgtEl>
                                          <p:spTgt spid="8">
                                            <p:txEl>
                                              <p:pRg st="6" end="6"/>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fade">
                                      <p:cBhvr>
                                        <p:cTn id="51" dur="500"/>
                                        <p:tgtEl>
                                          <p:spTgt spid="8">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fade">
                                      <p:cBhvr>
                                        <p:cTn id="54" dur="500"/>
                                        <p:tgtEl>
                                          <p:spTgt spid="8">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fade">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err="1">
                <a:solidFill>
                  <a:schemeClr val="bg1"/>
                </a:solidFill>
                <a:cs typeface="B Roya" panose="00000400000000000000" pitchFamily="2" charset="-78"/>
              </a:rPr>
              <a:t>چالش‌ها</a:t>
            </a:r>
            <a:endParaRPr lang="en-US" sz="4000" dirty="0">
              <a:solidFill>
                <a:schemeClr val="bg1"/>
              </a:solidFill>
              <a:cs typeface="B Roya" panose="00000400000000000000" pitchFamily="2" charset="-78"/>
            </a:endParaRPr>
          </a:p>
        </p:txBody>
      </p:sp>
      <mc:AlternateContent xmlns:mc="http://schemas.openxmlformats.org/markup-compatibility/2006" xmlns:a14="http://schemas.microsoft.com/office/drawing/2010/main">
        <mc:Choice Requires="a14">
          <p:sp>
            <p:nvSpPr>
              <p:cNvPr id="10" name="Text Placeholder 1">
                <a:extLst>
                  <a:ext uri="{FF2B5EF4-FFF2-40B4-BE49-F238E27FC236}">
                    <a16:creationId xmlns:a16="http://schemas.microsoft.com/office/drawing/2014/main" id="{31CAE68D-0E29-4C94-90FC-1B9ED0826311}"/>
                  </a:ext>
                </a:extLst>
              </p:cNvPr>
              <p:cNvSpPr>
                <a:spLocks noGrp="1"/>
              </p:cNvSpPr>
              <p:nvPr>
                <p:ph type="body" sz="quarter" idx="10"/>
              </p:nvPr>
            </p:nvSpPr>
            <p:spPr>
              <a:xfrm>
                <a:off x="2884819" y="1566862"/>
                <a:ext cx="9148235" cy="3724275"/>
              </a:xfrm>
            </p:spPr>
            <p:txBody>
              <a:bodyPr>
                <a:normAutofit/>
              </a:bodyPr>
              <a:lstStyle/>
              <a:p>
                <a:pPr lvl="2">
                  <a:buClr>
                    <a:schemeClr val="accent1"/>
                  </a:buClr>
                </a:pPr>
                <a:r>
                  <a:rPr lang="fa-IR" sz="3200" dirty="0"/>
                  <a:t>محدودیت حافظه </a:t>
                </a:r>
                <a14:m>
                  <m:oMath xmlns:m="http://schemas.openxmlformats.org/officeDocument/2006/math">
                    <m:r>
                      <a:rPr lang="fa-IR" sz="3200" b="0" i="0" smtClean="0">
                        <a:solidFill>
                          <a:srgbClr val="4472C4"/>
                        </a:solidFill>
                        <a:latin typeface="Cambria Math" panose="02040503050406030204" pitchFamily="18" charset="0"/>
                      </a:rPr>
                      <m:t> </m:t>
                    </m:r>
                    <m:r>
                      <a:rPr lang="en-US" sz="3200" i="1">
                        <a:solidFill>
                          <a:srgbClr val="4472C4"/>
                        </a:solidFill>
                        <a:latin typeface="Cambria Math" panose="02040503050406030204" pitchFamily="18" charset="0"/>
                      </a:rPr>
                      <m:t>←</m:t>
                    </m:r>
                  </m:oMath>
                </a14:m>
                <a:r>
                  <a:rPr lang="fa-IR" sz="3200" dirty="0"/>
                  <a:t>تنها 3 </a:t>
                </a:r>
                <a:r>
                  <a:rPr lang="fa-IR" sz="3200" dirty="0" err="1"/>
                  <a:t>کیلوبایت</a:t>
                </a:r>
                <a:r>
                  <a:rPr lang="fa-IR" sz="3200" dirty="0"/>
                  <a:t> فضای در دسترس برای نگهداری اطلاعات بیمار</a:t>
                </a:r>
              </a:p>
              <a:p>
                <a:pPr lvl="2">
                  <a:buClr>
                    <a:schemeClr val="accent1"/>
                  </a:buClr>
                </a:pPr>
                <a:endParaRPr lang="en-US" sz="3200" dirty="0"/>
              </a:p>
              <a:p>
                <a:pPr lvl="2">
                  <a:buClr>
                    <a:schemeClr val="accent1"/>
                  </a:buClr>
                </a:pPr>
                <a:r>
                  <a:rPr lang="fa-IR" sz="3200" dirty="0" err="1"/>
                  <a:t>چالش‌های</a:t>
                </a:r>
                <a:r>
                  <a:rPr lang="fa-IR" sz="3200" dirty="0"/>
                  <a:t> امنیتی</a:t>
                </a:r>
              </a:p>
              <a:p>
                <a:pPr lvl="3">
                  <a:buClr>
                    <a:schemeClr val="accent1"/>
                  </a:buClr>
                  <a:buFont typeface="Calibri" panose="020F0502020204030204" pitchFamily="34" charset="0"/>
                  <a:buChar char="‒"/>
                </a:pPr>
                <a:r>
                  <a:rPr lang="fa-IR" sz="2800" dirty="0"/>
                  <a:t>تضمین اصل </a:t>
                </a:r>
                <a:r>
                  <a:rPr lang="fa-IR" sz="2800" dirty="0" err="1"/>
                  <a:t>محرمانگی</a:t>
                </a:r>
                <a:r>
                  <a:rPr lang="fa-IR" sz="2800" dirty="0"/>
                  <a:t> اطلاعات</a:t>
                </a:r>
              </a:p>
              <a:p>
                <a:pPr lvl="3">
                  <a:buClr>
                    <a:schemeClr val="accent1"/>
                  </a:buClr>
                  <a:buFont typeface="Calibri" panose="020F0502020204030204" pitchFamily="34" charset="0"/>
                  <a:buChar char="‒"/>
                </a:pPr>
                <a:r>
                  <a:rPr lang="fa-IR" sz="2800" dirty="0"/>
                  <a:t>تضمین اصل تمامیت و صحت اطلاعات</a:t>
                </a:r>
              </a:p>
            </p:txBody>
          </p:sp>
        </mc:Choice>
        <mc:Fallback xmlns="">
          <p:sp>
            <p:nvSpPr>
              <p:cNvPr id="10" name="Text Placeholder 1">
                <a:extLst>
                  <a:ext uri="{FF2B5EF4-FFF2-40B4-BE49-F238E27FC236}">
                    <a16:creationId xmlns:a16="http://schemas.microsoft.com/office/drawing/2014/main" id="{31CAE68D-0E29-4C94-90FC-1B9ED0826311}"/>
                  </a:ext>
                </a:extLst>
              </p:cNvPr>
              <p:cNvSpPr>
                <a:spLocks noGrp="1" noRot="1" noChangeAspect="1" noMove="1" noResize="1" noEditPoints="1" noAdjustHandles="1" noChangeArrowheads="1" noChangeShapeType="1" noTextEdit="1"/>
              </p:cNvSpPr>
              <p:nvPr>
                <p:ph type="body" sz="quarter" idx="10"/>
              </p:nvPr>
            </p:nvSpPr>
            <p:spPr>
              <a:xfrm>
                <a:off x="2884819" y="1566862"/>
                <a:ext cx="9148235" cy="3724275"/>
              </a:xfrm>
              <a:blipFill>
                <a:blip r:embed="rId3"/>
                <a:stretch>
                  <a:fillRect l="-2732" t="-392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E4812FA-0574-4240-AF8E-B96FCA0A1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081" y="2898087"/>
            <a:ext cx="4191000" cy="2793318"/>
          </a:xfrm>
          <a:prstGeom prst="rect">
            <a:avLst/>
          </a:prstGeom>
          <a:ln>
            <a:noFill/>
          </a:ln>
          <a:effectLst>
            <a:outerShdw blurRad="190500" algn="tl" rotWithShape="0">
              <a:srgbClr val="000000">
                <a:alpha val="70000"/>
              </a:srgbClr>
            </a:outerShdw>
          </a:effectLst>
        </p:spPr>
      </p:pic>
      <p:sp>
        <p:nvSpPr>
          <p:cNvPr id="13" name="CustomShape 8">
            <a:extLst>
              <a:ext uri="{FF2B5EF4-FFF2-40B4-BE49-F238E27FC236}">
                <a16:creationId xmlns:a16="http://schemas.microsoft.com/office/drawing/2014/main" id="{5D3AE5E4-EEB4-4D25-82CB-101303F08D71}"/>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4" name="CustomShape 10">
            <a:extLst>
              <a:ext uri="{FF2B5EF4-FFF2-40B4-BE49-F238E27FC236}">
                <a16:creationId xmlns:a16="http://schemas.microsoft.com/office/drawing/2014/main" id="{DAEAC23C-7CBB-4CEE-9FC5-403414D9E9D7}"/>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5" name="CustomShape 12">
            <a:extLst>
              <a:ext uri="{FF2B5EF4-FFF2-40B4-BE49-F238E27FC236}">
                <a16:creationId xmlns:a16="http://schemas.microsoft.com/office/drawing/2014/main" id="{2A7F269D-BF4D-4065-BB28-01A487806A74}"/>
              </a:ext>
            </a:extLst>
          </p:cNvPr>
          <p:cNvSpPr/>
          <p:nvPr/>
        </p:nvSpPr>
        <p:spPr>
          <a:xfrm>
            <a:off x="6925483" y="6445402"/>
            <a:ext cx="1329354" cy="375827"/>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6" name="CustomShape 14">
            <a:extLst>
              <a:ext uri="{FF2B5EF4-FFF2-40B4-BE49-F238E27FC236}">
                <a16:creationId xmlns:a16="http://schemas.microsoft.com/office/drawing/2014/main" id="{040885C9-6A93-4427-A162-5DAB0A871928}"/>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7" name="CustomShape 9">
            <a:extLst>
              <a:ext uri="{FF2B5EF4-FFF2-40B4-BE49-F238E27FC236}">
                <a16:creationId xmlns:a16="http://schemas.microsoft.com/office/drawing/2014/main" id="{5F2681DA-CA29-497B-83DC-DE847A33AF1C}"/>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18" name="CustomShape 12">
            <a:extLst>
              <a:ext uri="{FF2B5EF4-FFF2-40B4-BE49-F238E27FC236}">
                <a16:creationId xmlns:a16="http://schemas.microsoft.com/office/drawing/2014/main" id="{8A961929-5E1B-4C3C-9868-2EF851B8C1D3}"/>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9" name="CustomShape 9">
            <a:extLst>
              <a:ext uri="{FF2B5EF4-FFF2-40B4-BE49-F238E27FC236}">
                <a16:creationId xmlns:a16="http://schemas.microsoft.com/office/drawing/2014/main" id="{915F751A-6420-47DD-B68C-C6568C045A25}"/>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0" name="Slide Number Placeholder 19">
            <a:extLst>
              <a:ext uri="{FF2B5EF4-FFF2-40B4-BE49-F238E27FC236}">
                <a16:creationId xmlns:a16="http://schemas.microsoft.com/office/drawing/2014/main" id="{279E6E94-9AAF-4DE6-A32D-CCD423D4B38F}"/>
              </a:ext>
            </a:extLst>
          </p:cNvPr>
          <p:cNvSpPr>
            <a:spLocks noGrp="1"/>
          </p:cNvSpPr>
          <p:nvPr>
            <p:ph type="sldNum" sz="quarter" idx="11"/>
          </p:nvPr>
        </p:nvSpPr>
        <p:spPr/>
        <p:txBody>
          <a:bodyPr/>
          <a:lstStyle/>
          <a:p>
            <a:r>
              <a:rPr lang="fa-IR" dirty="0"/>
              <a:t>۱۵</a:t>
            </a:r>
            <a:endParaRPr lang="en-US" dirty="0"/>
          </a:p>
        </p:txBody>
      </p:sp>
    </p:spTree>
    <p:extLst>
      <p:ext uri="{BB962C8B-B14F-4D97-AF65-F5344CB8AC3E}">
        <p14:creationId xmlns:p14="http://schemas.microsoft.com/office/powerpoint/2010/main" val="3350993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راهکارها برای حل چالش محدودیت حافظه</a:t>
            </a:r>
            <a:endParaRPr lang="en-US" sz="4000" dirty="0">
              <a:solidFill>
                <a:schemeClr val="bg1"/>
              </a:solidFill>
              <a:cs typeface="B Roya" panose="00000400000000000000" pitchFamily="2" charset="-78"/>
            </a:endParaRPr>
          </a:p>
        </p:txBody>
      </p:sp>
      <mc:AlternateContent xmlns:mc="http://schemas.openxmlformats.org/markup-compatibility/2006" xmlns:a14="http://schemas.microsoft.com/office/drawing/2010/main">
        <mc:Choice Requires="a14">
          <p:sp>
            <p:nvSpPr>
              <p:cNvPr id="10" name="Text Placeholder 1">
                <a:extLst>
                  <a:ext uri="{FF2B5EF4-FFF2-40B4-BE49-F238E27FC236}">
                    <a16:creationId xmlns:a16="http://schemas.microsoft.com/office/drawing/2014/main" id="{31CAE68D-0E29-4C94-90FC-1B9ED0826311}"/>
                  </a:ext>
                </a:extLst>
              </p:cNvPr>
              <p:cNvSpPr>
                <a:spLocks noGrp="1"/>
              </p:cNvSpPr>
              <p:nvPr>
                <p:ph type="body" sz="quarter" idx="10"/>
              </p:nvPr>
            </p:nvSpPr>
            <p:spPr>
              <a:xfrm>
                <a:off x="2665744" y="1757362"/>
                <a:ext cx="9148235" cy="3724275"/>
              </a:xfrm>
            </p:spPr>
            <p:txBody>
              <a:bodyPr>
                <a:normAutofit/>
              </a:bodyPr>
              <a:lstStyle/>
              <a:p>
                <a:pPr lvl="2">
                  <a:lnSpc>
                    <a:spcPct val="100000"/>
                  </a:lnSpc>
                  <a:buClr>
                    <a:schemeClr val="accent1"/>
                  </a:buClr>
                </a:pPr>
                <a:r>
                  <a:rPr lang="fa-IR" sz="3200" dirty="0"/>
                  <a:t>بخش‌بندی بهینه حافظه کاربر برای نگهداری سوابق بیمار</a:t>
                </a:r>
              </a:p>
              <a:p>
                <a:pPr lvl="3">
                  <a:lnSpc>
                    <a:spcPct val="100000"/>
                  </a:lnSpc>
                  <a:buClr>
                    <a:schemeClr val="accent1"/>
                  </a:buClr>
                  <a:buFont typeface="Calibri" panose="020F0502020204030204" pitchFamily="34" charset="0"/>
                  <a:buChar char="‒"/>
                </a:pPr>
                <a:r>
                  <a:rPr lang="fa-IR" sz="2400" dirty="0"/>
                  <a:t> نگهداری هر سابقه بیماری در 1 بیت</a:t>
                </a:r>
              </a:p>
              <a:p>
                <a:pPr marL="914400" lvl="2" indent="0">
                  <a:lnSpc>
                    <a:spcPct val="100000"/>
                  </a:lnSpc>
                  <a:buClr>
                    <a:schemeClr val="accent1"/>
                  </a:buClr>
                  <a:buNone/>
                </a:pPr>
                <a:r>
                  <a:rPr lang="fa-IR" sz="2400" dirty="0"/>
                  <a:t>	</a:t>
                </a:r>
                <a14:m>
                  <m:oMath xmlns:m="http://schemas.openxmlformats.org/officeDocument/2006/math">
                    <m:r>
                      <a:rPr lang="en-US" sz="2400" b="0" i="1" smtClean="0">
                        <a:solidFill>
                          <a:srgbClr val="4472C4"/>
                        </a:solidFill>
                        <a:latin typeface="Cambria Math" panose="02040503050406030204" pitchFamily="18" charset="0"/>
                      </a:rPr>
                      <m:t>←</m:t>
                    </m:r>
                  </m:oMath>
                </a14:m>
                <a:r>
                  <a:rPr lang="fa-IR" sz="2400" dirty="0"/>
                  <a:t> تخصیص 32 بایت از حافظه به سوابق بیماری برای نگهداری وضعیت 	    سوابق 256 نوع بیماری </a:t>
                </a:r>
              </a:p>
              <a:p>
                <a:pPr lvl="2">
                  <a:lnSpc>
                    <a:spcPct val="100000"/>
                  </a:lnSpc>
                  <a:buClr>
                    <a:schemeClr val="accent1"/>
                  </a:buClr>
                </a:pPr>
                <a:r>
                  <a:rPr lang="fa-IR" sz="3200" dirty="0"/>
                  <a:t>تخصیص یک </a:t>
                </a:r>
                <a:r>
                  <a:rPr lang="fa-IR" sz="3200" dirty="0" err="1"/>
                  <a:t>شناسه</a:t>
                </a:r>
                <a:r>
                  <a:rPr lang="fa-IR" sz="3200" dirty="0"/>
                  <a:t> یکتا به هر پزشک</a:t>
                </a:r>
              </a:p>
              <a:p>
                <a:pPr lvl="2">
                  <a:lnSpc>
                    <a:spcPct val="100000"/>
                  </a:lnSpc>
                  <a:buClr>
                    <a:schemeClr val="accent1"/>
                  </a:buClr>
                </a:pPr>
                <a:r>
                  <a:rPr lang="fa-IR" sz="3200" dirty="0"/>
                  <a:t> نگهداری اطلاعات تا حداکثر 50 ویزیت</a:t>
                </a:r>
              </a:p>
              <a:p>
                <a:pPr marL="1371600" lvl="3" indent="0">
                  <a:lnSpc>
                    <a:spcPct val="100000"/>
                  </a:lnSpc>
                  <a:buClr>
                    <a:schemeClr val="accent1"/>
                  </a:buClr>
                  <a:buNone/>
                </a:pPr>
                <a:r>
                  <a:rPr lang="fa-IR" sz="2400" dirty="0">
                    <a:solidFill>
                      <a:srgbClr val="4472C4"/>
                    </a:solidFill>
                  </a:rPr>
                  <a:t>	</a:t>
                </a:r>
                <a14:m>
                  <m:oMath xmlns:m="http://schemas.openxmlformats.org/officeDocument/2006/math">
                    <m:r>
                      <a:rPr lang="en-US" sz="2400" i="1" smtClean="0">
                        <a:solidFill>
                          <a:srgbClr val="4472C4"/>
                        </a:solidFill>
                        <a:latin typeface="Cambria Math" panose="02040503050406030204" pitchFamily="18" charset="0"/>
                      </a:rPr>
                      <m:t>←</m:t>
                    </m:r>
                  </m:oMath>
                </a14:m>
                <a:r>
                  <a:rPr lang="fa-IR" sz="2400" dirty="0"/>
                  <a:t> </a:t>
                </a:r>
                <a:r>
                  <a:rPr lang="fa-IR" sz="2400" dirty="0" err="1"/>
                  <a:t>بارگذاری</a:t>
                </a:r>
                <a:r>
                  <a:rPr lang="fa-IR" sz="2400" dirty="0"/>
                  <a:t> اطلاعات ویزیت در </a:t>
                </a:r>
                <a:r>
                  <a:rPr lang="fa-IR" sz="2400" dirty="0" err="1"/>
                  <a:t>هربار</a:t>
                </a:r>
                <a:r>
                  <a:rPr lang="fa-IR" sz="2400" dirty="0"/>
                  <a:t> برقراری ارتباط کارت با سامانه 	    سلامت الکترونیک بیمارستان</a:t>
                </a:r>
                <a:endParaRPr lang="en-US" sz="2400" dirty="0"/>
              </a:p>
            </p:txBody>
          </p:sp>
        </mc:Choice>
        <mc:Fallback xmlns="">
          <p:sp>
            <p:nvSpPr>
              <p:cNvPr id="10" name="Text Placeholder 1">
                <a:extLst>
                  <a:ext uri="{FF2B5EF4-FFF2-40B4-BE49-F238E27FC236}">
                    <a16:creationId xmlns:a16="http://schemas.microsoft.com/office/drawing/2014/main" id="{31CAE68D-0E29-4C94-90FC-1B9ED0826311}"/>
                  </a:ext>
                </a:extLst>
              </p:cNvPr>
              <p:cNvSpPr>
                <a:spLocks noGrp="1" noRot="1" noChangeAspect="1" noMove="1" noResize="1" noEditPoints="1" noAdjustHandles="1" noChangeArrowheads="1" noChangeShapeType="1" noTextEdit="1"/>
              </p:cNvSpPr>
              <p:nvPr>
                <p:ph type="body" sz="quarter" idx="10"/>
              </p:nvPr>
            </p:nvSpPr>
            <p:spPr>
              <a:xfrm>
                <a:off x="2665744" y="1757362"/>
                <a:ext cx="9148235" cy="3724275"/>
              </a:xfrm>
              <a:blipFill>
                <a:blip r:embed="rId3"/>
                <a:stretch>
                  <a:fillRect t="-3437" b="-3601"/>
                </a:stretch>
              </a:blipFill>
            </p:spPr>
            <p:txBody>
              <a:bodyPr/>
              <a:lstStyle/>
              <a:p>
                <a:r>
                  <a:rPr lang="en-US">
                    <a:noFill/>
                  </a:rPr>
                  <a:t> </a:t>
                </a:r>
              </a:p>
            </p:txBody>
          </p:sp>
        </mc:Fallback>
      </mc:AlternateContent>
      <p:sp>
        <p:nvSpPr>
          <p:cNvPr id="15" name="CustomShape 8">
            <a:extLst>
              <a:ext uri="{FF2B5EF4-FFF2-40B4-BE49-F238E27FC236}">
                <a16:creationId xmlns:a16="http://schemas.microsoft.com/office/drawing/2014/main" id="{75DA0FC2-2C93-48FF-92F0-EE8BE5E2C765}"/>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6" name="CustomShape 10">
            <a:extLst>
              <a:ext uri="{FF2B5EF4-FFF2-40B4-BE49-F238E27FC236}">
                <a16:creationId xmlns:a16="http://schemas.microsoft.com/office/drawing/2014/main" id="{8FB3BA9B-2421-4F99-B8BE-139BD751AD48}"/>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7" name="CustomShape 12">
            <a:extLst>
              <a:ext uri="{FF2B5EF4-FFF2-40B4-BE49-F238E27FC236}">
                <a16:creationId xmlns:a16="http://schemas.microsoft.com/office/drawing/2014/main" id="{596EDB74-C85E-4C3B-B852-42CCF95C96AA}"/>
              </a:ext>
            </a:extLst>
          </p:cNvPr>
          <p:cNvSpPr/>
          <p:nvPr/>
        </p:nvSpPr>
        <p:spPr>
          <a:xfrm>
            <a:off x="6925483" y="6445402"/>
            <a:ext cx="1329354" cy="375827"/>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8" name="CustomShape 14">
            <a:extLst>
              <a:ext uri="{FF2B5EF4-FFF2-40B4-BE49-F238E27FC236}">
                <a16:creationId xmlns:a16="http://schemas.microsoft.com/office/drawing/2014/main" id="{0CFED261-39DD-466C-A000-2E89283AFC1A}"/>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9" name="CustomShape 9">
            <a:extLst>
              <a:ext uri="{FF2B5EF4-FFF2-40B4-BE49-F238E27FC236}">
                <a16:creationId xmlns:a16="http://schemas.microsoft.com/office/drawing/2014/main" id="{42E350A2-8028-435C-B5B1-F3003021C257}"/>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0" name="CustomShape 12">
            <a:extLst>
              <a:ext uri="{FF2B5EF4-FFF2-40B4-BE49-F238E27FC236}">
                <a16:creationId xmlns:a16="http://schemas.microsoft.com/office/drawing/2014/main" id="{4F256DBD-B646-4441-B97C-94CF9752CD04}"/>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21" name="CustomShape 9">
            <a:extLst>
              <a:ext uri="{FF2B5EF4-FFF2-40B4-BE49-F238E27FC236}">
                <a16:creationId xmlns:a16="http://schemas.microsoft.com/office/drawing/2014/main" id="{F55D0013-9D03-433F-9709-9A79577989BB}"/>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 name="Slide Number Placeholder 1">
            <a:extLst>
              <a:ext uri="{FF2B5EF4-FFF2-40B4-BE49-F238E27FC236}">
                <a16:creationId xmlns:a16="http://schemas.microsoft.com/office/drawing/2014/main" id="{4AE8EA1E-8AFB-42E4-974E-97FCD0A345F1}"/>
              </a:ext>
            </a:extLst>
          </p:cNvPr>
          <p:cNvSpPr>
            <a:spLocks noGrp="1"/>
          </p:cNvSpPr>
          <p:nvPr>
            <p:ph type="sldNum" sz="quarter" idx="11"/>
          </p:nvPr>
        </p:nvSpPr>
        <p:spPr/>
        <p:txBody>
          <a:bodyPr/>
          <a:lstStyle/>
          <a:p>
            <a:r>
              <a:rPr lang="fa-IR" dirty="0"/>
              <a:t>۱۶</a:t>
            </a:r>
            <a:endParaRPr lang="en-US" dirty="0"/>
          </a:p>
        </p:txBody>
      </p:sp>
    </p:spTree>
    <p:extLst>
      <p:ext uri="{BB962C8B-B14F-4D97-AF65-F5344CB8AC3E}">
        <p14:creationId xmlns:p14="http://schemas.microsoft.com/office/powerpoint/2010/main" val="325830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راهکارها برای تضمین اصول ایمنی</a:t>
            </a:r>
            <a:endParaRPr lang="en-US" sz="4000" dirty="0">
              <a:solidFill>
                <a:schemeClr val="bg1"/>
              </a:solidFill>
              <a:cs typeface="B Roya" panose="00000400000000000000" pitchFamily="2" charset="-78"/>
            </a:endParaRPr>
          </a:p>
        </p:txBody>
      </p:sp>
      <mc:AlternateContent xmlns:mc="http://schemas.openxmlformats.org/markup-compatibility/2006" xmlns:a14="http://schemas.microsoft.com/office/drawing/2010/main">
        <mc:Choice Requires="a14">
          <p:sp>
            <p:nvSpPr>
              <p:cNvPr id="10" name="Text Placeholder 1">
                <a:extLst>
                  <a:ext uri="{FF2B5EF4-FFF2-40B4-BE49-F238E27FC236}">
                    <a16:creationId xmlns:a16="http://schemas.microsoft.com/office/drawing/2014/main" id="{31CAE68D-0E29-4C94-90FC-1B9ED0826311}"/>
                  </a:ext>
                </a:extLst>
              </p:cNvPr>
              <p:cNvSpPr>
                <a:spLocks noGrp="1"/>
              </p:cNvSpPr>
              <p:nvPr>
                <p:ph type="body" sz="quarter" idx="10"/>
              </p:nvPr>
            </p:nvSpPr>
            <p:spPr>
              <a:xfrm>
                <a:off x="3043765" y="1566862"/>
                <a:ext cx="9148235" cy="3724275"/>
              </a:xfrm>
            </p:spPr>
            <p:txBody>
              <a:bodyPr>
                <a:normAutofit/>
              </a:bodyPr>
              <a:lstStyle/>
              <a:p>
                <a:pPr lvl="2">
                  <a:buClr>
                    <a:schemeClr val="accent1"/>
                  </a:buClr>
                </a:pPr>
                <a:r>
                  <a:rPr lang="fa-IR" sz="3200" dirty="0"/>
                  <a:t>علت اصلی استفاده از </a:t>
                </a:r>
                <a:r>
                  <a:rPr lang="fa-IR" sz="3200" dirty="0" err="1"/>
                  <a:t>کارت‌های</a:t>
                </a:r>
                <a:r>
                  <a:rPr lang="fa-IR" sz="3200" dirty="0"/>
                  <a:t> هوشمند</a:t>
                </a:r>
              </a:p>
              <a:p>
                <a:pPr marL="914400" lvl="2" indent="0">
                  <a:buClr>
                    <a:schemeClr val="accent1"/>
                  </a:buClr>
                  <a:buNone/>
                </a:pPr>
                <a:r>
                  <a:rPr lang="fa-IR" sz="2400" dirty="0">
                    <a:solidFill>
                      <a:srgbClr val="4472C4"/>
                    </a:solidFill>
                  </a:rPr>
                  <a:t>	</a:t>
                </a:r>
                <a14:m>
                  <m:oMath xmlns:m="http://schemas.openxmlformats.org/officeDocument/2006/math">
                    <m:r>
                      <a:rPr lang="en-US" sz="2400" smtClean="0">
                        <a:solidFill>
                          <a:srgbClr val="4472C4"/>
                        </a:solidFill>
                        <a:latin typeface="Cambria Math" panose="02040503050406030204" pitchFamily="18" charset="0"/>
                      </a:rPr>
                      <m:t>←</m:t>
                    </m:r>
                  </m:oMath>
                </a14:m>
                <a:r>
                  <a:rPr lang="fa-IR" sz="2400" dirty="0"/>
                  <a:t> قابلیت پیاده سازی </a:t>
                </a:r>
                <a:r>
                  <a:rPr lang="fa-IR" sz="2400" dirty="0" err="1"/>
                  <a:t>الگوریتم‌های</a:t>
                </a:r>
                <a:r>
                  <a:rPr lang="fa-IR" sz="2400" dirty="0"/>
                  <a:t> رمزنگاری</a:t>
                </a:r>
              </a:p>
              <a:p>
                <a:pPr lvl="2">
                  <a:lnSpc>
                    <a:spcPct val="100000"/>
                  </a:lnSpc>
                  <a:buClr>
                    <a:schemeClr val="accent1"/>
                  </a:buClr>
                </a:pPr>
                <a:r>
                  <a:rPr lang="fa-IR" sz="3200" dirty="0" err="1"/>
                  <a:t>الگوریتم</a:t>
                </a:r>
                <a:r>
                  <a:rPr lang="fa-IR" sz="3200" dirty="0"/>
                  <a:t> رمزنگاری </a:t>
                </a:r>
                <a:r>
                  <a:rPr lang="en-US" sz="3200" dirty="0"/>
                  <a:t>DES</a:t>
                </a:r>
                <a:endParaRPr lang="fa-IR" sz="3200" dirty="0"/>
              </a:p>
              <a:p>
                <a:pPr lvl="2">
                  <a:lnSpc>
                    <a:spcPct val="100000"/>
                  </a:lnSpc>
                  <a:buClr>
                    <a:schemeClr val="accent1"/>
                  </a:buClr>
                </a:pPr>
                <a:r>
                  <a:rPr lang="fa-IR" sz="3200" dirty="0"/>
                  <a:t>کلیدهای مخفی و مدیریت آنها</a:t>
                </a:r>
              </a:p>
              <a:p>
                <a:pPr lvl="4">
                  <a:buClr>
                    <a:schemeClr val="accent1"/>
                  </a:buClr>
                  <a:buFont typeface="Calibri" panose="020F0502020204030204" pitchFamily="34" charset="0"/>
                  <a:buChar char="‒"/>
                </a:pPr>
                <a:r>
                  <a:rPr lang="fa-IR" sz="2400" dirty="0"/>
                  <a:t>محل نگهداری </a:t>
                </a:r>
                <a:r>
                  <a:rPr lang="fa-IR" sz="2400" dirty="0" err="1"/>
                  <a:t>کلیدها</a:t>
                </a:r>
                <a:endParaRPr lang="fa-IR" sz="2400" dirty="0"/>
              </a:p>
              <a:p>
                <a:pPr lvl="4">
                  <a:buClr>
                    <a:schemeClr val="accent1"/>
                  </a:buClr>
                  <a:buFont typeface="Calibri" panose="020F0502020204030204" pitchFamily="34" charset="0"/>
                  <a:buChar char="‒"/>
                </a:pPr>
                <a:r>
                  <a:rPr lang="fa-IR" sz="2400" dirty="0"/>
                  <a:t>نحوه تولید و بازیابی </a:t>
                </a:r>
                <a:r>
                  <a:rPr lang="fa-IR" sz="2400" dirty="0" err="1"/>
                  <a:t>کلیدها</a:t>
                </a:r>
                <a:endParaRPr lang="fa-IR" sz="2400" dirty="0"/>
              </a:p>
              <a:p>
                <a:pPr lvl="4">
                  <a:buClr>
                    <a:schemeClr val="accent1"/>
                  </a:buClr>
                  <a:buFont typeface="Calibri" panose="020F0502020204030204" pitchFamily="34" charset="0"/>
                  <a:buChar char="‒"/>
                </a:pPr>
                <a:r>
                  <a:rPr lang="fa-IR" sz="2400" dirty="0"/>
                  <a:t>پارامترهای مورد استفاده در </a:t>
                </a:r>
                <a:r>
                  <a:rPr lang="fa-IR" sz="2400" dirty="0" err="1"/>
                  <a:t>الگوریتم</a:t>
                </a:r>
                <a:r>
                  <a:rPr lang="fa-IR" sz="2400" dirty="0"/>
                  <a:t> </a:t>
                </a:r>
                <a:r>
                  <a:rPr lang="en-US" sz="2400" dirty="0"/>
                  <a:t>DES</a:t>
                </a:r>
                <a:endParaRPr lang="fa-IR" sz="2400" dirty="0"/>
              </a:p>
              <a:p>
                <a:pPr lvl="4">
                  <a:buClr>
                    <a:schemeClr val="accent1"/>
                  </a:buClr>
                </a:pPr>
                <a:endParaRPr lang="fa-IR" sz="3200" dirty="0"/>
              </a:p>
              <a:p>
                <a:pPr lvl="4">
                  <a:buClr>
                    <a:schemeClr val="accent1"/>
                  </a:buClr>
                </a:pPr>
                <a:endParaRPr lang="fa-IR" sz="3200" dirty="0"/>
              </a:p>
            </p:txBody>
          </p:sp>
        </mc:Choice>
        <mc:Fallback xmlns="">
          <p:sp>
            <p:nvSpPr>
              <p:cNvPr id="10" name="Text Placeholder 1">
                <a:extLst>
                  <a:ext uri="{FF2B5EF4-FFF2-40B4-BE49-F238E27FC236}">
                    <a16:creationId xmlns:a16="http://schemas.microsoft.com/office/drawing/2014/main" id="{31CAE68D-0E29-4C94-90FC-1B9ED0826311}"/>
                  </a:ext>
                </a:extLst>
              </p:cNvPr>
              <p:cNvSpPr>
                <a:spLocks noGrp="1" noRot="1" noChangeAspect="1" noMove="1" noResize="1" noEditPoints="1" noAdjustHandles="1" noChangeArrowheads="1" noChangeShapeType="1" noTextEdit="1"/>
              </p:cNvSpPr>
              <p:nvPr>
                <p:ph type="body" sz="quarter" idx="10"/>
              </p:nvPr>
            </p:nvSpPr>
            <p:spPr>
              <a:xfrm>
                <a:off x="3043765" y="1566862"/>
                <a:ext cx="9148235" cy="3724275"/>
              </a:xfrm>
              <a:blipFill>
                <a:blip r:embed="rId3"/>
                <a:stretch>
                  <a:fillRect t="-458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321C0A1-1BFC-46B5-A5C8-741E108AEE28}"/>
              </a:ext>
            </a:extLst>
          </p:cNvPr>
          <p:cNvSpPr/>
          <p:nvPr/>
        </p:nvSpPr>
        <p:spPr>
          <a:xfrm>
            <a:off x="5411754" y="4907903"/>
            <a:ext cx="2649895" cy="10356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err="1">
                <a:cs typeface="B Roya" panose="00000400000000000000" pitchFamily="2" charset="-78"/>
              </a:rPr>
              <a:t>الگوریتم</a:t>
            </a:r>
            <a:r>
              <a:rPr lang="fa-IR" dirty="0">
                <a:cs typeface="B Roya" panose="00000400000000000000" pitchFamily="2" charset="-78"/>
              </a:rPr>
              <a:t> رمزنگاری</a:t>
            </a:r>
          </a:p>
          <a:p>
            <a:pPr algn="ctr" rtl="1"/>
            <a:r>
              <a:rPr lang="fa-IR" dirty="0">
                <a:cs typeface="B Roya" panose="00000400000000000000" pitchFamily="2" charset="-78"/>
              </a:rPr>
              <a:t> </a:t>
            </a:r>
            <a:r>
              <a:rPr lang="en-US" dirty="0">
                <a:cs typeface="B Roya" panose="00000400000000000000" pitchFamily="2" charset="-78"/>
              </a:rPr>
              <a:t>DES</a:t>
            </a:r>
          </a:p>
        </p:txBody>
      </p:sp>
      <p:cxnSp>
        <p:nvCxnSpPr>
          <p:cNvPr id="6" name="Straight Arrow Connector 5">
            <a:extLst>
              <a:ext uri="{FF2B5EF4-FFF2-40B4-BE49-F238E27FC236}">
                <a16:creationId xmlns:a16="http://schemas.microsoft.com/office/drawing/2014/main" id="{CAE13337-608B-4D6F-8AE3-938DAFA8F5B8}"/>
              </a:ext>
            </a:extLst>
          </p:cNvPr>
          <p:cNvCxnSpPr>
            <a:cxnSpLocks/>
          </p:cNvCxnSpPr>
          <p:nvPr/>
        </p:nvCxnSpPr>
        <p:spPr>
          <a:xfrm>
            <a:off x="4599990" y="5122506"/>
            <a:ext cx="81176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C49F56-964A-4C66-8EA5-769861F3CF4E}"/>
              </a:ext>
            </a:extLst>
          </p:cNvPr>
          <p:cNvCxnSpPr>
            <a:cxnSpLocks/>
          </p:cNvCxnSpPr>
          <p:nvPr/>
        </p:nvCxnSpPr>
        <p:spPr>
          <a:xfrm>
            <a:off x="4599990" y="5756988"/>
            <a:ext cx="81176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68D1EA-7347-40D0-A0AB-A38212BAFB9A}"/>
              </a:ext>
            </a:extLst>
          </p:cNvPr>
          <p:cNvCxnSpPr>
            <a:cxnSpLocks/>
          </p:cNvCxnSpPr>
          <p:nvPr/>
        </p:nvCxnSpPr>
        <p:spPr>
          <a:xfrm>
            <a:off x="8061649" y="5425751"/>
            <a:ext cx="6997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2CC1E5-7441-4871-993E-388DE52EAD11}"/>
              </a:ext>
            </a:extLst>
          </p:cNvPr>
          <p:cNvSpPr txBox="1"/>
          <p:nvPr/>
        </p:nvSpPr>
        <p:spPr>
          <a:xfrm>
            <a:off x="1560520" y="4937840"/>
            <a:ext cx="2966489" cy="369332"/>
          </a:xfrm>
          <a:prstGeom prst="rect">
            <a:avLst/>
          </a:prstGeom>
          <a:noFill/>
        </p:spPr>
        <p:txBody>
          <a:bodyPr wrap="square" rtlCol="0">
            <a:spAutoFit/>
          </a:bodyPr>
          <a:lstStyle/>
          <a:p>
            <a:pPr algn="r"/>
            <a:r>
              <a:rPr lang="fa-IR" dirty="0">
                <a:cs typeface="B Roya" panose="00000400000000000000" pitchFamily="2" charset="-78"/>
              </a:rPr>
              <a:t>داده ورودی از روی حافظه کارت</a:t>
            </a:r>
            <a:endParaRPr lang="en-US" dirty="0">
              <a:cs typeface="B Roya" panose="00000400000000000000" pitchFamily="2" charset="-78"/>
            </a:endParaRPr>
          </a:p>
        </p:txBody>
      </p:sp>
      <p:sp>
        <p:nvSpPr>
          <p:cNvPr id="17" name="TextBox 16">
            <a:extLst>
              <a:ext uri="{FF2B5EF4-FFF2-40B4-BE49-F238E27FC236}">
                <a16:creationId xmlns:a16="http://schemas.microsoft.com/office/drawing/2014/main" id="{8E6B30E3-7807-4958-BEAF-50226B611BED}"/>
              </a:ext>
            </a:extLst>
          </p:cNvPr>
          <p:cNvSpPr txBox="1"/>
          <p:nvPr/>
        </p:nvSpPr>
        <p:spPr>
          <a:xfrm>
            <a:off x="1745469" y="5433822"/>
            <a:ext cx="2966489" cy="646331"/>
          </a:xfrm>
          <a:prstGeom prst="rect">
            <a:avLst/>
          </a:prstGeom>
          <a:noFill/>
        </p:spPr>
        <p:txBody>
          <a:bodyPr wrap="square" rtlCol="0">
            <a:spAutoFit/>
          </a:bodyPr>
          <a:lstStyle/>
          <a:p>
            <a:pPr algn="ctr"/>
            <a:r>
              <a:rPr lang="fa-IR" dirty="0">
                <a:cs typeface="B Roya" panose="00000400000000000000" pitchFamily="2" charset="-78"/>
              </a:rPr>
              <a:t>کلید ذخیره شده در قسمت حافظه مخفی کارت</a:t>
            </a:r>
            <a:endParaRPr lang="en-US" dirty="0">
              <a:cs typeface="B Roya" panose="00000400000000000000" pitchFamily="2" charset="-78"/>
            </a:endParaRPr>
          </a:p>
        </p:txBody>
      </p:sp>
      <p:sp>
        <p:nvSpPr>
          <p:cNvPr id="18" name="TextBox 17">
            <a:extLst>
              <a:ext uri="{FF2B5EF4-FFF2-40B4-BE49-F238E27FC236}">
                <a16:creationId xmlns:a16="http://schemas.microsoft.com/office/drawing/2014/main" id="{4AB4B0B9-C8DC-41B4-AD90-04A07AABE44A}"/>
              </a:ext>
            </a:extLst>
          </p:cNvPr>
          <p:cNvSpPr txBox="1"/>
          <p:nvPr/>
        </p:nvSpPr>
        <p:spPr>
          <a:xfrm>
            <a:off x="8655054" y="5200897"/>
            <a:ext cx="1791477" cy="646331"/>
          </a:xfrm>
          <a:prstGeom prst="rect">
            <a:avLst/>
          </a:prstGeom>
          <a:noFill/>
        </p:spPr>
        <p:txBody>
          <a:bodyPr wrap="square" rtlCol="0">
            <a:spAutoFit/>
          </a:bodyPr>
          <a:lstStyle/>
          <a:p>
            <a:pPr algn="ctr"/>
            <a:r>
              <a:rPr lang="fa-IR" dirty="0">
                <a:cs typeface="B Roya" panose="00000400000000000000" pitchFamily="2" charset="-78"/>
              </a:rPr>
              <a:t>نتیجه</a:t>
            </a:r>
          </a:p>
          <a:p>
            <a:pPr algn="ctr"/>
            <a:r>
              <a:rPr lang="fa-IR" dirty="0">
                <a:cs typeface="B Roya" panose="00000400000000000000" pitchFamily="2" charset="-78"/>
              </a:rPr>
              <a:t>(داده رمزنگاری شده)</a:t>
            </a:r>
            <a:endParaRPr lang="en-US" dirty="0">
              <a:cs typeface="B Roya" panose="00000400000000000000" pitchFamily="2" charset="-78"/>
            </a:endParaRPr>
          </a:p>
        </p:txBody>
      </p:sp>
      <p:sp>
        <p:nvSpPr>
          <p:cNvPr id="19" name="CustomShape 8">
            <a:extLst>
              <a:ext uri="{FF2B5EF4-FFF2-40B4-BE49-F238E27FC236}">
                <a16:creationId xmlns:a16="http://schemas.microsoft.com/office/drawing/2014/main" id="{8FACD99A-08B8-4CE2-A706-7D424D6A4495}"/>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20" name="CustomShape 10">
            <a:extLst>
              <a:ext uri="{FF2B5EF4-FFF2-40B4-BE49-F238E27FC236}">
                <a16:creationId xmlns:a16="http://schemas.microsoft.com/office/drawing/2014/main" id="{A88E6EA6-08BD-4353-8011-E0A0E42C6662}"/>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21" name="CustomShape 12">
            <a:extLst>
              <a:ext uri="{FF2B5EF4-FFF2-40B4-BE49-F238E27FC236}">
                <a16:creationId xmlns:a16="http://schemas.microsoft.com/office/drawing/2014/main" id="{FF1EBAA4-9D8D-4A61-ADC7-7E0D92C944E1}"/>
              </a:ext>
            </a:extLst>
          </p:cNvPr>
          <p:cNvSpPr/>
          <p:nvPr/>
        </p:nvSpPr>
        <p:spPr>
          <a:xfrm>
            <a:off x="6925483" y="6445402"/>
            <a:ext cx="1329354" cy="375827"/>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22" name="CustomShape 14">
            <a:extLst>
              <a:ext uri="{FF2B5EF4-FFF2-40B4-BE49-F238E27FC236}">
                <a16:creationId xmlns:a16="http://schemas.microsoft.com/office/drawing/2014/main" id="{45A82119-38C7-4DEB-A23C-DB14D1DC1A03}"/>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23" name="CustomShape 9">
            <a:extLst>
              <a:ext uri="{FF2B5EF4-FFF2-40B4-BE49-F238E27FC236}">
                <a16:creationId xmlns:a16="http://schemas.microsoft.com/office/drawing/2014/main" id="{A4894B4F-F294-4E7C-826A-264413B61B99}"/>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4" name="CustomShape 12">
            <a:extLst>
              <a:ext uri="{FF2B5EF4-FFF2-40B4-BE49-F238E27FC236}">
                <a16:creationId xmlns:a16="http://schemas.microsoft.com/office/drawing/2014/main" id="{6E1AABFC-85E9-4AE2-AFCE-844772FCEC32}"/>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25" name="CustomShape 9">
            <a:extLst>
              <a:ext uri="{FF2B5EF4-FFF2-40B4-BE49-F238E27FC236}">
                <a16:creationId xmlns:a16="http://schemas.microsoft.com/office/drawing/2014/main" id="{402FEAA9-107D-42D7-94AA-A45402CB245F}"/>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6" name="Slide Number Placeholder 25">
            <a:extLst>
              <a:ext uri="{FF2B5EF4-FFF2-40B4-BE49-F238E27FC236}">
                <a16:creationId xmlns:a16="http://schemas.microsoft.com/office/drawing/2014/main" id="{BC19619F-3640-4AF4-91C0-6AC207E6CD85}"/>
              </a:ext>
            </a:extLst>
          </p:cNvPr>
          <p:cNvSpPr>
            <a:spLocks noGrp="1"/>
          </p:cNvSpPr>
          <p:nvPr>
            <p:ph type="sldNum" sz="quarter" idx="11"/>
          </p:nvPr>
        </p:nvSpPr>
        <p:spPr/>
        <p:txBody>
          <a:bodyPr/>
          <a:lstStyle/>
          <a:p>
            <a:r>
              <a:rPr lang="fa-IR" dirty="0"/>
              <a:t>۱۷</a:t>
            </a:r>
            <a:endParaRPr lang="en-US" dirty="0"/>
          </a:p>
        </p:txBody>
      </p:sp>
    </p:spTree>
    <p:extLst>
      <p:ext uri="{BB962C8B-B14F-4D97-AF65-F5344CB8AC3E}">
        <p14:creationId xmlns:p14="http://schemas.microsoft.com/office/powerpoint/2010/main" val="191215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4" grpId="0" animBg="1"/>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err="1">
                <a:solidFill>
                  <a:schemeClr val="bg1"/>
                </a:solidFill>
                <a:cs typeface="B Roya" panose="00000400000000000000" pitchFamily="2" charset="-78"/>
              </a:rPr>
              <a:t>راهکار</a:t>
            </a:r>
            <a:r>
              <a:rPr lang="fa-IR" sz="4000" dirty="0">
                <a:solidFill>
                  <a:schemeClr val="bg1"/>
                </a:solidFill>
                <a:cs typeface="B Roya" panose="00000400000000000000" pitchFamily="2" charset="-78"/>
              </a:rPr>
              <a:t> تضمین </a:t>
            </a:r>
            <a:r>
              <a:rPr lang="fa-IR" sz="4000" dirty="0" err="1">
                <a:solidFill>
                  <a:schemeClr val="bg1"/>
                </a:solidFill>
                <a:cs typeface="B Roya" panose="00000400000000000000" pitchFamily="2" charset="-78"/>
              </a:rPr>
              <a:t>محرمانگی</a:t>
            </a:r>
            <a:r>
              <a:rPr lang="fa-IR" sz="4000" dirty="0">
                <a:solidFill>
                  <a:schemeClr val="bg1"/>
                </a:solidFill>
                <a:cs typeface="B Roya" panose="00000400000000000000" pitchFamily="2" charset="-78"/>
              </a:rPr>
              <a:t> اطلاعات</a:t>
            </a:r>
            <a:endParaRPr lang="en-US" sz="4000" dirty="0">
              <a:solidFill>
                <a:schemeClr val="bg1"/>
              </a:solidFill>
              <a:cs typeface="B Roya" panose="00000400000000000000" pitchFamily="2" charset="-78"/>
            </a:endParaRPr>
          </a:p>
        </p:txBody>
      </p:sp>
      <p:sp>
        <p:nvSpPr>
          <p:cNvPr id="10" name="Text Placeholder 1">
            <a:extLst>
              <a:ext uri="{FF2B5EF4-FFF2-40B4-BE49-F238E27FC236}">
                <a16:creationId xmlns:a16="http://schemas.microsoft.com/office/drawing/2014/main" id="{31CAE68D-0E29-4C94-90FC-1B9ED0826311}"/>
              </a:ext>
            </a:extLst>
          </p:cNvPr>
          <p:cNvSpPr>
            <a:spLocks noGrp="1"/>
          </p:cNvSpPr>
          <p:nvPr>
            <p:ph type="body" sz="quarter" idx="10"/>
          </p:nvPr>
        </p:nvSpPr>
        <p:spPr>
          <a:xfrm>
            <a:off x="2071397" y="1729370"/>
            <a:ext cx="10003840" cy="3724275"/>
          </a:xfrm>
        </p:spPr>
        <p:txBody>
          <a:bodyPr>
            <a:normAutofit lnSpcReduction="10000"/>
          </a:bodyPr>
          <a:lstStyle/>
          <a:p>
            <a:pPr marL="914400" lvl="2" indent="0">
              <a:lnSpc>
                <a:spcPct val="100000"/>
              </a:lnSpc>
              <a:buClr>
                <a:schemeClr val="accent1"/>
              </a:buClr>
              <a:buNone/>
            </a:pPr>
            <a:r>
              <a:rPr lang="fa-IR" sz="3200" dirty="0"/>
              <a:t>لزوم ثبت کلید مناسب برای دسترسی به </a:t>
            </a:r>
            <a:r>
              <a:rPr lang="fa-IR" sz="3200" dirty="0" err="1"/>
              <a:t>قسمت‌های</a:t>
            </a:r>
            <a:r>
              <a:rPr lang="fa-IR" sz="3200" dirty="0"/>
              <a:t> مختلف حافظه</a:t>
            </a:r>
          </a:p>
          <a:p>
            <a:pPr lvl="3">
              <a:lnSpc>
                <a:spcPct val="100000"/>
              </a:lnSpc>
              <a:buClr>
                <a:schemeClr val="accent1"/>
              </a:buClr>
            </a:pPr>
            <a:r>
              <a:rPr lang="fa-IR" sz="2800" dirty="0"/>
              <a:t>خواندن اطلاعات از کارت</a:t>
            </a:r>
          </a:p>
          <a:p>
            <a:pPr lvl="4">
              <a:lnSpc>
                <a:spcPct val="100000"/>
              </a:lnSpc>
              <a:buClr>
                <a:schemeClr val="accent1"/>
              </a:buClr>
              <a:buFont typeface="Calibri" panose="020F0502020204030204" pitchFamily="34" charset="0"/>
              <a:buChar char="‒"/>
            </a:pPr>
            <a:r>
              <a:rPr lang="fa-IR" sz="2400" dirty="0"/>
              <a:t>کلید </a:t>
            </a:r>
            <a:r>
              <a:rPr lang="en-US" sz="2400" dirty="0"/>
              <a:t>PIN</a:t>
            </a:r>
            <a:endParaRPr lang="fa-IR" sz="2400" dirty="0"/>
          </a:p>
          <a:p>
            <a:pPr lvl="3">
              <a:lnSpc>
                <a:spcPct val="100000"/>
              </a:lnSpc>
              <a:buClr>
                <a:schemeClr val="accent1"/>
              </a:buClr>
            </a:pPr>
            <a:r>
              <a:rPr lang="fa-IR" sz="2800" dirty="0"/>
              <a:t> حذف اطلاعات از کارت</a:t>
            </a:r>
            <a:endParaRPr lang="en-US" sz="2800" dirty="0"/>
          </a:p>
          <a:p>
            <a:pPr lvl="4">
              <a:lnSpc>
                <a:spcPct val="100000"/>
              </a:lnSpc>
              <a:buClr>
                <a:schemeClr val="accent1"/>
              </a:buClr>
              <a:buFont typeface="Calibri" panose="020F0502020204030204" pitchFamily="34" charset="0"/>
              <a:buChar char="‒"/>
            </a:pPr>
            <a:r>
              <a:rPr lang="fa-IR" sz="2400" dirty="0"/>
              <a:t>کلید </a:t>
            </a:r>
            <a:r>
              <a:rPr lang="en-US" sz="2400" dirty="0"/>
              <a:t>PIK</a:t>
            </a:r>
            <a:endParaRPr lang="fa-IR" sz="2400" dirty="0"/>
          </a:p>
          <a:p>
            <a:pPr lvl="3">
              <a:lnSpc>
                <a:spcPct val="100000"/>
              </a:lnSpc>
              <a:buClr>
                <a:schemeClr val="accent1"/>
              </a:buClr>
            </a:pPr>
            <a:r>
              <a:rPr lang="fa-IR" sz="2800" dirty="0"/>
              <a:t> نوشتن اطلاعات روی کارت</a:t>
            </a:r>
          </a:p>
          <a:p>
            <a:pPr lvl="4">
              <a:lnSpc>
                <a:spcPct val="100000"/>
              </a:lnSpc>
              <a:buClr>
                <a:schemeClr val="accent1"/>
              </a:buClr>
              <a:buFont typeface="Calibri" panose="020F0502020204030204" pitchFamily="34" charset="0"/>
              <a:buChar char="‒"/>
            </a:pPr>
            <a:r>
              <a:rPr lang="fa-IR" sz="2400" dirty="0"/>
              <a:t>کلید </a:t>
            </a:r>
            <a:r>
              <a:rPr lang="en-US" sz="2400" dirty="0"/>
              <a:t>CIK</a:t>
            </a:r>
          </a:p>
          <a:p>
            <a:pPr lvl="4">
              <a:lnSpc>
                <a:spcPct val="100000"/>
              </a:lnSpc>
              <a:buClr>
                <a:schemeClr val="accent1"/>
              </a:buClr>
              <a:buFont typeface="Calibri" panose="020F0502020204030204" pitchFamily="34" charset="0"/>
              <a:buChar char="‒"/>
            </a:pPr>
            <a:r>
              <a:rPr lang="fa-IR" sz="2400" dirty="0"/>
              <a:t>دسترسی پزشک به ناحیه کاری 2 از طریق کارت مخصوص</a:t>
            </a:r>
          </a:p>
          <a:p>
            <a:pPr lvl="3">
              <a:buClr>
                <a:schemeClr val="accent1"/>
              </a:buClr>
              <a:buFont typeface="Calibri" panose="020F0502020204030204" pitchFamily="34" charset="0"/>
              <a:buChar char="‒"/>
            </a:pPr>
            <a:endParaRPr lang="fa-IR" sz="3200" dirty="0"/>
          </a:p>
        </p:txBody>
      </p:sp>
      <p:sp>
        <p:nvSpPr>
          <p:cNvPr id="4" name="CustomShape 8">
            <a:extLst>
              <a:ext uri="{FF2B5EF4-FFF2-40B4-BE49-F238E27FC236}">
                <a16:creationId xmlns:a16="http://schemas.microsoft.com/office/drawing/2014/main" id="{3A4BAE55-1EED-4239-9D15-257C8D44A15D}"/>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5" name="CustomShape 10">
            <a:extLst>
              <a:ext uri="{FF2B5EF4-FFF2-40B4-BE49-F238E27FC236}">
                <a16:creationId xmlns:a16="http://schemas.microsoft.com/office/drawing/2014/main" id="{5FA5D39F-D302-4294-9A80-C32DBF7F8339}"/>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6" name="CustomShape 12">
            <a:extLst>
              <a:ext uri="{FF2B5EF4-FFF2-40B4-BE49-F238E27FC236}">
                <a16:creationId xmlns:a16="http://schemas.microsoft.com/office/drawing/2014/main" id="{263754C5-1159-43B6-A77A-CCE31BF233C7}"/>
              </a:ext>
            </a:extLst>
          </p:cNvPr>
          <p:cNvSpPr/>
          <p:nvPr/>
        </p:nvSpPr>
        <p:spPr>
          <a:xfrm>
            <a:off x="6925483" y="6445402"/>
            <a:ext cx="1329354" cy="375827"/>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7" name="CustomShape 14">
            <a:extLst>
              <a:ext uri="{FF2B5EF4-FFF2-40B4-BE49-F238E27FC236}">
                <a16:creationId xmlns:a16="http://schemas.microsoft.com/office/drawing/2014/main" id="{AE1A1CE7-D683-4B82-8516-F591DE5A6D24}"/>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8" name="CustomShape 9">
            <a:extLst>
              <a:ext uri="{FF2B5EF4-FFF2-40B4-BE49-F238E27FC236}">
                <a16:creationId xmlns:a16="http://schemas.microsoft.com/office/drawing/2014/main" id="{ADF10D1B-4ED9-4354-91B4-3A3738D63270}"/>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9" name="CustomShape 12">
            <a:extLst>
              <a:ext uri="{FF2B5EF4-FFF2-40B4-BE49-F238E27FC236}">
                <a16:creationId xmlns:a16="http://schemas.microsoft.com/office/drawing/2014/main" id="{FB1A9169-7CDD-4E25-A1FE-D439855F93B4}"/>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1" name="CustomShape 9">
            <a:extLst>
              <a:ext uri="{FF2B5EF4-FFF2-40B4-BE49-F238E27FC236}">
                <a16:creationId xmlns:a16="http://schemas.microsoft.com/office/drawing/2014/main" id="{0C29D1E0-F8D0-4585-945B-57D338D153DF}"/>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 name="Slide Number Placeholder 1">
            <a:extLst>
              <a:ext uri="{FF2B5EF4-FFF2-40B4-BE49-F238E27FC236}">
                <a16:creationId xmlns:a16="http://schemas.microsoft.com/office/drawing/2014/main" id="{70CC773C-0E39-4956-8641-C65D96E24650}"/>
              </a:ext>
            </a:extLst>
          </p:cNvPr>
          <p:cNvSpPr>
            <a:spLocks noGrp="1"/>
          </p:cNvSpPr>
          <p:nvPr>
            <p:ph type="sldNum" sz="quarter" idx="11"/>
          </p:nvPr>
        </p:nvSpPr>
        <p:spPr/>
        <p:txBody>
          <a:bodyPr/>
          <a:lstStyle/>
          <a:p>
            <a:r>
              <a:rPr lang="fa-IR" dirty="0"/>
              <a:t>۱۸</a:t>
            </a:r>
            <a:endParaRPr lang="en-US" dirty="0"/>
          </a:p>
        </p:txBody>
      </p:sp>
    </p:spTree>
    <p:extLst>
      <p:ext uri="{BB962C8B-B14F-4D97-AF65-F5344CB8AC3E}">
        <p14:creationId xmlns:p14="http://schemas.microsoft.com/office/powerpoint/2010/main" val="666708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err="1">
                <a:solidFill>
                  <a:schemeClr val="bg1"/>
                </a:solidFill>
                <a:cs typeface="B Roya" panose="00000400000000000000" pitchFamily="2" charset="-78"/>
              </a:rPr>
              <a:t>راهکار</a:t>
            </a:r>
            <a:r>
              <a:rPr lang="fa-IR" sz="4000" dirty="0">
                <a:solidFill>
                  <a:schemeClr val="bg1"/>
                </a:solidFill>
                <a:cs typeface="B Roya" panose="00000400000000000000" pitchFamily="2" charset="-78"/>
              </a:rPr>
              <a:t> تضمین صحت اطلاعات</a:t>
            </a:r>
            <a:endParaRPr lang="en-US" sz="4000" dirty="0">
              <a:solidFill>
                <a:schemeClr val="bg1"/>
              </a:solidFill>
              <a:cs typeface="B Roya" panose="00000400000000000000" pitchFamily="2" charset="-78"/>
            </a:endParaRPr>
          </a:p>
        </p:txBody>
      </p:sp>
      <mc:AlternateContent xmlns:mc="http://schemas.openxmlformats.org/markup-compatibility/2006" xmlns:a14="http://schemas.microsoft.com/office/drawing/2010/main">
        <mc:Choice Requires="a14">
          <p:sp>
            <p:nvSpPr>
              <p:cNvPr id="10" name="Text Placeholder 1">
                <a:extLst>
                  <a:ext uri="{FF2B5EF4-FFF2-40B4-BE49-F238E27FC236}">
                    <a16:creationId xmlns:a16="http://schemas.microsoft.com/office/drawing/2014/main" id="{31CAE68D-0E29-4C94-90FC-1B9ED0826311}"/>
                  </a:ext>
                </a:extLst>
              </p:cNvPr>
              <p:cNvSpPr>
                <a:spLocks noGrp="1"/>
              </p:cNvSpPr>
              <p:nvPr>
                <p:ph type="body" sz="quarter" idx="10"/>
              </p:nvPr>
            </p:nvSpPr>
            <p:spPr>
              <a:xfrm>
                <a:off x="2118050" y="1757362"/>
                <a:ext cx="9695930" cy="3724275"/>
              </a:xfrm>
            </p:spPr>
            <p:txBody>
              <a:bodyPr>
                <a:normAutofit/>
              </a:bodyPr>
              <a:lstStyle/>
              <a:p>
                <a:pPr lvl="2">
                  <a:lnSpc>
                    <a:spcPct val="100000"/>
                  </a:lnSpc>
                  <a:buClr>
                    <a:schemeClr val="accent1"/>
                  </a:buClr>
                </a:pPr>
                <a:r>
                  <a:rPr lang="fa-IR" sz="3200" dirty="0"/>
                  <a:t>حساس و حیاتی بودن اطلاعات پزشکی افراد</a:t>
                </a:r>
              </a:p>
              <a:p>
                <a:pPr marL="914400" lvl="2" indent="0">
                  <a:lnSpc>
                    <a:spcPct val="100000"/>
                  </a:lnSpc>
                  <a:buClr>
                    <a:schemeClr val="accent1"/>
                  </a:buClr>
                  <a:buNone/>
                </a:pPr>
                <a:r>
                  <a:rPr lang="fa-IR" sz="2400" dirty="0">
                    <a:solidFill>
                      <a:srgbClr val="4472C4"/>
                    </a:solidFill>
                  </a:rPr>
                  <a:t>	</a:t>
                </a:r>
                <a14:m>
                  <m:oMath xmlns:m="http://schemas.openxmlformats.org/officeDocument/2006/math">
                    <m:r>
                      <a:rPr lang="en-US" sz="2400">
                        <a:solidFill>
                          <a:srgbClr val="4472C4"/>
                        </a:solidFill>
                        <a:latin typeface="Cambria Math" panose="02040503050406030204" pitchFamily="18" charset="0"/>
                      </a:rPr>
                      <m:t>←</m:t>
                    </m:r>
                  </m:oMath>
                </a14:m>
                <a:r>
                  <a:rPr lang="fa-IR" sz="2400" dirty="0"/>
                  <a:t> لزوم تضمین 100 درصدی صحت و اعتبار اطلاعات</a:t>
                </a:r>
                <a:endParaRPr lang="en-US" sz="2400" dirty="0"/>
              </a:p>
              <a:p>
                <a:pPr lvl="2">
                  <a:lnSpc>
                    <a:spcPct val="100000"/>
                  </a:lnSpc>
                  <a:buClr>
                    <a:schemeClr val="accent1"/>
                  </a:buClr>
                </a:pPr>
                <a:r>
                  <a:rPr lang="fa-IR" sz="3200" dirty="0"/>
                  <a:t>تولید مقادیر </a:t>
                </a:r>
                <a:r>
                  <a:rPr lang="en-US" sz="3200" dirty="0"/>
                  <a:t>CCV</a:t>
                </a:r>
                <a:r>
                  <a:rPr lang="fa-IR" sz="3200" dirty="0"/>
                  <a:t> یا «گواه»</a:t>
                </a:r>
                <a:endParaRPr lang="en-US" sz="3200" dirty="0"/>
              </a:p>
              <a:p>
                <a:pPr marL="914400" lvl="2" indent="0">
                  <a:lnSpc>
                    <a:spcPct val="100000"/>
                  </a:lnSpc>
                  <a:buClr>
                    <a:schemeClr val="accent1"/>
                  </a:buClr>
                  <a:buNone/>
                </a:pPr>
                <a:r>
                  <a:rPr lang="fa-IR" sz="2400" dirty="0">
                    <a:solidFill>
                      <a:srgbClr val="4472C4"/>
                    </a:solidFill>
                  </a:rPr>
                  <a:t>	</a:t>
                </a:r>
                <a14:m>
                  <m:oMath xmlns:m="http://schemas.openxmlformats.org/officeDocument/2006/math">
                    <m:r>
                      <a:rPr lang="en-US" sz="2400">
                        <a:solidFill>
                          <a:srgbClr val="4472C4"/>
                        </a:solidFill>
                        <a:latin typeface="Cambria Math" panose="02040503050406030204" pitchFamily="18" charset="0"/>
                      </a:rPr>
                      <m:t>←</m:t>
                    </m:r>
                  </m:oMath>
                </a14:m>
                <a:r>
                  <a:rPr lang="fa-IR" sz="2400" dirty="0"/>
                  <a:t> تضمین قطعی اصل درستی و تمامیت اطلاعات</a:t>
                </a:r>
              </a:p>
              <a:p>
                <a:pPr lvl="2">
                  <a:lnSpc>
                    <a:spcPct val="100000"/>
                  </a:lnSpc>
                  <a:buClr>
                    <a:schemeClr val="accent1"/>
                  </a:buClr>
                </a:pPr>
                <a:r>
                  <a:rPr lang="fa-IR" sz="3200" dirty="0"/>
                  <a:t>مکانیزم به کارگیری مقادیر </a:t>
                </a:r>
                <a:r>
                  <a:rPr lang="en-US" sz="3200" dirty="0"/>
                  <a:t>CCV</a:t>
                </a:r>
                <a:r>
                  <a:rPr lang="fa-IR" sz="3200" dirty="0"/>
                  <a:t> برای تشخیص صحت اطلاعات</a:t>
                </a:r>
              </a:p>
              <a:p>
                <a:pPr lvl="2">
                  <a:lnSpc>
                    <a:spcPct val="100000"/>
                  </a:lnSpc>
                  <a:buClr>
                    <a:schemeClr val="accent1"/>
                  </a:buClr>
                </a:pPr>
                <a:r>
                  <a:rPr lang="fa-IR" sz="3200" dirty="0" err="1"/>
                  <a:t>نگرانی‌های</a:t>
                </a:r>
                <a:r>
                  <a:rPr lang="fa-IR" sz="3200" dirty="0"/>
                  <a:t> امنیتی در مورد استفاده از </a:t>
                </a:r>
                <a:r>
                  <a:rPr lang="en-US" sz="3200" dirty="0"/>
                  <a:t>CCV</a:t>
                </a:r>
                <a:endParaRPr lang="fa-IR" sz="3200" dirty="0"/>
              </a:p>
              <a:p>
                <a:pPr marL="914400" lvl="2" indent="0">
                  <a:buClr>
                    <a:schemeClr val="accent1"/>
                  </a:buClr>
                  <a:buNone/>
                </a:pPr>
                <a:endParaRPr lang="fa-IR" sz="3200" dirty="0"/>
              </a:p>
            </p:txBody>
          </p:sp>
        </mc:Choice>
        <mc:Fallback xmlns="">
          <p:sp>
            <p:nvSpPr>
              <p:cNvPr id="10" name="Text Placeholder 1">
                <a:extLst>
                  <a:ext uri="{FF2B5EF4-FFF2-40B4-BE49-F238E27FC236}">
                    <a16:creationId xmlns:a16="http://schemas.microsoft.com/office/drawing/2014/main" id="{31CAE68D-0E29-4C94-90FC-1B9ED0826311}"/>
                  </a:ext>
                </a:extLst>
              </p:cNvPr>
              <p:cNvSpPr>
                <a:spLocks noGrp="1" noRot="1" noChangeAspect="1" noMove="1" noResize="1" noEditPoints="1" noAdjustHandles="1" noChangeArrowheads="1" noChangeShapeType="1" noTextEdit="1"/>
              </p:cNvSpPr>
              <p:nvPr>
                <p:ph type="body" sz="quarter" idx="10"/>
              </p:nvPr>
            </p:nvSpPr>
            <p:spPr>
              <a:xfrm>
                <a:off x="2118050" y="1757362"/>
                <a:ext cx="9695930" cy="3724275"/>
              </a:xfrm>
              <a:blipFill>
                <a:blip r:embed="rId3"/>
                <a:stretch>
                  <a:fillRect t="-3437"/>
                </a:stretch>
              </a:blipFill>
            </p:spPr>
            <p:txBody>
              <a:bodyPr/>
              <a:lstStyle/>
              <a:p>
                <a:r>
                  <a:rPr lang="en-US">
                    <a:noFill/>
                  </a:rPr>
                  <a:t> </a:t>
                </a:r>
              </a:p>
            </p:txBody>
          </p:sp>
        </mc:Fallback>
      </mc:AlternateContent>
      <p:sp>
        <p:nvSpPr>
          <p:cNvPr id="4" name="CustomShape 8">
            <a:extLst>
              <a:ext uri="{FF2B5EF4-FFF2-40B4-BE49-F238E27FC236}">
                <a16:creationId xmlns:a16="http://schemas.microsoft.com/office/drawing/2014/main" id="{8A0BD4A7-6C33-4F45-8B3E-05D5208A73FF}"/>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5" name="CustomShape 10">
            <a:extLst>
              <a:ext uri="{FF2B5EF4-FFF2-40B4-BE49-F238E27FC236}">
                <a16:creationId xmlns:a16="http://schemas.microsoft.com/office/drawing/2014/main" id="{01436DCB-6341-4630-99DA-AA403E8BFABE}"/>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6" name="CustomShape 12">
            <a:extLst>
              <a:ext uri="{FF2B5EF4-FFF2-40B4-BE49-F238E27FC236}">
                <a16:creationId xmlns:a16="http://schemas.microsoft.com/office/drawing/2014/main" id="{32D8B47F-0310-4384-85DF-BFB931221D6F}"/>
              </a:ext>
            </a:extLst>
          </p:cNvPr>
          <p:cNvSpPr/>
          <p:nvPr/>
        </p:nvSpPr>
        <p:spPr>
          <a:xfrm>
            <a:off x="6925483" y="6445402"/>
            <a:ext cx="1329354" cy="375827"/>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7" name="CustomShape 14">
            <a:extLst>
              <a:ext uri="{FF2B5EF4-FFF2-40B4-BE49-F238E27FC236}">
                <a16:creationId xmlns:a16="http://schemas.microsoft.com/office/drawing/2014/main" id="{72E4EB63-CA66-408E-B7CE-12BAA2066B1B}"/>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8" name="CustomShape 9">
            <a:extLst>
              <a:ext uri="{FF2B5EF4-FFF2-40B4-BE49-F238E27FC236}">
                <a16:creationId xmlns:a16="http://schemas.microsoft.com/office/drawing/2014/main" id="{8B996236-BBFD-44F2-ABC1-36406609DA1D}"/>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9" name="CustomShape 12">
            <a:extLst>
              <a:ext uri="{FF2B5EF4-FFF2-40B4-BE49-F238E27FC236}">
                <a16:creationId xmlns:a16="http://schemas.microsoft.com/office/drawing/2014/main" id="{B1F3D9C6-8053-49B4-BE50-2A9372389685}"/>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1" name="CustomShape 9">
            <a:extLst>
              <a:ext uri="{FF2B5EF4-FFF2-40B4-BE49-F238E27FC236}">
                <a16:creationId xmlns:a16="http://schemas.microsoft.com/office/drawing/2014/main" id="{81CDB7BB-82FD-46C0-B101-45D21020DB0D}"/>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 name="Slide Number Placeholder 1">
            <a:extLst>
              <a:ext uri="{FF2B5EF4-FFF2-40B4-BE49-F238E27FC236}">
                <a16:creationId xmlns:a16="http://schemas.microsoft.com/office/drawing/2014/main" id="{BE660C55-1FB2-4019-A0CC-0C60A9CFDB3A}"/>
              </a:ext>
            </a:extLst>
          </p:cNvPr>
          <p:cNvSpPr>
            <a:spLocks noGrp="1"/>
          </p:cNvSpPr>
          <p:nvPr>
            <p:ph type="sldNum" sz="quarter" idx="11"/>
          </p:nvPr>
        </p:nvSpPr>
        <p:spPr/>
        <p:txBody>
          <a:bodyPr/>
          <a:lstStyle/>
          <a:p>
            <a:r>
              <a:rPr lang="fa-IR" dirty="0"/>
              <a:t>۱۹</a:t>
            </a:r>
            <a:endParaRPr lang="en-US" dirty="0"/>
          </a:p>
        </p:txBody>
      </p:sp>
    </p:spTree>
    <p:extLst>
      <p:ext uri="{BB962C8B-B14F-4D97-AF65-F5344CB8AC3E}">
        <p14:creationId xmlns:p14="http://schemas.microsoft.com/office/powerpoint/2010/main" val="59038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EE2F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72E6BCD-9644-451C-AD3F-E48423DE0639}"/>
              </a:ext>
            </a:extLst>
          </p:cNvPr>
          <p:cNvSpPr txBox="1"/>
          <p:nvPr/>
        </p:nvSpPr>
        <p:spPr>
          <a:xfrm>
            <a:off x="1416626" y="450484"/>
            <a:ext cx="9094074"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هدف ارائه</a:t>
            </a:r>
            <a:endParaRPr lang="en-US" sz="4000" dirty="0">
              <a:solidFill>
                <a:schemeClr val="bg1"/>
              </a:solidFill>
              <a:cs typeface="B Roya" panose="00000400000000000000" pitchFamily="2" charset="-78"/>
            </a:endParaRPr>
          </a:p>
        </p:txBody>
      </p:sp>
      <p:sp>
        <p:nvSpPr>
          <p:cNvPr id="18" name="TextBox 17">
            <a:extLst>
              <a:ext uri="{FF2B5EF4-FFF2-40B4-BE49-F238E27FC236}">
                <a16:creationId xmlns:a16="http://schemas.microsoft.com/office/drawing/2014/main" id="{09C46517-04A4-430F-B5D7-8743950AC086}"/>
              </a:ext>
            </a:extLst>
          </p:cNvPr>
          <p:cNvSpPr txBox="1"/>
          <p:nvPr/>
        </p:nvSpPr>
        <p:spPr>
          <a:xfrm>
            <a:off x="1962150" y="1936283"/>
            <a:ext cx="9525000" cy="2985433"/>
          </a:xfrm>
          <a:prstGeom prst="rect">
            <a:avLst/>
          </a:prstGeom>
          <a:noFill/>
        </p:spPr>
        <p:txBody>
          <a:bodyPr wrap="square" rtlCol="0">
            <a:spAutoFit/>
          </a:bodyPr>
          <a:lstStyle/>
          <a:p>
            <a:pPr marL="571500" indent="-571500" algn="r" rtl="1">
              <a:lnSpc>
                <a:spcPct val="150000"/>
              </a:lnSpc>
              <a:buClr>
                <a:schemeClr val="accent1"/>
              </a:buClr>
              <a:buFont typeface="Arial" panose="020B0604020202020204" pitchFamily="34" charset="0"/>
              <a:buChar char="•"/>
            </a:pPr>
            <a:r>
              <a:rPr lang="fa-IR" sz="3200" dirty="0">
                <a:cs typeface="B Nazanin" panose="00000400000000000000" pitchFamily="2" charset="-78"/>
              </a:rPr>
              <a:t>شناخت </a:t>
            </a:r>
            <a:r>
              <a:rPr lang="fa-IR" sz="3200" dirty="0" err="1">
                <a:cs typeface="B Nazanin" panose="00000400000000000000" pitchFamily="2" charset="-78"/>
              </a:rPr>
              <a:t>کارت‌های</a:t>
            </a:r>
            <a:r>
              <a:rPr lang="fa-IR" sz="3200" dirty="0">
                <a:cs typeface="B Nazanin" panose="00000400000000000000" pitchFamily="2" charset="-78"/>
              </a:rPr>
              <a:t> هوشمند</a:t>
            </a:r>
          </a:p>
          <a:p>
            <a:pPr marL="571500" indent="-571500" algn="r" rtl="1">
              <a:lnSpc>
                <a:spcPct val="150000"/>
              </a:lnSpc>
              <a:buClr>
                <a:schemeClr val="accent1"/>
              </a:buClr>
              <a:buFont typeface="Arial" panose="020B0604020202020204" pitchFamily="34" charset="0"/>
              <a:buChar char="•"/>
            </a:pPr>
            <a:r>
              <a:rPr lang="fa-IR" sz="3200" dirty="0">
                <a:cs typeface="B Nazanin" panose="00000400000000000000" pitchFamily="2" charset="-78"/>
              </a:rPr>
              <a:t>شناخت سلامت الکترونیک</a:t>
            </a:r>
          </a:p>
          <a:p>
            <a:pPr marL="571500" indent="-571500" algn="r" rtl="1">
              <a:lnSpc>
                <a:spcPct val="150000"/>
              </a:lnSpc>
              <a:buClr>
                <a:schemeClr val="accent1"/>
              </a:buClr>
              <a:buFont typeface="Arial" panose="020B0604020202020204" pitchFamily="34" charset="0"/>
              <a:buChar char="•"/>
            </a:pPr>
            <a:r>
              <a:rPr lang="fa-IR" sz="3200" dirty="0">
                <a:cs typeface="B Nazanin" panose="00000400000000000000" pitchFamily="2" charset="-78"/>
              </a:rPr>
              <a:t>ارائه یک معماری برای سیستم مدیریت اطلاعات پزشکی با استفاده از </a:t>
            </a:r>
          </a:p>
          <a:p>
            <a:pPr algn="r" rtl="1">
              <a:lnSpc>
                <a:spcPct val="150000"/>
              </a:lnSpc>
              <a:buClr>
                <a:schemeClr val="accent1"/>
              </a:buClr>
            </a:pPr>
            <a:r>
              <a:rPr lang="fa-IR" sz="3200" dirty="0">
                <a:cs typeface="B Nazanin" panose="00000400000000000000" pitchFamily="2" charset="-78"/>
              </a:rPr>
              <a:t>     کارت هوشمند، بررسی راهکارها و </a:t>
            </a:r>
            <a:r>
              <a:rPr lang="fa-IR" sz="3200" dirty="0" err="1">
                <a:cs typeface="B Nazanin" panose="00000400000000000000" pitchFamily="2" charset="-78"/>
              </a:rPr>
              <a:t>چالش‌ها</a:t>
            </a:r>
            <a:endParaRPr lang="fa-IR"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62504D14-5B49-413E-892A-135D5A07A9B1}"/>
              </a:ext>
            </a:extLst>
          </p:cNvPr>
          <p:cNvSpPr>
            <a:spLocks noGrp="1"/>
          </p:cNvSpPr>
          <p:nvPr>
            <p:ph type="sldNum" sz="quarter" idx="11"/>
          </p:nvPr>
        </p:nvSpPr>
        <p:spPr/>
        <p:txBody>
          <a:bodyPr/>
          <a:lstStyle/>
          <a:p>
            <a:r>
              <a:rPr lang="fa-IR" dirty="0"/>
              <a:t>۲</a:t>
            </a:r>
            <a:endParaRPr lang="en-US" dirty="0"/>
          </a:p>
        </p:txBody>
      </p:sp>
    </p:spTree>
    <p:extLst>
      <p:ext uri="{BB962C8B-B14F-4D97-AF65-F5344CB8AC3E}">
        <p14:creationId xmlns:p14="http://schemas.microsoft.com/office/powerpoint/2010/main" val="24818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3" end="3"/>
                                            </p:txEl>
                                          </p:spTgt>
                                        </p:tgtEl>
                                        <p:attrNameLst>
                                          <p:attrName>style.visibility</p:attrName>
                                        </p:attrNameLst>
                                      </p:cBhvr>
                                      <p:to>
                                        <p:strVal val="visible"/>
                                      </p:to>
                                    </p:set>
                                    <p:animEffect transition="in" filter="fade">
                                      <p:cBhvr>
                                        <p:cTn id="20"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C3D9F5-E9C9-4EC2-909D-611395DA8F79}"/>
              </a:ext>
            </a:extLst>
          </p:cNvPr>
          <p:cNvSpPr>
            <a:spLocks noGrp="1"/>
          </p:cNvSpPr>
          <p:nvPr>
            <p:ph type="sldNum" sz="quarter" idx="11"/>
          </p:nvPr>
        </p:nvSpPr>
        <p:spPr/>
        <p:txBody>
          <a:bodyPr/>
          <a:lstStyle/>
          <a:p>
            <a:r>
              <a:rPr lang="fa-IR" dirty="0"/>
              <a:t>۲۰</a:t>
            </a:r>
            <a:endParaRPr lang="en-US" dirty="0"/>
          </a:p>
        </p:txBody>
      </p:sp>
      <p:sp>
        <p:nvSpPr>
          <p:cNvPr id="7" name="TextBox 6">
            <a:extLst>
              <a:ext uri="{FF2B5EF4-FFF2-40B4-BE49-F238E27FC236}">
                <a16:creationId xmlns:a16="http://schemas.microsoft.com/office/drawing/2014/main" id="{9BA6920F-18A5-4D1D-997D-B84589712F55}"/>
              </a:ext>
            </a:extLst>
          </p:cNvPr>
          <p:cNvSpPr txBox="1"/>
          <p:nvPr/>
        </p:nvSpPr>
        <p:spPr>
          <a:xfrm>
            <a:off x="1066006" y="458708"/>
            <a:ext cx="9358748" cy="707886"/>
          </a:xfrm>
          <a:prstGeom prst="rect">
            <a:avLst/>
          </a:prstGeom>
          <a:noFill/>
        </p:spPr>
        <p:txBody>
          <a:bodyPr wrap="square" rtlCol="0">
            <a:spAutoFit/>
          </a:bodyPr>
          <a:lstStyle/>
          <a:p>
            <a:pPr algn="r"/>
            <a:r>
              <a:rPr lang="fa-IR" sz="4000" dirty="0" err="1">
                <a:solidFill>
                  <a:schemeClr val="bg1"/>
                </a:solidFill>
                <a:cs typeface="B Roya" panose="00000400000000000000" pitchFamily="2" charset="-78"/>
              </a:rPr>
              <a:t>جمع‌بندی</a:t>
            </a:r>
            <a:endParaRPr lang="en-US" sz="4000" dirty="0">
              <a:solidFill>
                <a:schemeClr val="bg1"/>
              </a:solidFill>
              <a:cs typeface="B Roya" panose="00000400000000000000" pitchFamily="2" charset="-78"/>
            </a:endParaRPr>
          </a:p>
        </p:txBody>
      </p:sp>
      <p:sp>
        <p:nvSpPr>
          <p:cNvPr id="9" name="CustomShape 8">
            <a:extLst>
              <a:ext uri="{FF2B5EF4-FFF2-40B4-BE49-F238E27FC236}">
                <a16:creationId xmlns:a16="http://schemas.microsoft.com/office/drawing/2014/main" id="{D72DDC1F-5539-4C09-A201-D1A58805C5F9}"/>
              </a:ext>
            </a:extLst>
          </p:cNvPr>
          <p:cNvSpPr/>
          <p:nvPr/>
        </p:nvSpPr>
        <p:spPr>
          <a:xfrm>
            <a:off x="8272045"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0" name="CustomShape 10">
            <a:extLst>
              <a:ext uri="{FF2B5EF4-FFF2-40B4-BE49-F238E27FC236}">
                <a16:creationId xmlns:a16="http://schemas.microsoft.com/office/drawing/2014/main" id="{C2835F57-F602-44DA-9B2D-76FA2CBB238D}"/>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1" name="CustomShape 12">
            <a:extLst>
              <a:ext uri="{FF2B5EF4-FFF2-40B4-BE49-F238E27FC236}">
                <a16:creationId xmlns:a16="http://schemas.microsoft.com/office/drawing/2014/main" id="{DDE32A43-4693-45E0-AEE7-A4D297A6A84F}"/>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2" name="CustomShape 14">
            <a:extLst>
              <a:ext uri="{FF2B5EF4-FFF2-40B4-BE49-F238E27FC236}">
                <a16:creationId xmlns:a16="http://schemas.microsoft.com/office/drawing/2014/main" id="{E7A6B695-0480-46CE-9D19-0C79CE6205E5}"/>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3" name="CustomShape 9">
            <a:extLst>
              <a:ext uri="{FF2B5EF4-FFF2-40B4-BE49-F238E27FC236}">
                <a16:creationId xmlns:a16="http://schemas.microsoft.com/office/drawing/2014/main" id="{7B7AD743-5835-4C96-A1DD-2AFA9B46941E}"/>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14" name="CustomShape 12">
            <a:extLst>
              <a:ext uri="{FF2B5EF4-FFF2-40B4-BE49-F238E27FC236}">
                <a16:creationId xmlns:a16="http://schemas.microsoft.com/office/drawing/2014/main" id="{3EBB9404-20D6-4EC3-A4D2-1CB1ACBEE522}"/>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5" name="CustomShape 9">
            <a:extLst>
              <a:ext uri="{FF2B5EF4-FFF2-40B4-BE49-F238E27FC236}">
                <a16:creationId xmlns:a16="http://schemas.microsoft.com/office/drawing/2014/main" id="{53ED6675-A87E-4A19-93DD-3AA0420AFCAB}"/>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grpSp>
        <p:nvGrpSpPr>
          <p:cNvPr id="33" name="Group 32">
            <a:extLst>
              <a:ext uri="{FF2B5EF4-FFF2-40B4-BE49-F238E27FC236}">
                <a16:creationId xmlns:a16="http://schemas.microsoft.com/office/drawing/2014/main" id="{38D9E1F0-DCC7-4CE9-9CD3-398FAAD2EE83}"/>
              </a:ext>
            </a:extLst>
          </p:cNvPr>
          <p:cNvGrpSpPr/>
          <p:nvPr/>
        </p:nvGrpSpPr>
        <p:grpSpPr>
          <a:xfrm>
            <a:off x="6096000" y="2597575"/>
            <a:ext cx="2866915" cy="690629"/>
            <a:chOff x="1506828" y="650383"/>
            <a:chExt cx="9195515" cy="2215166"/>
          </a:xfrm>
        </p:grpSpPr>
        <p:sp>
          <p:nvSpPr>
            <p:cNvPr id="34" name="Freeform 17">
              <a:extLst>
                <a:ext uri="{FF2B5EF4-FFF2-40B4-BE49-F238E27FC236}">
                  <a16:creationId xmlns:a16="http://schemas.microsoft.com/office/drawing/2014/main" id="{0ECDF7B9-DCF1-4EDE-A1B2-2578A4B49F34}"/>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B Roya" panose="00000400000000000000" pitchFamily="2" charset="-78"/>
              </a:endParaRPr>
            </a:p>
          </p:txBody>
        </p:sp>
        <p:sp>
          <p:nvSpPr>
            <p:cNvPr id="35" name="Oval 34">
              <a:extLst>
                <a:ext uri="{FF2B5EF4-FFF2-40B4-BE49-F238E27FC236}">
                  <a16:creationId xmlns:a16="http://schemas.microsoft.com/office/drawing/2014/main" id="{6802B228-C194-4AD4-B6DF-2B9E20A9506C}"/>
                </a:ext>
              </a:extLst>
            </p:cNvPr>
            <p:cNvSpPr/>
            <p:nvPr/>
          </p:nvSpPr>
          <p:spPr>
            <a:xfrm>
              <a:off x="1661374" y="804929"/>
              <a:ext cx="1906074" cy="1906074"/>
            </a:xfrm>
            <a:prstGeom prst="ellipse">
              <a:avLst/>
            </a:prstGeom>
            <a:solidFill>
              <a:srgbClr val="CEE2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100" b="1" dirty="0">
                  <a:solidFill>
                    <a:schemeClr val="accent2"/>
                  </a:solidFill>
                  <a:latin typeface="Calibri" panose="020F0502020204030204" pitchFamily="34" charset="0"/>
                  <a:ea typeface="Open Sans" panose="020B0606030504020204" pitchFamily="34" charset="0"/>
                  <a:cs typeface="B Roya" panose="00000400000000000000" pitchFamily="2" charset="-78"/>
                </a:rPr>
                <a:t>0</a:t>
              </a:r>
            </a:p>
            <a:p>
              <a:pPr algn="ctr"/>
              <a:r>
                <a:rPr lang="fa-IR" sz="2100" b="1" dirty="0">
                  <a:solidFill>
                    <a:schemeClr val="accent2"/>
                  </a:solidFill>
                  <a:latin typeface="Calibri" panose="020F0502020204030204" pitchFamily="34" charset="0"/>
                  <a:ea typeface="Open Sans" panose="020B0606030504020204" pitchFamily="34" charset="0"/>
                  <a:cs typeface="B Roya" panose="00000400000000000000" pitchFamily="2" charset="-78"/>
                </a:rPr>
                <a:t>2</a:t>
              </a:r>
              <a:endParaRPr lang="en-US" sz="2100" b="1" dirty="0">
                <a:solidFill>
                  <a:schemeClr val="accent2"/>
                </a:solidFill>
                <a:latin typeface="Calibri" panose="020F0502020204030204" pitchFamily="34" charset="0"/>
                <a:ea typeface="Open Sans" panose="020B0606030504020204" pitchFamily="34" charset="0"/>
                <a:cs typeface="B Roya" panose="00000400000000000000" pitchFamily="2" charset="-78"/>
              </a:endParaRPr>
            </a:p>
          </p:txBody>
        </p:sp>
      </p:grpSp>
      <p:grpSp>
        <p:nvGrpSpPr>
          <p:cNvPr id="36" name="Group 35">
            <a:extLst>
              <a:ext uri="{FF2B5EF4-FFF2-40B4-BE49-F238E27FC236}">
                <a16:creationId xmlns:a16="http://schemas.microsoft.com/office/drawing/2014/main" id="{046C5E30-0D3B-4DF8-A632-24719E522AA4}"/>
              </a:ext>
            </a:extLst>
          </p:cNvPr>
          <p:cNvGrpSpPr/>
          <p:nvPr/>
        </p:nvGrpSpPr>
        <p:grpSpPr>
          <a:xfrm flipH="1">
            <a:off x="3904554" y="4943898"/>
            <a:ext cx="2866915" cy="690629"/>
            <a:chOff x="1506828" y="650383"/>
            <a:chExt cx="9195515" cy="2215166"/>
          </a:xfrm>
        </p:grpSpPr>
        <p:sp>
          <p:nvSpPr>
            <p:cNvPr id="37" name="Freeform 21">
              <a:extLst>
                <a:ext uri="{FF2B5EF4-FFF2-40B4-BE49-F238E27FC236}">
                  <a16:creationId xmlns:a16="http://schemas.microsoft.com/office/drawing/2014/main" id="{FD30453A-FFD2-4934-A4C9-5E779F66EA60}"/>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B Roya" panose="00000400000000000000" pitchFamily="2" charset="-78"/>
              </a:endParaRPr>
            </a:p>
          </p:txBody>
        </p:sp>
        <p:sp>
          <p:nvSpPr>
            <p:cNvPr id="38" name="Oval 37">
              <a:extLst>
                <a:ext uri="{FF2B5EF4-FFF2-40B4-BE49-F238E27FC236}">
                  <a16:creationId xmlns:a16="http://schemas.microsoft.com/office/drawing/2014/main" id="{9C81D4D3-17E6-4F4C-8966-0B33461CD403}"/>
                </a:ext>
              </a:extLst>
            </p:cNvPr>
            <p:cNvSpPr/>
            <p:nvPr/>
          </p:nvSpPr>
          <p:spPr>
            <a:xfrm>
              <a:off x="1669453" y="782351"/>
              <a:ext cx="1906075" cy="1906073"/>
            </a:xfrm>
            <a:prstGeom prst="ellipse">
              <a:avLst/>
            </a:prstGeom>
            <a:solidFill>
              <a:srgbClr val="CEE2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100" b="1" dirty="0">
                  <a:solidFill>
                    <a:schemeClr val="accent5"/>
                  </a:solidFill>
                  <a:latin typeface="Calibri" panose="020F0502020204030204" pitchFamily="34" charset="0"/>
                  <a:ea typeface="Open Sans" panose="020B0606030504020204" pitchFamily="34" charset="0"/>
                  <a:cs typeface="B Roya" panose="00000400000000000000" pitchFamily="2" charset="-78"/>
                </a:rPr>
                <a:t>0</a:t>
              </a:r>
            </a:p>
            <a:p>
              <a:pPr algn="ctr"/>
              <a:r>
                <a:rPr lang="fa-IR" sz="2100" b="1" dirty="0">
                  <a:solidFill>
                    <a:schemeClr val="accent5"/>
                  </a:solidFill>
                  <a:latin typeface="Calibri" panose="020F0502020204030204" pitchFamily="34" charset="0"/>
                  <a:ea typeface="Open Sans" panose="020B0606030504020204" pitchFamily="34" charset="0"/>
                  <a:cs typeface="B Roya" panose="00000400000000000000" pitchFamily="2" charset="-78"/>
                </a:rPr>
                <a:t>5</a:t>
              </a:r>
              <a:endParaRPr lang="en-US" sz="2100" b="1" dirty="0">
                <a:solidFill>
                  <a:schemeClr val="accent5"/>
                </a:solidFill>
                <a:latin typeface="Calibri" panose="020F0502020204030204" pitchFamily="34" charset="0"/>
                <a:ea typeface="Open Sans" panose="020B0606030504020204" pitchFamily="34" charset="0"/>
                <a:cs typeface="B Roya" panose="00000400000000000000" pitchFamily="2" charset="-78"/>
              </a:endParaRPr>
            </a:p>
          </p:txBody>
        </p:sp>
      </p:grpSp>
      <p:sp>
        <p:nvSpPr>
          <p:cNvPr id="39" name="TextBox 38">
            <a:extLst>
              <a:ext uri="{FF2B5EF4-FFF2-40B4-BE49-F238E27FC236}">
                <a16:creationId xmlns:a16="http://schemas.microsoft.com/office/drawing/2014/main" id="{6F1E5CA9-7929-480C-91E6-32BE5825546A}"/>
              </a:ext>
            </a:extLst>
          </p:cNvPr>
          <p:cNvSpPr txBox="1"/>
          <p:nvPr/>
        </p:nvSpPr>
        <p:spPr>
          <a:xfrm>
            <a:off x="4001222" y="5097508"/>
            <a:ext cx="1737262" cy="369332"/>
          </a:xfrm>
          <a:prstGeom prst="rect">
            <a:avLst/>
          </a:prstGeom>
          <a:noFill/>
        </p:spPr>
        <p:txBody>
          <a:bodyPr wrap="square" rtlCol="0" anchor="ctr">
            <a:spAutoFit/>
          </a:bodyPr>
          <a:lstStyle/>
          <a:p>
            <a:pPr lvl="0" algn="ctr"/>
            <a:r>
              <a:rPr lang="fa-IR" b="1" dirty="0" err="1">
                <a:solidFill>
                  <a:prstClr val="white"/>
                </a:solidFill>
                <a:cs typeface="B Roya" panose="00000400000000000000" pitchFamily="2" charset="-78"/>
              </a:rPr>
              <a:t>چالش‌ها</a:t>
            </a:r>
            <a:r>
              <a:rPr lang="fa-IR" b="1" dirty="0">
                <a:solidFill>
                  <a:prstClr val="white"/>
                </a:solidFill>
                <a:cs typeface="B Roya" panose="00000400000000000000" pitchFamily="2" charset="-78"/>
              </a:rPr>
              <a:t> و راهکارها</a:t>
            </a:r>
            <a:endParaRPr lang="en-US" b="1" dirty="0">
              <a:solidFill>
                <a:prstClr val="white"/>
              </a:solidFill>
              <a:cs typeface="B Roya" panose="00000400000000000000" pitchFamily="2" charset="-78"/>
            </a:endParaRPr>
          </a:p>
        </p:txBody>
      </p:sp>
      <p:grpSp>
        <p:nvGrpSpPr>
          <p:cNvPr id="40" name="Group 39">
            <a:extLst>
              <a:ext uri="{FF2B5EF4-FFF2-40B4-BE49-F238E27FC236}">
                <a16:creationId xmlns:a16="http://schemas.microsoft.com/office/drawing/2014/main" id="{EB0E6DFA-49F1-41E3-9B7F-19364B1312E1}"/>
              </a:ext>
            </a:extLst>
          </p:cNvPr>
          <p:cNvGrpSpPr/>
          <p:nvPr/>
        </p:nvGrpSpPr>
        <p:grpSpPr>
          <a:xfrm flipH="1">
            <a:off x="3904554" y="1817813"/>
            <a:ext cx="2866915" cy="690629"/>
            <a:chOff x="1506828" y="650383"/>
            <a:chExt cx="9195515" cy="2215166"/>
          </a:xfrm>
        </p:grpSpPr>
        <p:sp>
          <p:nvSpPr>
            <p:cNvPr id="41" name="Freeform 25">
              <a:extLst>
                <a:ext uri="{FF2B5EF4-FFF2-40B4-BE49-F238E27FC236}">
                  <a16:creationId xmlns:a16="http://schemas.microsoft.com/office/drawing/2014/main" id="{69FECB8A-B419-458A-8F5A-FB52DBB76D3B}"/>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B Roya" panose="00000400000000000000" pitchFamily="2" charset="-78"/>
              </a:endParaRPr>
            </a:p>
          </p:txBody>
        </p:sp>
        <p:sp>
          <p:nvSpPr>
            <p:cNvPr id="42" name="Oval 41">
              <a:extLst>
                <a:ext uri="{FF2B5EF4-FFF2-40B4-BE49-F238E27FC236}">
                  <a16:creationId xmlns:a16="http://schemas.microsoft.com/office/drawing/2014/main" id="{93EBA9A6-6C42-489E-87CE-CA5BB4212CAD}"/>
                </a:ext>
              </a:extLst>
            </p:cNvPr>
            <p:cNvSpPr/>
            <p:nvPr/>
          </p:nvSpPr>
          <p:spPr>
            <a:xfrm>
              <a:off x="1661374" y="804929"/>
              <a:ext cx="1906074" cy="1906074"/>
            </a:xfrm>
            <a:prstGeom prst="ellipse">
              <a:avLst/>
            </a:prstGeom>
            <a:solidFill>
              <a:srgbClr val="CEE2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100" b="1" dirty="0">
                  <a:solidFill>
                    <a:schemeClr val="accent1"/>
                  </a:solidFill>
                  <a:latin typeface="Calibri" panose="020F0502020204030204" pitchFamily="34" charset="0"/>
                  <a:ea typeface="Open Sans" panose="020B0606030504020204" pitchFamily="34" charset="0"/>
                  <a:cs typeface="B Roya" panose="00000400000000000000" pitchFamily="2" charset="-78"/>
                </a:rPr>
                <a:t>0</a:t>
              </a:r>
            </a:p>
            <a:p>
              <a:pPr algn="ctr"/>
              <a:r>
                <a:rPr lang="fa-IR" sz="2100" b="1" dirty="0">
                  <a:solidFill>
                    <a:schemeClr val="accent1"/>
                  </a:solidFill>
                  <a:latin typeface="Calibri" panose="020F0502020204030204" pitchFamily="34" charset="0"/>
                  <a:ea typeface="Open Sans" panose="020B0606030504020204" pitchFamily="34" charset="0"/>
                  <a:cs typeface="B Roya" panose="00000400000000000000" pitchFamily="2" charset="-78"/>
                </a:rPr>
                <a:t>1</a:t>
              </a:r>
              <a:endParaRPr lang="en-US" sz="2100" b="1" dirty="0">
                <a:solidFill>
                  <a:schemeClr val="accent1"/>
                </a:solidFill>
                <a:latin typeface="Calibri" panose="020F0502020204030204" pitchFamily="34" charset="0"/>
                <a:ea typeface="Open Sans" panose="020B0606030504020204" pitchFamily="34" charset="0"/>
                <a:cs typeface="B Roya" panose="00000400000000000000" pitchFamily="2" charset="-78"/>
              </a:endParaRPr>
            </a:p>
          </p:txBody>
        </p:sp>
      </p:grpSp>
      <p:sp>
        <p:nvSpPr>
          <p:cNvPr id="43" name="TextBox 42">
            <a:extLst>
              <a:ext uri="{FF2B5EF4-FFF2-40B4-BE49-F238E27FC236}">
                <a16:creationId xmlns:a16="http://schemas.microsoft.com/office/drawing/2014/main" id="{CF9C094F-9651-45C3-98D2-F37472B86A98}"/>
              </a:ext>
            </a:extLst>
          </p:cNvPr>
          <p:cNvSpPr txBox="1"/>
          <p:nvPr/>
        </p:nvSpPr>
        <p:spPr>
          <a:xfrm>
            <a:off x="4015077" y="2009239"/>
            <a:ext cx="1737262" cy="307777"/>
          </a:xfrm>
          <a:prstGeom prst="rect">
            <a:avLst/>
          </a:prstGeom>
          <a:noFill/>
        </p:spPr>
        <p:txBody>
          <a:bodyPr wrap="square" rtlCol="0" anchor="ctr">
            <a:spAutoFit/>
          </a:bodyPr>
          <a:lstStyle/>
          <a:p>
            <a:pPr lvl="0" algn="ctr"/>
            <a:r>
              <a:rPr lang="fa-IR" b="1" dirty="0">
                <a:solidFill>
                  <a:prstClr val="white"/>
                </a:solidFill>
                <a:cs typeface="B Roya" panose="00000400000000000000" pitchFamily="2" charset="-78"/>
              </a:rPr>
              <a:t>مقدمات</a:t>
            </a:r>
            <a:endParaRPr lang="en-US" b="1" dirty="0">
              <a:solidFill>
                <a:prstClr val="white"/>
              </a:solidFill>
              <a:cs typeface="B Roya" panose="00000400000000000000" pitchFamily="2" charset="-78"/>
            </a:endParaRPr>
          </a:p>
        </p:txBody>
      </p:sp>
      <p:grpSp>
        <p:nvGrpSpPr>
          <p:cNvPr id="44" name="Group 43">
            <a:extLst>
              <a:ext uri="{FF2B5EF4-FFF2-40B4-BE49-F238E27FC236}">
                <a16:creationId xmlns:a16="http://schemas.microsoft.com/office/drawing/2014/main" id="{62983BF9-4480-4F51-9E65-B4771398EAA2}"/>
              </a:ext>
            </a:extLst>
          </p:cNvPr>
          <p:cNvGrpSpPr/>
          <p:nvPr/>
        </p:nvGrpSpPr>
        <p:grpSpPr>
          <a:xfrm>
            <a:off x="6096000" y="4157098"/>
            <a:ext cx="2866915" cy="690629"/>
            <a:chOff x="1506828" y="650383"/>
            <a:chExt cx="9195515" cy="2215166"/>
          </a:xfrm>
        </p:grpSpPr>
        <p:sp>
          <p:nvSpPr>
            <p:cNvPr id="45" name="Freeform 29">
              <a:extLst>
                <a:ext uri="{FF2B5EF4-FFF2-40B4-BE49-F238E27FC236}">
                  <a16:creationId xmlns:a16="http://schemas.microsoft.com/office/drawing/2014/main" id="{BB3740E7-375C-49DE-B188-943E96CD1C13}"/>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Calibri" panose="020F0502020204030204" pitchFamily="34" charset="0"/>
                <a:ea typeface="Open Sans" panose="020B0606030504020204" pitchFamily="34" charset="0"/>
                <a:cs typeface="B Roya" panose="00000400000000000000" pitchFamily="2" charset="-78"/>
              </a:endParaRPr>
            </a:p>
          </p:txBody>
        </p:sp>
        <p:sp>
          <p:nvSpPr>
            <p:cNvPr id="46" name="Oval 45">
              <a:extLst>
                <a:ext uri="{FF2B5EF4-FFF2-40B4-BE49-F238E27FC236}">
                  <a16:creationId xmlns:a16="http://schemas.microsoft.com/office/drawing/2014/main" id="{241B8292-2F27-42B0-90BC-1340F16A2CC8}"/>
                </a:ext>
              </a:extLst>
            </p:cNvPr>
            <p:cNvSpPr/>
            <p:nvPr/>
          </p:nvSpPr>
          <p:spPr>
            <a:xfrm>
              <a:off x="1661374" y="804929"/>
              <a:ext cx="1906074" cy="1906074"/>
            </a:xfrm>
            <a:prstGeom prst="ellipse">
              <a:avLst/>
            </a:prstGeom>
            <a:solidFill>
              <a:srgbClr val="CEE2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100" b="1" dirty="0">
                  <a:solidFill>
                    <a:srgbClr val="00B050"/>
                  </a:solidFill>
                  <a:latin typeface="Calibri" panose="020F0502020204030204" pitchFamily="34" charset="0"/>
                  <a:ea typeface="Open Sans" panose="020B0606030504020204" pitchFamily="34" charset="0"/>
                  <a:cs typeface="B Roya" panose="00000400000000000000" pitchFamily="2" charset="-78"/>
                </a:rPr>
                <a:t>0</a:t>
              </a:r>
            </a:p>
            <a:p>
              <a:pPr algn="ctr"/>
              <a:r>
                <a:rPr lang="fa-IR" sz="2100" b="1" dirty="0">
                  <a:solidFill>
                    <a:srgbClr val="00B050"/>
                  </a:solidFill>
                  <a:latin typeface="Calibri" panose="020F0502020204030204" pitchFamily="34" charset="0"/>
                  <a:ea typeface="Open Sans" panose="020B0606030504020204" pitchFamily="34" charset="0"/>
                  <a:cs typeface="B Roya" panose="00000400000000000000" pitchFamily="2" charset="-78"/>
                </a:rPr>
                <a:t>4</a:t>
              </a:r>
              <a:endParaRPr lang="en-US" sz="2100" b="1" dirty="0">
                <a:solidFill>
                  <a:srgbClr val="00B050"/>
                </a:solidFill>
                <a:latin typeface="Calibri" panose="020F0502020204030204" pitchFamily="34" charset="0"/>
                <a:ea typeface="Open Sans" panose="020B0606030504020204" pitchFamily="34" charset="0"/>
                <a:cs typeface="B Roya" panose="00000400000000000000" pitchFamily="2" charset="-78"/>
              </a:endParaRPr>
            </a:p>
          </p:txBody>
        </p:sp>
      </p:grpSp>
      <p:grpSp>
        <p:nvGrpSpPr>
          <p:cNvPr id="47" name="Group 46">
            <a:extLst>
              <a:ext uri="{FF2B5EF4-FFF2-40B4-BE49-F238E27FC236}">
                <a16:creationId xmlns:a16="http://schemas.microsoft.com/office/drawing/2014/main" id="{28DE284D-6424-4B62-8484-00A23D9461A9}"/>
              </a:ext>
            </a:extLst>
          </p:cNvPr>
          <p:cNvGrpSpPr/>
          <p:nvPr/>
        </p:nvGrpSpPr>
        <p:grpSpPr>
          <a:xfrm flipH="1">
            <a:off x="3904554" y="3377336"/>
            <a:ext cx="2866915" cy="690629"/>
            <a:chOff x="1506828" y="650383"/>
            <a:chExt cx="9195515" cy="2215166"/>
          </a:xfrm>
        </p:grpSpPr>
        <p:sp>
          <p:nvSpPr>
            <p:cNvPr id="48" name="Freeform 33">
              <a:extLst>
                <a:ext uri="{FF2B5EF4-FFF2-40B4-BE49-F238E27FC236}">
                  <a16:creationId xmlns:a16="http://schemas.microsoft.com/office/drawing/2014/main" id="{4D1F7E05-41E7-4BA8-8237-0603C2834619}"/>
                </a:ext>
              </a:extLst>
            </p:cNvPr>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rgbClr val="7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B Roya" panose="00000400000000000000" pitchFamily="2" charset="-78"/>
              </a:endParaRPr>
            </a:p>
          </p:txBody>
        </p:sp>
        <p:sp>
          <p:nvSpPr>
            <p:cNvPr id="49" name="Oval 48">
              <a:extLst>
                <a:ext uri="{FF2B5EF4-FFF2-40B4-BE49-F238E27FC236}">
                  <a16:creationId xmlns:a16="http://schemas.microsoft.com/office/drawing/2014/main" id="{7B18ADD4-C2F6-4023-8CBF-B3CABF35CFEF}"/>
                </a:ext>
              </a:extLst>
            </p:cNvPr>
            <p:cNvSpPr/>
            <p:nvPr/>
          </p:nvSpPr>
          <p:spPr>
            <a:xfrm>
              <a:off x="1661373" y="804928"/>
              <a:ext cx="1906075" cy="1906072"/>
            </a:xfrm>
            <a:prstGeom prst="ellipse">
              <a:avLst/>
            </a:prstGeom>
            <a:solidFill>
              <a:srgbClr val="CEE2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100" b="1" dirty="0">
                  <a:solidFill>
                    <a:srgbClr val="786308"/>
                  </a:solidFill>
                  <a:latin typeface="Calibri" panose="020F0502020204030204" pitchFamily="34" charset="0"/>
                  <a:ea typeface="Open Sans" panose="020B0606030504020204" pitchFamily="34" charset="0"/>
                  <a:cs typeface="B Roya" panose="00000400000000000000" pitchFamily="2" charset="-78"/>
                </a:rPr>
                <a:t>0</a:t>
              </a:r>
            </a:p>
            <a:p>
              <a:pPr algn="ctr"/>
              <a:r>
                <a:rPr lang="fa-IR" sz="2100" b="1" dirty="0">
                  <a:solidFill>
                    <a:srgbClr val="786308"/>
                  </a:solidFill>
                  <a:latin typeface="Calibri" panose="020F0502020204030204" pitchFamily="34" charset="0"/>
                  <a:ea typeface="Open Sans" panose="020B0606030504020204" pitchFamily="34" charset="0"/>
                  <a:cs typeface="B Roya" panose="00000400000000000000" pitchFamily="2" charset="-78"/>
                </a:rPr>
                <a:t>3</a:t>
              </a:r>
              <a:endParaRPr lang="en-US" sz="2100" b="1" dirty="0">
                <a:solidFill>
                  <a:srgbClr val="786308"/>
                </a:solidFill>
                <a:latin typeface="Calibri" panose="020F0502020204030204" pitchFamily="34" charset="0"/>
                <a:ea typeface="Open Sans" panose="020B0606030504020204" pitchFamily="34" charset="0"/>
                <a:cs typeface="B Roya" panose="00000400000000000000" pitchFamily="2" charset="-78"/>
              </a:endParaRPr>
            </a:p>
          </p:txBody>
        </p:sp>
      </p:grpSp>
      <p:sp>
        <p:nvSpPr>
          <p:cNvPr id="50" name="TextBox 49">
            <a:extLst>
              <a:ext uri="{FF2B5EF4-FFF2-40B4-BE49-F238E27FC236}">
                <a16:creationId xmlns:a16="http://schemas.microsoft.com/office/drawing/2014/main" id="{9B2D93CE-4103-4572-B159-0C8E90730099}"/>
              </a:ext>
            </a:extLst>
          </p:cNvPr>
          <p:cNvSpPr txBox="1"/>
          <p:nvPr/>
        </p:nvSpPr>
        <p:spPr>
          <a:xfrm>
            <a:off x="4015077" y="3537985"/>
            <a:ext cx="1737262" cy="369332"/>
          </a:xfrm>
          <a:prstGeom prst="rect">
            <a:avLst/>
          </a:prstGeom>
          <a:noFill/>
        </p:spPr>
        <p:txBody>
          <a:bodyPr wrap="square" rtlCol="0" anchor="ctr">
            <a:spAutoFit/>
          </a:bodyPr>
          <a:lstStyle/>
          <a:p>
            <a:pPr lvl="0" algn="ctr"/>
            <a:r>
              <a:rPr lang="fa-IR" b="1" dirty="0">
                <a:solidFill>
                  <a:prstClr val="white"/>
                </a:solidFill>
                <a:cs typeface="B Roya" panose="00000400000000000000" pitchFamily="2" charset="-78"/>
              </a:rPr>
              <a:t>تعاریف و </a:t>
            </a:r>
            <a:r>
              <a:rPr lang="fa-IR" b="1" dirty="0" err="1">
                <a:solidFill>
                  <a:prstClr val="white"/>
                </a:solidFill>
                <a:cs typeface="B Roya" panose="00000400000000000000" pitchFamily="2" charset="-78"/>
              </a:rPr>
              <a:t>ویژگی‌ها</a:t>
            </a:r>
            <a:endParaRPr lang="fa-IR" b="1" dirty="0">
              <a:solidFill>
                <a:prstClr val="white"/>
              </a:solidFill>
              <a:cs typeface="B Roya" panose="00000400000000000000" pitchFamily="2" charset="-78"/>
            </a:endParaRPr>
          </a:p>
        </p:txBody>
      </p:sp>
      <p:sp>
        <p:nvSpPr>
          <p:cNvPr id="51" name="TextBox 50">
            <a:extLst>
              <a:ext uri="{FF2B5EF4-FFF2-40B4-BE49-F238E27FC236}">
                <a16:creationId xmlns:a16="http://schemas.microsoft.com/office/drawing/2014/main" id="{91925558-E961-4985-BD5E-55FB63ACA13C}"/>
              </a:ext>
            </a:extLst>
          </p:cNvPr>
          <p:cNvSpPr txBox="1"/>
          <p:nvPr/>
        </p:nvSpPr>
        <p:spPr>
          <a:xfrm>
            <a:off x="7144565" y="2758223"/>
            <a:ext cx="1737262" cy="369332"/>
          </a:xfrm>
          <a:prstGeom prst="rect">
            <a:avLst/>
          </a:prstGeom>
          <a:noFill/>
        </p:spPr>
        <p:txBody>
          <a:bodyPr wrap="square" rtlCol="0" anchor="ctr">
            <a:spAutoFit/>
          </a:bodyPr>
          <a:lstStyle/>
          <a:p>
            <a:pPr lvl="0" algn="ctr"/>
            <a:r>
              <a:rPr lang="fa-IR" b="1" dirty="0">
                <a:solidFill>
                  <a:prstClr val="white"/>
                </a:solidFill>
                <a:cs typeface="B Roya" panose="00000400000000000000" pitchFamily="2" charset="-78"/>
              </a:rPr>
              <a:t>تاریخچه</a:t>
            </a:r>
            <a:endParaRPr lang="en-US" b="1" dirty="0">
              <a:solidFill>
                <a:prstClr val="white"/>
              </a:solidFill>
              <a:cs typeface="B Roya" panose="00000400000000000000" pitchFamily="2" charset="-78"/>
            </a:endParaRPr>
          </a:p>
        </p:txBody>
      </p:sp>
      <p:sp>
        <p:nvSpPr>
          <p:cNvPr id="52" name="TextBox 51">
            <a:extLst>
              <a:ext uri="{FF2B5EF4-FFF2-40B4-BE49-F238E27FC236}">
                <a16:creationId xmlns:a16="http://schemas.microsoft.com/office/drawing/2014/main" id="{66BBCFF1-E35D-45AA-9A93-D68D271D5B8B}"/>
              </a:ext>
            </a:extLst>
          </p:cNvPr>
          <p:cNvSpPr txBox="1"/>
          <p:nvPr/>
        </p:nvSpPr>
        <p:spPr>
          <a:xfrm>
            <a:off x="7144565" y="4312551"/>
            <a:ext cx="1737262" cy="369332"/>
          </a:xfrm>
          <a:prstGeom prst="rect">
            <a:avLst/>
          </a:prstGeom>
          <a:noFill/>
        </p:spPr>
        <p:txBody>
          <a:bodyPr wrap="square" rtlCol="0" anchor="ctr">
            <a:spAutoFit/>
          </a:bodyPr>
          <a:lstStyle/>
          <a:p>
            <a:pPr lvl="0" algn="ctr"/>
            <a:r>
              <a:rPr lang="fa-IR" b="1" dirty="0" err="1">
                <a:solidFill>
                  <a:prstClr val="white"/>
                </a:solidFill>
                <a:cs typeface="B Roya" panose="00000400000000000000" pitchFamily="2" charset="-78"/>
              </a:rPr>
              <a:t>پیاده‌سازی</a:t>
            </a:r>
            <a:endParaRPr lang="en-US" b="1" dirty="0">
              <a:solidFill>
                <a:prstClr val="white"/>
              </a:solidFill>
              <a:cs typeface="B Roya" panose="00000400000000000000" pitchFamily="2" charset="-78"/>
            </a:endParaRPr>
          </a:p>
        </p:txBody>
      </p:sp>
    </p:spTree>
    <p:extLst>
      <p:ext uri="{BB962C8B-B14F-4D97-AF65-F5344CB8AC3E}">
        <p14:creationId xmlns:p14="http://schemas.microsoft.com/office/powerpoint/2010/main" val="2720105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P spid="50" grpId="0"/>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FD75C-5DAC-4245-B7F4-2CA67D9D9B00}"/>
              </a:ext>
            </a:extLst>
          </p:cNvPr>
          <p:cNvSpPr>
            <a:spLocks noGrp="1"/>
          </p:cNvSpPr>
          <p:nvPr>
            <p:ph type="body" sz="quarter" idx="10"/>
          </p:nvPr>
        </p:nvSpPr>
        <p:spPr>
          <a:xfrm>
            <a:off x="266700" y="1625600"/>
            <a:ext cx="11220450" cy="4470399"/>
          </a:xfrm>
        </p:spPr>
        <p:txBody>
          <a:bodyPr>
            <a:normAutofit/>
          </a:bodyPr>
          <a:lstStyle/>
          <a:p>
            <a:pPr lvl="0" algn="l" rtl="0">
              <a:lnSpc>
                <a:spcPct val="150000"/>
              </a:lnSpc>
            </a:pPr>
            <a:r>
              <a:rPr lang="en-US" sz="2000" dirty="0"/>
              <a:t>C. </a:t>
            </a:r>
            <a:r>
              <a:rPr lang="en-US" sz="2000" dirty="0" err="1"/>
              <a:t>Lambrinoudakis</a:t>
            </a:r>
            <a:r>
              <a:rPr lang="en-US" sz="2000" dirty="0"/>
              <a:t> and S. </a:t>
            </a:r>
            <a:r>
              <a:rPr lang="en-US" sz="2000" dirty="0" err="1"/>
              <a:t>Gritzalis</a:t>
            </a:r>
            <a:r>
              <a:rPr lang="en-US" sz="2000" dirty="0"/>
              <a:t>, “Managing medical and insurance information through a </a:t>
            </a:r>
            <a:r>
              <a:rPr lang="en-US" sz="2000" dirty="0" err="1"/>
              <a:t>smart­card­based</a:t>
            </a:r>
            <a:r>
              <a:rPr lang="en-US" sz="2000" dirty="0"/>
              <a:t> information system,” </a:t>
            </a:r>
            <a:r>
              <a:rPr lang="en-US" sz="2000" i="1" dirty="0"/>
              <a:t>Journal of Medical Systems</a:t>
            </a:r>
            <a:r>
              <a:rPr lang="en-US" sz="2000" dirty="0"/>
              <a:t>, vol. 24, no. 4, pp. 213–234, 2000.</a:t>
            </a:r>
          </a:p>
          <a:p>
            <a:pPr lvl="0" algn="l" rtl="0">
              <a:lnSpc>
                <a:spcPct val="150000"/>
              </a:lnSpc>
            </a:pPr>
            <a:r>
              <a:rPr lang="en-US" sz="2000" dirty="0"/>
              <a:t>K. E. Mayes and K. </a:t>
            </a:r>
            <a:r>
              <a:rPr lang="en-US" sz="2000" dirty="0" err="1"/>
              <a:t>Markantonakis</a:t>
            </a:r>
            <a:r>
              <a:rPr lang="en-US" sz="2000" dirty="0"/>
              <a:t>, </a:t>
            </a:r>
            <a:r>
              <a:rPr lang="en-US" sz="2000" i="1" dirty="0"/>
              <a:t>Smart cards, tokens, security and applications</a:t>
            </a:r>
            <a:r>
              <a:rPr lang="en-US" sz="2000" dirty="0"/>
              <a:t>, vol. 2. Springer, 2008.</a:t>
            </a:r>
          </a:p>
          <a:p>
            <a:pPr algn="l" rtl="0">
              <a:lnSpc>
                <a:spcPct val="150000"/>
              </a:lnSpc>
            </a:pPr>
            <a:r>
              <a:rPr lang="en-US" sz="2000" dirty="0"/>
              <a:t>K. </a:t>
            </a:r>
            <a:r>
              <a:rPr lang="en-US" sz="2000" dirty="0" err="1"/>
              <a:t>Häyrinen</a:t>
            </a:r>
            <a:r>
              <a:rPr lang="en-US" sz="2000" dirty="0"/>
              <a:t>, K. </a:t>
            </a:r>
            <a:r>
              <a:rPr lang="en-US" sz="2000" dirty="0" err="1"/>
              <a:t>Saranto</a:t>
            </a:r>
            <a:r>
              <a:rPr lang="en-US" sz="2000" dirty="0"/>
              <a:t>, and P. </a:t>
            </a:r>
            <a:r>
              <a:rPr lang="en-US" sz="2000" dirty="0" err="1"/>
              <a:t>Nykänen</a:t>
            </a:r>
            <a:r>
              <a:rPr lang="en-US" sz="2000" dirty="0"/>
              <a:t>, “Definition, structure, content, use and impacts of electronic health records: a review of the research literature,” International journal of medical informatics, vol. 77, no. 5, pp. 291–304, 2008.</a:t>
            </a:r>
          </a:p>
          <a:p>
            <a:pPr algn="l" rtl="0">
              <a:lnSpc>
                <a:spcPct val="150000"/>
              </a:lnSpc>
            </a:pPr>
            <a:r>
              <a:rPr lang="en-US" sz="2000" dirty="0"/>
              <a:t>R. Zhang and L. Liu, “Security models and requirements for healthcare application clouds,” in 2010 IEEE 3rd International Conference on cloud Computing, pp. 268–275, IEEE, 2010.</a:t>
            </a:r>
          </a:p>
          <a:p>
            <a:pPr algn="l" rtl="0">
              <a:lnSpc>
                <a:spcPct val="150000"/>
              </a:lnSpc>
            </a:pPr>
            <a:endParaRPr lang="en-US" sz="2000" dirty="0"/>
          </a:p>
          <a:p>
            <a:pPr lvl="0" algn="l" rtl="0">
              <a:lnSpc>
                <a:spcPct val="150000"/>
              </a:lnSpc>
            </a:pPr>
            <a:endParaRPr lang="en-US" sz="2000" dirty="0"/>
          </a:p>
        </p:txBody>
      </p:sp>
      <p:sp>
        <p:nvSpPr>
          <p:cNvPr id="3" name="Slide Number Placeholder 2">
            <a:extLst>
              <a:ext uri="{FF2B5EF4-FFF2-40B4-BE49-F238E27FC236}">
                <a16:creationId xmlns:a16="http://schemas.microsoft.com/office/drawing/2014/main" id="{2CB02D89-4527-47A9-9294-3017D7BA68C7}"/>
              </a:ext>
            </a:extLst>
          </p:cNvPr>
          <p:cNvSpPr>
            <a:spLocks noGrp="1"/>
          </p:cNvSpPr>
          <p:nvPr>
            <p:ph type="sldNum" sz="quarter" idx="11"/>
          </p:nvPr>
        </p:nvSpPr>
        <p:spPr/>
        <p:txBody>
          <a:bodyPr/>
          <a:lstStyle/>
          <a:p>
            <a:r>
              <a:rPr lang="fa-IR" dirty="0"/>
              <a:t>21</a:t>
            </a:r>
            <a:endParaRPr lang="en-US" dirty="0"/>
          </a:p>
        </p:txBody>
      </p:sp>
      <p:sp>
        <p:nvSpPr>
          <p:cNvPr id="5" name="TextBox 4">
            <a:extLst>
              <a:ext uri="{FF2B5EF4-FFF2-40B4-BE49-F238E27FC236}">
                <a16:creationId xmlns:a16="http://schemas.microsoft.com/office/drawing/2014/main" id="{5E251CE5-E0FD-4C86-96F1-31288C80F318}"/>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مراجع</a:t>
            </a:r>
            <a:endParaRPr lang="en-US" sz="4000" dirty="0">
              <a:solidFill>
                <a:schemeClr val="bg1"/>
              </a:solidFill>
              <a:cs typeface="B Roya" panose="00000400000000000000" pitchFamily="2" charset="-78"/>
            </a:endParaRPr>
          </a:p>
        </p:txBody>
      </p:sp>
      <p:sp>
        <p:nvSpPr>
          <p:cNvPr id="6" name="CustomShape 8">
            <a:extLst>
              <a:ext uri="{FF2B5EF4-FFF2-40B4-BE49-F238E27FC236}">
                <a16:creationId xmlns:a16="http://schemas.microsoft.com/office/drawing/2014/main" id="{1E81D70E-07D8-4569-9D88-D2AD16A5DEBE}"/>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7" name="CustomShape 10">
            <a:extLst>
              <a:ext uri="{FF2B5EF4-FFF2-40B4-BE49-F238E27FC236}">
                <a16:creationId xmlns:a16="http://schemas.microsoft.com/office/drawing/2014/main" id="{377FDCEC-08CF-4130-A573-D663C7D73579}"/>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8" name="CustomShape 12">
            <a:extLst>
              <a:ext uri="{FF2B5EF4-FFF2-40B4-BE49-F238E27FC236}">
                <a16:creationId xmlns:a16="http://schemas.microsoft.com/office/drawing/2014/main" id="{CAF63C3D-29F4-462C-8890-6FC4754C429D}"/>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9" name="CustomShape 14">
            <a:extLst>
              <a:ext uri="{FF2B5EF4-FFF2-40B4-BE49-F238E27FC236}">
                <a16:creationId xmlns:a16="http://schemas.microsoft.com/office/drawing/2014/main" id="{0BDE112F-65E2-40C9-853A-248F83E45268}"/>
              </a:ext>
            </a:extLst>
          </p:cNvPr>
          <p:cNvSpPr/>
          <p:nvPr/>
        </p:nvSpPr>
        <p:spPr>
          <a:xfrm>
            <a:off x="9791177" y="6469055"/>
            <a:ext cx="1501926" cy="34093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0" name="CustomShape 9">
            <a:extLst>
              <a:ext uri="{FF2B5EF4-FFF2-40B4-BE49-F238E27FC236}">
                <a16:creationId xmlns:a16="http://schemas.microsoft.com/office/drawing/2014/main" id="{51475D86-CC2B-4A58-9698-6DAC3A09F403}"/>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11" name="CustomShape 12">
            <a:extLst>
              <a:ext uri="{FF2B5EF4-FFF2-40B4-BE49-F238E27FC236}">
                <a16:creationId xmlns:a16="http://schemas.microsoft.com/office/drawing/2014/main" id="{FE7A6249-CF45-4153-8445-CD6D53A39AEA}"/>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12" name="CustomShape 9">
            <a:extLst>
              <a:ext uri="{FF2B5EF4-FFF2-40B4-BE49-F238E27FC236}">
                <a16:creationId xmlns:a16="http://schemas.microsoft.com/office/drawing/2014/main" id="{7A56CBD6-AEAE-4DCD-B7A4-F92342F268A4}"/>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1992164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185D37-7594-4014-9069-AC4E81DF06F8}"/>
              </a:ext>
            </a:extLst>
          </p:cNvPr>
          <p:cNvSpPr>
            <a:spLocks noGrp="1"/>
          </p:cNvSpPr>
          <p:nvPr>
            <p:ph type="sldNum" idx="12"/>
          </p:nvPr>
        </p:nvSpPr>
        <p:spPr>
          <a:xfrm>
            <a:off x="288300" y="5893158"/>
            <a:ext cx="793200" cy="975600"/>
          </a:xfrm>
        </p:spPr>
        <p:txBody>
          <a:bodyPr/>
          <a:lstStyle/>
          <a:p>
            <a:r>
              <a:rPr lang="fa-IR" sz="1600" dirty="0">
                <a:solidFill>
                  <a:schemeClr val="tx1"/>
                </a:solidFill>
                <a:cs typeface="B Roya" panose="00000400000000000000" pitchFamily="2" charset="-78"/>
              </a:rPr>
              <a:t>۲۲</a:t>
            </a:r>
            <a:endParaRPr lang="en-US" sz="1600" dirty="0">
              <a:solidFill>
                <a:schemeClr val="tx1"/>
              </a:solidFill>
              <a:cs typeface="B Roya" panose="00000400000000000000" pitchFamily="2" charset="-78"/>
            </a:endParaRPr>
          </a:p>
        </p:txBody>
      </p:sp>
      <p:sp>
        <p:nvSpPr>
          <p:cNvPr id="5" name="Shape 305">
            <a:extLst>
              <a:ext uri="{FF2B5EF4-FFF2-40B4-BE49-F238E27FC236}">
                <a16:creationId xmlns:a16="http://schemas.microsoft.com/office/drawing/2014/main" id="{3F5AE031-2E7D-40BD-8B47-0DD51C0AD986}"/>
              </a:ext>
            </a:extLst>
          </p:cNvPr>
          <p:cNvSpPr txBox="1">
            <a:spLocks/>
          </p:cNvSpPr>
          <p:nvPr/>
        </p:nvSpPr>
        <p:spPr>
          <a:xfrm>
            <a:off x="1728216" y="2269200"/>
            <a:ext cx="7704084" cy="1159800"/>
          </a:xfrm>
          <a:prstGeom prst="rect">
            <a:avLst/>
          </a:prstGeom>
        </p:spPr>
        <p:txBody>
          <a:bodyPr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spcBef>
                <a:spcPts val="0"/>
              </a:spcBef>
            </a:pPr>
            <a:r>
              <a:rPr lang="fa-IR" sz="6000" dirty="0">
                <a:solidFill>
                  <a:schemeClr val="accent6">
                    <a:lumMod val="75000"/>
                  </a:schemeClr>
                </a:solidFill>
                <a:cs typeface="B Roya" panose="00000400000000000000" pitchFamily="2" charset="-78"/>
              </a:rPr>
              <a:t>با سپاس </a:t>
            </a:r>
            <a:r>
              <a:rPr lang="fa-IR" sz="6000">
                <a:solidFill>
                  <a:schemeClr val="accent6">
                    <a:lumMod val="75000"/>
                  </a:schemeClr>
                </a:solidFill>
                <a:cs typeface="B Roya" panose="00000400000000000000" pitchFamily="2" charset="-78"/>
              </a:rPr>
              <a:t>از توجه </a:t>
            </a:r>
            <a:r>
              <a:rPr lang="fa-IR" sz="6000" dirty="0">
                <a:solidFill>
                  <a:schemeClr val="accent6">
                    <a:lumMod val="75000"/>
                  </a:schemeClr>
                </a:solidFill>
                <a:cs typeface="B Roya" panose="00000400000000000000" pitchFamily="2" charset="-78"/>
              </a:rPr>
              <a:t>شما </a:t>
            </a:r>
            <a:r>
              <a:rPr lang="fa-IR" sz="6000" dirty="0">
                <a:solidFill>
                  <a:schemeClr val="accent6">
                    <a:lumMod val="75000"/>
                  </a:schemeClr>
                </a:solidFill>
                <a:cs typeface="B Roya" panose="00000400000000000000" pitchFamily="2" charset="-78"/>
                <a:sym typeface="Wingdings" panose="05000000000000000000" pitchFamily="2" charset="2"/>
              </a:rPr>
              <a:t></a:t>
            </a:r>
            <a:endParaRPr lang="en" sz="6000" dirty="0">
              <a:solidFill>
                <a:schemeClr val="accent6">
                  <a:lumMod val="75000"/>
                </a:schemeClr>
              </a:solidFill>
              <a:cs typeface="B Roya" panose="00000400000000000000" pitchFamily="2" charset="-78"/>
            </a:endParaRPr>
          </a:p>
        </p:txBody>
      </p:sp>
      <p:sp>
        <p:nvSpPr>
          <p:cNvPr id="6" name="Shape 306">
            <a:extLst>
              <a:ext uri="{FF2B5EF4-FFF2-40B4-BE49-F238E27FC236}">
                <a16:creationId xmlns:a16="http://schemas.microsoft.com/office/drawing/2014/main" id="{D95D3322-C051-4DCB-B9FA-AA2E1F283863}"/>
              </a:ext>
            </a:extLst>
          </p:cNvPr>
          <p:cNvSpPr txBox="1">
            <a:spLocks/>
          </p:cNvSpPr>
          <p:nvPr/>
        </p:nvSpPr>
        <p:spPr>
          <a:xfrm>
            <a:off x="288300" y="3988174"/>
            <a:ext cx="9144000" cy="1159800"/>
          </a:xfrm>
          <a:prstGeom prst="rect">
            <a:avLst/>
          </a:prstGeom>
        </p:spPr>
        <p:txBody>
          <a:bodyPr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spcBef>
                <a:spcPts val="0"/>
              </a:spcBef>
              <a:buFont typeface="Arial" panose="020B0604020202020204" pitchFamily="34" charset="0"/>
              <a:buNone/>
            </a:pPr>
            <a:r>
              <a:rPr lang="fa-IR" sz="3000" b="1" dirty="0">
                <a:solidFill>
                  <a:schemeClr val="accent1">
                    <a:lumMod val="75000"/>
                  </a:schemeClr>
                </a:solidFill>
                <a:cs typeface="B Roya" panose="00000400000000000000" pitchFamily="2" charset="-78"/>
              </a:rPr>
              <a:t>اگر سوالی داشتید </a:t>
            </a:r>
            <a:r>
              <a:rPr lang="fa-IR" sz="3000" b="1" dirty="0" err="1">
                <a:solidFill>
                  <a:schemeClr val="accent1">
                    <a:lumMod val="75000"/>
                  </a:schemeClr>
                </a:solidFill>
                <a:cs typeface="B Roya" panose="00000400000000000000" pitchFamily="2" charset="-78"/>
              </a:rPr>
              <a:t>می‎توانید</a:t>
            </a:r>
            <a:r>
              <a:rPr lang="fa-IR" sz="3000" b="1" dirty="0">
                <a:solidFill>
                  <a:schemeClr val="accent1">
                    <a:lumMod val="75000"/>
                  </a:schemeClr>
                </a:solidFill>
                <a:cs typeface="B Roya" panose="00000400000000000000" pitchFamily="2" charset="-78"/>
              </a:rPr>
              <a:t> </a:t>
            </a:r>
          </a:p>
          <a:p>
            <a:pPr algn="r" rtl="1">
              <a:spcBef>
                <a:spcPts val="0"/>
              </a:spcBef>
              <a:buFont typeface="Arial" panose="020B0604020202020204" pitchFamily="34" charset="0"/>
              <a:buNone/>
            </a:pPr>
            <a:r>
              <a:rPr lang="fa-IR" sz="3000" b="1" dirty="0">
                <a:solidFill>
                  <a:schemeClr val="accent1">
                    <a:lumMod val="75000"/>
                  </a:schemeClr>
                </a:solidFill>
                <a:cs typeface="B Roya" panose="00000400000000000000" pitchFamily="2" charset="-78"/>
              </a:rPr>
              <a:t>مرا از طریق </a:t>
            </a:r>
            <a:r>
              <a:rPr lang="en-US" sz="3000" b="1" dirty="0">
                <a:solidFill>
                  <a:schemeClr val="accent1">
                    <a:lumMod val="75000"/>
                  </a:schemeClr>
                </a:solidFill>
                <a:cs typeface="B Roya" panose="00000400000000000000" pitchFamily="2" charset="-78"/>
                <a:hlinkClick r:id="rId2"/>
              </a:rPr>
              <a:t>hajisafi@aut.ac.ir</a:t>
            </a:r>
            <a:r>
              <a:rPr lang="fa-IR" sz="3000" b="1" dirty="0">
                <a:solidFill>
                  <a:schemeClr val="accent1">
                    <a:lumMod val="75000"/>
                  </a:schemeClr>
                </a:solidFill>
                <a:cs typeface="B Roya" panose="00000400000000000000" pitchFamily="2" charset="-78"/>
              </a:rPr>
              <a:t> پیدا کنید</a:t>
            </a:r>
            <a:endParaRPr lang="en" sz="3000" dirty="0">
              <a:solidFill>
                <a:srgbClr val="FFFFFF"/>
              </a:solidFill>
              <a:cs typeface="B Roya" panose="00000400000000000000" pitchFamily="2" charset="-78"/>
            </a:endParaRPr>
          </a:p>
        </p:txBody>
      </p:sp>
    </p:spTree>
    <p:extLst>
      <p:ext uri="{BB962C8B-B14F-4D97-AF65-F5344CB8AC3E}">
        <p14:creationId xmlns:p14="http://schemas.microsoft.com/office/powerpoint/2010/main" val="292756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EE2F2"/>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72E6BCD-9644-451C-AD3F-E48423DE0639}"/>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فهرست مطالب</a:t>
            </a:r>
            <a:endParaRPr lang="en-US" sz="4000" dirty="0">
              <a:solidFill>
                <a:schemeClr val="bg1"/>
              </a:solidFill>
              <a:cs typeface="B Roya" panose="00000400000000000000" pitchFamily="2" charset="-78"/>
            </a:endParaRPr>
          </a:p>
        </p:txBody>
      </p:sp>
      <p:sp>
        <p:nvSpPr>
          <p:cNvPr id="118" name="Freeform 7">
            <a:extLst>
              <a:ext uri="{FF2B5EF4-FFF2-40B4-BE49-F238E27FC236}">
                <a16:creationId xmlns:a16="http://schemas.microsoft.com/office/drawing/2014/main" id="{53733AFE-CEA9-4001-B9A9-358D680DEE3D}"/>
              </a:ext>
            </a:extLst>
          </p:cNvPr>
          <p:cNvSpPr/>
          <p:nvPr/>
        </p:nvSpPr>
        <p:spPr>
          <a:xfrm>
            <a:off x="2327975" y="2315855"/>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9" name="Freeform 8">
            <a:extLst>
              <a:ext uri="{FF2B5EF4-FFF2-40B4-BE49-F238E27FC236}">
                <a16:creationId xmlns:a16="http://schemas.microsoft.com/office/drawing/2014/main" id="{D89AB347-4462-40A8-8707-84C5A63C8718}"/>
              </a:ext>
            </a:extLst>
          </p:cNvPr>
          <p:cNvSpPr/>
          <p:nvPr/>
        </p:nvSpPr>
        <p:spPr>
          <a:xfrm>
            <a:off x="2645948" y="3643131"/>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0" name="Freeform 12">
            <a:extLst>
              <a:ext uri="{FF2B5EF4-FFF2-40B4-BE49-F238E27FC236}">
                <a16:creationId xmlns:a16="http://schemas.microsoft.com/office/drawing/2014/main" id="{D4894180-A56D-4306-B36A-5D6B30816230}"/>
              </a:ext>
            </a:extLst>
          </p:cNvPr>
          <p:cNvSpPr/>
          <p:nvPr/>
        </p:nvSpPr>
        <p:spPr>
          <a:xfrm flipH="1">
            <a:off x="9419509" y="3992677"/>
            <a:ext cx="126305"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1" name="Freeform 13">
            <a:extLst>
              <a:ext uri="{FF2B5EF4-FFF2-40B4-BE49-F238E27FC236}">
                <a16:creationId xmlns:a16="http://schemas.microsoft.com/office/drawing/2014/main" id="{93C20A3E-CD3C-477B-AA96-E74D80B9CBDD}"/>
              </a:ext>
            </a:extLst>
          </p:cNvPr>
          <p:cNvSpPr/>
          <p:nvPr/>
        </p:nvSpPr>
        <p:spPr>
          <a:xfrm flipH="1">
            <a:off x="9569829" y="5208024"/>
            <a:ext cx="293808"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3" name="Oval 122">
            <a:extLst>
              <a:ext uri="{FF2B5EF4-FFF2-40B4-BE49-F238E27FC236}">
                <a16:creationId xmlns:a16="http://schemas.microsoft.com/office/drawing/2014/main" id="{AEF87AB9-F1F1-47D7-9004-86741F07CA94}"/>
              </a:ext>
            </a:extLst>
          </p:cNvPr>
          <p:cNvSpPr/>
          <p:nvPr/>
        </p:nvSpPr>
        <p:spPr>
          <a:xfrm>
            <a:off x="2151240" y="2723531"/>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val 123">
            <a:extLst>
              <a:ext uri="{FF2B5EF4-FFF2-40B4-BE49-F238E27FC236}">
                <a16:creationId xmlns:a16="http://schemas.microsoft.com/office/drawing/2014/main" id="{132018A3-16DF-4F08-9B53-F4B3EBE4F6EF}"/>
              </a:ext>
            </a:extLst>
          </p:cNvPr>
          <p:cNvSpPr/>
          <p:nvPr/>
        </p:nvSpPr>
        <p:spPr>
          <a:xfrm>
            <a:off x="2151240" y="3956959"/>
            <a:ext cx="1026114" cy="1026114"/>
          </a:xfrm>
          <a:prstGeom prst="ellipse">
            <a:avLst/>
          </a:prstGeom>
          <a:solidFill>
            <a:srgbClr val="018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 name="TextBox 125">
            <a:extLst>
              <a:ext uri="{FF2B5EF4-FFF2-40B4-BE49-F238E27FC236}">
                <a16:creationId xmlns:a16="http://schemas.microsoft.com/office/drawing/2014/main" id="{2F150CCC-E2E6-4ACC-914A-EF799A181BB5}"/>
              </a:ext>
            </a:extLst>
          </p:cNvPr>
          <p:cNvSpPr txBox="1"/>
          <p:nvPr/>
        </p:nvSpPr>
        <p:spPr>
          <a:xfrm>
            <a:off x="3323903" y="3064171"/>
            <a:ext cx="1348446" cy="369332"/>
          </a:xfrm>
          <a:prstGeom prst="rect">
            <a:avLst/>
          </a:prstGeom>
          <a:noFill/>
        </p:spPr>
        <p:txBody>
          <a:bodyPr wrap="none" rtlCol="0">
            <a:spAutoFit/>
          </a:bodyPr>
          <a:lstStyle/>
          <a:p>
            <a:r>
              <a:rPr lang="fa-IR" sz="1800" b="1" cap="all" dirty="0">
                <a:solidFill>
                  <a:schemeClr val="accent1">
                    <a:lumMod val="75000"/>
                  </a:schemeClr>
                </a:solidFill>
                <a:cs typeface="B Roya" panose="00000400000000000000" pitchFamily="2" charset="-78"/>
              </a:rPr>
              <a:t> </a:t>
            </a:r>
            <a:r>
              <a:rPr lang="fa-IR" b="1" cap="all" dirty="0">
                <a:solidFill>
                  <a:schemeClr val="accent1">
                    <a:lumMod val="75000"/>
                  </a:schemeClr>
                </a:solidFill>
                <a:cs typeface="B Roya" panose="00000400000000000000" pitchFamily="2" charset="-78"/>
              </a:rPr>
              <a:t>تاریخچه </a:t>
            </a:r>
            <a:r>
              <a:rPr lang="fa-IR" sz="1800" b="1" cap="all" dirty="0">
                <a:solidFill>
                  <a:schemeClr val="accent1">
                    <a:lumMod val="75000"/>
                  </a:schemeClr>
                </a:solidFill>
                <a:cs typeface="B Roya" panose="00000400000000000000" pitchFamily="2" charset="-78"/>
              </a:rPr>
              <a:t>- 02</a:t>
            </a:r>
            <a:endParaRPr lang="en-US" sz="1800" b="1" cap="all" dirty="0">
              <a:solidFill>
                <a:schemeClr val="accent5"/>
              </a:solidFill>
              <a:cs typeface="B Roya" panose="00000400000000000000" pitchFamily="2" charset="-78"/>
            </a:endParaRPr>
          </a:p>
        </p:txBody>
      </p:sp>
      <p:sp>
        <p:nvSpPr>
          <p:cNvPr id="127" name="TextBox 126">
            <a:extLst>
              <a:ext uri="{FF2B5EF4-FFF2-40B4-BE49-F238E27FC236}">
                <a16:creationId xmlns:a16="http://schemas.microsoft.com/office/drawing/2014/main" id="{5562DB1A-E066-4C1F-A11B-454613672B46}"/>
              </a:ext>
            </a:extLst>
          </p:cNvPr>
          <p:cNvSpPr txBox="1"/>
          <p:nvPr/>
        </p:nvSpPr>
        <p:spPr>
          <a:xfrm>
            <a:off x="3240908" y="4283694"/>
            <a:ext cx="3305712" cy="369332"/>
          </a:xfrm>
          <a:prstGeom prst="rect">
            <a:avLst/>
          </a:prstGeom>
          <a:noFill/>
        </p:spPr>
        <p:txBody>
          <a:bodyPr wrap="none" rtlCol="0">
            <a:spAutoFit/>
          </a:bodyPr>
          <a:lstStyle/>
          <a:p>
            <a:pPr algn="r" rtl="1"/>
            <a:r>
              <a:rPr lang="fa-IR" sz="1800" b="1" cap="all" dirty="0">
                <a:solidFill>
                  <a:srgbClr val="02A8A8"/>
                </a:solidFill>
                <a:cs typeface="B Roya" panose="00000400000000000000" pitchFamily="2" charset="-78"/>
              </a:rPr>
              <a:t>کارت هوشمند و سلامت الکترونیک - 03</a:t>
            </a:r>
            <a:endParaRPr lang="en-US" sz="1350" b="1" cap="all" dirty="0">
              <a:solidFill>
                <a:srgbClr val="02A8A8"/>
              </a:solidFill>
              <a:cs typeface="B Roya" panose="00000400000000000000" pitchFamily="2" charset="-78"/>
            </a:endParaRPr>
          </a:p>
        </p:txBody>
      </p:sp>
      <p:sp>
        <p:nvSpPr>
          <p:cNvPr id="128" name="Oval 127">
            <a:extLst>
              <a:ext uri="{FF2B5EF4-FFF2-40B4-BE49-F238E27FC236}">
                <a16:creationId xmlns:a16="http://schemas.microsoft.com/office/drawing/2014/main" id="{D47C0472-4DA2-4AE3-8100-128BBE509F28}"/>
              </a:ext>
            </a:extLst>
          </p:cNvPr>
          <p:cNvSpPr/>
          <p:nvPr/>
        </p:nvSpPr>
        <p:spPr>
          <a:xfrm flipH="1">
            <a:off x="9014648" y="3073077"/>
            <a:ext cx="1025651" cy="10261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val 128">
            <a:extLst>
              <a:ext uri="{FF2B5EF4-FFF2-40B4-BE49-F238E27FC236}">
                <a16:creationId xmlns:a16="http://schemas.microsoft.com/office/drawing/2014/main" id="{F5448FE9-A8A4-4505-BEC1-EF4F41DAFD9D}"/>
              </a:ext>
            </a:extLst>
          </p:cNvPr>
          <p:cNvSpPr/>
          <p:nvPr/>
        </p:nvSpPr>
        <p:spPr>
          <a:xfrm flipH="1">
            <a:off x="9014648" y="4306505"/>
            <a:ext cx="1025651" cy="102611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val 129">
            <a:extLst>
              <a:ext uri="{FF2B5EF4-FFF2-40B4-BE49-F238E27FC236}">
                <a16:creationId xmlns:a16="http://schemas.microsoft.com/office/drawing/2014/main" id="{D91435C2-FF37-44DE-9D44-0119D0D4C50A}"/>
              </a:ext>
            </a:extLst>
          </p:cNvPr>
          <p:cNvSpPr/>
          <p:nvPr/>
        </p:nvSpPr>
        <p:spPr>
          <a:xfrm flipH="1">
            <a:off x="9527474" y="5539931"/>
            <a:ext cx="1025651" cy="1026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TextBox 130">
            <a:extLst>
              <a:ext uri="{FF2B5EF4-FFF2-40B4-BE49-F238E27FC236}">
                <a16:creationId xmlns:a16="http://schemas.microsoft.com/office/drawing/2014/main" id="{175D5618-F663-4453-9147-E6670CFE2D4F}"/>
              </a:ext>
            </a:extLst>
          </p:cNvPr>
          <p:cNvSpPr txBox="1"/>
          <p:nvPr/>
        </p:nvSpPr>
        <p:spPr>
          <a:xfrm>
            <a:off x="7653927" y="6074167"/>
            <a:ext cx="1778051" cy="369332"/>
          </a:xfrm>
          <a:prstGeom prst="rect">
            <a:avLst/>
          </a:prstGeom>
          <a:noFill/>
        </p:spPr>
        <p:txBody>
          <a:bodyPr wrap="none" rtlCol="0">
            <a:spAutoFit/>
          </a:bodyPr>
          <a:lstStyle/>
          <a:p>
            <a:r>
              <a:rPr lang="fa-IR" sz="1800" b="1" cap="all" dirty="0">
                <a:solidFill>
                  <a:schemeClr val="accent1">
                    <a:lumMod val="75000"/>
                  </a:schemeClr>
                </a:solidFill>
                <a:cs typeface="B Roya" panose="00000400000000000000" pitchFamily="2" charset="-78"/>
              </a:rPr>
              <a:t>06</a:t>
            </a:r>
            <a:r>
              <a:rPr lang="en-US" sz="1800" b="1" cap="all" dirty="0">
                <a:solidFill>
                  <a:schemeClr val="accent1">
                    <a:lumMod val="75000"/>
                  </a:schemeClr>
                </a:solidFill>
                <a:cs typeface="B Roya" panose="00000400000000000000" pitchFamily="2" charset="-78"/>
              </a:rPr>
              <a:t> – </a:t>
            </a:r>
            <a:r>
              <a:rPr lang="fa-IR" sz="1800" b="1" cap="all" dirty="0">
                <a:solidFill>
                  <a:schemeClr val="accent1">
                    <a:lumMod val="75000"/>
                  </a:schemeClr>
                </a:solidFill>
                <a:cs typeface="B Roya" panose="00000400000000000000" pitchFamily="2" charset="-78"/>
              </a:rPr>
              <a:t>معرفی مراجع </a:t>
            </a:r>
            <a:endParaRPr lang="en-US" sz="1800" b="1" cap="all" dirty="0">
              <a:solidFill>
                <a:schemeClr val="accent1">
                  <a:lumMod val="75000"/>
                </a:schemeClr>
              </a:solidFill>
              <a:cs typeface="B Roya" panose="00000400000000000000" pitchFamily="2" charset="-78"/>
            </a:endParaRPr>
          </a:p>
        </p:txBody>
      </p:sp>
      <p:sp>
        <p:nvSpPr>
          <p:cNvPr id="132" name="TextBox 131">
            <a:extLst>
              <a:ext uri="{FF2B5EF4-FFF2-40B4-BE49-F238E27FC236}">
                <a16:creationId xmlns:a16="http://schemas.microsoft.com/office/drawing/2014/main" id="{4670D0CC-5AF9-48EB-AB53-BCBFF0C17B2B}"/>
              </a:ext>
            </a:extLst>
          </p:cNvPr>
          <p:cNvSpPr txBox="1"/>
          <p:nvPr/>
        </p:nvSpPr>
        <p:spPr>
          <a:xfrm>
            <a:off x="5551839" y="3404328"/>
            <a:ext cx="3462807" cy="369332"/>
          </a:xfrm>
          <a:prstGeom prst="rect">
            <a:avLst/>
          </a:prstGeom>
          <a:noFill/>
        </p:spPr>
        <p:txBody>
          <a:bodyPr wrap="none" rtlCol="0">
            <a:spAutoFit/>
          </a:bodyPr>
          <a:lstStyle/>
          <a:p>
            <a:pPr algn="r" rtl="1"/>
            <a:r>
              <a:rPr lang="fa-IR" sz="1800" b="1" cap="all" dirty="0" err="1">
                <a:cs typeface="B Roya" panose="00000400000000000000" pitchFamily="2" charset="-78"/>
              </a:rPr>
              <a:t>پیاده‌سازی</a:t>
            </a:r>
            <a:r>
              <a:rPr lang="fa-IR" sz="1800" b="1" cap="all" dirty="0">
                <a:cs typeface="B Roya" panose="00000400000000000000" pitchFamily="2" charset="-78"/>
              </a:rPr>
              <a:t> سامانه، </a:t>
            </a:r>
            <a:r>
              <a:rPr lang="fa-IR" sz="1800" b="1" cap="all" dirty="0" err="1">
                <a:cs typeface="B Roya" panose="00000400000000000000" pitchFamily="2" charset="-78"/>
              </a:rPr>
              <a:t>چالش‌ها</a:t>
            </a:r>
            <a:r>
              <a:rPr lang="fa-IR" sz="1800" b="1" cap="all" dirty="0">
                <a:cs typeface="B Roya" panose="00000400000000000000" pitchFamily="2" charset="-78"/>
              </a:rPr>
              <a:t> و راهکارها- 04</a:t>
            </a:r>
            <a:endParaRPr lang="en-US" sz="1800" b="1" cap="all" dirty="0">
              <a:cs typeface="B Roya" panose="00000400000000000000" pitchFamily="2" charset="-78"/>
            </a:endParaRPr>
          </a:p>
        </p:txBody>
      </p:sp>
      <p:sp>
        <p:nvSpPr>
          <p:cNvPr id="133" name="TextBox 132">
            <a:extLst>
              <a:ext uri="{FF2B5EF4-FFF2-40B4-BE49-F238E27FC236}">
                <a16:creationId xmlns:a16="http://schemas.microsoft.com/office/drawing/2014/main" id="{3D92EBDA-961D-4348-A809-B1F1EA30C682}"/>
              </a:ext>
            </a:extLst>
          </p:cNvPr>
          <p:cNvSpPr txBox="1"/>
          <p:nvPr/>
        </p:nvSpPr>
        <p:spPr>
          <a:xfrm>
            <a:off x="7380959" y="4680063"/>
            <a:ext cx="1526380" cy="369332"/>
          </a:xfrm>
          <a:prstGeom prst="rect">
            <a:avLst/>
          </a:prstGeom>
          <a:noFill/>
        </p:spPr>
        <p:txBody>
          <a:bodyPr wrap="none" rtlCol="0">
            <a:spAutoFit/>
          </a:bodyPr>
          <a:lstStyle/>
          <a:p>
            <a:r>
              <a:rPr lang="fa-IR" sz="1800" b="1" cap="all" dirty="0">
                <a:solidFill>
                  <a:schemeClr val="accent3">
                    <a:lumMod val="50000"/>
                  </a:schemeClr>
                </a:solidFill>
                <a:cs typeface="B Roya" panose="00000400000000000000" pitchFamily="2" charset="-78"/>
              </a:rPr>
              <a:t>05</a:t>
            </a:r>
            <a:r>
              <a:rPr lang="en-US" sz="1800" b="1" cap="all" dirty="0">
                <a:solidFill>
                  <a:schemeClr val="accent3">
                    <a:lumMod val="50000"/>
                  </a:schemeClr>
                </a:solidFill>
                <a:cs typeface="B Roya" panose="00000400000000000000" pitchFamily="2" charset="-78"/>
              </a:rPr>
              <a:t> – </a:t>
            </a:r>
            <a:r>
              <a:rPr lang="fa-IR" sz="1800" b="1" cap="all" dirty="0">
                <a:solidFill>
                  <a:schemeClr val="accent3">
                    <a:lumMod val="50000"/>
                  </a:schemeClr>
                </a:solidFill>
                <a:cs typeface="B Roya" panose="00000400000000000000" pitchFamily="2" charset="-78"/>
              </a:rPr>
              <a:t>جمع بندی </a:t>
            </a:r>
            <a:endParaRPr lang="en-US" sz="1800" b="1" cap="all" dirty="0">
              <a:solidFill>
                <a:schemeClr val="accent3">
                  <a:lumMod val="50000"/>
                </a:schemeClr>
              </a:solidFill>
              <a:cs typeface="B Roya" panose="00000400000000000000" pitchFamily="2" charset="-78"/>
            </a:endParaRPr>
          </a:p>
        </p:txBody>
      </p:sp>
      <p:sp>
        <p:nvSpPr>
          <p:cNvPr id="135" name="Oval 134">
            <a:extLst>
              <a:ext uri="{FF2B5EF4-FFF2-40B4-BE49-F238E27FC236}">
                <a16:creationId xmlns:a16="http://schemas.microsoft.com/office/drawing/2014/main" id="{FE30D230-EC7A-4543-BA96-002BE7FFA204}"/>
              </a:ext>
            </a:extLst>
          </p:cNvPr>
          <p:cNvSpPr/>
          <p:nvPr/>
        </p:nvSpPr>
        <p:spPr>
          <a:xfrm>
            <a:off x="2279842" y="2856369"/>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Oval 135">
            <a:extLst>
              <a:ext uri="{FF2B5EF4-FFF2-40B4-BE49-F238E27FC236}">
                <a16:creationId xmlns:a16="http://schemas.microsoft.com/office/drawing/2014/main" id="{429ED4C0-AA3F-4334-8134-FD873DB39609}"/>
              </a:ext>
            </a:extLst>
          </p:cNvPr>
          <p:cNvSpPr/>
          <p:nvPr/>
        </p:nvSpPr>
        <p:spPr>
          <a:xfrm>
            <a:off x="2279842" y="408132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val 136">
            <a:extLst>
              <a:ext uri="{FF2B5EF4-FFF2-40B4-BE49-F238E27FC236}">
                <a16:creationId xmlns:a16="http://schemas.microsoft.com/office/drawing/2014/main" id="{A6105CCF-E4E6-43F1-9C69-827D069D78D7}"/>
              </a:ext>
            </a:extLst>
          </p:cNvPr>
          <p:cNvSpPr/>
          <p:nvPr/>
        </p:nvSpPr>
        <p:spPr>
          <a:xfrm>
            <a:off x="9143017" y="3199900"/>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Oval 137">
            <a:extLst>
              <a:ext uri="{FF2B5EF4-FFF2-40B4-BE49-F238E27FC236}">
                <a16:creationId xmlns:a16="http://schemas.microsoft.com/office/drawing/2014/main" id="{B9DBEB3E-3B29-4F09-B695-93307314AC03}"/>
              </a:ext>
            </a:extLst>
          </p:cNvPr>
          <p:cNvSpPr/>
          <p:nvPr/>
        </p:nvSpPr>
        <p:spPr>
          <a:xfrm>
            <a:off x="9143018" y="443722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Oval 138">
            <a:extLst>
              <a:ext uri="{FF2B5EF4-FFF2-40B4-BE49-F238E27FC236}">
                <a16:creationId xmlns:a16="http://schemas.microsoft.com/office/drawing/2014/main" id="{66B4E3B0-4E00-4C23-96E1-B1C094F988CD}"/>
              </a:ext>
            </a:extLst>
          </p:cNvPr>
          <p:cNvSpPr/>
          <p:nvPr/>
        </p:nvSpPr>
        <p:spPr>
          <a:xfrm>
            <a:off x="9655843" y="5668533"/>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Shape 2554">
            <a:extLst>
              <a:ext uri="{FF2B5EF4-FFF2-40B4-BE49-F238E27FC236}">
                <a16:creationId xmlns:a16="http://schemas.microsoft.com/office/drawing/2014/main" id="{FC7241E0-869B-458D-9703-11F41C655CAF}"/>
              </a:ext>
            </a:extLst>
          </p:cNvPr>
          <p:cNvSpPr/>
          <p:nvPr/>
        </p:nvSpPr>
        <p:spPr>
          <a:xfrm>
            <a:off x="9293005" y="3360650"/>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grpSp>
        <p:nvGrpSpPr>
          <p:cNvPr id="2" name="Group 1">
            <a:extLst>
              <a:ext uri="{FF2B5EF4-FFF2-40B4-BE49-F238E27FC236}">
                <a16:creationId xmlns:a16="http://schemas.microsoft.com/office/drawing/2014/main" id="{9C10E7D2-EBE3-4CCA-8893-465F7B00B0E1}"/>
              </a:ext>
            </a:extLst>
          </p:cNvPr>
          <p:cNvGrpSpPr/>
          <p:nvPr/>
        </p:nvGrpSpPr>
        <p:grpSpPr>
          <a:xfrm>
            <a:off x="1516971" y="1274615"/>
            <a:ext cx="2358526" cy="1241603"/>
            <a:chOff x="1516971" y="1274615"/>
            <a:chExt cx="2358526" cy="1241603"/>
          </a:xfrm>
        </p:grpSpPr>
        <p:sp>
          <p:nvSpPr>
            <p:cNvPr id="117" name="Freeform 6">
              <a:extLst>
                <a:ext uri="{FF2B5EF4-FFF2-40B4-BE49-F238E27FC236}">
                  <a16:creationId xmlns:a16="http://schemas.microsoft.com/office/drawing/2014/main" id="{9D67E65F-6758-44A3-98E5-CFFFB2B70599}"/>
                </a:ext>
              </a:extLst>
            </p:cNvPr>
            <p:cNvSpPr/>
            <p:nvPr/>
          </p:nvSpPr>
          <p:spPr>
            <a:xfrm>
              <a:off x="1516971" y="1274615"/>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2" name="Oval 121">
              <a:extLst>
                <a:ext uri="{FF2B5EF4-FFF2-40B4-BE49-F238E27FC236}">
                  <a16:creationId xmlns:a16="http://schemas.microsoft.com/office/drawing/2014/main" id="{2BE43F00-C86F-45AA-8370-522A7BFAFA96}"/>
                </a:ext>
              </a:extLst>
            </p:cNvPr>
            <p:cNvSpPr/>
            <p:nvPr/>
          </p:nvSpPr>
          <p:spPr>
            <a:xfrm>
              <a:off x="1638183" y="1490104"/>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TextBox 124">
              <a:extLst>
                <a:ext uri="{FF2B5EF4-FFF2-40B4-BE49-F238E27FC236}">
                  <a16:creationId xmlns:a16="http://schemas.microsoft.com/office/drawing/2014/main" id="{90824992-C63E-4611-80A3-95B613D3D84D}"/>
                </a:ext>
              </a:extLst>
            </p:cNvPr>
            <p:cNvSpPr txBox="1"/>
            <p:nvPr/>
          </p:nvSpPr>
          <p:spPr>
            <a:xfrm>
              <a:off x="2772310" y="1818495"/>
              <a:ext cx="1103187" cy="369332"/>
            </a:xfrm>
            <a:prstGeom prst="rect">
              <a:avLst/>
            </a:prstGeom>
            <a:noFill/>
          </p:spPr>
          <p:txBody>
            <a:bodyPr wrap="none" rtlCol="0">
              <a:spAutoFit/>
            </a:bodyPr>
            <a:lstStyle/>
            <a:p>
              <a:r>
                <a:rPr lang="fa-IR" sz="1800" b="1" cap="all" dirty="0">
                  <a:solidFill>
                    <a:srgbClr val="548235"/>
                  </a:solidFill>
                  <a:cs typeface="B Roya" panose="00000400000000000000" pitchFamily="2" charset="-78"/>
                </a:rPr>
                <a:t>01</a:t>
              </a:r>
              <a:r>
                <a:rPr lang="en-US" sz="1800" b="1" cap="all" dirty="0">
                  <a:solidFill>
                    <a:srgbClr val="548235"/>
                  </a:solidFill>
                  <a:cs typeface="B Roya" panose="00000400000000000000" pitchFamily="2" charset="-78"/>
                </a:rPr>
                <a:t> - </a:t>
              </a:r>
              <a:r>
                <a:rPr lang="fa-IR" sz="1800" b="1" cap="all" dirty="0">
                  <a:solidFill>
                    <a:srgbClr val="548235"/>
                  </a:solidFill>
                  <a:cs typeface="B Roya" panose="00000400000000000000" pitchFamily="2" charset="-78"/>
                </a:rPr>
                <a:t>مقدمه</a:t>
              </a:r>
              <a:endParaRPr lang="en-US" sz="1800" b="1" cap="all" dirty="0">
                <a:solidFill>
                  <a:srgbClr val="548235"/>
                </a:solidFill>
                <a:cs typeface="B Roya" panose="00000400000000000000" pitchFamily="2" charset="-78"/>
              </a:endParaRPr>
            </a:p>
          </p:txBody>
        </p:sp>
        <p:sp>
          <p:nvSpPr>
            <p:cNvPr id="134" name="Oval 133">
              <a:extLst>
                <a:ext uri="{FF2B5EF4-FFF2-40B4-BE49-F238E27FC236}">
                  <a16:creationId xmlns:a16="http://schemas.microsoft.com/office/drawing/2014/main" id="{39877C02-FA97-4D93-9222-024B1BB2F3F9}"/>
                </a:ext>
              </a:extLst>
            </p:cNvPr>
            <p:cNvSpPr/>
            <p:nvPr/>
          </p:nvSpPr>
          <p:spPr>
            <a:xfrm>
              <a:off x="1766784" y="161870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Shape 2587">
              <a:extLst>
                <a:ext uri="{FF2B5EF4-FFF2-40B4-BE49-F238E27FC236}">
                  <a16:creationId xmlns:a16="http://schemas.microsoft.com/office/drawing/2014/main" id="{F10D8517-9911-45C0-8F16-B3B015B27FBC}"/>
                </a:ext>
              </a:extLst>
            </p:cNvPr>
            <p:cNvSpPr/>
            <p:nvPr/>
          </p:nvSpPr>
          <p:spPr>
            <a:xfrm>
              <a:off x="1979136" y="1850765"/>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grpSp>
      <p:sp>
        <p:nvSpPr>
          <p:cNvPr id="142" name="Shape 2545">
            <a:extLst>
              <a:ext uri="{FF2B5EF4-FFF2-40B4-BE49-F238E27FC236}">
                <a16:creationId xmlns:a16="http://schemas.microsoft.com/office/drawing/2014/main" id="{3D38F631-E062-436C-B9E6-41D21311D58B}"/>
              </a:ext>
            </a:extLst>
          </p:cNvPr>
          <p:cNvSpPr/>
          <p:nvPr/>
        </p:nvSpPr>
        <p:spPr>
          <a:xfrm>
            <a:off x="2472051" y="4252982"/>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43" name="Shape 2525">
            <a:extLst>
              <a:ext uri="{FF2B5EF4-FFF2-40B4-BE49-F238E27FC236}">
                <a16:creationId xmlns:a16="http://schemas.microsoft.com/office/drawing/2014/main" id="{9ACD118F-6B8D-42A2-8D57-DC96C5767D2A}"/>
              </a:ext>
            </a:extLst>
          </p:cNvPr>
          <p:cNvSpPr/>
          <p:nvPr/>
        </p:nvSpPr>
        <p:spPr>
          <a:xfrm>
            <a:off x="2492833" y="3030154"/>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44" name="Freeform 62">
            <a:extLst>
              <a:ext uri="{FF2B5EF4-FFF2-40B4-BE49-F238E27FC236}">
                <a16:creationId xmlns:a16="http://schemas.microsoft.com/office/drawing/2014/main" id="{6AB83392-23BB-4675-937B-686A6FBC2E47}"/>
              </a:ext>
            </a:extLst>
          </p:cNvPr>
          <p:cNvSpPr/>
          <p:nvPr/>
        </p:nvSpPr>
        <p:spPr>
          <a:xfrm flipH="1" flipV="1">
            <a:off x="10269488" y="6437444"/>
            <a:ext cx="336209" cy="432723"/>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146" name="Shape 369">
            <a:extLst>
              <a:ext uri="{FF2B5EF4-FFF2-40B4-BE49-F238E27FC236}">
                <a16:creationId xmlns:a16="http://schemas.microsoft.com/office/drawing/2014/main" id="{60EBE6C0-361F-40A3-B64F-136A88999D4B}"/>
              </a:ext>
            </a:extLst>
          </p:cNvPr>
          <p:cNvGrpSpPr/>
          <p:nvPr/>
        </p:nvGrpSpPr>
        <p:grpSpPr>
          <a:xfrm>
            <a:off x="9863637" y="5903547"/>
            <a:ext cx="349060" cy="298882"/>
            <a:chOff x="1934025" y="1001650"/>
            <a:chExt cx="415300" cy="355600"/>
          </a:xfrm>
        </p:grpSpPr>
        <p:sp>
          <p:nvSpPr>
            <p:cNvPr id="147" name="Shape 370">
              <a:extLst>
                <a:ext uri="{FF2B5EF4-FFF2-40B4-BE49-F238E27FC236}">
                  <a16:creationId xmlns:a16="http://schemas.microsoft.com/office/drawing/2014/main" id="{06344F14-089E-4B14-B96A-00009F6331D1}"/>
                </a:ext>
              </a:extLst>
            </p:cNvPr>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chemeClr val="bg1">
                    <a:lumMod val="75000"/>
                  </a:schemeClr>
                </a:solidFill>
                <a:effectLst>
                  <a:outerShdw blurRad="38100" dist="38100" dir="2700000" algn="tl">
                    <a:srgbClr val="000000">
                      <a:alpha val="43137"/>
                    </a:srgbClr>
                  </a:outerShdw>
                </a:effectLst>
                <a:latin typeface="Gill Sans"/>
              </a:endParaRPr>
            </a:p>
          </p:txBody>
        </p:sp>
        <p:sp>
          <p:nvSpPr>
            <p:cNvPr id="148" name="Shape 371">
              <a:extLst>
                <a:ext uri="{FF2B5EF4-FFF2-40B4-BE49-F238E27FC236}">
                  <a16:creationId xmlns:a16="http://schemas.microsoft.com/office/drawing/2014/main" id="{5C314B05-5775-4D00-84D0-9E599BDD1D91}"/>
                </a:ext>
              </a:extLst>
            </p:cNvPr>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chemeClr val="bg1">
                    <a:lumMod val="75000"/>
                  </a:schemeClr>
                </a:solidFill>
                <a:effectLst>
                  <a:outerShdw blurRad="38100" dist="38100" dir="2700000" algn="tl">
                    <a:srgbClr val="000000">
                      <a:alpha val="43137"/>
                    </a:srgbClr>
                  </a:outerShdw>
                </a:effectLst>
                <a:latin typeface="Gill Sans"/>
              </a:endParaRPr>
            </a:p>
          </p:txBody>
        </p:sp>
        <p:sp>
          <p:nvSpPr>
            <p:cNvPr id="149" name="Shape 372">
              <a:extLst>
                <a:ext uri="{FF2B5EF4-FFF2-40B4-BE49-F238E27FC236}">
                  <a16:creationId xmlns:a16="http://schemas.microsoft.com/office/drawing/2014/main" id="{4CC29EAD-B35F-4764-864D-3C205EF3C9FF}"/>
                </a:ext>
              </a:extLst>
            </p:cNvPr>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chemeClr val="bg1">
                    <a:lumMod val="75000"/>
                  </a:schemeClr>
                </a:solidFill>
                <a:effectLst>
                  <a:outerShdw blurRad="38100" dist="38100" dir="2700000" algn="tl">
                    <a:srgbClr val="000000">
                      <a:alpha val="43137"/>
                    </a:srgbClr>
                  </a:outerShdw>
                </a:effectLst>
                <a:latin typeface="Gill Sans"/>
              </a:endParaRPr>
            </a:p>
          </p:txBody>
        </p:sp>
        <p:sp>
          <p:nvSpPr>
            <p:cNvPr id="150" name="Shape 373">
              <a:extLst>
                <a:ext uri="{FF2B5EF4-FFF2-40B4-BE49-F238E27FC236}">
                  <a16:creationId xmlns:a16="http://schemas.microsoft.com/office/drawing/2014/main" id="{B24625EE-D894-4AF6-B235-F6B10A3E736E}"/>
                </a:ext>
              </a:extLst>
            </p:cNvPr>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chemeClr val="bg1">
                    <a:lumMod val="75000"/>
                  </a:schemeClr>
                </a:solidFill>
                <a:effectLst>
                  <a:outerShdw blurRad="38100" dist="38100" dir="2700000" algn="tl">
                    <a:srgbClr val="000000">
                      <a:alpha val="43137"/>
                    </a:srgbClr>
                  </a:outerShdw>
                </a:effectLst>
                <a:latin typeface="Gill Sans"/>
              </a:endParaRPr>
            </a:p>
          </p:txBody>
        </p:sp>
      </p:grpSp>
      <p:grpSp>
        <p:nvGrpSpPr>
          <p:cNvPr id="151" name="Shape 735">
            <a:extLst>
              <a:ext uri="{FF2B5EF4-FFF2-40B4-BE49-F238E27FC236}">
                <a16:creationId xmlns:a16="http://schemas.microsoft.com/office/drawing/2014/main" id="{85320DD9-D1E4-461D-924F-C4B77BDAF183}"/>
              </a:ext>
            </a:extLst>
          </p:cNvPr>
          <p:cNvGrpSpPr/>
          <p:nvPr/>
        </p:nvGrpSpPr>
        <p:grpSpPr>
          <a:xfrm>
            <a:off x="9293005" y="4615403"/>
            <a:ext cx="452420" cy="433992"/>
            <a:chOff x="5233525" y="4954450"/>
            <a:chExt cx="538275" cy="516350"/>
          </a:xfrm>
        </p:grpSpPr>
        <p:sp>
          <p:nvSpPr>
            <p:cNvPr id="152" name="Shape 736">
              <a:extLst>
                <a:ext uri="{FF2B5EF4-FFF2-40B4-BE49-F238E27FC236}">
                  <a16:creationId xmlns:a16="http://schemas.microsoft.com/office/drawing/2014/main" id="{0417DA90-12C0-469E-ACD2-2F7FB282CC04}"/>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3" name="Shape 737">
              <a:extLst>
                <a:ext uri="{FF2B5EF4-FFF2-40B4-BE49-F238E27FC236}">
                  <a16:creationId xmlns:a16="http://schemas.microsoft.com/office/drawing/2014/main" id="{C45E4C8B-89C7-467C-B407-66BA29FAE5AA}"/>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4" name="Shape 738">
              <a:extLst>
                <a:ext uri="{FF2B5EF4-FFF2-40B4-BE49-F238E27FC236}">
                  <a16:creationId xmlns:a16="http://schemas.microsoft.com/office/drawing/2014/main" id="{6FEC0268-D5AA-48B6-89AB-01AE011DD74A}"/>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5" name="Shape 739">
              <a:extLst>
                <a:ext uri="{FF2B5EF4-FFF2-40B4-BE49-F238E27FC236}">
                  <a16:creationId xmlns:a16="http://schemas.microsoft.com/office/drawing/2014/main" id="{280A894A-5398-4D83-A519-35309814025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6" name="Shape 740">
              <a:extLst>
                <a:ext uri="{FF2B5EF4-FFF2-40B4-BE49-F238E27FC236}">
                  <a16:creationId xmlns:a16="http://schemas.microsoft.com/office/drawing/2014/main" id="{F47866E6-011C-4AB2-A046-6C4CF51DDC89}"/>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7" name="Shape 741">
              <a:extLst>
                <a:ext uri="{FF2B5EF4-FFF2-40B4-BE49-F238E27FC236}">
                  <a16:creationId xmlns:a16="http://schemas.microsoft.com/office/drawing/2014/main" id="{635A5699-5767-4F4A-A462-3FEE141280CA}"/>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8" name="Shape 742">
              <a:extLst>
                <a:ext uri="{FF2B5EF4-FFF2-40B4-BE49-F238E27FC236}">
                  <a16:creationId xmlns:a16="http://schemas.microsoft.com/office/drawing/2014/main" id="{6A754D1A-0BE0-4AA8-8764-14760E8B531B}"/>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59" name="Shape 743">
              <a:extLst>
                <a:ext uri="{FF2B5EF4-FFF2-40B4-BE49-F238E27FC236}">
                  <a16:creationId xmlns:a16="http://schemas.microsoft.com/office/drawing/2014/main" id="{1B4F2B70-AB64-4938-B4F2-72A5EDEB5DFF}"/>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60" name="Shape 744">
              <a:extLst>
                <a:ext uri="{FF2B5EF4-FFF2-40B4-BE49-F238E27FC236}">
                  <a16:creationId xmlns:a16="http://schemas.microsoft.com/office/drawing/2014/main" id="{C79A5F3F-9FC8-4A22-A801-2B8841DE3C17}"/>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61" name="Shape 745">
              <a:extLst>
                <a:ext uri="{FF2B5EF4-FFF2-40B4-BE49-F238E27FC236}">
                  <a16:creationId xmlns:a16="http://schemas.microsoft.com/office/drawing/2014/main" id="{A99DC87C-C1D4-405F-BDC3-3F00A2B6E75A}"/>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162" name="Shape 746">
              <a:extLst>
                <a:ext uri="{FF2B5EF4-FFF2-40B4-BE49-F238E27FC236}">
                  <a16:creationId xmlns:a16="http://schemas.microsoft.com/office/drawing/2014/main" id="{3539C5F8-7A82-4E1A-A4B5-88F3B3440F40}"/>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91425" tIns="91425" rIns="91425" bIns="91425" anchor="ctr" anchorCtr="0">
              <a:noAutofit/>
            </a:bodyPr>
            <a:lstStyle/>
            <a:p>
              <a:pPr marL="0" lvl="0" indent="0">
                <a:spcBef>
                  <a:spcPts val="0"/>
                </a:spcBef>
                <a:buNone/>
              </a:pPr>
              <a:endParaRPr b="1">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grpSp>
      <p:sp>
        <p:nvSpPr>
          <p:cNvPr id="8" name="Slide Number Placeholder 7">
            <a:extLst>
              <a:ext uri="{FF2B5EF4-FFF2-40B4-BE49-F238E27FC236}">
                <a16:creationId xmlns:a16="http://schemas.microsoft.com/office/drawing/2014/main" id="{2F9BD7AC-8CF5-4282-8222-6A08E79B9811}"/>
              </a:ext>
            </a:extLst>
          </p:cNvPr>
          <p:cNvSpPr>
            <a:spLocks noGrp="1"/>
          </p:cNvSpPr>
          <p:nvPr>
            <p:ph type="sldNum" sz="quarter" idx="11"/>
          </p:nvPr>
        </p:nvSpPr>
        <p:spPr/>
        <p:txBody>
          <a:bodyPr/>
          <a:lstStyle/>
          <a:p>
            <a:r>
              <a:rPr lang="fa-IR" dirty="0"/>
              <a:t>۳</a:t>
            </a:r>
            <a:endParaRPr lang="en-US" dirty="0"/>
          </a:p>
        </p:txBody>
      </p:sp>
    </p:spTree>
    <p:extLst>
      <p:ext uri="{BB962C8B-B14F-4D97-AF65-F5344CB8AC3E}">
        <p14:creationId xmlns:p14="http://schemas.microsoft.com/office/powerpoint/2010/main" val="3801394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1000"/>
                                        <p:tgtEl>
                                          <p:spTgt spid="118"/>
                                        </p:tgtEl>
                                      </p:cBhvr>
                                    </p:animEffect>
                                    <p:anim calcmode="lin" valueType="num">
                                      <p:cBhvr>
                                        <p:cTn id="13" dur="1000" fill="hold"/>
                                        <p:tgtEl>
                                          <p:spTgt spid="118"/>
                                        </p:tgtEl>
                                        <p:attrNameLst>
                                          <p:attrName>ppt_x</p:attrName>
                                        </p:attrNameLst>
                                      </p:cBhvr>
                                      <p:tavLst>
                                        <p:tav tm="0">
                                          <p:val>
                                            <p:strVal val="#ppt_x"/>
                                          </p:val>
                                        </p:tav>
                                        <p:tav tm="100000">
                                          <p:val>
                                            <p:strVal val="#ppt_x"/>
                                          </p:val>
                                        </p:tav>
                                      </p:tavLst>
                                    </p:anim>
                                    <p:anim calcmode="lin" valueType="num">
                                      <p:cBhvr>
                                        <p:cTn id="14" dur="1000" fill="hold"/>
                                        <p:tgtEl>
                                          <p:spTgt spid="1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fade">
                                      <p:cBhvr>
                                        <p:cTn id="17" dur="1000"/>
                                        <p:tgtEl>
                                          <p:spTgt spid="143"/>
                                        </p:tgtEl>
                                      </p:cBhvr>
                                    </p:animEffect>
                                    <p:anim calcmode="lin" valueType="num">
                                      <p:cBhvr>
                                        <p:cTn id="18" dur="1000" fill="hold"/>
                                        <p:tgtEl>
                                          <p:spTgt spid="143"/>
                                        </p:tgtEl>
                                        <p:attrNameLst>
                                          <p:attrName>ppt_x</p:attrName>
                                        </p:attrNameLst>
                                      </p:cBhvr>
                                      <p:tavLst>
                                        <p:tav tm="0">
                                          <p:val>
                                            <p:strVal val="#ppt_x"/>
                                          </p:val>
                                        </p:tav>
                                        <p:tav tm="100000">
                                          <p:val>
                                            <p:strVal val="#ppt_x"/>
                                          </p:val>
                                        </p:tav>
                                      </p:tavLst>
                                    </p:anim>
                                    <p:anim calcmode="lin" valueType="num">
                                      <p:cBhvr>
                                        <p:cTn id="19" dur="1000" fill="hold"/>
                                        <p:tgtEl>
                                          <p:spTgt spid="1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1000"/>
                                        <p:tgtEl>
                                          <p:spTgt spid="123"/>
                                        </p:tgtEl>
                                      </p:cBhvr>
                                    </p:animEffect>
                                    <p:anim calcmode="lin" valueType="num">
                                      <p:cBhvr>
                                        <p:cTn id="23" dur="1000" fill="hold"/>
                                        <p:tgtEl>
                                          <p:spTgt spid="123"/>
                                        </p:tgtEl>
                                        <p:attrNameLst>
                                          <p:attrName>ppt_x</p:attrName>
                                        </p:attrNameLst>
                                      </p:cBhvr>
                                      <p:tavLst>
                                        <p:tav tm="0">
                                          <p:val>
                                            <p:strVal val="#ppt_x"/>
                                          </p:val>
                                        </p:tav>
                                        <p:tav tm="100000">
                                          <p:val>
                                            <p:strVal val="#ppt_x"/>
                                          </p:val>
                                        </p:tav>
                                      </p:tavLst>
                                    </p:anim>
                                    <p:anim calcmode="lin" valueType="num">
                                      <p:cBhvr>
                                        <p:cTn id="24" dur="1000" fill="hold"/>
                                        <p:tgtEl>
                                          <p:spTgt spid="1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1000"/>
                                        <p:tgtEl>
                                          <p:spTgt spid="126"/>
                                        </p:tgtEl>
                                      </p:cBhvr>
                                    </p:animEffect>
                                    <p:anim calcmode="lin" valueType="num">
                                      <p:cBhvr>
                                        <p:cTn id="28" dur="1000" fill="hold"/>
                                        <p:tgtEl>
                                          <p:spTgt spid="126"/>
                                        </p:tgtEl>
                                        <p:attrNameLst>
                                          <p:attrName>ppt_x</p:attrName>
                                        </p:attrNameLst>
                                      </p:cBhvr>
                                      <p:tavLst>
                                        <p:tav tm="0">
                                          <p:val>
                                            <p:strVal val="#ppt_x"/>
                                          </p:val>
                                        </p:tav>
                                        <p:tav tm="100000">
                                          <p:val>
                                            <p:strVal val="#ppt_x"/>
                                          </p:val>
                                        </p:tav>
                                      </p:tavLst>
                                    </p:anim>
                                    <p:anim calcmode="lin" valueType="num">
                                      <p:cBhvr>
                                        <p:cTn id="29" dur="1000" fill="hold"/>
                                        <p:tgtEl>
                                          <p:spTgt spid="1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1000"/>
                                        <p:tgtEl>
                                          <p:spTgt spid="135"/>
                                        </p:tgtEl>
                                      </p:cBhvr>
                                    </p:animEffect>
                                    <p:anim calcmode="lin" valueType="num">
                                      <p:cBhvr>
                                        <p:cTn id="33" dur="1000" fill="hold"/>
                                        <p:tgtEl>
                                          <p:spTgt spid="135"/>
                                        </p:tgtEl>
                                        <p:attrNameLst>
                                          <p:attrName>ppt_x</p:attrName>
                                        </p:attrNameLst>
                                      </p:cBhvr>
                                      <p:tavLst>
                                        <p:tav tm="0">
                                          <p:val>
                                            <p:strVal val="#ppt_x"/>
                                          </p:val>
                                        </p:tav>
                                        <p:tav tm="100000">
                                          <p:val>
                                            <p:strVal val="#ppt_x"/>
                                          </p:val>
                                        </p:tav>
                                      </p:tavLst>
                                    </p:anim>
                                    <p:anim calcmode="lin" valueType="num">
                                      <p:cBhvr>
                                        <p:cTn id="34"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fade">
                                      <p:cBhvr>
                                        <p:cTn id="39" dur="500"/>
                                        <p:tgtEl>
                                          <p:spTgt spid="1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500"/>
                                        <p:tgtEl>
                                          <p:spTgt spid="1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6"/>
                                        </p:tgtEl>
                                        <p:attrNameLst>
                                          <p:attrName>style.visibility</p:attrName>
                                        </p:attrNameLst>
                                      </p:cBhvr>
                                      <p:to>
                                        <p:strVal val="visible"/>
                                      </p:to>
                                    </p:set>
                                    <p:animEffect transition="in" filter="fade">
                                      <p:cBhvr>
                                        <p:cTn id="45" dur="500"/>
                                        <p:tgtEl>
                                          <p:spTgt spid="1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animEffect transition="in" filter="fade">
                                      <p:cBhvr>
                                        <p:cTn id="51" dur="500"/>
                                        <p:tgtEl>
                                          <p:spTgt spid="1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fade">
                                      <p:cBhvr>
                                        <p:cTn id="56" dur="500"/>
                                        <p:tgtEl>
                                          <p:spTgt spid="1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2"/>
                                        </p:tgtEl>
                                        <p:attrNameLst>
                                          <p:attrName>style.visibility</p:attrName>
                                        </p:attrNameLst>
                                      </p:cBhvr>
                                      <p:to>
                                        <p:strVal val="visible"/>
                                      </p:to>
                                    </p:set>
                                    <p:animEffect transition="in" filter="fade">
                                      <p:cBhvr>
                                        <p:cTn id="59" dur="500"/>
                                        <p:tgtEl>
                                          <p:spTgt spid="1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fade">
                                      <p:cBhvr>
                                        <p:cTn id="62" dur="500"/>
                                        <p:tgtEl>
                                          <p:spTgt spid="1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0"/>
                                        </p:tgtEl>
                                        <p:attrNameLst>
                                          <p:attrName>style.visibility</p:attrName>
                                        </p:attrNameLst>
                                      </p:cBhvr>
                                      <p:to>
                                        <p:strVal val="visible"/>
                                      </p:to>
                                    </p:set>
                                    <p:animEffect transition="in" filter="fade">
                                      <p:cBhvr>
                                        <p:cTn id="65" dur="500"/>
                                        <p:tgtEl>
                                          <p:spTgt spid="140"/>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circle(in)">
                                      <p:cBhvr>
                                        <p:cTn id="70" dur="1000"/>
                                        <p:tgtEl>
                                          <p:spTgt spid="120"/>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circle(in)">
                                      <p:cBhvr>
                                        <p:cTn id="73" dur="1000"/>
                                        <p:tgtEl>
                                          <p:spTgt spid="12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circle(in)">
                                      <p:cBhvr>
                                        <p:cTn id="76" dur="1000"/>
                                        <p:tgtEl>
                                          <p:spTgt spid="133"/>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circle(in)">
                                      <p:cBhvr>
                                        <p:cTn id="79" dur="1000"/>
                                        <p:tgtEl>
                                          <p:spTgt spid="138"/>
                                        </p:tgtEl>
                                      </p:cBhvr>
                                    </p:animEffect>
                                  </p:childTnLst>
                                </p:cTn>
                              </p:par>
                              <p:par>
                                <p:cTn id="80" presetID="6" presetClass="entr" presetSubtype="16" fill="hold" nodeType="with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circle(in)">
                                      <p:cBhvr>
                                        <p:cTn id="82" dur="1000"/>
                                        <p:tgtEl>
                                          <p:spTgt spid="151"/>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1"/>
                                        </p:tgtEl>
                                        <p:attrNameLst>
                                          <p:attrName>style.visibility</p:attrName>
                                        </p:attrNameLst>
                                      </p:cBhvr>
                                      <p:to>
                                        <p:strVal val="visible"/>
                                      </p:to>
                                    </p:set>
                                    <p:anim calcmode="lin" valueType="num">
                                      <p:cBhvr additive="base">
                                        <p:cTn id="87" dur="500" fill="hold"/>
                                        <p:tgtEl>
                                          <p:spTgt spid="121"/>
                                        </p:tgtEl>
                                        <p:attrNameLst>
                                          <p:attrName>ppt_x</p:attrName>
                                        </p:attrNameLst>
                                      </p:cBhvr>
                                      <p:tavLst>
                                        <p:tav tm="0">
                                          <p:val>
                                            <p:strVal val="#ppt_x"/>
                                          </p:val>
                                        </p:tav>
                                        <p:tav tm="100000">
                                          <p:val>
                                            <p:strVal val="#ppt_x"/>
                                          </p:val>
                                        </p:tav>
                                      </p:tavLst>
                                    </p:anim>
                                    <p:anim calcmode="lin" valueType="num">
                                      <p:cBhvr additive="base">
                                        <p:cTn id="88" dur="500" fill="hold"/>
                                        <p:tgtEl>
                                          <p:spTgt spid="12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anim calcmode="lin" valueType="num">
                                      <p:cBhvr additive="base">
                                        <p:cTn id="91" dur="500" fill="hold"/>
                                        <p:tgtEl>
                                          <p:spTgt spid="130"/>
                                        </p:tgtEl>
                                        <p:attrNameLst>
                                          <p:attrName>ppt_x</p:attrName>
                                        </p:attrNameLst>
                                      </p:cBhvr>
                                      <p:tavLst>
                                        <p:tav tm="0">
                                          <p:val>
                                            <p:strVal val="#ppt_x"/>
                                          </p:val>
                                        </p:tav>
                                        <p:tav tm="100000">
                                          <p:val>
                                            <p:strVal val="#ppt_x"/>
                                          </p:val>
                                        </p:tav>
                                      </p:tavLst>
                                    </p:anim>
                                    <p:anim calcmode="lin" valueType="num">
                                      <p:cBhvr additive="base">
                                        <p:cTn id="92" dur="500" fill="hold"/>
                                        <p:tgtEl>
                                          <p:spTgt spid="13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31"/>
                                        </p:tgtEl>
                                        <p:attrNameLst>
                                          <p:attrName>style.visibility</p:attrName>
                                        </p:attrNameLst>
                                      </p:cBhvr>
                                      <p:to>
                                        <p:strVal val="visible"/>
                                      </p:to>
                                    </p:set>
                                    <p:anim calcmode="lin" valueType="num">
                                      <p:cBhvr additive="base">
                                        <p:cTn id="95" dur="500" fill="hold"/>
                                        <p:tgtEl>
                                          <p:spTgt spid="131"/>
                                        </p:tgtEl>
                                        <p:attrNameLst>
                                          <p:attrName>ppt_x</p:attrName>
                                        </p:attrNameLst>
                                      </p:cBhvr>
                                      <p:tavLst>
                                        <p:tav tm="0">
                                          <p:val>
                                            <p:strVal val="#ppt_x"/>
                                          </p:val>
                                        </p:tav>
                                        <p:tav tm="100000">
                                          <p:val>
                                            <p:strVal val="#ppt_x"/>
                                          </p:val>
                                        </p:tav>
                                      </p:tavLst>
                                    </p:anim>
                                    <p:anim calcmode="lin" valueType="num">
                                      <p:cBhvr additive="base">
                                        <p:cTn id="96" dur="500" fill="hold"/>
                                        <p:tgtEl>
                                          <p:spTgt spid="13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39"/>
                                        </p:tgtEl>
                                        <p:attrNameLst>
                                          <p:attrName>style.visibility</p:attrName>
                                        </p:attrNameLst>
                                      </p:cBhvr>
                                      <p:to>
                                        <p:strVal val="visible"/>
                                      </p:to>
                                    </p:set>
                                    <p:anim calcmode="lin" valueType="num">
                                      <p:cBhvr additive="base">
                                        <p:cTn id="99" dur="500" fill="hold"/>
                                        <p:tgtEl>
                                          <p:spTgt spid="139"/>
                                        </p:tgtEl>
                                        <p:attrNameLst>
                                          <p:attrName>ppt_x</p:attrName>
                                        </p:attrNameLst>
                                      </p:cBhvr>
                                      <p:tavLst>
                                        <p:tav tm="0">
                                          <p:val>
                                            <p:strVal val="#ppt_x"/>
                                          </p:val>
                                        </p:tav>
                                        <p:tav tm="100000">
                                          <p:val>
                                            <p:strVal val="#ppt_x"/>
                                          </p:val>
                                        </p:tav>
                                      </p:tavLst>
                                    </p:anim>
                                    <p:anim calcmode="lin" valueType="num">
                                      <p:cBhvr additive="base">
                                        <p:cTn id="100" dur="500" fill="hold"/>
                                        <p:tgtEl>
                                          <p:spTgt spid="1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4"/>
                                        </p:tgtEl>
                                        <p:attrNameLst>
                                          <p:attrName>style.visibility</p:attrName>
                                        </p:attrNameLst>
                                      </p:cBhvr>
                                      <p:to>
                                        <p:strVal val="visible"/>
                                      </p:to>
                                    </p:set>
                                    <p:anim calcmode="lin" valueType="num">
                                      <p:cBhvr additive="base">
                                        <p:cTn id="103" dur="500" fill="hold"/>
                                        <p:tgtEl>
                                          <p:spTgt spid="144"/>
                                        </p:tgtEl>
                                        <p:attrNameLst>
                                          <p:attrName>ppt_x</p:attrName>
                                        </p:attrNameLst>
                                      </p:cBhvr>
                                      <p:tavLst>
                                        <p:tav tm="0">
                                          <p:val>
                                            <p:strVal val="#ppt_x"/>
                                          </p:val>
                                        </p:tav>
                                        <p:tav tm="100000">
                                          <p:val>
                                            <p:strVal val="#ppt_x"/>
                                          </p:val>
                                        </p:tav>
                                      </p:tavLst>
                                    </p:anim>
                                    <p:anim calcmode="lin" valueType="num">
                                      <p:cBhvr additive="base">
                                        <p:cTn id="104" dur="500" fill="hold"/>
                                        <p:tgtEl>
                                          <p:spTgt spid="14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46"/>
                                        </p:tgtEl>
                                        <p:attrNameLst>
                                          <p:attrName>style.visibility</p:attrName>
                                        </p:attrNameLst>
                                      </p:cBhvr>
                                      <p:to>
                                        <p:strVal val="visible"/>
                                      </p:to>
                                    </p:set>
                                    <p:anim calcmode="lin" valueType="num">
                                      <p:cBhvr additive="base">
                                        <p:cTn id="107" dur="500" fill="hold"/>
                                        <p:tgtEl>
                                          <p:spTgt spid="146"/>
                                        </p:tgtEl>
                                        <p:attrNameLst>
                                          <p:attrName>ppt_x</p:attrName>
                                        </p:attrNameLst>
                                      </p:cBhvr>
                                      <p:tavLst>
                                        <p:tav tm="0">
                                          <p:val>
                                            <p:strVal val="#ppt_x"/>
                                          </p:val>
                                        </p:tav>
                                        <p:tav tm="100000">
                                          <p:val>
                                            <p:strVal val="#ppt_x"/>
                                          </p:val>
                                        </p:tav>
                                      </p:tavLst>
                                    </p:anim>
                                    <p:anim calcmode="lin" valueType="num">
                                      <p:cBhvr additive="base">
                                        <p:cTn id="10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0" grpId="0" animBg="1"/>
      <p:bldP spid="121" grpId="0" animBg="1"/>
      <p:bldP spid="123" grpId="0" animBg="1"/>
      <p:bldP spid="124" grpId="0" animBg="1"/>
      <p:bldP spid="126" grpId="0"/>
      <p:bldP spid="127" grpId="0"/>
      <p:bldP spid="128" grpId="0" animBg="1"/>
      <p:bldP spid="129" grpId="0" animBg="1"/>
      <p:bldP spid="130" grpId="0" animBg="1"/>
      <p:bldP spid="131" grpId="0"/>
      <p:bldP spid="132" grpId="0"/>
      <p:bldP spid="133" grpId="0"/>
      <p:bldP spid="135" grpId="0" animBg="1"/>
      <p:bldP spid="136" grpId="0" animBg="1"/>
      <p:bldP spid="137" grpId="0" animBg="1"/>
      <p:bldP spid="138" grpId="0" animBg="1"/>
      <p:bldP spid="139" grpId="0" animBg="1"/>
      <p:bldP spid="140"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6324CDD3-4A9A-436E-8EDC-47CE3C867BBD}"/>
                  </a:ext>
                </a:extLst>
              </p:cNvPr>
              <p:cNvSpPr>
                <a:spLocks noGrp="1"/>
              </p:cNvSpPr>
              <p:nvPr>
                <p:ph type="body" sz="quarter" idx="10"/>
              </p:nvPr>
            </p:nvSpPr>
            <p:spPr>
              <a:xfrm>
                <a:off x="2875690" y="1830480"/>
                <a:ext cx="8763000" cy="3724275"/>
              </a:xfrm>
            </p:spPr>
            <p:txBody>
              <a:bodyPr>
                <a:normAutofit/>
              </a:bodyPr>
              <a:lstStyle/>
              <a:p>
                <a:pPr>
                  <a:buClr>
                    <a:schemeClr val="accent1"/>
                  </a:buClr>
                </a:pPr>
                <a:r>
                  <a:rPr lang="fa-IR" sz="3200" dirty="0"/>
                  <a:t>پراکنده بودن اطلاعات پزشکی</a:t>
                </a:r>
                <a:endParaRPr lang="en-US" sz="3200" dirty="0"/>
              </a:p>
              <a:p>
                <a:pPr>
                  <a:buClr>
                    <a:schemeClr val="accent1"/>
                  </a:buClr>
                </a:pPr>
                <a:r>
                  <a:rPr lang="fa-IR" sz="3200" dirty="0"/>
                  <a:t>چالش‌ </a:t>
                </a:r>
                <a:r>
                  <a:rPr lang="fa-IR" sz="3200" dirty="0" err="1"/>
                  <a:t>شرکت‌های</a:t>
                </a:r>
                <a:r>
                  <a:rPr lang="fa-IR" sz="3200" dirty="0"/>
                  <a:t> بیمه خدمات درمانی در کشورها</a:t>
                </a:r>
              </a:p>
              <a:p>
                <a:pPr>
                  <a:buClr>
                    <a:schemeClr val="accent1"/>
                  </a:buClr>
                </a:pPr>
                <a:r>
                  <a:rPr lang="fa-IR" sz="3200" dirty="0"/>
                  <a:t>ضرورت ایجاد یک سامانه متمرکز از اطلاعات پزشکی افراد</a:t>
                </a:r>
              </a:p>
              <a:p>
                <a:pPr marL="0" indent="0">
                  <a:buNone/>
                </a:pPr>
                <a:r>
                  <a:rPr lang="en-US" sz="3200" dirty="0"/>
                  <a:t> </a:t>
                </a:r>
                <a14:m>
                  <m:oMath xmlns:m="http://schemas.openxmlformats.org/officeDocument/2006/math">
                    <m:r>
                      <a:rPr lang="en-US" sz="3200" b="0" i="1" smtClean="0">
                        <a:solidFill>
                          <a:schemeClr val="accent1"/>
                        </a:solidFill>
                        <a:latin typeface="Cambria Math" panose="02040503050406030204" pitchFamily="18" charset="0"/>
                      </a:rPr>
                      <m:t>←</m:t>
                    </m:r>
                  </m:oMath>
                </a14:m>
                <a:r>
                  <a:rPr lang="fa-IR" sz="3200" dirty="0"/>
                  <a:t>استفاده از کارت هوشمند</a:t>
                </a:r>
                <a:endParaRPr lang="en-US" sz="3200" dirty="0"/>
              </a:p>
            </p:txBody>
          </p:sp>
        </mc:Choice>
        <mc:Fallback xmlns="">
          <p:sp>
            <p:nvSpPr>
              <p:cNvPr id="5" name="Text Placeholder 4">
                <a:extLst>
                  <a:ext uri="{FF2B5EF4-FFF2-40B4-BE49-F238E27FC236}">
                    <a16:creationId xmlns:a16="http://schemas.microsoft.com/office/drawing/2014/main" id="{6324CDD3-4A9A-436E-8EDC-47CE3C867BBD}"/>
                  </a:ext>
                </a:extLst>
              </p:cNvPr>
              <p:cNvSpPr>
                <a:spLocks noGrp="1" noRot="1" noChangeAspect="1" noMove="1" noResize="1" noEditPoints="1" noAdjustHandles="1" noChangeArrowheads="1" noChangeShapeType="1" noTextEdit="1"/>
              </p:cNvSpPr>
              <p:nvPr>
                <p:ph type="body" sz="quarter" idx="10"/>
              </p:nvPr>
            </p:nvSpPr>
            <p:spPr>
              <a:xfrm>
                <a:off x="2875690" y="1830480"/>
                <a:ext cx="8763000" cy="3724275"/>
              </a:xfrm>
              <a:blipFill>
                <a:blip r:embed="rId2"/>
                <a:stretch>
                  <a:fillRect t="-3764" r="-167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DBF717F9-1157-4409-B112-23ECE847F00A}"/>
              </a:ext>
            </a:extLst>
          </p:cNvPr>
          <p:cNvSpPr>
            <a:spLocks noGrp="1"/>
          </p:cNvSpPr>
          <p:nvPr>
            <p:ph type="title"/>
          </p:nvPr>
        </p:nvSpPr>
        <p:spPr/>
        <p:txBody>
          <a:bodyPr/>
          <a:lstStyle/>
          <a:p>
            <a:pPr algn="r" rtl="1"/>
            <a:r>
              <a:rPr lang="fa-IR" dirty="0">
                <a:solidFill>
                  <a:schemeClr val="bg1"/>
                </a:solidFill>
                <a:cs typeface="B Roya" panose="00000400000000000000" pitchFamily="2" charset="-78"/>
              </a:rPr>
              <a:t>مقدمه</a:t>
            </a:r>
            <a:endParaRPr lang="en-US" dirty="0">
              <a:solidFill>
                <a:schemeClr val="bg1"/>
              </a:solidFill>
              <a:cs typeface="B Roya" panose="00000400000000000000" pitchFamily="2" charset="-78"/>
            </a:endParaRPr>
          </a:p>
        </p:txBody>
      </p:sp>
      <p:sp>
        <p:nvSpPr>
          <p:cNvPr id="6" name="Slide Number Placeholder 5">
            <a:extLst>
              <a:ext uri="{FF2B5EF4-FFF2-40B4-BE49-F238E27FC236}">
                <a16:creationId xmlns:a16="http://schemas.microsoft.com/office/drawing/2014/main" id="{E11D2800-E6CA-4DB4-8A47-0A3237064792}"/>
              </a:ext>
            </a:extLst>
          </p:cNvPr>
          <p:cNvSpPr>
            <a:spLocks noGrp="1"/>
          </p:cNvSpPr>
          <p:nvPr>
            <p:ph type="sldNum" sz="quarter" idx="11"/>
          </p:nvPr>
        </p:nvSpPr>
        <p:spPr/>
        <p:txBody>
          <a:bodyPr/>
          <a:lstStyle/>
          <a:p>
            <a:r>
              <a:rPr lang="fa-IR" dirty="0"/>
              <a:t>۴</a:t>
            </a:r>
            <a:endParaRPr lang="en-US" dirty="0"/>
          </a:p>
        </p:txBody>
      </p:sp>
      <p:pic>
        <p:nvPicPr>
          <p:cNvPr id="36" name="Picture 35">
            <a:extLst>
              <a:ext uri="{FF2B5EF4-FFF2-40B4-BE49-F238E27FC236}">
                <a16:creationId xmlns:a16="http://schemas.microsoft.com/office/drawing/2014/main" id="{5E325B99-1591-46DE-813E-09FF143FE2AD}"/>
              </a:ext>
            </a:extLst>
          </p:cNvPr>
          <p:cNvPicPr>
            <a:picLocks noChangeAspect="1"/>
          </p:cNvPicPr>
          <p:nvPr/>
        </p:nvPicPr>
        <p:blipFill>
          <a:blip r:embed="rId3"/>
          <a:stretch>
            <a:fillRect/>
          </a:stretch>
        </p:blipFill>
        <p:spPr>
          <a:xfrm>
            <a:off x="1473200" y="3543300"/>
            <a:ext cx="4878327" cy="2627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CustomShape 8">
            <a:extLst>
              <a:ext uri="{FF2B5EF4-FFF2-40B4-BE49-F238E27FC236}">
                <a16:creationId xmlns:a16="http://schemas.microsoft.com/office/drawing/2014/main" id="{C2FF5F7E-7322-46AC-A543-523B7B3DE723}"/>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39" name="CustomShape 10">
            <a:extLst>
              <a:ext uri="{FF2B5EF4-FFF2-40B4-BE49-F238E27FC236}">
                <a16:creationId xmlns:a16="http://schemas.microsoft.com/office/drawing/2014/main" id="{146A731D-F71C-48D9-8784-BD99F489EE7B}"/>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40" name="CustomShape 12">
            <a:extLst>
              <a:ext uri="{FF2B5EF4-FFF2-40B4-BE49-F238E27FC236}">
                <a16:creationId xmlns:a16="http://schemas.microsoft.com/office/drawing/2014/main" id="{06BA07F8-200C-49B1-8D9A-4215CC2E5E51}"/>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41" name="CustomShape 14">
            <a:extLst>
              <a:ext uri="{FF2B5EF4-FFF2-40B4-BE49-F238E27FC236}">
                <a16:creationId xmlns:a16="http://schemas.microsoft.com/office/drawing/2014/main" id="{F2DFB044-3C54-4E2A-9F0F-5FBD94ABC19A}"/>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42" name="CustomShape 9">
            <a:extLst>
              <a:ext uri="{FF2B5EF4-FFF2-40B4-BE49-F238E27FC236}">
                <a16:creationId xmlns:a16="http://schemas.microsoft.com/office/drawing/2014/main" id="{3191B8D9-715D-4321-8E9C-C23A5E99C572}"/>
              </a:ext>
            </a:extLst>
          </p:cNvPr>
          <p:cNvSpPr/>
          <p:nvPr/>
        </p:nvSpPr>
        <p:spPr>
          <a:xfrm>
            <a:off x="1021519"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43" name="CustomShape 12">
            <a:extLst>
              <a:ext uri="{FF2B5EF4-FFF2-40B4-BE49-F238E27FC236}">
                <a16:creationId xmlns:a16="http://schemas.microsoft.com/office/drawing/2014/main" id="{C340E49C-3B14-4C1C-BD84-5C77D24A214C}"/>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44" name="CustomShape 9">
            <a:extLst>
              <a:ext uri="{FF2B5EF4-FFF2-40B4-BE49-F238E27FC236}">
                <a16:creationId xmlns:a16="http://schemas.microsoft.com/office/drawing/2014/main" id="{9B2F0F31-D314-4D0D-BA59-EC9D962F60F3}"/>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98052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anim calcmode="lin" valueType="num">
                                      <p:cBhvr>
                                        <p:cTn id="34" dur="1000" fill="hold"/>
                                        <p:tgtEl>
                                          <p:spTgt spid="36"/>
                                        </p:tgtEl>
                                        <p:attrNameLst>
                                          <p:attrName>ppt_x</p:attrName>
                                        </p:attrNameLst>
                                      </p:cBhvr>
                                      <p:tavLst>
                                        <p:tav tm="0">
                                          <p:val>
                                            <p:strVal val="#ppt_x"/>
                                          </p:val>
                                        </p:tav>
                                        <p:tav tm="100000">
                                          <p:val>
                                            <p:strVal val="#ppt_x"/>
                                          </p:val>
                                        </p:tav>
                                      </p:tavLst>
                                    </p:anim>
                                    <p:anim calcmode="lin" valueType="num">
                                      <p:cBhvr>
                                        <p:cTn id="3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تاریخچه کارت هوشمند</a:t>
            </a:r>
            <a:endParaRPr lang="en-US" sz="4000" dirty="0">
              <a:solidFill>
                <a:schemeClr val="bg1"/>
              </a:solidFill>
              <a:cs typeface="B Roya" panose="00000400000000000000" pitchFamily="2" charset="-78"/>
            </a:endParaRPr>
          </a:p>
        </p:txBody>
      </p:sp>
      <p:grpSp>
        <p:nvGrpSpPr>
          <p:cNvPr id="13" name="Group 12">
            <a:extLst>
              <a:ext uri="{FF2B5EF4-FFF2-40B4-BE49-F238E27FC236}">
                <a16:creationId xmlns:a16="http://schemas.microsoft.com/office/drawing/2014/main" id="{4AB08660-2ABB-4458-96EC-0B2A620CF61B}"/>
              </a:ext>
            </a:extLst>
          </p:cNvPr>
          <p:cNvGrpSpPr/>
          <p:nvPr/>
        </p:nvGrpSpPr>
        <p:grpSpPr>
          <a:xfrm>
            <a:off x="-1685320" y="2071562"/>
            <a:ext cx="12600919" cy="2363900"/>
            <a:chOff x="-1365479" y="1755670"/>
            <a:chExt cx="9681895" cy="1816297"/>
          </a:xfrm>
          <a:solidFill>
            <a:schemeClr val="accent6"/>
          </a:solidFill>
        </p:grpSpPr>
        <p:sp>
          <p:nvSpPr>
            <p:cNvPr id="49" name="Block Arc 48">
              <a:extLst>
                <a:ext uri="{FF2B5EF4-FFF2-40B4-BE49-F238E27FC236}">
                  <a16:creationId xmlns:a16="http://schemas.microsoft.com/office/drawing/2014/main" id="{DEC09911-D9C7-4B46-93DA-AC460363BC33}"/>
                </a:ext>
              </a:extLst>
            </p:cNvPr>
            <p:cNvSpPr/>
            <p:nvPr/>
          </p:nvSpPr>
          <p:spPr>
            <a:xfrm>
              <a:off x="6500119" y="1755670"/>
              <a:ext cx="1816297" cy="1816297"/>
            </a:xfrm>
            <a:prstGeom prst="blockArc">
              <a:avLst>
                <a:gd name="adj1" fmla="val 16127381"/>
                <a:gd name="adj2" fmla="val 5490194"/>
                <a:gd name="adj3" fmla="val 40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50" name="Rectangle 49">
              <a:extLst>
                <a:ext uri="{FF2B5EF4-FFF2-40B4-BE49-F238E27FC236}">
                  <a16:creationId xmlns:a16="http://schemas.microsoft.com/office/drawing/2014/main" id="{FB190ED3-B18E-4B36-9D8A-ACA3ABB90FF9}"/>
                </a:ext>
              </a:extLst>
            </p:cNvPr>
            <p:cNvSpPr/>
            <p:nvPr/>
          </p:nvSpPr>
          <p:spPr>
            <a:xfrm>
              <a:off x="1633635" y="1755670"/>
              <a:ext cx="5808713"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51" name="Rectangle 50">
              <a:extLst>
                <a:ext uri="{FF2B5EF4-FFF2-40B4-BE49-F238E27FC236}">
                  <a16:creationId xmlns:a16="http://schemas.microsoft.com/office/drawing/2014/main" id="{F7A1A37C-EA04-4A96-9F22-5F4E0B7DAFB8}"/>
                </a:ext>
              </a:extLst>
            </p:cNvPr>
            <p:cNvSpPr/>
            <p:nvPr/>
          </p:nvSpPr>
          <p:spPr>
            <a:xfrm>
              <a:off x="3029770" y="3499967"/>
              <a:ext cx="4398026"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71" name="Rectangle 70">
              <a:extLst>
                <a:ext uri="{FF2B5EF4-FFF2-40B4-BE49-F238E27FC236}">
                  <a16:creationId xmlns:a16="http://schemas.microsoft.com/office/drawing/2014/main" id="{452C5198-C4A6-4D9F-821D-964E981F7C53}"/>
                </a:ext>
              </a:extLst>
            </p:cNvPr>
            <p:cNvSpPr/>
            <p:nvPr/>
          </p:nvSpPr>
          <p:spPr>
            <a:xfrm>
              <a:off x="-1365479" y="3499967"/>
              <a:ext cx="4398026" cy="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846ADDA0-8002-4DE4-B24A-316D3E13A027}"/>
              </a:ext>
            </a:extLst>
          </p:cNvPr>
          <p:cNvGrpSpPr/>
          <p:nvPr/>
        </p:nvGrpSpPr>
        <p:grpSpPr>
          <a:xfrm>
            <a:off x="3523715" y="1896353"/>
            <a:ext cx="435077" cy="435077"/>
            <a:chOff x="1547664" y="3147814"/>
            <a:chExt cx="720080" cy="720080"/>
          </a:xfrm>
        </p:grpSpPr>
        <p:sp>
          <p:nvSpPr>
            <p:cNvPr id="47" name="Oval 46">
              <a:extLst>
                <a:ext uri="{FF2B5EF4-FFF2-40B4-BE49-F238E27FC236}">
                  <a16:creationId xmlns:a16="http://schemas.microsoft.com/office/drawing/2014/main" id="{4097E548-5743-4D07-9052-5766FF382FA8}"/>
                </a:ext>
              </a:extLst>
            </p:cNvPr>
            <p:cNvSpPr/>
            <p:nvPr/>
          </p:nvSpPr>
          <p:spPr>
            <a:xfrm>
              <a:off x="1547664" y="3147814"/>
              <a:ext cx="720080" cy="7200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8" name="Chevron 50">
              <a:extLst>
                <a:ext uri="{FF2B5EF4-FFF2-40B4-BE49-F238E27FC236}">
                  <a16:creationId xmlns:a16="http://schemas.microsoft.com/office/drawing/2014/main" id="{983D1925-76C6-4B96-8BBE-2DB6DBC6F439}"/>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grpSp>
        <p:nvGrpSpPr>
          <p:cNvPr id="18" name="Group 17">
            <a:extLst>
              <a:ext uri="{FF2B5EF4-FFF2-40B4-BE49-F238E27FC236}">
                <a16:creationId xmlns:a16="http://schemas.microsoft.com/office/drawing/2014/main" id="{CB469E06-2381-4736-81DE-CD893BB54B36}"/>
              </a:ext>
            </a:extLst>
          </p:cNvPr>
          <p:cNvGrpSpPr/>
          <p:nvPr/>
        </p:nvGrpSpPr>
        <p:grpSpPr>
          <a:xfrm>
            <a:off x="7143181" y="1896353"/>
            <a:ext cx="435077" cy="435077"/>
            <a:chOff x="1547664" y="3147814"/>
            <a:chExt cx="720080" cy="720080"/>
          </a:xfrm>
        </p:grpSpPr>
        <p:sp>
          <p:nvSpPr>
            <p:cNvPr id="45" name="Oval 44">
              <a:extLst>
                <a:ext uri="{FF2B5EF4-FFF2-40B4-BE49-F238E27FC236}">
                  <a16:creationId xmlns:a16="http://schemas.microsoft.com/office/drawing/2014/main" id="{E605D8AB-95E8-4DFE-B7FA-55438693A5AE}"/>
                </a:ext>
              </a:extLst>
            </p:cNvPr>
            <p:cNvSpPr/>
            <p:nvPr/>
          </p:nvSpPr>
          <p:spPr>
            <a:xfrm>
              <a:off x="1547664" y="314781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6" name="Chevron 53">
              <a:extLst>
                <a:ext uri="{FF2B5EF4-FFF2-40B4-BE49-F238E27FC236}">
                  <a16:creationId xmlns:a16="http://schemas.microsoft.com/office/drawing/2014/main" id="{E61BB4CA-29DB-4F28-B71A-566D35397CAA}"/>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grpSp>
        <p:nvGrpSpPr>
          <p:cNvPr id="19" name="Group 18">
            <a:extLst>
              <a:ext uri="{FF2B5EF4-FFF2-40B4-BE49-F238E27FC236}">
                <a16:creationId xmlns:a16="http://schemas.microsoft.com/office/drawing/2014/main" id="{FC8A31A9-3ECD-47D4-A502-7C2DDDFAFF88}"/>
              </a:ext>
            </a:extLst>
          </p:cNvPr>
          <p:cNvGrpSpPr/>
          <p:nvPr/>
        </p:nvGrpSpPr>
        <p:grpSpPr>
          <a:xfrm rot="10800000">
            <a:off x="5312467" y="4167180"/>
            <a:ext cx="435077" cy="435077"/>
            <a:chOff x="1547664" y="3147814"/>
            <a:chExt cx="720080" cy="720080"/>
          </a:xfrm>
        </p:grpSpPr>
        <p:sp>
          <p:nvSpPr>
            <p:cNvPr id="43" name="Oval 42">
              <a:extLst>
                <a:ext uri="{FF2B5EF4-FFF2-40B4-BE49-F238E27FC236}">
                  <a16:creationId xmlns:a16="http://schemas.microsoft.com/office/drawing/2014/main" id="{DCFEFDCE-2291-487B-A3DC-A926F7BC631E}"/>
                </a:ext>
              </a:extLst>
            </p:cNvPr>
            <p:cNvSpPr/>
            <p:nvPr/>
          </p:nvSpPr>
          <p:spPr>
            <a:xfrm>
              <a:off x="1547664" y="3147814"/>
              <a:ext cx="720080" cy="720080"/>
            </a:xfrm>
            <a:prstGeom prst="ellipse">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4" name="Chevron 56">
              <a:extLst>
                <a:ext uri="{FF2B5EF4-FFF2-40B4-BE49-F238E27FC236}">
                  <a16:creationId xmlns:a16="http://schemas.microsoft.com/office/drawing/2014/main" id="{ECAE21BE-9933-47F2-9089-BA29744A216C}"/>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grpSp>
        <p:nvGrpSpPr>
          <p:cNvPr id="20" name="Group 19">
            <a:extLst>
              <a:ext uri="{FF2B5EF4-FFF2-40B4-BE49-F238E27FC236}">
                <a16:creationId xmlns:a16="http://schemas.microsoft.com/office/drawing/2014/main" id="{663B1E5F-F1F8-435F-9EE6-1EBB3331E034}"/>
              </a:ext>
            </a:extLst>
          </p:cNvPr>
          <p:cNvGrpSpPr/>
          <p:nvPr/>
        </p:nvGrpSpPr>
        <p:grpSpPr>
          <a:xfrm rot="5400000">
            <a:off x="10625251" y="3035976"/>
            <a:ext cx="435077" cy="435077"/>
            <a:chOff x="1547664" y="3147814"/>
            <a:chExt cx="720080" cy="720080"/>
          </a:xfrm>
        </p:grpSpPr>
        <p:sp>
          <p:nvSpPr>
            <p:cNvPr id="41" name="Oval 40">
              <a:extLst>
                <a:ext uri="{FF2B5EF4-FFF2-40B4-BE49-F238E27FC236}">
                  <a16:creationId xmlns:a16="http://schemas.microsoft.com/office/drawing/2014/main" id="{D1D6D068-07B1-476A-8271-EB3F7E56BC94}"/>
                </a:ext>
              </a:extLst>
            </p:cNvPr>
            <p:cNvSpPr/>
            <p:nvPr/>
          </p:nvSpPr>
          <p:spPr>
            <a:xfrm>
              <a:off x="1547664" y="3147814"/>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2" name="Chevron 59">
              <a:extLst>
                <a:ext uri="{FF2B5EF4-FFF2-40B4-BE49-F238E27FC236}">
                  <a16:creationId xmlns:a16="http://schemas.microsoft.com/office/drawing/2014/main" id="{A3C92881-80D0-4814-AAAE-D74CAF84B79E}"/>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bg1"/>
                </a:solidFill>
              </a:endParaRPr>
            </a:p>
          </p:txBody>
        </p:sp>
      </p:grpSp>
      <p:sp>
        <p:nvSpPr>
          <p:cNvPr id="21" name="TextBox 26">
            <a:extLst>
              <a:ext uri="{FF2B5EF4-FFF2-40B4-BE49-F238E27FC236}">
                <a16:creationId xmlns:a16="http://schemas.microsoft.com/office/drawing/2014/main" id="{C6A6AD8A-BE2E-48A1-AC57-2A58D515B796}"/>
              </a:ext>
            </a:extLst>
          </p:cNvPr>
          <p:cNvSpPr txBox="1"/>
          <p:nvPr/>
        </p:nvSpPr>
        <p:spPr>
          <a:xfrm>
            <a:off x="712571" y="2961803"/>
            <a:ext cx="2378934"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cs typeface="B Roya" panose="00000400000000000000" pitchFamily="2" charset="-78"/>
              </a:rPr>
              <a:t>شروع اولین اقدامات جهت</a:t>
            </a:r>
          </a:p>
          <a:p>
            <a:pPr algn="ctr"/>
            <a:r>
              <a:rPr lang="fa-IR" altLang="ko-KR" sz="1600" dirty="0">
                <a:cs typeface="B Roya" panose="00000400000000000000" pitchFamily="2" charset="-78"/>
              </a:rPr>
              <a:t>توسعه کارت هوشمند برای</a:t>
            </a:r>
          </a:p>
          <a:p>
            <a:pPr algn="ctr"/>
            <a:r>
              <a:rPr lang="fa-IR" altLang="ko-KR" sz="1600" dirty="0" err="1">
                <a:cs typeface="B Roya" panose="00000400000000000000" pitchFamily="2" charset="-78"/>
              </a:rPr>
              <a:t>بانک‌ها</a:t>
            </a:r>
            <a:endParaRPr lang="ko-KR" altLang="en-US" sz="1600" dirty="0">
              <a:cs typeface="B Roya" panose="00000400000000000000" pitchFamily="2" charset="-78"/>
            </a:endParaRPr>
          </a:p>
        </p:txBody>
      </p:sp>
      <p:sp>
        <p:nvSpPr>
          <p:cNvPr id="22" name="TextBox 27">
            <a:extLst>
              <a:ext uri="{FF2B5EF4-FFF2-40B4-BE49-F238E27FC236}">
                <a16:creationId xmlns:a16="http://schemas.microsoft.com/office/drawing/2014/main" id="{DE3264D7-6B7D-4E4A-A5F8-5E2D6AF357ED}"/>
              </a:ext>
            </a:extLst>
          </p:cNvPr>
          <p:cNvSpPr txBox="1"/>
          <p:nvPr/>
        </p:nvSpPr>
        <p:spPr>
          <a:xfrm>
            <a:off x="712571" y="2542557"/>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6"/>
                </a:solidFill>
                <a:cs typeface="B Roya" panose="00000400000000000000" pitchFamily="2" charset="-78"/>
              </a:rPr>
              <a:t>۱۹۷۶</a:t>
            </a:r>
            <a:endParaRPr lang="ko-KR" altLang="en-US" sz="2800" b="1" dirty="0">
              <a:solidFill>
                <a:schemeClr val="accent6"/>
              </a:solidFill>
              <a:cs typeface="B Roya" panose="00000400000000000000" pitchFamily="2" charset="-78"/>
            </a:endParaRPr>
          </a:p>
        </p:txBody>
      </p:sp>
      <p:sp>
        <p:nvSpPr>
          <p:cNvPr id="23" name="TextBox 29">
            <a:extLst>
              <a:ext uri="{FF2B5EF4-FFF2-40B4-BE49-F238E27FC236}">
                <a16:creationId xmlns:a16="http://schemas.microsoft.com/office/drawing/2014/main" id="{8595DD87-6262-4AF8-B381-8D7865AAC4E9}"/>
              </a:ext>
            </a:extLst>
          </p:cNvPr>
          <p:cNvSpPr txBox="1"/>
          <p:nvPr/>
        </p:nvSpPr>
        <p:spPr>
          <a:xfrm>
            <a:off x="4322955" y="2961803"/>
            <a:ext cx="237893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cs typeface="B Roya" panose="00000400000000000000" pitchFamily="2" charset="-78"/>
              </a:rPr>
              <a:t>عرضه اولین نسل از</a:t>
            </a:r>
          </a:p>
          <a:p>
            <a:pPr algn="ctr"/>
            <a:r>
              <a:rPr lang="fa-IR" altLang="ko-KR" sz="1600" dirty="0">
                <a:cs typeface="B Roya" panose="00000400000000000000" pitchFamily="2" charset="-78"/>
              </a:rPr>
              <a:t> سیم کارت ها</a:t>
            </a:r>
            <a:endParaRPr lang="ko-KR" altLang="en-US" sz="1600" dirty="0">
              <a:cs typeface="B Roya" panose="00000400000000000000" pitchFamily="2" charset="-78"/>
            </a:endParaRPr>
          </a:p>
        </p:txBody>
      </p:sp>
      <p:sp>
        <p:nvSpPr>
          <p:cNvPr id="24" name="TextBox 30">
            <a:extLst>
              <a:ext uri="{FF2B5EF4-FFF2-40B4-BE49-F238E27FC236}">
                <a16:creationId xmlns:a16="http://schemas.microsoft.com/office/drawing/2014/main" id="{912C8869-8E5F-4D36-BFF6-9FDEE89D0B4D}"/>
              </a:ext>
            </a:extLst>
          </p:cNvPr>
          <p:cNvSpPr txBox="1"/>
          <p:nvPr/>
        </p:nvSpPr>
        <p:spPr>
          <a:xfrm>
            <a:off x="4322955" y="2542557"/>
            <a:ext cx="2378934" cy="523220"/>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1"/>
                </a:solidFill>
                <a:cs typeface="B Roya" panose="00000400000000000000" pitchFamily="2" charset="-78"/>
              </a:rPr>
              <a:t>۱۹۹۵</a:t>
            </a:r>
            <a:endParaRPr lang="ko-KR" altLang="en-US" sz="2800" b="1" dirty="0">
              <a:solidFill>
                <a:schemeClr val="accent1"/>
              </a:solidFill>
              <a:cs typeface="B Roya" panose="00000400000000000000" pitchFamily="2" charset="-78"/>
            </a:endParaRPr>
          </a:p>
        </p:txBody>
      </p:sp>
      <p:sp>
        <p:nvSpPr>
          <p:cNvPr id="25" name="TextBox 32">
            <a:extLst>
              <a:ext uri="{FF2B5EF4-FFF2-40B4-BE49-F238E27FC236}">
                <a16:creationId xmlns:a16="http://schemas.microsoft.com/office/drawing/2014/main" id="{7D2542B7-89A1-4EB5-8547-B5ED48EF7F0C}"/>
              </a:ext>
            </a:extLst>
          </p:cNvPr>
          <p:cNvSpPr txBox="1"/>
          <p:nvPr/>
        </p:nvSpPr>
        <p:spPr>
          <a:xfrm>
            <a:off x="7933347" y="2961803"/>
            <a:ext cx="237893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solidFill>
                  <a:schemeClr val="tx1">
                    <a:lumMod val="75000"/>
                    <a:lumOff val="25000"/>
                  </a:schemeClr>
                </a:solidFill>
                <a:cs typeface="B Roya" panose="00000400000000000000" pitchFamily="2" charset="-78"/>
              </a:rPr>
              <a:t>صدور اولین کارت ملی هوشمند</a:t>
            </a:r>
          </a:p>
          <a:p>
            <a:pPr algn="ctr"/>
            <a:r>
              <a:rPr lang="fa-IR" altLang="ko-KR" sz="1600" dirty="0">
                <a:solidFill>
                  <a:schemeClr val="tx1">
                    <a:lumMod val="75000"/>
                    <a:lumOff val="25000"/>
                  </a:schemeClr>
                </a:solidFill>
                <a:cs typeface="B Roya" panose="00000400000000000000" pitchFamily="2" charset="-78"/>
              </a:rPr>
              <a:t>در کشور فنلاند</a:t>
            </a:r>
            <a:endParaRPr lang="ko-KR" altLang="en-US" sz="1600" dirty="0">
              <a:solidFill>
                <a:schemeClr val="tx1">
                  <a:lumMod val="75000"/>
                  <a:lumOff val="25000"/>
                </a:schemeClr>
              </a:solidFill>
              <a:cs typeface="B Roya" panose="00000400000000000000" pitchFamily="2" charset="-78"/>
            </a:endParaRPr>
          </a:p>
        </p:txBody>
      </p:sp>
      <p:sp>
        <p:nvSpPr>
          <p:cNvPr id="26" name="TextBox 33">
            <a:extLst>
              <a:ext uri="{FF2B5EF4-FFF2-40B4-BE49-F238E27FC236}">
                <a16:creationId xmlns:a16="http://schemas.microsoft.com/office/drawing/2014/main" id="{AE8DAFA3-F626-4679-96F1-3ED95C0C099C}"/>
              </a:ext>
            </a:extLst>
          </p:cNvPr>
          <p:cNvSpPr txBox="1"/>
          <p:nvPr/>
        </p:nvSpPr>
        <p:spPr>
          <a:xfrm>
            <a:off x="7933347" y="2542557"/>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2"/>
                </a:solidFill>
                <a:cs typeface="B Roya" panose="00000400000000000000" pitchFamily="2" charset="-78"/>
              </a:rPr>
              <a:t>۱۹۹۹</a:t>
            </a:r>
            <a:endParaRPr lang="ko-KR" altLang="en-US" sz="2800" b="1" dirty="0">
              <a:solidFill>
                <a:schemeClr val="accent2"/>
              </a:solidFill>
              <a:cs typeface="B Roya" panose="00000400000000000000" pitchFamily="2" charset="-78"/>
            </a:endParaRPr>
          </a:p>
        </p:txBody>
      </p:sp>
      <p:sp>
        <p:nvSpPr>
          <p:cNvPr id="27" name="TextBox 35">
            <a:extLst>
              <a:ext uri="{FF2B5EF4-FFF2-40B4-BE49-F238E27FC236}">
                <a16:creationId xmlns:a16="http://schemas.microsoft.com/office/drawing/2014/main" id="{09EF1F2D-AD1E-4977-B77B-D87AE35488B0}"/>
              </a:ext>
            </a:extLst>
          </p:cNvPr>
          <p:cNvSpPr txBox="1"/>
          <p:nvPr/>
        </p:nvSpPr>
        <p:spPr>
          <a:xfrm>
            <a:off x="2534203" y="5222414"/>
            <a:ext cx="237893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solidFill>
                  <a:schemeClr val="tx1">
                    <a:lumMod val="75000"/>
                    <a:lumOff val="25000"/>
                  </a:schemeClr>
                </a:solidFill>
                <a:cs typeface="B Roya" panose="00000400000000000000" pitchFamily="2" charset="-78"/>
              </a:rPr>
              <a:t>عرضه سیم کارت های میکرو</a:t>
            </a:r>
            <a:endParaRPr lang="ko-KR" altLang="en-US" sz="1600" dirty="0">
              <a:solidFill>
                <a:schemeClr val="tx1">
                  <a:lumMod val="75000"/>
                  <a:lumOff val="25000"/>
                </a:schemeClr>
              </a:solidFill>
              <a:cs typeface="B Roya" panose="00000400000000000000" pitchFamily="2" charset="-78"/>
            </a:endParaRPr>
          </a:p>
        </p:txBody>
      </p:sp>
      <p:sp>
        <p:nvSpPr>
          <p:cNvPr id="28" name="TextBox 36">
            <a:extLst>
              <a:ext uri="{FF2B5EF4-FFF2-40B4-BE49-F238E27FC236}">
                <a16:creationId xmlns:a16="http://schemas.microsoft.com/office/drawing/2014/main" id="{62F2DA60-05E1-425F-87A8-2BDD142E252E}"/>
              </a:ext>
            </a:extLst>
          </p:cNvPr>
          <p:cNvSpPr txBox="1"/>
          <p:nvPr/>
        </p:nvSpPr>
        <p:spPr>
          <a:xfrm>
            <a:off x="2534203" y="4794379"/>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1">
                    <a:lumMod val="50000"/>
                  </a:schemeClr>
                </a:solidFill>
                <a:cs typeface="B Roya" panose="00000400000000000000" pitchFamily="2" charset="-78"/>
              </a:rPr>
              <a:t>۲۰۰۳</a:t>
            </a:r>
            <a:endParaRPr lang="ko-KR" altLang="en-US" sz="2800" b="1" dirty="0">
              <a:solidFill>
                <a:schemeClr val="accent1">
                  <a:lumMod val="50000"/>
                </a:schemeClr>
              </a:solidFill>
              <a:cs typeface="B Roya" panose="00000400000000000000" pitchFamily="2" charset="-78"/>
            </a:endParaRPr>
          </a:p>
        </p:txBody>
      </p:sp>
      <p:sp>
        <p:nvSpPr>
          <p:cNvPr id="29" name="TextBox 38">
            <a:extLst>
              <a:ext uri="{FF2B5EF4-FFF2-40B4-BE49-F238E27FC236}">
                <a16:creationId xmlns:a16="http://schemas.microsoft.com/office/drawing/2014/main" id="{2321270C-C6FE-4862-8A2E-9D7220741211}"/>
              </a:ext>
            </a:extLst>
          </p:cNvPr>
          <p:cNvSpPr txBox="1"/>
          <p:nvPr/>
        </p:nvSpPr>
        <p:spPr>
          <a:xfrm>
            <a:off x="6188837" y="5222414"/>
            <a:ext cx="2378934"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altLang="ko-KR" sz="1600" dirty="0">
                <a:solidFill>
                  <a:schemeClr val="tx1">
                    <a:lumMod val="75000"/>
                    <a:lumOff val="25000"/>
                  </a:schemeClr>
                </a:solidFill>
                <a:cs typeface="B Roya" panose="00000400000000000000" pitchFamily="2" charset="-78"/>
              </a:rPr>
              <a:t>صدور مجوز از طرف وزارت دفاع آمریکا برای به کارگیری کارت هوشمند در احراز هویت پرسنل نظامی (</a:t>
            </a:r>
            <a:r>
              <a:rPr lang="en-US" altLang="ko-KR" sz="1600" dirty="0">
                <a:solidFill>
                  <a:schemeClr val="tx1">
                    <a:lumMod val="75000"/>
                    <a:lumOff val="25000"/>
                  </a:schemeClr>
                </a:solidFill>
                <a:cs typeface="B Roya" panose="00000400000000000000" pitchFamily="2" charset="-78"/>
              </a:rPr>
              <a:t>CAC</a:t>
            </a:r>
            <a:r>
              <a:rPr lang="fa-IR" altLang="ko-KR" sz="1600" dirty="0">
                <a:solidFill>
                  <a:schemeClr val="tx1">
                    <a:lumMod val="75000"/>
                    <a:lumOff val="25000"/>
                  </a:schemeClr>
                </a:solidFill>
                <a:cs typeface="B Roya" panose="00000400000000000000" pitchFamily="2" charset="-78"/>
              </a:rPr>
              <a:t>)</a:t>
            </a:r>
            <a:endParaRPr lang="ko-KR" altLang="en-US" sz="1600" dirty="0">
              <a:solidFill>
                <a:schemeClr val="tx1">
                  <a:lumMod val="75000"/>
                  <a:lumOff val="25000"/>
                </a:schemeClr>
              </a:solidFill>
              <a:cs typeface="B Roya" panose="00000400000000000000" pitchFamily="2" charset="-78"/>
            </a:endParaRPr>
          </a:p>
        </p:txBody>
      </p:sp>
      <p:sp>
        <p:nvSpPr>
          <p:cNvPr id="30" name="TextBox 39">
            <a:extLst>
              <a:ext uri="{FF2B5EF4-FFF2-40B4-BE49-F238E27FC236}">
                <a16:creationId xmlns:a16="http://schemas.microsoft.com/office/drawing/2014/main" id="{851D11C8-8299-4567-A5D7-E35F25F0DDF4}"/>
              </a:ext>
            </a:extLst>
          </p:cNvPr>
          <p:cNvSpPr txBox="1"/>
          <p:nvPr/>
        </p:nvSpPr>
        <p:spPr>
          <a:xfrm>
            <a:off x="6190553" y="4794379"/>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rgbClr val="7F6000"/>
                </a:solidFill>
                <a:cs typeface="B Roya" panose="00000400000000000000" pitchFamily="2" charset="-78"/>
              </a:rPr>
              <a:t>۲۰۰۱</a:t>
            </a:r>
            <a:endParaRPr lang="ko-KR" altLang="en-US" sz="2800" b="1" dirty="0">
              <a:solidFill>
                <a:srgbClr val="7F6000"/>
              </a:solidFill>
              <a:cs typeface="B Roya" panose="00000400000000000000" pitchFamily="2" charset="-78"/>
            </a:endParaRPr>
          </a:p>
        </p:txBody>
      </p:sp>
      <p:sp>
        <p:nvSpPr>
          <p:cNvPr id="31" name="Oval 30">
            <a:extLst>
              <a:ext uri="{FF2B5EF4-FFF2-40B4-BE49-F238E27FC236}">
                <a16:creationId xmlns:a16="http://schemas.microsoft.com/office/drawing/2014/main" id="{5ACC28A3-61EC-4DA1-B8FB-6BBA12F843C9}"/>
              </a:ext>
            </a:extLst>
          </p:cNvPr>
          <p:cNvSpPr/>
          <p:nvPr/>
        </p:nvSpPr>
        <p:spPr>
          <a:xfrm>
            <a:off x="1591600" y="1795190"/>
            <a:ext cx="637398" cy="637398"/>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32" name="Oval 31">
            <a:extLst>
              <a:ext uri="{FF2B5EF4-FFF2-40B4-BE49-F238E27FC236}">
                <a16:creationId xmlns:a16="http://schemas.microsoft.com/office/drawing/2014/main" id="{8610EE0D-8B6D-4623-858C-FB810BD6B824}"/>
              </a:ext>
            </a:extLst>
          </p:cNvPr>
          <p:cNvSpPr/>
          <p:nvPr/>
        </p:nvSpPr>
        <p:spPr>
          <a:xfrm>
            <a:off x="5211306" y="1795190"/>
            <a:ext cx="637398" cy="63739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33" name="Oval 32">
            <a:extLst>
              <a:ext uri="{FF2B5EF4-FFF2-40B4-BE49-F238E27FC236}">
                <a16:creationId xmlns:a16="http://schemas.microsoft.com/office/drawing/2014/main" id="{6F72AF3E-3450-43A0-A0F0-3D5BFA87E688}"/>
              </a:ext>
            </a:extLst>
          </p:cNvPr>
          <p:cNvSpPr/>
          <p:nvPr/>
        </p:nvSpPr>
        <p:spPr>
          <a:xfrm>
            <a:off x="8799240" y="1795190"/>
            <a:ext cx="637398" cy="63739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35" name="Oval 34">
            <a:extLst>
              <a:ext uri="{FF2B5EF4-FFF2-40B4-BE49-F238E27FC236}">
                <a16:creationId xmlns:a16="http://schemas.microsoft.com/office/drawing/2014/main" id="{C2E06044-79E3-4EEE-83D1-88F1DE0088FF}"/>
              </a:ext>
            </a:extLst>
          </p:cNvPr>
          <p:cNvSpPr/>
          <p:nvPr/>
        </p:nvSpPr>
        <p:spPr>
          <a:xfrm>
            <a:off x="7042020" y="4066018"/>
            <a:ext cx="637398" cy="637398"/>
          </a:xfrm>
          <a:prstGeom prst="ellipse">
            <a:avLst/>
          </a:prstGeom>
          <a:solidFill>
            <a:schemeClr val="bg1"/>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pic>
        <p:nvPicPr>
          <p:cNvPr id="5" name="Graphic 4" descr="Credit card">
            <a:extLst>
              <a:ext uri="{FF2B5EF4-FFF2-40B4-BE49-F238E27FC236}">
                <a16:creationId xmlns:a16="http://schemas.microsoft.com/office/drawing/2014/main" id="{97D96CE4-FF8C-4A11-974C-1CF96641C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0812" y="1896353"/>
            <a:ext cx="442452" cy="442452"/>
          </a:xfrm>
          <a:prstGeom prst="rect">
            <a:avLst/>
          </a:prstGeom>
        </p:spPr>
      </p:pic>
      <p:pic>
        <p:nvPicPr>
          <p:cNvPr id="53" name="Graphic 52" descr="Credit card">
            <a:extLst>
              <a:ext uri="{FF2B5EF4-FFF2-40B4-BE49-F238E27FC236}">
                <a16:creationId xmlns:a16="http://schemas.microsoft.com/office/drawing/2014/main" id="{D1E66306-970B-469F-B795-6A8B8E338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04019" y="1890482"/>
            <a:ext cx="442452" cy="442452"/>
          </a:xfrm>
          <a:prstGeom prst="rect">
            <a:avLst/>
          </a:prstGeom>
        </p:spPr>
      </p:pic>
      <p:pic>
        <p:nvPicPr>
          <p:cNvPr id="56" name="Graphic 55" descr="Credit card">
            <a:extLst>
              <a:ext uri="{FF2B5EF4-FFF2-40B4-BE49-F238E27FC236}">
                <a16:creationId xmlns:a16="http://schemas.microsoft.com/office/drawing/2014/main" id="{E4F0B407-FC93-4C1F-8BC5-3AF3B29B6A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02928" y="1881363"/>
            <a:ext cx="442452" cy="442452"/>
          </a:xfrm>
          <a:prstGeom prst="rect">
            <a:avLst/>
          </a:prstGeom>
        </p:spPr>
      </p:pic>
      <p:sp>
        <p:nvSpPr>
          <p:cNvPr id="34" name="Oval 33">
            <a:extLst>
              <a:ext uri="{FF2B5EF4-FFF2-40B4-BE49-F238E27FC236}">
                <a16:creationId xmlns:a16="http://schemas.microsoft.com/office/drawing/2014/main" id="{34CFCCFD-0537-4C06-B49B-A500C0615CE2}"/>
              </a:ext>
            </a:extLst>
          </p:cNvPr>
          <p:cNvSpPr/>
          <p:nvPr/>
        </p:nvSpPr>
        <p:spPr>
          <a:xfrm>
            <a:off x="3422554" y="4066018"/>
            <a:ext cx="637398" cy="637398"/>
          </a:xfrm>
          <a:prstGeom prst="ellipse">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pic>
        <p:nvPicPr>
          <p:cNvPr id="57" name="Graphic 56" descr="Credit card">
            <a:extLst>
              <a:ext uri="{FF2B5EF4-FFF2-40B4-BE49-F238E27FC236}">
                <a16:creationId xmlns:a16="http://schemas.microsoft.com/office/drawing/2014/main" id="{EBE797F4-DD60-4C37-8817-115F034338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35806" y="4167180"/>
            <a:ext cx="442452" cy="442452"/>
          </a:xfrm>
          <a:prstGeom prst="rect">
            <a:avLst/>
          </a:prstGeom>
        </p:spPr>
      </p:pic>
      <p:pic>
        <p:nvPicPr>
          <p:cNvPr id="58" name="Graphic 57" descr="Credit card">
            <a:extLst>
              <a:ext uri="{FF2B5EF4-FFF2-40B4-BE49-F238E27FC236}">
                <a16:creationId xmlns:a16="http://schemas.microsoft.com/office/drawing/2014/main" id="{23597878-153C-4D41-AD28-E37F7A8839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516340" y="4159806"/>
            <a:ext cx="442452" cy="442452"/>
          </a:xfrm>
          <a:prstGeom prst="rect">
            <a:avLst/>
          </a:prstGeom>
        </p:spPr>
      </p:pic>
      <p:grpSp>
        <p:nvGrpSpPr>
          <p:cNvPr id="72" name="Group 71">
            <a:extLst>
              <a:ext uri="{FF2B5EF4-FFF2-40B4-BE49-F238E27FC236}">
                <a16:creationId xmlns:a16="http://schemas.microsoft.com/office/drawing/2014/main" id="{44BCF9D2-D71D-41A8-AF20-6F308F094903}"/>
              </a:ext>
            </a:extLst>
          </p:cNvPr>
          <p:cNvGrpSpPr/>
          <p:nvPr/>
        </p:nvGrpSpPr>
        <p:grpSpPr>
          <a:xfrm rot="10800000">
            <a:off x="1737879" y="4167180"/>
            <a:ext cx="435077" cy="435077"/>
            <a:chOff x="1547664" y="3147814"/>
            <a:chExt cx="720080" cy="720080"/>
          </a:xfrm>
        </p:grpSpPr>
        <p:sp>
          <p:nvSpPr>
            <p:cNvPr id="73" name="Oval 72">
              <a:extLst>
                <a:ext uri="{FF2B5EF4-FFF2-40B4-BE49-F238E27FC236}">
                  <a16:creationId xmlns:a16="http://schemas.microsoft.com/office/drawing/2014/main" id="{616AE096-0E48-41DB-9828-7F7612C92180}"/>
                </a:ext>
              </a:extLst>
            </p:cNvPr>
            <p:cNvSpPr/>
            <p:nvPr/>
          </p:nvSpPr>
          <p:spPr>
            <a:xfrm>
              <a:off x="1547664" y="3147814"/>
              <a:ext cx="720080" cy="72008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74" name="Chevron 56">
              <a:extLst>
                <a:ext uri="{FF2B5EF4-FFF2-40B4-BE49-F238E27FC236}">
                  <a16:creationId xmlns:a16="http://schemas.microsoft.com/office/drawing/2014/main" id="{B36F8BA8-D3B8-4EBD-B199-745196D6E2A9}"/>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sp>
        <p:nvSpPr>
          <p:cNvPr id="82" name="CustomShape 8">
            <a:extLst>
              <a:ext uri="{FF2B5EF4-FFF2-40B4-BE49-F238E27FC236}">
                <a16:creationId xmlns:a16="http://schemas.microsoft.com/office/drawing/2014/main" id="{DEA53DD3-2E83-4000-B2B6-D140E81525A1}"/>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83" name="CustomShape 10">
            <a:extLst>
              <a:ext uri="{FF2B5EF4-FFF2-40B4-BE49-F238E27FC236}">
                <a16:creationId xmlns:a16="http://schemas.microsoft.com/office/drawing/2014/main" id="{F1512D6D-E7A4-4E77-9C96-DF5D543CA9AC}"/>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84" name="CustomShape 12">
            <a:extLst>
              <a:ext uri="{FF2B5EF4-FFF2-40B4-BE49-F238E27FC236}">
                <a16:creationId xmlns:a16="http://schemas.microsoft.com/office/drawing/2014/main" id="{DCF43BFC-9531-4529-B866-6D44FF1C99C4}"/>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85" name="CustomShape 14">
            <a:extLst>
              <a:ext uri="{FF2B5EF4-FFF2-40B4-BE49-F238E27FC236}">
                <a16:creationId xmlns:a16="http://schemas.microsoft.com/office/drawing/2014/main" id="{7CE96E98-BE90-4465-815D-B0C5A0D96A38}"/>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86" name="CustomShape 9">
            <a:extLst>
              <a:ext uri="{FF2B5EF4-FFF2-40B4-BE49-F238E27FC236}">
                <a16:creationId xmlns:a16="http://schemas.microsoft.com/office/drawing/2014/main" id="{8B52BD3A-65F7-417C-BE22-2A3DA8D996F8}"/>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87" name="CustomShape 12">
            <a:extLst>
              <a:ext uri="{FF2B5EF4-FFF2-40B4-BE49-F238E27FC236}">
                <a16:creationId xmlns:a16="http://schemas.microsoft.com/office/drawing/2014/main" id="{9C876AC1-A7DD-438F-87DB-85C237116FA9}"/>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88" name="CustomShape 9">
            <a:extLst>
              <a:ext uri="{FF2B5EF4-FFF2-40B4-BE49-F238E27FC236}">
                <a16:creationId xmlns:a16="http://schemas.microsoft.com/office/drawing/2014/main" id="{369341B0-A98C-4FF6-B08E-5A8D1BC40FF4}"/>
              </a:ext>
            </a:extLst>
          </p:cNvPr>
          <p:cNvSpPr/>
          <p:nvPr/>
        </p:nvSpPr>
        <p:spPr>
          <a:xfrm>
            <a:off x="2540653"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89" name="Slide Number Placeholder 88">
            <a:extLst>
              <a:ext uri="{FF2B5EF4-FFF2-40B4-BE49-F238E27FC236}">
                <a16:creationId xmlns:a16="http://schemas.microsoft.com/office/drawing/2014/main" id="{2ADE135B-82AC-4DCF-BDF7-70AC4D14AF3A}"/>
              </a:ext>
            </a:extLst>
          </p:cNvPr>
          <p:cNvSpPr>
            <a:spLocks noGrp="1"/>
          </p:cNvSpPr>
          <p:nvPr>
            <p:ph type="sldNum" sz="quarter" idx="11"/>
          </p:nvPr>
        </p:nvSpPr>
        <p:spPr/>
        <p:txBody>
          <a:bodyPr/>
          <a:lstStyle/>
          <a:p>
            <a:r>
              <a:rPr lang="fa-IR" dirty="0"/>
              <a:t>۵</a:t>
            </a:r>
            <a:endParaRPr lang="en-US" dirty="0"/>
          </a:p>
        </p:txBody>
      </p:sp>
    </p:spTree>
    <p:extLst>
      <p:ext uri="{BB962C8B-B14F-4D97-AF65-F5344CB8AC3E}">
        <p14:creationId xmlns:p14="http://schemas.microsoft.com/office/powerpoint/2010/main" val="307868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00"/>
                                        <p:tgtEl>
                                          <p:spTgt spid="26"/>
                                        </p:tgtEl>
                                      </p:cBhvr>
                                    </p:animEffect>
                                    <p:anim calcmode="lin" valueType="num">
                                      <p:cBhvr>
                                        <p:cTn id="52" dur="1000" fill="hold"/>
                                        <p:tgtEl>
                                          <p:spTgt spid="26"/>
                                        </p:tgtEl>
                                        <p:attrNameLst>
                                          <p:attrName>ppt_x</p:attrName>
                                        </p:attrNameLst>
                                      </p:cBhvr>
                                      <p:tavLst>
                                        <p:tav tm="0">
                                          <p:val>
                                            <p:strVal val="#ppt_x"/>
                                          </p:val>
                                        </p:tav>
                                        <p:tav tm="100000">
                                          <p:val>
                                            <p:strVal val="#ppt_x"/>
                                          </p:val>
                                        </p:tav>
                                      </p:tavLst>
                                    </p:anim>
                                    <p:anim calcmode="lin" valueType="num">
                                      <p:cBhvr>
                                        <p:cTn id="53" dur="1000" fill="hold"/>
                                        <p:tgtEl>
                                          <p:spTgt spid="2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par>
                                <p:cTn id="78" presetID="10" presetClass="entr" presetSubtype="0" fill="hold"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par>
                                <p:cTn id="95" presetID="10"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1" grpId="0" animBg="1"/>
      <p:bldP spid="32" grpId="0" animBg="1"/>
      <p:bldP spid="33" grpId="0" animBg="1"/>
      <p:bldP spid="35"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تاریخچه کارت هوشمند (ادامه)</a:t>
            </a:r>
            <a:endParaRPr lang="en-US" sz="4000" dirty="0">
              <a:solidFill>
                <a:schemeClr val="bg1"/>
              </a:solidFill>
              <a:cs typeface="B Roya" panose="00000400000000000000" pitchFamily="2" charset="-78"/>
            </a:endParaRPr>
          </a:p>
        </p:txBody>
      </p:sp>
      <p:grpSp>
        <p:nvGrpSpPr>
          <p:cNvPr id="13" name="Group 12">
            <a:extLst>
              <a:ext uri="{FF2B5EF4-FFF2-40B4-BE49-F238E27FC236}">
                <a16:creationId xmlns:a16="http://schemas.microsoft.com/office/drawing/2014/main" id="{4AB08660-2ABB-4458-96EC-0B2A620CF61B}"/>
              </a:ext>
            </a:extLst>
          </p:cNvPr>
          <p:cNvGrpSpPr/>
          <p:nvPr/>
        </p:nvGrpSpPr>
        <p:grpSpPr>
          <a:xfrm>
            <a:off x="-408142" y="3233601"/>
            <a:ext cx="11006830" cy="118710"/>
            <a:chOff x="-1277020" y="1755670"/>
            <a:chExt cx="8457079" cy="91211"/>
          </a:xfrm>
          <a:solidFill>
            <a:schemeClr val="accent6"/>
          </a:solidFill>
        </p:grpSpPr>
        <p:sp>
          <p:nvSpPr>
            <p:cNvPr id="50" name="Rectangle 49">
              <a:extLst>
                <a:ext uri="{FF2B5EF4-FFF2-40B4-BE49-F238E27FC236}">
                  <a16:creationId xmlns:a16="http://schemas.microsoft.com/office/drawing/2014/main" id="{FB190ED3-B18E-4B36-9D8A-ACA3ABB90FF9}"/>
                </a:ext>
              </a:extLst>
            </p:cNvPr>
            <p:cNvSpPr/>
            <p:nvPr/>
          </p:nvSpPr>
          <p:spPr>
            <a:xfrm>
              <a:off x="1633635" y="1755670"/>
              <a:ext cx="5546424" cy="35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65" name="Rectangle 64">
              <a:extLst>
                <a:ext uri="{FF2B5EF4-FFF2-40B4-BE49-F238E27FC236}">
                  <a16:creationId xmlns:a16="http://schemas.microsoft.com/office/drawing/2014/main" id="{33130976-C3C4-488B-9B75-0796AE4CA309}"/>
                </a:ext>
              </a:extLst>
            </p:cNvPr>
            <p:cNvSpPr/>
            <p:nvPr/>
          </p:nvSpPr>
          <p:spPr>
            <a:xfrm>
              <a:off x="-395228" y="1786516"/>
              <a:ext cx="1566046" cy="603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0" name="Rectangle 39">
              <a:extLst>
                <a:ext uri="{FF2B5EF4-FFF2-40B4-BE49-F238E27FC236}">
                  <a16:creationId xmlns:a16="http://schemas.microsoft.com/office/drawing/2014/main" id="{BEFDF0DD-0F6C-4DE9-9501-672C6440983D}"/>
                </a:ext>
              </a:extLst>
            </p:cNvPr>
            <p:cNvSpPr/>
            <p:nvPr/>
          </p:nvSpPr>
          <p:spPr>
            <a:xfrm>
              <a:off x="-1277020" y="1786523"/>
              <a:ext cx="1566046" cy="603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15" name="Group 14">
            <a:extLst>
              <a:ext uri="{FF2B5EF4-FFF2-40B4-BE49-F238E27FC236}">
                <a16:creationId xmlns:a16="http://schemas.microsoft.com/office/drawing/2014/main" id="{846ADDA0-8002-4DE4-B24A-316D3E13A027}"/>
              </a:ext>
            </a:extLst>
          </p:cNvPr>
          <p:cNvGrpSpPr/>
          <p:nvPr/>
        </p:nvGrpSpPr>
        <p:grpSpPr>
          <a:xfrm>
            <a:off x="4685765" y="3058403"/>
            <a:ext cx="435077" cy="435077"/>
            <a:chOff x="1547664" y="3147814"/>
            <a:chExt cx="720080" cy="720080"/>
          </a:xfrm>
        </p:grpSpPr>
        <p:sp>
          <p:nvSpPr>
            <p:cNvPr id="47" name="Oval 46">
              <a:extLst>
                <a:ext uri="{FF2B5EF4-FFF2-40B4-BE49-F238E27FC236}">
                  <a16:creationId xmlns:a16="http://schemas.microsoft.com/office/drawing/2014/main" id="{4097E548-5743-4D07-9052-5766FF382FA8}"/>
                </a:ext>
              </a:extLst>
            </p:cNvPr>
            <p:cNvSpPr/>
            <p:nvPr/>
          </p:nvSpPr>
          <p:spPr>
            <a:xfrm>
              <a:off x="1547664" y="3147814"/>
              <a:ext cx="720080" cy="7200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8" name="Chevron 50">
              <a:extLst>
                <a:ext uri="{FF2B5EF4-FFF2-40B4-BE49-F238E27FC236}">
                  <a16:creationId xmlns:a16="http://schemas.microsoft.com/office/drawing/2014/main" id="{983D1925-76C6-4B96-8BBE-2DB6DBC6F439}"/>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grpSp>
        <p:nvGrpSpPr>
          <p:cNvPr id="18" name="Group 17">
            <a:extLst>
              <a:ext uri="{FF2B5EF4-FFF2-40B4-BE49-F238E27FC236}">
                <a16:creationId xmlns:a16="http://schemas.microsoft.com/office/drawing/2014/main" id="{CB469E06-2381-4736-81DE-CD893BB54B36}"/>
              </a:ext>
            </a:extLst>
          </p:cNvPr>
          <p:cNvGrpSpPr/>
          <p:nvPr/>
        </p:nvGrpSpPr>
        <p:grpSpPr>
          <a:xfrm>
            <a:off x="8305231" y="3058403"/>
            <a:ext cx="435077" cy="435077"/>
            <a:chOff x="1547664" y="3147814"/>
            <a:chExt cx="720080" cy="720080"/>
          </a:xfrm>
        </p:grpSpPr>
        <p:sp>
          <p:nvSpPr>
            <p:cNvPr id="45" name="Oval 44">
              <a:extLst>
                <a:ext uri="{FF2B5EF4-FFF2-40B4-BE49-F238E27FC236}">
                  <a16:creationId xmlns:a16="http://schemas.microsoft.com/office/drawing/2014/main" id="{E605D8AB-95E8-4DFE-B7FA-55438693A5AE}"/>
                </a:ext>
              </a:extLst>
            </p:cNvPr>
            <p:cNvSpPr/>
            <p:nvPr/>
          </p:nvSpPr>
          <p:spPr>
            <a:xfrm>
              <a:off x="1547664" y="3147814"/>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6" name="Chevron 53">
              <a:extLst>
                <a:ext uri="{FF2B5EF4-FFF2-40B4-BE49-F238E27FC236}">
                  <a16:creationId xmlns:a16="http://schemas.microsoft.com/office/drawing/2014/main" id="{E61BB4CA-29DB-4F28-B71A-566D35397CAA}"/>
                </a:ext>
              </a:extLst>
            </p:cNvPr>
            <p:cNvSpPr/>
            <p:nvPr/>
          </p:nvSpPr>
          <p:spPr>
            <a:xfrm>
              <a:off x="1741237" y="3312127"/>
              <a:ext cx="391455" cy="39145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bg1"/>
                </a:solidFill>
              </a:endParaRPr>
            </a:p>
          </p:txBody>
        </p:sp>
      </p:grpSp>
      <p:sp>
        <p:nvSpPr>
          <p:cNvPr id="21" name="TextBox 26">
            <a:extLst>
              <a:ext uri="{FF2B5EF4-FFF2-40B4-BE49-F238E27FC236}">
                <a16:creationId xmlns:a16="http://schemas.microsoft.com/office/drawing/2014/main" id="{C6A6AD8A-BE2E-48A1-AC57-2A58D515B796}"/>
              </a:ext>
            </a:extLst>
          </p:cNvPr>
          <p:cNvSpPr txBox="1"/>
          <p:nvPr/>
        </p:nvSpPr>
        <p:spPr>
          <a:xfrm>
            <a:off x="1837427" y="4123853"/>
            <a:ext cx="245332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cs typeface="B Roya" panose="00000400000000000000" pitchFamily="2" charset="-78"/>
              </a:rPr>
              <a:t>استفاده از اولین پاسپورت الکترونیکی منطبق با سازمان </a:t>
            </a:r>
            <a:r>
              <a:rPr lang="fa-IR" altLang="ko-KR" sz="1600" dirty="0" err="1">
                <a:cs typeface="B Roya" panose="00000400000000000000" pitchFamily="2" charset="-78"/>
              </a:rPr>
              <a:t>بین‌المللی</a:t>
            </a:r>
            <a:r>
              <a:rPr lang="fa-IR" altLang="ko-KR" sz="1600" dirty="0">
                <a:cs typeface="B Roya" panose="00000400000000000000" pitchFamily="2" charset="-78"/>
              </a:rPr>
              <a:t> </a:t>
            </a:r>
            <a:r>
              <a:rPr lang="fa-IR" altLang="ko-KR" sz="1600" dirty="0" err="1">
                <a:cs typeface="B Roya" panose="00000400000000000000" pitchFamily="2" charset="-78"/>
              </a:rPr>
              <a:t>هوانوردی</a:t>
            </a:r>
            <a:r>
              <a:rPr lang="fa-IR" altLang="ko-KR" sz="1600" dirty="0">
                <a:cs typeface="B Roya" panose="00000400000000000000" pitchFamily="2" charset="-78"/>
              </a:rPr>
              <a:t> غیر نظامی (</a:t>
            </a:r>
            <a:r>
              <a:rPr lang="fa-IR" altLang="ko-KR" sz="1600" dirty="0" err="1">
                <a:cs typeface="B Roya" panose="00000400000000000000" pitchFamily="2" charset="-78"/>
              </a:rPr>
              <a:t>ایکائو</a:t>
            </a:r>
            <a:r>
              <a:rPr lang="fa-IR" altLang="ko-KR" sz="1600" dirty="0">
                <a:cs typeface="B Roya" panose="00000400000000000000" pitchFamily="2" charset="-78"/>
              </a:rPr>
              <a:t>) در نروژ</a:t>
            </a:r>
            <a:endParaRPr lang="ko-KR" altLang="en-US" sz="1600" dirty="0">
              <a:cs typeface="B Roya" panose="00000400000000000000" pitchFamily="2" charset="-78"/>
            </a:endParaRPr>
          </a:p>
        </p:txBody>
      </p:sp>
      <p:sp>
        <p:nvSpPr>
          <p:cNvPr id="22" name="TextBox 27">
            <a:extLst>
              <a:ext uri="{FF2B5EF4-FFF2-40B4-BE49-F238E27FC236}">
                <a16:creationId xmlns:a16="http://schemas.microsoft.com/office/drawing/2014/main" id="{DE3264D7-6B7D-4E4A-A5F8-5E2D6AF357ED}"/>
              </a:ext>
            </a:extLst>
          </p:cNvPr>
          <p:cNvSpPr txBox="1"/>
          <p:nvPr/>
        </p:nvSpPr>
        <p:spPr>
          <a:xfrm>
            <a:off x="1874621" y="3704607"/>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6"/>
                </a:solidFill>
                <a:cs typeface="B Roya" panose="00000400000000000000" pitchFamily="2" charset="-78"/>
              </a:rPr>
              <a:t>۲۰۰۵</a:t>
            </a:r>
            <a:endParaRPr lang="ko-KR" altLang="en-US" sz="2800" b="1" dirty="0">
              <a:solidFill>
                <a:schemeClr val="accent6"/>
              </a:solidFill>
              <a:cs typeface="B Roya" panose="00000400000000000000" pitchFamily="2" charset="-78"/>
            </a:endParaRPr>
          </a:p>
        </p:txBody>
      </p:sp>
      <p:sp>
        <p:nvSpPr>
          <p:cNvPr id="23" name="TextBox 29">
            <a:extLst>
              <a:ext uri="{FF2B5EF4-FFF2-40B4-BE49-F238E27FC236}">
                <a16:creationId xmlns:a16="http://schemas.microsoft.com/office/drawing/2014/main" id="{8595DD87-6262-4AF8-B381-8D7865AAC4E9}"/>
              </a:ext>
            </a:extLst>
          </p:cNvPr>
          <p:cNvSpPr txBox="1"/>
          <p:nvPr/>
        </p:nvSpPr>
        <p:spPr>
          <a:xfrm>
            <a:off x="5485005" y="4123853"/>
            <a:ext cx="237893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1600" dirty="0">
                <a:cs typeface="B Roya" panose="00000400000000000000" pitchFamily="2" charset="-78"/>
              </a:rPr>
              <a:t>معرفی </a:t>
            </a:r>
            <a:r>
              <a:rPr lang="fa-IR" altLang="ko-KR" sz="1600" dirty="0" err="1">
                <a:cs typeface="B Roya" panose="00000400000000000000" pitchFamily="2" charset="-78"/>
              </a:rPr>
              <a:t>نانو</a:t>
            </a:r>
            <a:r>
              <a:rPr lang="fa-IR" altLang="ko-KR" sz="1600" dirty="0">
                <a:cs typeface="B Roya" panose="00000400000000000000" pitchFamily="2" charset="-78"/>
              </a:rPr>
              <a:t> سیم کارت ها</a:t>
            </a:r>
            <a:endParaRPr lang="ko-KR" altLang="en-US" sz="1600" dirty="0">
              <a:cs typeface="B Roya" panose="00000400000000000000" pitchFamily="2" charset="-78"/>
            </a:endParaRPr>
          </a:p>
        </p:txBody>
      </p:sp>
      <p:sp>
        <p:nvSpPr>
          <p:cNvPr id="24" name="TextBox 30">
            <a:extLst>
              <a:ext uri="{FF2B5EF4-FFF2-40B4-BE49-F238E27FC236}">
                <a16:creationId xmlns:a16="http://schemas.microsoft.com/office/drawing/2014/main" id="{912C8869-8E5F-4D36-BFF6-9FDEE89D0B4D}"/>
              </a:ext>
            </a:extLst>
          </p:cNvPr>
          <p:cNvSpPr txBox="1"/>
          <p:nvPr/>
        </p:nvSpPr>
        <p:spPr>
          <a:xfrm>
            <a:off x="5485005" y="3704607"/>
            <a:ext cx="2378934" cy="523220"/>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1"/>
                </a:solidFill>
                <a:cs typeface="B Roya" panose="00000400000000000000" pitchFamily="2" charset="-78"/>
              </a:rPr>
              <a:t>۲۰۱۲</a:t>
            </a:r>
            <a:endParaRPr lang="ko-KR" altLang="en-US" sz="2800" b="1" dirty="0">
              <a:solidFill>
                <a:schemeClr val="accent1"/>
              </a:solidFill>
              <a:cs typeface="B Roya" panose="00000400000000000000" pitchFamily="2" charset="-78"/>
            </a:endParaRPr>
          </a:p>
        </p:txBody>
      </p:sp>
      <p:sp>
        <p:nvSpPr>
          <p:cNvPr id="25" name="TextBox 32">
            <a:extLst>
              <a:ext uri="{FF2B5EF4-FFF2-40B4-BE49-F238E27FC236}">
                <a16:creationId xmlns:a16="http://schemas.microsoft.com/office/drawing/2014/main" id="{7D2542B7-89A1-4EB5-8547-B5ED48EF7F0C}"/>
              </a:ext>
            </a:extLst>
          </p:cNvPr>
          <p:cNvSpPr txBox="1"/>
          <p:nvPr/>
        </p:nvSpPr>
        <p:spPr>
          <a:xfrm>
            <a:off x="9095397" y="4123853"/>
            <a:ext cx="237893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altLang="ko-KR" sz="1600" dirty="0">
                <a:solidFill>
                  <a:schemeClr val="tx1">
                    <a:lumMod val="75000"/>
                    <a:lumOff val="25000"/>
                  </a:schemeClr>
                </a:solidFill>
                <a:cs typeface="B Roya" panose="00000400000000000000" pitchFamily="2" charset="-78"/>
              </a:rPr>
              <a:t>عرضه اولین ساعت هوشمند با سیم کارت ادغام شده (</a:t>
            </a:r>
            <a:r>
              <a:rPr lang="en-US" altLang="ko-KR" sz="1600" dirty="0" err="1">
                <a:solidFill>
                  <a:schemeClr val="tx1">
                    <a:lumMod val="75000"/>
                    <a:lumOff val="25000"/>
                  </a:schemeClr>
                </a:solidFill>
                <a:cs typeface="B Roya" panose="00000400000000000000" pitchFamily="2" charset="-78"/>
              </a:rPr>
              <a:t>eSIM</a:t>
            </a:r>
            <a:r>
              <a:rPr lang="fa-IR" altLang="ko-KR" sz="1600" dirty="0">
                <a:solidFill>
                  <a:schemeClr val="tx1">
                    <a:lumMod val="75000"/>
                    <a:lumOff val="25000"/>
                  </a:schemeClr>
                </a:solidFill>
                <a:cs typeface="B Roya" panose="00000400000000000000" pitchFamily="2" charset="-78"/>
              </a:rPr>
              <a:t>)</a:t>
            </a:r>
            <a:endParaRPr lang="ko-KR" altLang="en-US" sz="1600" dirty="0">
              <a:solidFill>
                <a:schemeClr val="tx1">
                  <a:lumMod val="75000"/>
                  <a:lumOff val="25000"/>
                </a:schemeClr>
              </a:solidFill>
              <a:cs typeface="B Roya" panose="00000400000000000000" pitchFamily="2" charset="-78"/>
            </a:endParaRPr>
          </a:p>
        </p:txBody>
      </p:sp>
      <p:sp>
        <p:nvSpPr>
          <p:cNvPr id="26" name="TextBox 33">
            <a:extLst>
              <a:ext uri="{FF2B5EF4-FFF2-40B4-BE49-F238E27FC236}">
                <a16:creationId xmlns:a16="http://schemas.microsoft.com/office/drawing/2014/main" id="{AE8DAFA3-F626-4679-96F1-3ED95C0C099C}"/>
              </a:ext>
            </a:extLst>
          </p:cNvPr>
          <p:cNvSpPr txBox="1"/>
          <p:nvPr/>
        </p:nvSpPr>
        <p:spPr>
          <a:xfrm>
            <a:off x="9095397" y="3704607"/>
            <a:ext cx="237893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altLang="ko-KR" sz="2800" b="1" dirty="0">
                <a:solidFill>
                  <a:schemeClr val="accent2"/>
                </a:solidFill>
                <a:cs typeface="B Roya" panose="00000400000000000000" pitchFamily="2" charset="-78"/>
              </a:rPr>
              <a:t>۲۰۱6</a:t>
            </a:r>
            <a:endParaRPr lang="ko-KR" altLang="en-US" sz="2800" b="1" dirty="0">
              <a:solidFill>
                <a:schemeClr val="accent2"/>
              </a:solidFill>
              <a:cs typeface="B Roya" panose="00000400000000000000" pitchFamily="2" charset="-78"/>
            </a:endParaRPr>
          </a:p>
        </p:txBody>
      </p:sp>
      <p:sp>
        <p:nvSpPr>
          <p:cNvPr id="31" name="Oval 30">
            <a:extLst>
              <a:ext uri="{FF2B5EF4-FFF2-40B4-BE49-F238E27FC236}">
                <a16:creationId xmlns:a16="http://schemas.microsoft.com/office/drawing/2014/main" id="{5ACC28A3-61EC-4DA1-B8FB-6BBA12F843C9}"/>
              </a:ext>
            </a:extLst>
          </p:cNvPr>
          <p:cNvSpPr/>
          <p:nvPr/>
        </p:nvSpPr>
        <p:spPr>
          <a:xfrm>
            <a:off x="2753650" y="2957240"/>
            <a:ext cx="637398" cy="637398"/>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32" name="Oval 31">
            <a:extLst>
              <a:ext uri="{FF2B5EF4-FFF2-40B4-BE49-F238E27FC236}">
                <a16:creationId xmlns:a16="http://schemas.microsoft.com/office/drawing/2014/main" id="{8610EE0D-8B6D-4623-858C-FB810BD6B824}"/>
              </a:ext>
            </a:extLst>
          </p:cNvPr>
          <p:cNvSpPr/>
          <p:nvPr/>
        </p:nvSpPr>
        <p:spPr>
          <a:xfrm>
            <a:off x="6373356" y="2957240"/>
            <a:ext cx="637398" cy="63739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33" name="Oval 32">
            <a:extLst>
              <a:ext uri="{FF2B5EF4-FFF2-40B4-BE49-F238E27FC236}">
                <a16:creationId xmlns:a16="http://schemas.microsoft.com/office/drawing/2014/main" id="{6F72AF3E-3450-43A0-A0F0-3D5BFA87E688}"/>
              </a:ext>
            </a:extLst>
          </p:cNvPr>
          <p:cNvSpPr/>
          <p:nvPr/>
        </p:nvSpPr>
        <p:spPr>
          <a:xfrm>
            <a:off x="9961290" y="2957240"/>
            <a:ext cx="637398" cy="63739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pic>
        <p:nvPicPr>
          <p:cNvPr id="5" name="Graphic 4" descr="Credit card">
            <a:extLst>
              <a:ext uri="{FF2B5EF4-FFF2-40B4-BE49-F238E27FC236}">
                <a16:creationId xmlns:a16="http://schemas.microsoft.com/office/drawing/2014/main" id="{97D96CE4-FF8C-4A11-974C-1CF96641C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2862" y="3058403"/>
            <a:ext cx="442452" cy="442452"/>
          </a:xfrm>
          <a:prstGeom prst="rect">
            <a:avLst/>
          </a:prstGeom>
        </p:spPr>
      </p:pic>
      <p:pic>
        <p:nvPicPr>
          <p:cNvPr id="53" name="Graphic 52" descr="Credit card">
            <a:extLst>
              <a:ext uri="{FF2B5EF4-FFF2-40B4-BE49-F238E27FC236}">
                <a16:creationId xmlns:a16="http://schemas.microsoft.com/office/drawing/2014/main" id="{D1E66306-970B-469F-B795-6A8B8E338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66069" y="3052532"/>
            <a:ext cx="442452" cy="442452"/>
          </a:xfrm>
          <a:prstGeom prst="rect">
            <a:avLst/>
          </a:prstGeom>
        </p:spPr>
      </p:pic>
      <p:pic>
        <p:nvPicPr>
          <p:cNvPr id="56" name="Graphic 55" descr="Credit card">
            <a:extLst>
              <a:ext uri="{FF2B5EF4-FFF2-40B4-BE49-F238E27FC236}">
                <a16:creationId xmlns:a16="http://schemas.microsoft.com/office/drawing/2014/main" id="{E4F0B407-FC93-4C1F-8BC5-3AF3B29B6A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64978" y="3043413"/>
            <a:ext cx="442452" cy="442452"/>
          </a:xfrm>
          <a:prstGeom prst="rect">
            <a:avLst/>
          </a:prstGeom>
        </p:spPr>
      </p:pic>
      <p:sp>
        <p:nvSpPr>
          <p:cNvPr id="52" name="CustomShape 8">
            <a:extLst>
              <a:ext uri="{FF2B5EF4-FFF2-40B4-BE49-F238E27FC236}">
                <a16:creationId xmlns:a16="http://schemas.microsoft.com/office/drawing/2014/main" id="{69F25D3C-F428-4242-B9C1-153BD8F44564}"/>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54" name="CustomShape 10">
            <a:extLst>
              <a:ext uri="{FF2B5EF4-FFF2-40B4-BE49-F238E27FC236}">
                <a16:creationId xmlns:a16="http://schemas.microsoft.com/office/drawing/2014/main" id="{A9259AA7-8AFC-409C-B49F-F49D52F11194}"/>
              </a:ext>
            </a:extLst>
          </p:cNvPr>
          <p:cNvSpPr/>
          <p:nvPr/>
        </p:nvSpPr>
        <p:spPr>
          <a:xfrm>
            <a:off x="4059787"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55" name="CustomShape 12">
            <a:extLst>
              <a:ext uri="{FF2B5EF4-FFF2-40B4-BE49-F238E27FC236}">
                <a16:creationId xmlns:a16="http://schemas.microsoft.com/office/drawing/2014/main" id="{8757BCA0-D0CE-4C13-9750-5598496FCDEA}"/>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59" name="CustomShape 14">
            <a:extLst>
              <a:ext uri="{FF2B5EF4-FFF2-40B4-BE49-F238E27FC236}">
                <a16:creationId xmlns:a16="http://schemas.microsoft.com/office/drawing/2014/main" id="{E747816A-70E5-4848-8E89-9596C228611E}"/>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60" name="CustomShape 9">
            <a:extLst>
              <a:ext uri="{FF2B5EF4-FFF2-40B4-BE49-F238E27FC236}">
                <a16:creationId xmlns:a16="http://schemas.microsoft.com/office/drawing/2014/main" id="{B22CEE7B-56DB-4711-AB38-A3EC05610AED}"/>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61" name="CustomShape 12">
            <a:extLst>
              <a:ext uri="{FF2B5EF4-FFF2-40B4-BE49-F238E27FC236}">
                <a16:creationId xmlns:a16="http://schemas.microsoft.com/office/drawing/2014/main" id="{08DDFE5D-8C15-4EE2-B2F3-6871EF26ED7C}"/>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62" name="CustomShape 9">
            <a:extLst>
              <a:ext uri="{FF2B5EF4-FFF2-40B4-BE49-F238E27FC236}">
                <a16:creationId xmlns:a16="http://schemas.microsoft.com/office/drawing/2014/main" id="{015558C9-B68E-4671-8D49-AE965159DB59}"/>
              </a:ext>
            </a:extLst>
          </p:cNvPr>
          <p:cNvSpPr/>
          <p:nvPr/>
        </p:nvSpPr>
        <p:spPr>
          <a:xfrm>
            <a:off x="2540653"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
        <p:nvSpPr>
          <p:cNvPr id="2" name="Slide Number Placeholder 1">
            <a:extLst>
              <a:ext uri="{FF2B5EF4-FFF2-40B4-BE49-F238E27FC236}">
                <a16:creationId xmlns:a16="http://schemas.microsoft.com/office/drawing/2014/main" id="{398378B9-A2C9-4807-BC9E-5128A96B87A7}"/>
              </a:ext>
            </a:extLst>
          </p:cNvPr>
          <p:cNvSpPr>
            <a:spLocks noGrp="1"/>
          </p:cNvSpPr>
          <p:nvPr>
            <p:ph type="sldNum" sz="quarter" idx="11"/>
          </p:nvPr>
        </p:nvSpPr>
        <p:spPr/>
        <p:txBody>
          <a:bodyPr/>
          <a:lstStyle/>
          <a:p>
            <a:r>
              <a:rPr lang="fa-IR" dirty="0"/>
              <a:t>۶</a:t>
            </a:r>
            <a:endParaRPr lang="en-US" dirty="0"/>
          </a:p>
        </p:txBody>
      </p:sp>
    </p:spTree>
    <p:extLst>
      <p:ext uri="{BB962C8B-B14F-4D97-AF65-F5344CB8AC3E}">
        <p14:creationId xmlns:p14="http://schemas.microsoft.com/office/powerpoint/2010/main" val="238692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1000"/>
                                        <p:tgtEl>
                                          <p:spTgt spid="56"/>
                                        </p:tgtEl>
                                      </p:cBhvr>
                                    </p:animEffect>
                                    <p:anim calcmode="lin" valueType="num">
                                      <p:cBhvr>
                                        <p:cTn id="28" dur="1000" fill="hold"/>
                                        <p:tgtEl>
                                          <p:spTgt spid="56"/>
                                        </p:tgtEl>
                                        <p:attrNameLst>
                                          <p:attrName>ppt_x</p:attrName>
                                        </p:attrNameLst>
                                      </p:cBhvr>
                                      <p:tavLst>
                                        <p:tav tm="0">
                                          <p:val>
                                            <p:strVal val="#ppt_x"/>
                                          </p:val>
                                        </p:tav>
                                        <p:tav tm="100000">
                                          <p:val>
                                            <p:strVal val="#ppt_x"/>
                                          </p:val>
                                        </p:tav>
                                      </p:tavLst>
                                    </p:anim>
                                    <p:anim calcmode="lin" valueType="num">
                                      <p:cBhvr>
                                        <p:cTn id="2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8C401-A49B-462D-AF5A-44A3E7342C6F}"/>
              </a:ext>
            </a:extLst>
          </p:cNvPr>
          <p:cNvSpPr>
            <a:spLocks noGrp="1"/>
          </p:cNvSpPr>
          <p:nvPr>
            <p:ph type="body" sz="quarter" idx="10"/>
          </p:nvPr>
        </p:nvSpPr>
        <p:spPr/>
        <p:txBody>
          <a:bodyPr>
            <a:normAutofit/>
          </a:bodyPr>
          <a:lstStyle/>
          <a:p>
            <a:pPr>
              <a:buClr>
                <a:schemeClr val="accent1"/>
              </a:buClr>
            </a:pPr>
            <a:r>
              <a:rPr lang="fa-IR" sz="3200" dirty="0"/>
              <a:t>تعریف کارت هوشمند:</a:t>
            </a:r>
          </a:p>
          <a:p>
            <a:pPr lvl="1"/>
            <a:endParaRPr lang="fa-IR" sz="3200" dirty="0"/>
          </a:p>
        </p:txBody>
      </p:sp>
      <p:sp>
        <p:nvSpPr>
          <p:cNvPr id="3" name="Slide Number Placeholder 2">
            <a:extLst>
              <a:ext uri="{FF2B5EF4-FFF2-40B4-BE49-F238E27FC236}">
                <a16:creationId xmlns:a16="http://schemas.microsoft.com/office/drawing/2014/main" id="{479AAAFE-918F-44A3-9525-08552E67678F}"/>
              </a:ext>
            </a:extLst>
          </p:cNvPr>
          <p:cNvSpPr>
            <a:spLocks noGrp="1"/>
          </p:cNvSpPr>
          <p:nvPr>
            <p:ph type="sldNum" sz="quarter" idx="11"/>
          </p:nvPr>
        </p:nvSpPr>
        <p:spPr/>
        <p:txBody>
          <a:bodyPr/>
          <a:lstStyle/>
          <a:p>
            <a:r>
              <a:rPr lang="fa-IR" dirty="0"/>
              <a:t>۷</a:t>
            </a:r>
            <a:endParaRPr lang="en-US" dirty="0"/>
          </a:p>
        </p:txBody>
      </p:sp>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کارت هوشمند</a:t>
            </a:r>
            <a:endParaRPr lang="en-US" sz="4000" dirty="0">
              <a:solidFill>
                <a:schemeClr val="bg1"/>
              </a:solidFill>
              <a:cs typeface="B Roya" panose="00000400000000000000" pitchFamily="2" charset="-78"/>
            </a:endParaRPr>
          </a:p>
        </p:txBody>
      </p:sp>
      <p:pic>
        <p:nvPicPr>
          <p:cNvPr id="14" name="Picture 13">
            <a:extLst>
              <a:ext uri="{FF2B5EF4-FFF2-40B4-BE49-F238E27FC236}">
                <a16:creationId xmlns:a16="http://schemas.microsoft.com/office/drawing/2014/main" id="{4534E558-92B8-412E-A023-52FAED20D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50" y="2091494"/>
            <a:ext cx="4735190" cy="3103635"/>
          </a:xfrm>
          <a:prstGeom prst="rect">
            <a:avLst/>
          </a:prstGeom>
        </p:spPr>
      </p:pic>
      <p:sp>
        <p:nvSpPr>
          <p:cNvPr id="18" name="AutoShape 2">
            <a:extLst>
              <a:ext uri="{FF2B5EF4-FFF2-40B4-BE49-F238E27FC236}">
                <a16:creationId xmlns:a16="http://schemas.microsoft.com/office/drawing/2014/main" id="{EEC8CF70-A39F-4698-A995-09FFF46B6C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8FCD0CA1-0064-493A-823E-0A38D33797B7}"/>
              </a:ext>
            </a:extLst>
          </p:cNvPr>
          <p:cNvSpPr/>
          <p:nvPr/>
        </p:nvSpPr>
        <p:spPr>
          <a:xfrm>
            <a:off x="5983744" y="2967335"/>
            <a:ext cx="529312"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t>
            </a:r>
          </a:p>
        </p:txBody>
      </p:sp>
      <p:sp>
        <p:nvSpPr>
          <p:cNvPr id="31" name="CustomShape 8">
            <a:extLst>
              <a:ext uri="{FF2B5EF4-FFF2-40B4-BE49-F238E27FC236}">
                <a16:creationId xmlns:a16="http://schemas.microsoft.com/office/drawing/2014/main" id="{1B9B30C5-203B-4B36-9E67-07840F9CCB72}"/>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32" name="CustomShape 10">
            <a:extLst>
              <a:ext uri="{FF2B5EF4-FFF2-40B4-BE49-F238E27FC236}">
                <a16:creationId xmlns:a16="http://schemas.microsoft.com/office/drawing/2014/main" id="{27F54D39-96F9-4A18-A521-7151FEF1F7B5}"/>
              </a:ext>
            </a:extLst>
          </p:cNvPr>
          <p:cNvSpPr/>
          <p:nvPr/>
        </p:nvSpPr>
        <p:spPr>
          <a:xfrm>
            <a:off x="4059787"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33" name="CustomShape 12">
            <a:extLst>
              <a:ext uri="{FF2B5EF4-FFF2-40B4-BE49-F238E27FC236}">
                <a16:creationId xmlns:a16="http://schemas.microsoft.com/office/drawing/2014/main" id="{8CA84CCD-9A3E-4E3B-8D6B-370EA40227A6}"/>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34" name="CustomShape 14">
            <a:extLst>
              <a:ext uri="{FF2B5EF4-FFF2-40B4-BE49-F238E27FC236}">
                <a16:creationId xmlns:a16="http://schemas.microsoft.com/office/drawing/2014/main" id="{004D7327-6F05-487B-8FE6-B0EF8B225A37}"/>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35" name="CustomShape 9">
            <a:extLst>
              <a:ext uri="{FF2B5EF4-FFF2-40B4-BE49-F238E27FC236}">
                <a16:creationId xmlns:a16="http://schemas.microsoft.com/office/drawing/2014/main" id="{689A0176-E039-41ED-96EE-F2AB250CC7E7}"/>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36" name="CustomShape 12">
            <a:extLst>
              <a:ext uri="{FF2B5EF4-FFF2-40B4-BE49-F238E27FC236}">
                <a16:creationId xmlns:a16="http://schemas.microsoft.com/office/drawing/2014/main" id="{B5ED4012-C9B7-4E5F-8D14-91DB43B412E0}"/>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37" name="CustomShape 9">
            <a:extLst>
              <a:ext uri="{FF2B5EF4-FFF2-40B4-BE49-F238E27FC236}">
                <a16:creationId xmlns:a16="http://schemas.microsoft.com/office/drawing/2014/main" id="{ED49C9DF-20DB-46D8-BF7C-855A7B59B1EA}"/>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267877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8C401-A49B-462D-AF5A-44A3E7342C6F}"/>
              </a:ext>
            </a:extLst>
          </p:cNvPr>
          <p:cNvSpPr>
            <a:spLocks noGrp="1"/>
          </p:cNvSpPr>
          <p:nvPr>
            <p:ph type="body" sz="quarter" idx="10"/>
          </p:nvPr>
        </p:nvSpPr>
        <p:spPr/>
        <p:txBody>
          <a:bodyPr>
            <a:normAutofit/>
          </a:bodyPr>
          <a:lstStyle/>
          <a:p>
            <a:pPr>
              <a:buClr>
                <a:schemeClr val="accent1"/>
              </a:buClr>
            </a:pPr>
            <a:r>
              <a:rPr lang="fa-IR" sz="3200" dirty="0"/>
              <a:t>تعریف کارت هوشمند:</a:t>
            </a:r>
          </a:p>
          <a:p>
            <a:pPr lvl="1"/>
            <a:endParaRPr lang="fa-IR" sz="3200" dirty="0"/>
          </a:p>
        </p:txBody>
      </p:sp>
      <p:sp>
        <p:nvSpPr>
          <p:cNvPr id="3" name="Slide Number Placeholder 2">
            <a:extLst>
              <a:ext uri="{FF2B5EF4-FFF2-40B4-BE49-F238E27FC236}">
                <a16:creationId xmlns:a16="http://schemas.microsoft.com/office/drawing/2014/main" id="{479AAAFE-918F-44A3-9525-08552E67678F}"/>
              </a:ext>
            </a:extLst>
          </p:cNvPr>
          <p:cNvSpPr>
            <a:spLocks noGrp="1"/>
          </p:cNvSpPr>
          <p:nvPr>
            <p:ph type="sldNum" sz="quarter" idx="11"/>
          </p:nvPr>
        </p:nvSpPr>
        <p:spPr/>
        <p:txBody>
          <a:bodyPr/>
          <a:lstStyle/>
          <a:p>
            <a:r>
              <a:rPr lang="fa-IR" dirty="0"/>
              <a:t>۸</a:t>
            </a:r>
            <a:endParaRPr lang="en-US" dirty="0"/>
          </a:p>
        </p:txBody>
      </p:sp>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کارت هوشمند</a:t>
            </a:r>
            <a:endParaRPr lang="en-US" sz="4000" dirty="0">
              <a:solidFill>
                <a:schemeClr val="bg1"/>
              </a:solidFill>
              <a:cs typeface="B Roya" panose="00000400000000000000" pitchFamily="2" charset="-78"/>
            </a:endParaRPr>
          </a:p>
        </p:txBody>
      </p:sp>
      <p:pic>
        <p:nvPicPr>
          <p:cNvPr id="14" name="Picture 13">
            <a:extLst>
              <a:ext uri="{FF2B5EF4-FFF2-40B4-BE49-F238E27FC236}">
                <a16:creationId xmlns:a16="http://schemas.microsoft.com/office/drawing/2014/main" id="{4534E558-92B8-412E-A023-52FAED20D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50" y="2091494"/>
            <a:ext cx="4735190" cy="3103635"/>
          </a:xfrm>
          <a:prstGeom prst="rect">
            <a:avLst/>
          </a:prstGeom>
        </p:spPr>
      </p:pic>
      <p:sp>
        <p:nvSpPr>
          <p:cNvPr id="18" name="AutoShape 2">
            <a:extLst>
              <a:ext uri="{FF2B5EF4-FFF2-40B4-BE49-F238E27FC236}">
                <a16:creationId xmlns:a16="http://schemas.microsoft.com/office/drawing/2014/main" id="{EEC8CF70-A39F-4698-A995-09FFF46B6C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DA94F5D7-CD46-4415-B811-3B0661348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480" y="3873324"/>
            <a:ext cx="4203292" cy="2365276"/>
          </a:xfrm>
          <a:prstGeom prst="rect">
            <a:avLst/>
          </a:prstGeom>
        </p:spPr>
      </p:pic>
      <p:sp>
        <p:nvSpPr>
          <p:cNvPr id="17" name="Rectangle 16">
            <a:extLst>
              <a:ext uri="{FF2B5EF4-FFF2-40B4-BE49-F238E27FC236}">
                <a16:creationId xmlns:a16="http://schemas.microsoft.com/office/drawing/2014/main" id="{A52EBAA1-8F3F-4FD9-8CA2-E422171B3864}"/>
              </a:ext>
            </a:extLst>
          </p:cNvPr>
          <p:cNvSpPr/>
          <p:nvPr/>
        </p:nvSpPr>
        <p:spPr>
          <a:xfrm>
            <a:off x="5983744" y="2967335"/>
            <a:ext cx="529312"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t>
            </a:r>
          </a:p>
        </p:txBody>
      </p:sp>
      <p:sp>
        <p:nvSpPr>
          <p:cNvPr id="16" name="CustomShape 8">
            <a:extLst>
              <a:ext uri="{FF2B5EF4-FFF2-40B4-BE49-F238E27FC236}">
                <a16:creationId xmlns:a16="http://schemas.microsoft.com/office/drawing/2014/main" id="{DB8C5C32-45AC-417B-BD5B-D729F827FCB7}"/>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9" name="CustomShape 10">
            <a:extLst>
              <a:ext uri="{FF2B5EF4-FFF2-40B4-BE49-F238E27FC236}">
                <a16:creationId xmlns:a16="http://schemas.microsoft.com/office/drawing/2014/main" id="{B258F429-BB1C-43CA-A021-00736C472C12}"/>
              </a:ext>
            </a:extLst>
          </p:cNvPr>
          <p:cNvSpPr/>
          <p:nvPr/>
        </p:nvSpPr>
        <p:spPr>
          <a:xfrm>
            <a:off x="4059787"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20" name="CustomShape 12">
            <a:extLst>
              <a:ext uri="{FF2B5EF4-FFF2-40B4-BE49-F238E27FC236}">
                <a16:creationId xmlns:a16="http://schemas.microsoft.com/office/drawing/2014/main" id="{17E51D5B-0E96-470F-A778-1C6C450FD54C}"/>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21" name="CustomShape 14">
            <a:extLst>
              <a:ext uri="{FF2B5EF4-FFF2-40B4-BE49-F238E27FC236}">
                <a16:creationId xmlns:a16="http://schemas.microsoft.com/office/drawing/2014/main" id="{7361EF46-5EC3-44E5-80F4-A048F97E3368}"/>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22" name="CustomShape 9">
            <a:extLst>
              <a:ext uri="{FF2B5EF4-FFF2-40B4-BE49-F238E27FC236}">
                <a16:creationId xmlns:a16="http://schemas.microsoft.com/office/drawing/2014/main" id="{864B2922-C50E-48B2-883C-569CE49C60A9}"/>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3" name="CustomShape 12">
            <a:extLst>
              <a:ext uri="{FF2B5EF4-FFF2-40B4-BE49-F238E27FC236}">
                <a16:creationId xmlns:a16="http://schemas.microsoft.com/office/drawing/2014/main" id="{B4834971-2C7E-4F1F-83E6-C45C58D8D4DE}"/>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24" name="CustomShape 9">
            <a:extLst>
              <a:ext uri="{FF2B5EF4-FFF2-40B4-BE49-F238E27FC236}">
                <a16:creationId xmlns:a16="http://schemas.microsoft.com/office/drawing/2014/main" id="{67D03C3F-3A28-4774-AAF9-0AED9A8D4D13}"/>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18501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50" presetClass="path" presetSubtype="0" accel="50000" decel="50000" fill="hold" nodeType="withEffect">
                                  <p:stCondLst>
                                    <p:cond delay="0"/>
                                  </p:stCondLst>
                                  <p:childTnLst>
                                    <p:animMotion origin="layout" path="M -2.29167E-6 1.48148E-6 L 0.04154 1.48148E-6 C 0.06029 1.48148E-6 0.08334 -0.06644 0.08334 -0.11991 L 0.08334 -0.23982 " pathEditMode="relative" rAng="0" ptsTypes="AAAA">
                                      <p:cBhvr>
                                        <p:cTn id="9" dur="2000" fill="hold"/>
                                        <p:tgtEl>
                                          <p:spTgt spid="15"/>
                                        </p:tgtEl>
                                        <p:attrNameLst>
                                          <p:attrName>ppt_x</p:attrName>
                                          <p:attrName>ppt_y</p:attrName>
                                        </p:attrNameLst>
                                      </p:cBhvr>
                                      <p:rCtr x="4167" y="-1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4F8C401-A49B-462D-AF5A-44A3E7342C6F}"/>
                  </a:ext>
                </a:extLst>
              </p:cNvPr>
              <p:cNvSpPr>
                <a:spLocks noGrp="1"/>
              </p:cNvSpPr>
              <p:nvPr>
                <p:ph type="body" sz="quarter" idx="10"/>
              </p:nvPr>
            </p:nvSpPr>
            <p:spPr>
              <a:xfrm>
                <a:off x="2680760" y="1719263"/>
                <a:ext cx="8763000" cy="3024188"/>
              </a:xfrm>
            </p:spPr>
            <p:txBody>
              <a:bodyPr>
                <a:normAutofit/>
              </a:bodyPr>
              <a:lstStyle/>
              <a:p>
                <a:pPr>
                  <a:buClr>
                    <a:schemeClr val="accent1"/>
                  </a:buClr>
                </a:pPr>
                <a:r>
                  <a:rPr lang="fa-IR" sz="3200" dirty="0"/>
                  <a:t>ویژگی‌‌های کارت «هوشمند»:</a:t>
                </a:r>
                <a:endParaRPr lang="en-US" sz="3200" dirty="0"/>
              </a:p>
              <a:p>
                <a:pPr lvl="1">
                  <a:buClr>
                    <a:schemeClr val="accent1"/>
                  </a:buClr>
                  <a:buFont typeface="Calibri" panose="020F0502020204030204" pitchFamily="34" charset="0"/>
                  <a:buChar char="‒"/>
                </a:pPr>
                <a:r>
                  <a:rPr lang="fa-IR" sz="2400" dirty="0" err="1"/>
                  <a:t>شناسه</a:t>
                </a:r>
                <a:r>
                  <a:rPr lang="fa-IR" sz="2400" dirty="0"/>
                  <a:t> منحصر به فرد</a:t>
                </a:r>
              </a:p>
              <a:p>
                <a:pPr lvl="1">
                  <a:buClr>
                    <a:schemeClr val="accent1"/>
                  </a:buClr>
                  <a:buFont typeface="Calibri" panose="020F0502020204030204" pitchFamily="34" charset="0"/>
                  <a:buChar char="‒"/>
                </a:pPr>
                <a:r>
                  <a:rPr lang="fa-IR" sz="2400" dirty="0"/>
                  <a:t>شرکت به صورت خودکار در </a:t>
                </a:r>
                <a:r>
                  <a:rPr lang="fa-IR" sz="2400" dirty="0" err="1"/>
                  <a:t>تراکنش</a:t>
                </a:r>
                <a:r>
                  <a:rPr lang="fa-IR" sz="2400" dirty="0"/>
                  <a:t> الکترونیکی</a:t>
                </a:r>
              </a:p>
              <a:p>
                <a:pPr lvl="1">
                  <a:buClr>
                    <a:schemeClr val="accent1"/>
                  </a:buClr>
                  <a:buFont typeface="Calibri" panose="020F0502020204030204" pitchFamily="34" charset="0"/>
                  <a:buChar char="‒"/>
                </a:pPr>
                <a:r>
                  <a:rPr lang="fa-IR" sz="2400" dirty="0"/>
                  <a:t>بالا بردن امنیت </a:t>
                </a:r>
                <a14:m>
                  <m:oMath xmlns:m="http://schemas.openxmlformats.org/officeDocument/2006/math">
                    <m:r>
                      <a:rPr lang="en-US" sz="2400" i="1">
                        <a:solidFill>
                          <a:srgbClr val="4472C4"/>
                        </a:solidFill>
                        <a:latin typeface="Cambria Math" panose="02040503050406030204" pitchFamily="18" charset="0"/>
                      </a:rPr>
                      <m:t>←</m:t>
                    </m:r>
                  </m:oMath>
                </a14:m>
                <a:r>
                  <a:rPr lang="fa-IR" sz="2400" dirty="0"/>
                  <a:t> دلیل اصلی استفاده از آن</a:t>
                </a:r>
              </a:p>
              <a:p>
                <a:pPr lvl="1">
                  <a:buClr>
                    <a:schemeClr val="accent1"/>
                  </a:buClr>
                  <a:buFont typeface="Calibri" panose="020F0502020204030204" pitchFamily="34" charset="0"/>
                  <a:buChar char="‒"/>
                </a:pPr>
                <a:r>
                  <a:rPr lang="fa-IR" sz="2400" dirty="0"/>
                  <a:t>عدم جعل شدن به سادگی</a:t>
                </a:r>
              </a:p>
              <a:p>
                <a:pPr lvl="1">
                  <a:buClr>
                    <a:schemeClr val="accent1"/>
                  </a:buClr>
                  <a:buFont typeface="Calibri" panose="020F0502020204030204" pitchFamily="34" charset="0"/>
                  <a:buChar char="‒"/>
                </a:pPr>
                <a:r>
                  <a:rPr lang="fa-IR" sz="2400" dirty="0"/>
                  <a:t>نگهداری داده به صورت امن و مطمئن</a:t>
                </a:r>
              </a:p>
              <a:p>
                <a:pPr lvl="1">
                  <a:buClr>
                    <a:schemeClr val="accent1"/>
                  </a:buClr>
                  <a:buFont typeface="Calibri" panose="020F0502020204030204" pitchFamily="34" charset="0"/>
                  <a:buChar char="‒"/>
                </a:pPr>
                <a:r>
                  <a:rPr lang="fa-IR" sz="2400" dirty="0"/>
                  <a:t>دارای قابلیت به کارگیری </a:t>
                </a:r>
                <a:r>
                  <a:rPr lang="fa-IR" sz="2400" dirty="0" err="1"/>
                  <a:t>الگوریتم‌ها</a:t>
                </a:r>
                <a:r>
                  <a:rPr lang="fa-IR" sz="2400" dirty="0"/>
                  <a:t> و توابع امنیتی متفاوت</a:t>
                </a:r>
              </a:p>
              <a:p>
                <a:pPr marL="457200" lvl="1" indent="0">
                  <a:buClr>
                    <a:schemeClr val="accent1"/>
                  </a:buClr>
                  <a:buNone/>
                </a:pPr>
                <a:endParaRPr lang="fa-IR" sz="2400" dirty="0"/>
              </a:p>
            </p:txBody>
          </p:sp>
        </mc:Choice>
        <mc:Fallback xmlns="">
          <p:sp>
            <p:nvSpPr>
              <p:cNvPr id="2" name="Text Placeholder 1">
                <a:extLst>
                  <a:ext uri="{FF2B5EF4-FFF2-40B4-BE49-F238E27FC236}">
                    <a16:creationId xmlns:a16="http://schemas.microsoft.com/office/drawing/2014/main" id="{44F8C401-A49B-462D-AF5A-44A3E7342C6F}"/>
                  </a:ext>
                </a:extLst>
              </p:cNvPr>
              <p:cNvSpPr>
                <a:spLocks noGrp="1" noRot="1" noChangeAspect="1" noMove="1" noResize="1" noEditPoints="1" noAdjustHandles="1" noChangeArrowheads="1" noChangeShapeType="1" noTextEdit="1"/>
              </p:cNvSpPr>
              <p:nvPr>
                <p:ph type="body" sz="quarter" idx="10"/>
              </p:nvPr>
            </p:nvSpPr>
            <p:spPr>
              <a:xfrm>
                <a:off x="2680760" y="1719263"/>
                <a:ext cx="8763000" cy="3024188"/>
              </a:xfrm>
              <a:blipFill>
                <a:blip r:embed="rId3"/>
                <a:stretch>
                  <a:fillRect t="-4839" r="-1670" b="-40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79AAAFE-918F-44A3-9525-08552E67678F}"/>
              </a:ext>
            </a:extLst>
          </p:cNvPr>
          <p:cNvSpPr>
            <a:spLocks noGrp="1"/>
          </p:cNvSpPr>
          <p:nvPr>
            <p:ph type="sldNum" sz="quarter" idx="11"/>
          </p:nvPr>
        </p:nvSpPr>
        <p:spPr/>
        <p:txBody>
          <a:bodyPr/>
          <a:lstStyle/>
          <a:p>
            <a:r>
              <a:rPr lang="fa-IR" dirty="0"/>
              <a:t>۹</a:t>
            </a:r>
            <a:endParaRPr lang="en-US" dirty="0"/>
          </a:p>
        </p:txBody>
      </p:sp>
      <p:sp>
        <p:nvSpPr>
          <p:cNvPr id="12" name="TextBox 11">
            <a:extLst>
              <a:ext uri="{FF2B5EF4-FFF2-40B4-BE49-F238E27FC236}">
                <a16:creationId xmlns:a16="http://schemas.microsoft.com/office/drawing/2014/main" id="{0516AE0A-8377-429D-BE42-F573DD960FA7}"/>
              </a:ext>
            </a:extLst>
          </p:cNvPr>
          <p:cNvSpPr txBox="1"/>
          <p:nvPr/>
        </p:nvSpPr>
        <p:spPr>
          <a:xfrm>
            <a:off x="1066006" y="458708"/>
            <a:ext cx="9358748" cy="707886"/>
          </a:xfrm>
          <a:prstGeom prst="rect">
            <a:avLst/>
          </a:prstGeom>
          <a:noFill/>
        </p:spPr>
        <p:txBody>
          <a:bodyPr wrap="square" rtlCol="0">
            <a:spAutoFit/>
          </a:bodyPr>
          <a:lstStyle/>
          <a:p>
            <a:pPr algn="r"/>
            <a:r>
              <a:rPr lang="fa-IR" sz="4000" dirty="0">
                <a:solidFill>
                  <a:schemeClr val="bg1"/>
                </a:solidFill>
                <a:cs typeface="B Roya" panose="00000400000000000000" pitchFamily="2" charset="-78"/>
              </a:rPr>
              <a:t>کارت هوشمند (ادامه)</a:t>
            </a:r>
            <a:endParaRPr lang="en-US" sz="4000" dirty="0">
              <a:solidFill>
                <a:schemeClr val="bg1"/>
              </a:solidFill>
              <a:cs typeface="B Roya" panose="00000400000000000000" pitchFamily="2" charset="-78"/>
            </a:endParaRPr>
          </a:p>
        </p:txBody>
      </p:sp>
      <p:sp>
        <p:nvSpPr>
          <p:cNvPr id="18" name="AutoShape 2">
            <a:extLst>
              <a:ext uri="{FF2B5EF4-FFF2-40B4-BE49-F238E27FC236}">
                <a16:creationId xmlns:a16="http://schemas.microsoft.com/office/drawing/2014/main" id="{EEC8CF70-A39F-4698-A995-09FFF46B6C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 Placeholder 1">
            <a:extLst>
              <a:ext uri="{FF2B5EF4-FFF2-40B4-BE49-F238E27FC236}">
                <a16:creationId xmlns:a16="http://schemas.microsoft.com/office/drawing/2014/main" id="{2AB5DBB8-FB6C-4158-9A33-B5AEC0BEE809}"/>
              </a:ext>
            </a:extLst>
          </p:cNvPr>
          <p:cNvSpPr txBox="1">
            <a:spLocks/>
          </p:cNvSpPr>
          <p:nvPr/>
        </p:nvSpPr>
        <p:spPr>
          <a:xfrm>
            <a:off x="2677201" y="4662488"/>
            <a:ext cx="8763000" cy="302418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B Roya" panose="00000400000000000000" pitchFamily="2" charset="-78"/>
              </a:defRPr>
            </a:lvl1pPr>
            <a:lvl2pPr marL="685800" indent="-228600" algn="r" defTabSz="914400" rtl="1"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B Roya" panose="00000400000000000000" pitchFamily="2"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B Roya" panose="00000400000000000000" pitchFamily="2"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B Roya" panose="00000400000000000000" pitchFamily="2"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B Roya" panose="000004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fa-IR" sz="3200" dirty="0"/>
              <a:t>تفاوت کارت هوشمند</a:t>
            </a:r>
            <a:r>
              <a:rPr lang="en-US" sz="3200" dirty="0"/>
              <a:t> </a:t>
            </a:r>
            <a:r>
              <a:rPr lang="fa-IR" sz="3200" dirty="0"/>
              <a:t>با کارت غیر هوشمند</a:t>
            </a:r>
            <a:endParaRPr lang="en-US" sz="3200" dirty="0"/>
          </a:p>
          <a:p>
            <a:pPr marL="457200" lvl="1" indent="0">
              <a:buClr>
                <a:schemeClr val="accent1"/>
              </a:buClr>
              <a:buFont typeface="Arial" panose="020B0604020202020204" pitchFamily="34" charset="0"/>
              <a:buNone/>
            </a:pPr>
            <a:endParaRPr lang="fa-IR" sz="2400" dirty="0"/>
          </a:p>
        </p:txBody>
      </p:sp>
      <p:sp>
        <p:nvSpPr>
          <p:cNvPr id="14" name="CustomShape 8">
            <a:extLst>
              <a:ext uri="{FF2B5EF4-FFF2-40B4-BE49-F238E27FC236}">
                <a16:creationId xmlns:a16="http://schemas.microsoft.com/office/drawing/2014/main" id="{D75BBBD2-1703-46E5-9738-A0B7197315F8}"/>
              </a:ext>
            </a:extLst>
          </p:cNvPr>
          <p:cNvSpPr/>
          <p:nvPr/>
        </p:nvSpPr>
        <p:spPr>
          <a:xfrm>
            <a:off x="8272045"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جمع بندی</a:t>
            </a:r>
            <a:endParaRPr lang="fa-IR" sz="1400" dirty="0">
              <a:cs typeface="B Roya" panose="00000400000000000000" pitchFamily="2" charset="-78"/>
            </a:endParaRPr>
          </a:p>
        </p:txBody>
      </p:sp>
      <p:sp>
        <p:nvSpPr>
          <p:cNvPr id="15" name="CustomShape 10">
            <a:extLst>
              <a:ext uri="{FF2B5EF4-FFF2-40B4-BE49-F238E27FC236}">
                <a16:creationId xmlns:a16="http://schemas.microsoft.com/office/drawing/2014/main" id="{D2E71C22-9039-44EF-81E8-7579CCBCA10E}"/>
              </a:ext>
            </a:extLst>
          </p:cNvPr>
          <p:cNvSpPr/>
          <p:nvPr/>
        </p:nvSpPr>
        <p:spPr>
          <a:xfrm>
            <a:off x="4059787" y="6452658"/>
            <a:ext cx="1501926" cy="365124"/>
          </a:xfrm>
          <a:prstGeom prst="chevron">
            <a:avLst>
              <a:gd name="adj" fmla="val 50000"/>
            </a:avLst>
          </a:prstGeom>
          <a:solidFill>
            <a:schemeClr val="accent2"/>
          </a:solidFill>
          <a:ln w="25560">
            <a:solidFill>
              <a:srgbClr val="2A5F89"/>
            </a:solidFill>
            <a:round/>
          </a:ln>
        </p:spPr>
        <p:txBody>
          <a:bodyPr lIns="90000" tIns="45000" rIns="90000" bIns="45000" anchor="ctr"/>
          <a:lstStyle/>
          <a:p>
            <a:pPr algn="ctr">
              <a:lnSpc>
                <a:spcPct val="100000"/>
              </a:lnSpc>
            </a:pPr>
            <a:r>
              <a:rPr lang="fa-IR" sz="1100" b="1" dirty="0">
                <a:solidFill>
                  <a:srgbClr val="000000"/>
                </a:solidFill>
                <a:cs typeface="B Roya" panose="00000400000000000000" pitchFamily="2" charset="-78"/>
              </a:rPr>
              <a:t>کارت هوشمند و سلامت الکترونیک</a:t>
            </a:r>
            <a:endParaRPr sz="1100" dirty="0">
              <a:cs typeface="B Roya" panose="00000400000000000000" pitchFamily="2" charset="-78"/>
            </a:endParaRPr>
          </a:p>
        </p:txBody>
      </p:sp>
      <p:sp>
        <p:nvSpPr>
          <p:cNvPr id="16" name="CustomShape 12">
            <a:extLst>
              <a:ext uri="{FF2B5EF4-FFF2-40B4-BE49-F238E27FC236}">
                <a16:creationId xmlns:a16="http://schemas.microsoft.com/office/drawing/2014/main" id="{EC11F102-522F-4EA9-914E-713C82A83320}"/>
              </a:ext>
            </a:extLst>
          </p:cNvPr>
          <p:cNvSpPr/>
          <p:nvPr/>
        </p:nvSpPr>
        <p:spPr>
          <a:xfrm>
            <a:off x="6925483" y="6445402"/>
            <a:ext cx="1329354" cy="375827"/>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100" b="1" dirty="0" err="1">
                <a:solidFill>
                  <a:srgbClr val="000000"/>
                </a:solidFill>
                <a:cs typeface="B Roya" panose="00000400000000000000" pitchFamily="2" charset="-78"/>
              </a:rPr>
              <a:t>چالش‌ها</a:t>
            </a:r>
            <a:r>
              <a:rPr lang="fa-IR" sz="1100" b="1" dirty="0">
                <a:solidFill>
                  <a:srgbClr val="000000"/>
                </a:solidFill>
                <a:cs typeface="B Roya" panose="00000400000000000000" pitchFamily="2" charset="-78"/>
              </a:rPr>
              <a:t> و راهکارها</a:t>
            </a:r>
            <a:endParaRPr sz="1100" dirty="0">
              <a:cs typeface="B Roya" panose="00000400000000000000" pitchFamily="2" charset="-78"/>
            </a:endParaRPr>
          </a:p>
        </p:txBody>
      </p:sp>
      <p:sp>
        <p:nvSpPr>
          <p:cNvPr id="17" name="CustomShape 14">
            <a:extLst>
              <a:ext uri="{FF2B5EF4-FFF2-40B4-BE49-F238E27FC236}">
                <a16:creationId xmlns:a16="http://schemas.microsoft.com/office/drawing/2014/main" id="{39C7903D-664F-4E0E-AF7F-18EA4C942475}"/>
              </a:ext>
            </a:extLst>
          </p:cNvPr>
          <p:cNvSpPr/>
          <p:nvPr/>
        </p:nvSpPr>
        <p:spPr>
          <a:xfrm>
            <a:off x="9791177" y="6469055"/>
            <a:ext cx="1501926" cy="34093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en-US" sz="1400" b="1" dirty="0" err="1">
                <a:solidFill>
                  <a:srgbClr val="000000"/>
                </a:solidFill>
                <a:cs typeface="B Roya" panose="00000400000000000000" pitchFamily="2" charset="-78"/>
              </a:rPr>
              <a:t>منابع</a:t>
            </a:r>
            <a:endParaRPr dirty="0">
              <a:cs typeface="B Roya" panose="00000400000000000000" pitchFamily="2" charset="-78"/>
            </a:endParaRPr>
          </a:p>
        </p:txBody>
      </p:sp>
      <p:sp>
        <p:nvSpPr>
          <p:cNvPr id="19" name="CustomShape 9">
            <a:extLst>
              <a:ext uri="{FF2B5EF4-FFF2-40B4-BE49-F238E27FC236}">
                <a16:creationId xmlns:a16="http://schemas.microsoft.com/office/drawing/2014/main" id="{2FF853E6-6A21-405B-AFF6-C682F42C985B}"/>
              </a:ext>
            </a:extLst>
          </p:cNvPr>
          <p:cNvSpPr/>
          <p:nvPr/>
        </p:nvSpPr>
        <p:spPr>
          <a:xfrm>
            <a:off x="1021519"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مقدمه</a:t>
            </a:r>
            <a:endParaRPr dirty="0">
              <a:cs typeface="B Roya" panose="00000400000000000000" pitchFamily="2" charset="-78"/>
            </a:endParaRPr>
          </a:p>
        </p:txBody>
      </p:sp>
      <p:sp>
        <p:nvSpPr>
          <p:cNvPr id="20" name="CustomShape 12">
            <a:extLst>
              <a:ext uri="{FF2B5EF4-FFF2-40B4-BE49-F238E27FC236}">
                <a16:creationId xmlns:a16="http://schemas.microsoft.com/office/drawing/2014/main" id="{AFF0C891-E635-4DE4-97FE-6275C78D43E9}"/>
              </a:ext>
            </a:extLst>
          </p:cNvPr>
          <p:cNvSpPr/>
          <p:nvPr/>
        </p:nvSpPr>
        <p:spPr>
          <a:xfrm>
            <a:off x="5578921" y="6445402"/>
            <a:ext cx="1329354" cy="375827"/>
          </a:xfrm>
          <a:prstGeom prst="chevron">
            <a:avLst>
              <a:gd name="adj" fmla="val 34266"/>
            </a:avLst>
          </a:prstGeom>
          <a:noFill/>
          <a:ln w="25560">
            <a:solidFill>
              <a:srgbClr val="2A5F89"/>
            </a:solidFill>
            <a:round/>
          </a:ln>
        </p:spPr>
        <p:txBody>
          <a:bodyPr lIns="90000" tIns="45000" rIns="90000" bIns="45000" anchor="ctr"/>
          <a:lstStyle/>
          <a:p>
            <a:pPr algn="ctr">
              <a:lnSpc>
                <a:spcPct val="100000"/>
              </a:lnSpc>
            </a:pPr>
            <a:r>
              <a:rPr lang="fa-IR" sz="1200" b="1" dirty="0" err="1">
                <a:solidFill>
                  <a:srgbClr val="000000"/>
                </a:solidFill>
                <a:cs typeface="B Roya" panose="00000400000000000000" pitchFamily="2" charset="-78"/>
              </a:rPr>
              <a:t>پیاده‌سازی</a:t>
            </a:r>
            <a:endParaRPr sz="1200" dirty="0">
              <a:cs typeface="B Roya" panose="00000400000000000000" pitchFamily="2" charset="-78"/>
            </a:endParaRPr>
          </a:p>
        </p:txBody>
      </p:sp>
      <p:sp>
        <p:nvSpPr>
          <p:cNvPr id="21" name="CustomShape 9">
            <a:extLst>
              <a:ext uri="{FF2B5EF4-FFF2-40B4-BE49-F238E27FC236}">
                <a16:creationId xmlns:a16="http://schemas.microsoft.com/office/drawing/2014/main" id="{D458D045-1939-4DBA-9E62-7D93CEDA58B9}"/>
              </a:ext>
            </a:extLst>
          </p:cNvPr>
          <p:cNvSpPr/>
          <p:nvPr/>
        </p:nvSpPr>
        <p:spPr>
          <a:xfrm>
            <a:off x="2540653" y="6452658"/>
            <a:ext cx="1501926" cy="365124"/>
          </a:xfrm>
          <a:prstGeom prst="chevron">
            <a:avLst>
              <a:gd name="adj" fmla="val 50000"/>
            </a:avLst>
          </a:prstGeom>
          <a:noFill/>
          <a:ln w="25560">
            <a:solidFill>
              <a:srgbClr val="2A5F89"/>
            </a:solidFill>
            <a:round/>
          </a:ln>
        </p:spPr>
        <p:txBody>
          <a:bodyPr lIns="90000" tIns="45000" rIns="90000" bIns="45000" anchor="ctr"/>
          <a:lstStyle/>
          <a:p>
            <a:pPr algn="ctr">
              <a:lnSpc>
                <a:spcPct val="100000"/>
              </a:lnSpc>
            </a:pPr>
            <a:r>
              <a:rPr lang="fa-IR" sz="1400" b="1" dirty="0">
                <a:solidFill>
                  <a:srgbClr val="000000"/>
                </a:solidFill>
                <a:cs typeface="B Roya" panose="00000400000000000000" pitchFamily="2" charset="-78"/>
              </a:rPr>
              <a:t>تاریخچه</a:t>
            </a:r>
            <a:endParaRPr dirty="0">
              <a:cs typeface="B Roya" panose="00000400000000000000" pitchFamily="2" charset="-78"/>
            </a:endParaRPr>
          </a:p>
        </p:txBody>
      </p:sp>
    </p:spTree>
    <p:extLst>
      <p:ext uri="{BB962C8B-B14F-4D97-AF65-F5344CB8AC3E}">
        <p14:creationId xmlns:p14="http://schemas.microsoft.com/office/powerpoint/2010/main" val="406177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Gurney · SlidesCarnival</Template>
  <TotalTime>958</TotalTime>
  <Words>1458</Words>
  <Application>Microsoft Office PowerPoint</Application>
  <PresentationFormat>Widescreen</PresentationFormat>
  <Paragraphs>314</Paragraphs>
  <Slides>22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 Roya</vt:lpstr>
      <vt:lpstr>Calibri</vt:lpstr>
      <vt:lpstr>Calibri Light</vt:lpstr>
      <vt:lpstr>Cambria Math</vt:lpstr>
      <vt:lpstr>Dosis</vt:lpstr>
      <vt:lpstr>Gill Sans</vt:lpstr>
      <vt:lpstr>Roboto</vt:lpstr>
      <vt:lpstr>Wingdings</vt:lpstr>
      <vt:lpstr>Office Theme</vt:lpstr>
      <vt:lpstr>PowerPoint Presentation</vt:lpstr>
      <vt:lpstr>PowerPoint Presentation</vt:lpstr>
      <vt:lpstr>PowerPoint Presentation</vt:lpstr>
      <vt:lpstr>مقدمه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Arash Hajisafi</dc:creator>
  <cp:lastModifiedBy>Arash Hajisafi</cp:lastModifiedBy>
  <cp:revision>111</cp:revision>
  <dcterms:created xsi:type="dcterms:W3CDTF">2020-07-30T14:53:20Z</dcterms:created>
  <dcterms:modified xsi:type="dcterms:W3CDTF">2020-07-31T19:48:19Z</dcterms:modified>
</cp:coreProperties>
</file>