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71" r:id="rId8"/>
    <p:sldId id="268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1FD9A-CE3A-4243-88F2-5249DC88C86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B02CC-9EE7-4109-8DD1-DC39C7F8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02CC-9EE7-4109-8DD1-DC39C7F83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02CC-9EE7-4109-8DD1-DC39C7F83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9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4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8312-B495-4377-B076-8FEFD319EC3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FABF-57B9-4A88-B187-E858CEA7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7683" y="725214"/>
            <a:ext cx="64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Planning of the DNA Tool application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Tools, biology, dna, molecule, preferences, science, tool icon - Download 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44" y="630621"/>
            <a:ext cx="2044426" cy="20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103" y="367862"/>
            <a:ext cx="547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Autosomal Distance and Autosomal Single Windows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1087820" y="1114090"/>
            <a:ext cx="9606455" cy="541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15502" y="1508229"/>
            <a:ext cx="3384333" cy="4624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6117" y="1807907"/>
            <a:ext cx="2123097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6117" y="2614489"/>
            <a:ext cx="2123097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6117" y="3536349"/>
            <a:ext cx="2123097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9547" y="4432846"/>
            <a:ext cx="2123097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46117" y="1872360"/>
            <a:ext cx="213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Database Reach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2977" y="2783015"/>
            <a:ext cx="213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Target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2977" y="3675838"/>
            <a:ext cx="213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Calculator Type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32977" y="4597698"/>
            <a:ext cx="213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Filter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08080" y="1508228"/>
            <a:ext cx="4687618" cy="2558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72607" y="4461118"/>
            <a:ext cx="4687618" cy="167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Down Button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28654" y="1441982"/>
            <a:ext cx="430377" cy="4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own Button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654" y="3582845"/>
            <a:ext cx="430377" cy="4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339206" y="1872360"/>
            <a:ext cx="3154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List of Distance to Samples / Single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4105" y="4556233"/>
            <a:ext cx="3154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Closest Samples on Map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46117" y="5299508"/>
            <a:ext cx="2123097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739547" y="5464360"/>
            <a:ext cx="213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Run</a:t>
            </a:r>
            <a:endParaRPr 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2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103" y="367862"/>
            <a:ext cx="547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Map Window (as a Popup)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087820" y="1114090"/>
            <a:ext cx="9606455" cy="541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28994" y="1508229"/>
            <a:ext cx="1870841" cy="4624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7551926" y="3259107"/>
            <a:ext cx="402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List of matched distances without defined Location / Region 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you.23andme.com/static/img/reports/ancestry_composition_hd/achd_map_placeholder.f2f6604459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56" y="1508229"/>
            <a:ext cx="6936827" cy="46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9249" y="229362"/>
            <a:ext cx="353428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Location / Region of Matching Samples highlighted on the map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Elbow Connector 7"/>
          <p:cNvCxnSpPr>
            <a:stCxn id="7" idx="1"/>
            <a:endCxn id="3" idx="1"/>
          </p:cNvCxnSpPr>
          <p:nvPr/>
        </p:nvCxnSpPr>
        <p:spPr>
          <a:xfrm rot="10800000" flipH="1" flipV="1">
            <a:off x="559248" y="552528"/>
            <a:ext cx="528571" cy="3267976"/>
          </a:xfrm>
          <a:prstGeom prst="bentConnector3">
            <a:avLst>
              <a:gd name="adj1" fmla="val -43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11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103" y="367862"/>
            <a:ext cx="547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mtDNA and Y-DNA Windows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087820" y="1114090"/>
            <a:ext cx="9606455" cy="541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15502" y="1508229"/>
            <a:ext cx="3384333" cy="4624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46119" y="1744717"/>
            <a:ext cx="2123097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6118" y="2812672"/>
            <a:ext cx="2123097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6118" y="3938748"/>
            <a:ext cx="2123097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6117" y="5039878"/>
            <a:ext cx="2123097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46117" y="1872360"/>
            <a:ext cx="213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Database Reach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32978" y="2981198"/>
            <a:ext cx="213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Target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2978" y="4001262"/>
            <a:ext cx="213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Consider Autosomal DNA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9547" y="5200616"/>
            <a:ext cx="213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Search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8080" y="1508228"/>
            <a:ext cx="4687618" cy="462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own Button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28654" y="1441982"/>
            <a:ext cx="430377" cy="4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own Button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21" y="5657363"/>
            <a:ext cx="430377" cy="4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77302" y="2981198"/>
            <a:ext cx="3154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List of mtDNA / Y-DNA matches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3103" y="367862"/>
            <a:ext cx="547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About Engine / Program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66648" y="1106886"/>
            <a:ext cx="944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/program will be called by Ancestry section mainly</a:t>
            </a:r>
          </a:p>
          <a:p>
            <a:endParaRPr lang="en-US" dirty="0"/>
          </a:p>
          <a:p>
            <a:r>
              <a:rPr lang="en-US" dirty="0" smtClean="0"/>
              <a:t>It should be able to provide a list of samples with closest distance to given target based on filters and calculator type</a:t>
            </a:r>
          </a:p>
          <a:p>
            <a:endParaRPr lang="en-US" dirty="0"/>
          </a:p>
          <a:p>
            <a:r>
              <a:rPr lang="en-US" dirty="0" smtClean="0"/>
              <a:t>Similar idea should apply when calculating Single</a:t>
            </a:r>
          </a:p>
          <a:p>
            <a:endParaRPr lang="en-US" dirty="0"/>
          </a:p>
          <a:p>
            <a:r>
              <a:rPr lang="en-US" dirty="0" smtClean="0"/>
              <a:t>The engine / program would also be used when searching for haplogroups considering the autosomal data </a:t>
            </a:r>
          </a:p>
        </p:txBody>
      </p:sp>
    </p:spTree>
    <p:extLst>
      <p:ext uri="{BB962C8B-B14F-4D97-AF65-F5344CB8AC3E}">
        <p14:creationId xmlns:p14="http://schemas.microsoft.com/office/powerpoint/2010/main" val="47580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9118" y="2522483"/>
            <a:ext cx="695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Planned UML diagrams for Java code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3103" y="367862"/>
            <a:ext cx="547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UML of packages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98" y="1568398"/>
            <a:ext cx="92583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3103" y="367862"/>
            <a:ext cx="547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UML of back end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" y="1049572"/>
            <a:ext cx="6124728" cy="55544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34" y="1006166"/>
            <a:ext cx="28765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648" y="819807"/>
            <a:ext cx="944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Components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Local Database to store obtained ancestry results (JSON file)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Application windows / screens</a:t>
            </a:r>
          </a:p>
          <a:p>
            <a:r>
              <a:rPr lang="en-US" dirty="0"/>
              <a:t>	</a:t>
            </a:r>
            <a:r>
              <a:rPr lang="en-US" dirty="0" smtClean="0"/>
              <a:t>1. Menu window (with access to all other windows)</a:t>
            </a:r>
          </a:p>
          <a:p>
            <a:endParaRPr lang="en-US" dirty="0"/>
          </a:p>
          <a:p>
            <a:r>
              <a:rPr lang="en-US" dirty="0" smtClean="0"/>
              <a:t>	2. Database window</a:t>
            </a:r>
          </a:p>
          <a:p>
            <a:r>
              <a:rPr lang="en-US" dirty="0"/>
              <a:t>	</a:t>
            </a:r>
            <a:r>
              <a:rPr lang="en-US" dirty="0" smtClean="0"/>
              <a:t>	Allows to view the database, sort and search there. Provides addition / removal 		from the database. Provides uploads from other formats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3. Ancestry tool window / section</a:t>
            </a:r>
          </a:p>
          <a:p>
            <a:r>
              <a:rPr lang="en-US" dirty="0"/>
              <a:t>	</a:t>
            </a:r>
            <a:r>
              <a:rPr lang="en-US" dirty="0" smtClean="0"/>
              <a:t>	Provides access to autosomal DNA comparisons and other tools based on local 		database and user input</a:t>
            </a:r>
          </a:p>
          <a:p>
            <a:endParaRPr lang="en-US" dirty="0" smtClean="0"/>
          </a:p>
          <a:p>
            <a:r>
              <a:rPr lang="en-US" dirty="0" smtClean="0"/>
              <a:t>3. Engine / Program to run data on (used by the Ancestry tool window)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4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9118" y="2522483"/>
            <a:ext cx="695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Potential Design and Layout of Windows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8179" y="1187664"/>
            <a:ext cx="9606455" cy="541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3998" y="1508230"/>
            <a:ext cx="4309242" cy="4624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90594" y="1508229"/>
            <a:ext cx="4309242" cy="4624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01766" y="2974423"/>
            <a:ext cx="3216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Database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7132" y="2974423"/>
            <a:ext cx="3216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Ancestry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1020" y="223339"/>
            <a:ext cx="4340772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Menu window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29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0469" y="336331"/>
            <a:ext cx="289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Database Menu window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182413" y="1187664"/>
            <a:ext cx="9606455" cy="541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8589" y="1629833"/>
            <a:ext cx="8586955" cy="2023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84634" y="2379845"/>
            <a:ext cx="57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View Database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18588" y="4029213"/>
            <a:ext cx="8586955" cy="962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8588" y="5367786"/>
            <a:ext cx="8586955" cy="962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84633" y="4248074"/>
            <a:ext cx="57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Upload Data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4632" y="5587395"/>
            <a:ext cx="57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Clean Database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4632" y="2379845"/>
            <a:ext cx="57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View Database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889" y="409904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Database Window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182413" y="1187664"/>
            <a:ext cx="9606455" cy="541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93500"/>
              </p:ext>
            </p:extLst>
          </p:nvPr>
        </p:nvGraphicFramePr>
        <p:xfrm>
          <a:off x="1457435" y="1938866"/>
          <a:ext cx="9056410" cy="440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641">
                  <a:extLst>
                    <a:ext uri="{9D8B030D-6E8A-4147-A177-3AD203B41FA5}">
                      <a16:colId xmlns:a16="http://schemas.microsoft.com/office/drawing/2014/main" val="1084313221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2084222861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349556798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3390617090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4184109249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127461190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961197634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240791579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3001028951"/>
                    </a:ext>
                  </a:extLst>
                </a:gridCol>
                <a:gridCol w="905641">
                  <a:extLst>
                    <a:ext uri="{9D8B030D-6E8A-4147-A177-3AD203B41FA5}">
                      <a16:colId xmlns:a16="http://schemas.microsoft.com/office/drawing/2014/main" val="2932868299"/>
                    </a:ext>
                  </a:extLst>
                </a:gridCol>
              </a:tblGrid>
              <a:tr h="5511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15116"/>
                  </a:ext>
                </a:extLst>
              </a:tr>
              <a:tr h="5511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90429"/>
                  </a:ext>
                </a:extLst>
              </a:tr>
              <a:tr h="5511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20348"/>
                  </a:ext>
                </a:extLst>
              </a:tr>
              <a:tr h="5511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16957"/>
                  </a:ext>
                </a:extLst>
              </a:tr>
              <a:tr h="5511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50504"/>
                  </a:ext>
                </a:extLst>
              </a:tr>
              <a:tr h="5511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84245"/>
                  </a:ext>
                </a:extLst>
              </a:tr>
              <a:tr h="5511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89239"/>
                  </a:ext>
                </a:extLst>
              </a:tr>
              <a:tr h="5511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694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7863" y="409904"/>
            <a:ext cx="279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Table of Database Contents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>
            <a:stCxn id="6" idx="1"/>
            <a:endCxn id="5" idx="1"/>
          </p:cNvCxnSpPr>
          <p:nvPr/>
        </p:nvCxnSpPr>
        <p:spPr>
          <a:xfrm rot="10800000" flipH="1" flipV="1">
            <a:off x="367863" y="594570"/>
            <a:ext cx="1089572" cy="3548988"/>
          </a:xfrm>
          <a:prstGeom prst="curvedConnector3">
            <a:avLst>
              <a:gd name="adj1" fmla="val -20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57435" y="1318148"/>
            <a:ext cx="2053020" cy="490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58982" y="1312599"/>
            <a:ext cx="2053020" cy="490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0529" y="1312599"/>
            <a:ext cx="2053020" cy="490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93387" y="1312599"/>
            <a:ext cx="2053020" cy="490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79123" y="1373050"/>
            <a:ext cx="180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Add Sample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9650" y="1388439"/>
            <a:ext cx="180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Remove Sample(s)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15075" y="1396098"/>
            <a:ext cx="180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Filter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6468" y="1396098"/>
            <a:ext cx="180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Black" panose="020B0A04020102020204" pitchFamily="34" charset="0"/>
              </a:rPr>
              <a:t>Edit sample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Down Button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407" y="5828806"/>
            <a:ext cx="430377" cy="43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own Button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27847" y="1996073"/>
            <a:ext cx="430377" cy="43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515075" y="437896"/>
            <a:ext cx="3393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Each row is clickable / expandable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flipH="1">
            <a:off x="10513845" y="625009"/>
            <a:ext cx="1394374" cy="2173190"/>
          </a:xfrm>
          <a:prstGeom prst="curvedConnector4">
            <a:avLst>
              <a:gd name="adj1" fmla="val -13379"/>
              <a:gd name="adj2" fmla="val 103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889" y="409904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Database Add Window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182413" y="1187664"/>
            <a:ext cx="9606455" cy="541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1840" y="1480345"/>
            <a:ext cx="4141083" cy="4861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715" y="1569510"/>
            <a:ext cx="3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Name, Surname (Alias)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1840" y="2220475"/>
            <a:ext cx="4141083" cy="4861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714" y="2309638"/>
            <a:ext cx="3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Gedmatch Kit ID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1840" y="3053054"/>
            <a:ext cx="4141083" cy="4861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62715" y="3142219"/>
            <a:ext cx="3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Kit Region Name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840" y="3858424"/>
            <a:ext cx="4141083" cy="4861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62715" y="3947589"/>
            <a:ext cx="3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mtDNA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1840" y="4663794"/>
            <a:ext cx="4141083" cy="4861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62714" y="4752959"/>
            <a:ext cx="3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Y-DNA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1840" y="5469164"/>
            <a:ext cx="233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Is ancient sample?</a:t>
            </a:r>
            <a:endParaRPr lang="en-US" sz="1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1840" y="5853153"/>
            <a:ext cx="4141083" cy="4861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62714" y="5942318"/>
            <a:ext cx="3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Historical Time Period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1302" y="1448820"/>
            <a:ext cx="233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One sample?</a:t>
            </a:r>
            <a:endParaRPr lang="en-US" sz="1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71302" y="1829538"/>
            <a:ext cx="4076775" cy="201950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92813" y="2096613"/>
            <a:ext cx="2633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Enter Autosomal Percentages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1302" y="4114013"/>
            <a:ext cx="354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Not one sample (sample average)</a:t>
            </a:r>
            <a:endParaRPr 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961" y="4522441"/>
            <a:ext cx="4076775" cy="181681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18472" y="4822834"/>
            <a:ext cx="2633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Select samples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889" y="409904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 Window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182413" y="1187664"/>
            <a:ext cx="9606455" cy="541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500" y="1573991"/>
            <a:ext cx="1536106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2212" y="1573990"/>
            <a:ext cx="1536106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13452" y="2816557"/>
            <a:ext cx="3878637" cy="3661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500" y="3072809"/>
            <a:ext cx="4141082" cy="3378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498" y="2306257"/>
            <a:ext cx="4141083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7587" y="1568589"/>
            <a:ext cx="1536106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45442" y="1573988"/>
            <a:ext cx="1536106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3492" y="1568588"/>
            <a:ext cx="1536106" cy="61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45906" y="1658426"/>
            <a:ext cx="141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Name, Surname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0869" y="1704767"/>
            <a:ext cx="141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Kit ID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2357" y="1658426"/>
            <a:ext cx="141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Gedmatch ID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4099" y="1704767"/>
            <a:ext cx="141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mtDNA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73297" y="1723441"/>
            <a:ext cx="141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Y-DNA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7536" y="2481733"/>
            <a:ext cx="3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anose="020B0A04020102020204" pitchFamily="34" charset="0"/>
              </a:rPr>
              <a:t>Kit Region Name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5884" y="3894078"/>
            <a:ext cx="2633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Autosomal Percentages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04100" y="3847413"/>
            <a:ext cx="2620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Autosomal Percentages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As Pie Chart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88515" y="2306258"/>
            <a:ext cx="4141083" cy="3955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84932" y="2416683"/>
            <a:ext cx="3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Calculator / Site name </a:t>
            </a:r>
            <a:endParaRPr lang="en-US" sz="1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0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462" y="336331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Ancestry Window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182413" y="1187664"/>
            <a:ext cx="9606455" cy="541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8589" y="1430142"/>
            <a:ext cx="8586955" cy="93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8587" y="2747875"/>
            <a:ext cx="8586955" cy="93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8588" y="4065609"/>
            <a:ext cx="8586955" cy="93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8586" y="5384285"/>
            <a:ext cx="8586955" cy="93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5805" y="1662709"/>
            <a:ext cx="57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Autosomal Distance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5805" y="2953139"/>
            <a:ext cx="57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Autosomal Single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228" y="4271344"/>
            <a:ext cx="57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mtDNA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3400" y="5590020"/>
            <a:ext cx="57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Y-DNA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1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278</Words>
  <Application>Microsoft Office PowerPoint</Application>
  <PresentationFormat>Widescreen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47</cp:revision>
  <dcterms:created xsi:type="dcterms:W3CDTF">2021-07-14T20:57:33Z</dcterms:created>
  <dcterms:modified xsi:type="dcterms:W3CDTF">2021-07-17T21:15:19Z</dcterms:modified>
</cp:coreProperties>
</file>