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A167-4E0B-4B7F-8C58-19E3EC8F7FD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893D-0B30-41B8-A22E-C24B4A3E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762" y="679010"/>
            <a:ext cx="6518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IDEA:</a:t>
            </a:r>
          </a:p>
          <a:p>
            <a:endParaRPr lang="en-US" dirty="0"/>
          </a:p>
          <a:p>
            <a:r>
              <a:rPr lang="en-US" dirty="0" smtClean="0"/>
              <a:t>A pathfinder; given a map with obstacles optimal path from point1 to point2 can be found.</a:t>
            </a:r>
          </a:p>
          <a:p>
            <a:endParaRPr lang="en-US" dirty="0"/>
          </a:p>
          <a:p>
            <a:r>
              <a:rPr lang="en-US" dirty="0" smtClean="0"/>
              <a:t>Map should be represented as a data structure, randomly generated and efficiently mapped onto an SFML graphic window.</a:t>
            </a:r>
          </a:p>
          <a:p>
            <a:endParaRPr lang="en-US" dirty="0"/>
          </a:p>
          <a:p>
            <a:r>
              <a:rPr lang="en-US" dirty="0" smtClean="0"/>
              <a:t>Two player objects: runner and tracker. Tracker(s) always adjusts its path (to be optimal) and follows the runner (which is selected).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upload.wikimedia.org/wikipedia/commons/thumb/4/4c/Pathfinding_2D_Illustration.svg/1280px-Pathfinding_2D_Illustrat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62" y="3920151"/>
            <a:ext cx="3220601" cy="25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94286" y="3777230"/>
            <a:ext cx="5831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MapStruct or Map Class should hold a 2D array (based on the width and height of window) of Pixel object. </a:t>
            </a:r>
          </a:p>
          <a:p>
            <a:endParaRPr lang="en-US" dirty="0"/>
          </a:p>
          <a:p>
            <a:r>
              <a:rPr lang="en-US" dirty="0" smtClean="0"/>
              <a:t>Pixel object will hold tile type (CLOSED, OPEN, TRACKER, RUNNER, PATH) have a corresponding position on map and reference to all its neighbors (and cost of path to neighbor) Pixel size will be based on pixel count and window size.</a:t>
            </a:r>
          </a:p>
          <a:p>
            <a:endParaRPr lang="en-US" dirty="0"/>
          </a:p>
          <a:p>
            <a:r>
              <a:rPr lang="en-US" dirty="0" smtClean="0"/>
              <a:t>A* algorithm will be used to implement Path Finder. Heuristic will be sum of distance between neighbor pixels.</a:t>
            </a:r>
          </a:p>
        </p:txBody>
      </p:sp>
    </p:spTree>
    <p:extLst>
      <p:ext uri="{BB962C8B-B14F-4D97-AF65-F5344CB8AC3E}">
        <p14:creationId xmlns:p14="http://schemas.microsoft.com/office/powerpoint/2010/main" val="163519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55284" y="648192"/>
            <a:ext cx="65184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will be a transformable, drawable object. Pixel texture will be loaded through “tile set”, so that design of pixels is flexible.</a:t>
            </a:r>
          </a:p>
          <a:p>
            <a:endParaRPr lang="en-US" dirty="0"/>
          </a:p>
          <a:p>
            <a:r>
              <a:rPr lang="en-US" dirty="0" smtClean="0"/>
              <a:t>Set players function should set x number of players to random (OPEN) areas on the map. In future, there will also be another pixel type (MOVE) which can be moved by RUNNER.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 window will provide options to select a RUNNER (which TRACKER(s) will follow), pause the game (using space) and move the player.</a:t>
            </a:r>
          </a:p>
          <a:p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186004" y="386602"/>
            <a:ext cx="3220601" cy="2959424"/>
            <a:chOff x="1186004" y="386602"/>
            <a:chExt cx="3220601" cy="2959424"/>
          </a:xfrm>
        </p:grpSpPr>
        <p:grpSp>
          <p:nvGrpSpPr>
            <p:cNvPr id="9" name="Group 8"/>
            <p:cNvGrpSpPr/>
            <p:nvPr/>
          </p:nvGrpSpPr>
          <p:grpSpPr>
            <a:xfrm>
              <a:off x="1186004" y="386602"/>
              <a:ext cx="3220601" cy="2959424"/>
              <a:chOff x="1149790" y="3464780"/>
              <a:chExt cx="3220601" cy="2959424"/>
            </a:xfrm>
          </p:grpSpPr>
          <p:pic>
            <p:nvPicPr>
              <p:cNvPr id="2" name="Picture 2" descr="https://upload.wikimedia.org/wikipedia/commons/thumb/4/4c/Pathfinding_2D_Illustration.svg/1280px-Pathfinding_2D_Illustration.svg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9790" y="3847723"/>
                <a:ext cx="3220601" cy="2576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 rot="3523120">
                <a:off x="1461172" y="4621699"/>
                <a:ext cx="318612" cy="30425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3" idx="0"/>
                <a:endCxn id="6" idx="1"/>
              </p:cNvCxnSpPr>
              <p:nvPr/>
            </p:nvCxnSpPr>
            <p:spPr>
              <a:xfrm flipV="1">
                <a:off x="1750489" y="3603280"/>
                <a:ext cx="648679" cy="10915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2399168" y="3464780"/>
                <a:ext cx="1312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Movable object</a:t>
                </a:r>
                <a:endParaRPr lang="en-US" sz="1200" dirty="0"/>
              </a:p>
            </p:txBody>
          </p:sp>
        </p:grpSp>
        <p:sp>
          <p:nvSpPr>
            <p:cNvPr id="12" name="Action Button: End 11">
              <a:hlinkClick r:id="" action="ppaction://hlinkshowjump?jump=lastslide" highlightClick="1"/>
            </p:cNvPr>
            <p:cNvSpPr/>
            <p:nvPr/>
          </p:nvSpPr>
          <p:spPr>
            <a:xfrm>
              <a:off x="2566059" y="1859933"/>
              <a:ext cx="460490" cy="395704"/>
            </a:xfrm>
            <a:prstGeom prst="actionButtonE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47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139" y="162962"/>
            <a:ext cx="8483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FILES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 err="1"/>
              <a:t>m</a:t>
            </a:r>
            <a:r>
              <a:rPr lang="en-US" dirty="0" err="1" smtClean="0"/>
              <a:t>ain.ccp</a:t>
            </a:r>
            <a:r>
              <a:rPr lang="en-US" dirty="0" smtClean="0"/>
              <a:t>, appWindow.hpp, </a:t>
            </a:r>
            <a:r>
              <a:rPr lang="en-US" dirty="0" err="1" smtClean="0"/>
              <a:t>appWindow.ccp</a:t>
            </a:r>
            <a:endParaRPr lang="en-US" dirty="0" smtClean="0"/>
          </a:p>
          <a:p>
            <a:r>
              <a:rPr lang="en-US" dirty="0" smtClean="0"/>
              <a:t>- map.hpp, </a:t>
            </a:r>
            <a:r>
              <a:rPr lang="en-US" dirty="0" err="1" smtClean="0"/>
              <a:t>map.ccp</a:t>
            </a:r>
            <a:r>
              <a:rPr lang="en-US" dirty="0" smtClean="0"/>
              <a:t>, pixel.hpp, </a:t>
            </a:r>
            <a:r>
              <a:rPr lang="en-US" dirty="0" err="1" smtClean="0"/>
              <a:t>pixel.ccp</a:t>
            </a:r>
            <a:endParaRPr lang="en-US" dirty="0" smtClean="0"/>
          </a:p>
          <a:p>
            <a:r>
              <a:rPr lang="en-US" dirty="0" smtClean="0"/>
              <a:t>- pathfinder.hpp, </a:t>
            </a:r>
            <a:r>
              <a:rPr lang="en-US" dirty="0" err="1" smtClean="0"/>
              <a:t>pathfinder.ccp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Maybe separate map to map and </a:t>
            </a:r>
            <a:r>
              <a:rPr lang="en-US" dirty="0" err="1" smtClean="0"/>
              <a:t>textureMap</a:t>
            </a:r>
            <a:r>
              <a:rPr lang="en-US" dirty="0" smtClean="0"/>
              <a:t>?</a:t>
            </a:r>
          </a:p>
          <a:p>
            <a:r>
              <a:rPr lang="en-US" dirty="0" smtClean="0"/>
              <a:t>Might change pixel to tile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47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78" y="0"/>
            <a:ext cx="3101938" cy="3373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088" y="3373821"/>
            <a:ext cx="3101938" cy="3373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41" y="713064"/>
            <a:ext cx="47815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11639</TotalTime>
  <Words>290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</cp:revision>
  <dcterms:created xsi:type="dcterms:W3CDTF">2022-07-30T14:59:22Z</dcterms:created>
  <dcterms:modified xsi:type="dcterms:W3CDTF">2023-04-09T12:53:51Z</dcterms:modified>
</cp:coreProperties>
</file>