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35563" y="2966575"/>
            <a:ext cx="3016873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002A5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002A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2A5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rgbClr val="002A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2A5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002A5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992709" y="5812559"/>
            <a:ext cx="3295650" cy="3117850"/>
          </a:xfrm>
          <a:custGeom>
            <a:avLst/>
            <a:gdLst/>
            <a:ahLst/>
            <a:cxnLst/>
            <a:rect l="l" t="t" r="r" b="b"/>
            <a:pathLst>
              <a:path w="3295650" h="3117850">
                <a:moveTo>
                  <a:pt x="0" y="3117693"/>
                </a:moveTo>
                <a:lnTo>
                  <a:pt x="3295290" y="2798608"/>
                </a:lnTo>
                <a:lnTo>
                  <a:pt x="3295290" y="0"/>
                </a:lnTo>
                <a:lnTo>
                  <a:pt x="3246559" y="15391"/>
                </a:lnTo>
                <a:lnTo>
                  <a:pt x="3208834" y="28355"/>
                </a:lnTo>
                <a:lnTo>
                  <a:pt x="3171389" y="42072"/>
                </a:lnTo>
                <a:lnTo>
                  <a:pt x="3134219" y="56532"/>
                </a:lnTo>
                <a:lnTo>
                  <a:pt x="3097322" y="71719"/>
                </a:lnTo>
                <a:lnTo>
                  <a:pt x="3060694" y="87622"/>
                </a:lnTo>
                <a:lnTo>
                  <a:pt x="3024331" y="104225"/>
                </a:lnTo>
                <a:lnTo>
                  <a:pt x="2988231" y="121518"/>
                </a:lnTo>
                <a:lnTo>
                  <a:pt x="2952390" y="139485"/>
                </a:lnTo>
                <a:lnTo>
                  <a:pt x="2916803" y="158114"/>
                </a:lnTo>
                <a:lnTo>
                  <a:pt x="2881469" y="177391"/>
                </a:lnTo>
                <a:lnTo>
                  <a:pt x="2846382" y="197304"/>
                </a:lnTo>
                <a:lnTo>
                  <a:pt x="2811541" y="217838"/>
                </a:lnTo>
                <a:lnTo>
                  <a:pt x="2776941" y="238982"/>
                </a:lnTo>
                <a:lnTo>
                  <a:pt x="2742579" y="260720"/>
                </a:lnTo>
                <a:lnTo>
                  <a:pt x="2708452" y="283041"/>
                </a:lnTo>
                <a:lnTo>
                  <a:pt x="2674555" y="305931"/>
                </a:lnTo>
                <a:lnTo>
                  <a:pt x="2640887" y="329376"/>
                </a:lnTo>
                <a:lnTo>
                  <a:pt x="2607442" y="353363"/>
                </a:lnTo>
                <a:lnTo>
                  <a:pt x="2574219" y="377880"/>
                </a:lnTo>
                <a:lnTo>
                  <a:pt x="2541213" y="402912"/>
                </a:lnTo>
                <a:lnTo>
                  <a:pt x="2508420" y="428447"/>
                </a:lnTo>
                <a:lnTo>
                  <a:pt x="2475838" y="454471"/>
                </a:lnTo>
                <a:lnTo>
                  <a:pt x="2443463" y="480971"/>
                </a:lnTo>
                <a:lnTo>
                  <a:pt x="2411292" y="507934"/>
                </a:lnTo>
                <a:lnTo>
                  <a:pt x="2379320" y="535346"/>
                </a:lnTo>
                <a:lnTo>
                  <a:pt x="2347545" y="563194"/>
                </a:lnTo>
                <a:lnTo>
                  <a:pt x="2315964" y="591465"/>
                </a:lnTo>
                <a:lnTo>
                  <a:pt x="2284572" y="620146"/>
                </a:lnTo>
                <a:lnTo>
                  <a:pt x="2222344" y="678683"/>
                </a:lnTo>
                <a:lnTo>
                  <a:pt x="2160833" y="738699"/>
                </a:lnTo>
                <a:lnTo>
                  <a:pt x="2100012" y="800088"/>
                </a:lnTo>
                <a:lnTo>
                  <a:pt x="2039854" y="862744"/>
                </a:lnTo>
                <a:lnTo>
                  <a:pt x="1980330" y="926561"/>
                </a:lnTo>
                <a:lnTo>
                  <a:pt x="1921414" y="991432"/>
                </a:lnTo>
                <a:lnTo>
                  <a:pt x="1863078" y="1057252"/>
                </a:lnTo>
                <a:lnTo>
                  <a:pt x="1805294" y="1123913"/>
                </a:lnTo>
                <a:lnTo>
                  <a:pt x="1748034" y="1191310"/>
                </a:lnTo>
                <a:lnTo>
                  <a:pt x="1663067" y="1293554"/>
                </a:lnTo>
                <a:lnTo>
                  <a:pt x="1579126" y="1396857"/>
                </a:lnTo>
                <a:lnTo>
                  <a:pt x="1468638" y="1535621"/>
                </a:lnTo>
                <a:lnTo>
                  <a:pt x="1012422" y="2119517"/>
                </a:lnTo>
                <a:lnTo>
                  <a:pt x="907013" y="2250882"/>
                </a:lnTo>
                <a:lnTo>
                  <a:pt x="828151" y="2346786"/>
                </a:lnTo>
                <a:lnTo>
                  <a:pt x="749353" y="2440046"/>
                </a:lnTo>
                <a:lnTo>
                  <a:pt x="696810" y="2500574"/>
                </a:lnTo>
                <a:lnTo>
                  <a:pt x="644226" y="2559660"/>
                </a:lnTo>
                <a:lnTo>
                  <a:pt x="591574" y="2617201"/>
                </a:lnTo>
                <a:lnTo>
                  <a:pt x="538826" y="2673088"/>
                </a:lnTo>
                <a:lnTo>
                  <a:pt x="485954" y="2727216"/>
                </a:lnTo>
                <a:lnTo>
                  <a:pt x="432931" y="2779479"/>
                </a:lnTo>
                <a:lnTo>
                  <a:pt x="379729" y="2829770"/>
                </a:lnTo>
                <a:lnTo>
                  <a:pt x="326322" y="2877984"/>
                </a:lnTo>
                <a:lnTo>
                  <a:pt x="272680" y="2924014"/>
                </a:lnTo>
                <a:lnTo>
                  <a:pt x="218777" y="2967754"/>
                </a:lnTo>
                <a:lnTo>
                  <a:pt x="164585" y="3009099"/>
                </a:lnTo>
                <a:lnTo>
                  <a:pt x="110077" y="3047940"/>
                </a:lnTo>
                <a:lnTo>
                  <a:pt x="55224" y="3084174"/>
                </a:lnTo>
                <a:lnTo>
                  <a:pt x="27660" y="3101279"/>
                </a:lnTo>
                <a:lnTo>
                  <a:pt x="0" y="3117693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65210" y="6526306"/>
            <a:ext cx="5422788" cy="376069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007794" y="7230864"/>
            <a:ext cx="5280205" cy="305613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87863" y="7934354"/>
            <a:ext cx="3400425" cy="2352675"/>
          </a:xfrm>
          <a:custGeom>
            <a:avLst/>
            <a:gdLst/>
            <a:ahLst/>
            <a:cxnLst/>
            <a:rect l="l" t="t" r="r" b="b"/>
            <a:pathLst>
              <a:path w="3400425" h="2352675">
                <a:moveTo>
                  <a:pt x="0" y="2352645"/>
                </a:moveTo>
                <a:lnTo>
                  <a:pt x="1534752" y="2352645"/>
                </a:lnTo>
                <a:lnTo>
                  <a:pt x="3400135" y="2277105"/>
                </a:lnTo>
                <a:lnTo>
                  <a:pt x="3400135" y="0"/>
                </a:lnTo>
                <a:lnTo>
                  <a:pt x="3380819" y="7473"/>
                </a:lnTo>
                <a:lnTo>
                  <a:pt x="3319572" y="32918"/>
                </a:lnTo>
                <a:lnTo>
                  <a:pt x="3258216" y="60669"/>
                </a:lnTo>
                <a:lnTo>
                  <a:pt x="3196689" y="90663"/>
                </a:lnTo>
                <a:lnTo>
                  <a:pt x="3134929" y="122838"/>
                </a:lnTo>
                <a:lnTo>
                  <a:pt x="3072874" y="157132"/>
                </a:lnTo>
                <a:lnTo>
                  <a:pt x="3010463" y="193483"/>
                </a:lnTo>
                <a:lnTo>
                  <a:pt x="2947633" y="231830"/>
                </a:lnTo>
                <a:lnTo>
                  <a:pt x="2884323" y="272111"/>
                </a:lnTo>
                <a:lnTo>
                  <a:pt x="2820470" y="314264"/>
                </a:lnTo>
                <a:lnTo>
                  <a:pt x="2788321" y="336023"/>
                </a:lnTo>
                <a:lnTo>
                  <a:pt x="2723538" y="380867"/>
                </a:lnTo>
                <a:lnTo>
                  <a:pt x="2658058" y="427428"/>
                </a:lnTo>
                <a:lnTo>
                  <a:pt x="2591819" y="475645"/>
                </a:lnTo>
                <a:lnTo>
                  <a:pt x="2490901" y="550939"/>
                </a:lnTo>
                <a:lnTo>
                  <a:pt x="2353110" y="656546"/>
                </a:lnTo>
                <a:lnTo>
                  <a:pt x="1591970" y="1257300"/>
                </a:lnTo>
                <a:lnTo>
                  <a:pt x="1378212" y="1421753"/>
                </a:lnTo>
                <a:lnTo>
                  <a:pt x="1199098" y="1556077"/>
                </a:lnTo>
                <a:lnTo>
                  <a:pt x="1059708" y="1658107"/>
                </a:lnTo>
                <a:lnTo>
                  <a:pt x="915753" y="1761009"/>
                </a:lnTo>
                <a:lnTo>
                  <a:pt x="767025" y="1864572"/>
                </a:lnTo>
                <a:lnTo>
                  <a:pt x="665118" y="1933879"/>
                </a:lnTo>
                <a:lnTo>
                  <a:pt x="560935" y="2003325"/>
                </a:lnTo>
                <a:lnTo>
                  <a:pt x="454413" y="2072849"/>
                </a:lnTo>
                <a:lnTo>
                  <a:pt x="345491" y="2142389"/>
                </a:lnTo>
                <a:lnTo>
                  <a:pt x="234107" y="2211883"/>
                </a:lnTo>
                <a:lnTo>
                  <a:pt x="120198" y="2281269"/>
                </a:lnTo>
                <a:lnTo>
                  <a:pt x="3704" y="2350486"/>
                </a:lnTo>
                <a:lnTo>
                  <a:pt x="0" y="2352645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816585" y="8423197"/>
            <a:ext cx="3471413" cy="186380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932721" y="8646758"/>
            <a:ext cx="3355278" cy="164024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6747658" y="9814760"/>
            <a:ext cx="1540510" cy="472440"/>
          </a:xfrm>
          <a:custGeom>
            <a:avLst/>
            <a:gdLst/>
            <a:ahLst/>
            <a:cxnLst/>
            <a:rect l="l" t="t" r="r" b="b"/>
            <a:pathLst>
              <a:path w="1540509" h="472440">
                <a:moveTo>
                  <a:pt x="0" y="472238"/>
                </a:moveTo>
                <a:lnTo>
                  <a:pt x="1540341" y="472238"/>
                </a:lnTo>
                <a:lnTo>
                  <a:pt x="1540341" y="0"/>
                </a:lnTo>
                <a:lnTo>
                  <a:pt x="1498635" y="5871"/>
                </a:lnTo>
                <a:lnTo>
                  <a:pt x="1460587" y="11692"/>
                </a:lnTo>
                <a:lnTo>
                  <a:pt x="1422799" y="17894"/>
                </a:lnTo>
                <a:lnTo>
                  <a:pt x="1385260" y="24467"/>
                </a:lnTo>
                <a:lnTo>
                  <a:pt x="1310884" y="38694"/>
                </a:lnTo>
                <a:lnTo>
                  <a:pt x="1237370" y="54299"/>
                </a:lnTo>
                <a:lnTo>
                  <a:pt x="1164629" y="71208"/>
                </a:lnTo>
                <a:lnTo>
                  <a:pt x="1092573" y="89350"/>
                </a:lnTo>
                <a:lnTo>
                  <a:pt x="1021110" y="108650"/>
                </a:lnTo>
                <a:lnTo>
                  <a:pt x="950153" y="129037"/>
                </a:lnTo>
                <a:lnTo>
                  <a:pt x="879611" y="150436"/>
                </a:lnTo>
                <a:lnTo>
                  <a:pt x="809396" y="172774"/>
                </a:lnTo>
                <a:lnTo>
                  <a:pt x="704491" y="207884"/>
                </a:lnTo>
                <a:lnTo>
                  <a:pt x="564928" y="257303"/>
                </a:lnTo>
                <a:lnTo>
                  <a:pt x="0" y="472238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256544" y="9973678"/>
            <a:ext cx="965835" cy="313690"/>
          </a:xfrm>
          <a:custGeom>
            <a:avLst/>
            <a:gdLst/>
            <a:ahLst/>
            <a:cxnLst/>
            <a:rect l="l" t="t" r="r" b="b"/>
            <a:pathLst>
              <a:path w="965834" h="313690">
                <a:moveTo>
                  <a:pt x="74015" y="288239"/>
                </a:moveTo>
                <a:lnTo>
                  <a:pt x="72377" y="272986"/>
                </a:lnTo>
                <a:lnTo>
                  <a:pt x="65074" y="259842"/>
                </a:lnTo>
                <a:lnTo>
                  <a:pt x="53428" y="251244"/>
                </a:lnTo>
                <a:lnTo>
                  <a:pt x="39128" y="247954"/>
                </a:lnTo>
                <a:lnTo>
                  <a:pt x="23876" y="250736"/>
                </a:lnTo>
                <a:lnTo>
                  <a:pt x="11874" y="258038"/>
                </a:lnTo>
                <a:lnTo>
                  <a:pt x="3657" y="269697"/>
                </a:lnTo>
                <a:lnTo>
                  <a:pt x="0" y="284010"/>
                </a:lnTo>
                <a:lnTo>
                  <a:pt x="1638" y="299262"/>
                </a:lnTo>
                <a:lnTo>
                  <a:pt x="7581" y="309029"/>
                </a:lnTo>
                <a:lnTo>
                  <a:pt x="12166" y="313321"/>
                </a:lnTo>
                <a:lnTo>
                  <a:pt x="62763" y="313321"/>
                </a:lnTo>
                <a:lnTo>
                  <a:pt x="70358" y="302552"/>
                </a:lnTo>
                <a:lnTo>
                  <a:pt x="74015" y="288239"/>
                </a:lnTo>
                <a:close/>
              </a:path>
              <a:path w="965834" h="313690">
                <a:moveTo>
                  <a:pt x="248958" y="226402"/>
                </a:moveTo>
                <a:lnTo>
                  <a:pt x="246176" y="212318"/>
                </a:lnTo>
                <a:lnTo>
                  <a:pt x="238912" y="199174"/>
                </a:lnTo>
                <a:lnTo>
                  <a:pt x="227482" y="190576"/>
                </a:lnTo>
                <a:lnTo>
                  <a:pt x="213779" y="187299"/>
                </a:lnTo>
                <a:lnTo>
                  <a:pt x="199694" y="190068"/>
                </a:lnTo>
                <a:lnTo>
                  <a:pt x="186550" y="197345"/>
                </a:lnTo>
                <a:lnTo>
                  <a:pt x="177965" y="208775"/>
                </a:lnTo>
                <a:lnTo>
                  <a:pt x="174688" y="222491"/>
                </a:lnTo>
                <a:lnTo>
                  <a:pt x="177457" y="236588"/>
                </a:lnTo>
                <a:lnTo>
                  <a:pt x="183400" y="247484"/>
                </a:lnTo>
                <a:lnTo>
                  <a:pt x="191604" y="255536"/>
                </a:lnTo>
                <a:lnTo>
                  <a:pt x="201333" y="260184"/>
                </a:lnTo>
                <a:lnTo>
                  <a:pt x="211823" y="260845"/>
                </a:lnTo>
                <a:lnTo>
                  <a:pt x="219900" y="260845"/>
                </a:lnTo>
                <a:lnTo>
                  <a:pt x="223939" y="258826"/>
                </a:lnTo>
                <a:lnTo>
                  <a:pt x="237083" y="251561"/>
                </a:lnTo>
                <a:lnTo>
                  <a:pt x="245668" y="240118"/>
                </a:lnTo>
                <a:lnTo>
                  <a:pt x="248958" y="226402"/>
                </a:lnTo>
                <a:close/>
              </a:path>
              <a:path w="965834" h="313690">
                <a:moveTo>
                  <a:pt x="420941" y="313321"/>
                </a:moveTo>
                <a:lnTo>
                  <a:pt x="419976" y="303314"/>
                </a:lnTo>
                <a:lnTo>
                  <a:pt x="413029" y="291274"/>
                </a:lnTo>
                <a:lnTo>
                  <a:pt x="402297" y="282841"/>
                </a:lnTo>
                <a:lnTo>
                  <a:pt x="389280" y="278574"/>
                </a:lnTo>
                <a:lnTo>
                  <a:pt x="375513" y="279044"/>
                </a:lnTo>
                <a:lnTo>
                  <a:pt x="363486" y="286004"/>
                </a:lnTo>
                <a:lnTo>
                  <a:pt x="355053" y="296735"/>
                </a:lnTo>
                <a:lnTo>
                  <a:pt x="350786" y="309753"/>
                </a:lnTo>
                <a:lnTo>
                  <a:pt x="350913" y="313321"/>
                </a:lnTo>
                <a:lnTo>
                  <a:pt x="420941" y="313321"/>
                </a:lnTo>
                <a:close/>
              </a:path>
              <a:path w="965834" h="313690">
                <a:moveTo>
                  <a:pt x="425627" y="170637"/>
                </a:moveTo>
                <a:lnTo>
                  <a:pt x="424014" y="155702"/>
                </a:lnTo>
                <a:lnTo>
                  <a:pt x="417042" y="142519"/>
                </a:lnTo>
                <a:lnTo>
                  <a:pt x="406082" y="133705"/>
                </a:lnTo>
                <a:lnTo>
                  <a:pt x="392468" y="129819"/>
                </a:lnTo>
                <a:lnTo>
                  <a:pt x="377532" y="131432"/>
                </a:lnTo>
                <a:lnTo>
                  <a:pt x="364363" y="138417"/>
                </a:lnTo>
                <a:lnTo>
                  <a:pt x="355561" y="149377"/>
                </a:lnTo>
                <a:lnTo>
                  <a:pt x="351675" y="162991"/>
                </a:lnTo>
                <a:lnTo>
                  <a:pt x="353288" y="177939"/>
                </a:lnTo>
                <a:lnTo>
                  <a:pt x="358394" y="188874"/>
                </a:lnTo>
                <a:lnTo>
                  <a:pt x="366928" y="197154"/>
                </a:lnTo>
                <a:lnTo>
                  <a:pt x="377329" y="202209"/>
                </a:lnTo>
                <a:lnTo>
                  <a:pt x="376491" y="202209"/>
                </a:lnTo>
                <a:lnTo>
                  <a:pt x="389661" y="204228"/>
                </a:lnTo>
                <a:lnTo>
                  <a:pt x="391680" y="204228"/>
                </a:lnTo>
                <a:lnTo>
                  <a:pt x="395719" y="202209"/>
                </a:lnTo>
                <a:lnTo>
                  <a:pt x="399770" y="202209"/>
                </a:lnTo>
                <a:lnTo>
                  <a:pt x="412940" y="195224"/>
                </a:lnTo>
                <a:lnTo>
                  <a:pt x="421741" y="184264"/>
                </a:lnTo>
                <a:lnTo>
                  <a:pt x="425627" y="170637"/>
                </a:lnTo>
                <a:close/>
              </a:path>
              <a:path w="965834" h="313690">
                <a:moveTo>
                  <a:pt x="595109" y="269697"/>
                </a:moveTo>
                <a:lnTo>
                  <a:pt x="593775" y="254787"/>
                </a:lnTo>
                <a:lnTo>
                  <a:pt x="587108" y="242455"/>
                </a:lnTo>
                <a:lnTo>
                  <a:pt x="576846" y="233553"/>
                </a:lnTo>
                <a:lnTo>
                  <a:pt x="563930" y="229184"/>
                </a:lnTo>
                <a:lnTo>
                  <a:pt x="549313" y="230517"/>
                </a:lnTo>
                <a:lnTo>
                  <a:pt x="537006" y="237185"/>
                </a:lnTo>
                <a:lnTo>
                  <a:pt x="528091" y="247446"/>
                </a:lnTo>
                <a:lnTo>
                  <a:pt x="523735" y="260375"/>
                </a:lnTo>
                <a:lnTo>
                  <a:pt x="525068" y="275005"/>
                </a:lnTo>
                <a:lnTo>
                  <a:pt x="529869" y="285940"/>
                </a:lnTo>
                <a:lnTo>
                  <a:pt x="537692" y="294208"/>
                </a:lnTo>
                <a:lnTo>
                  <a:pt x="547433" y="299262"/>
                </a:lnTo>
                <a:lnTo>
                  <a:pt x="546608" y="299262"/>
                </a:lnTo>
                <a:lnTo>
                  <a:pt x="559422" y="301294"/>
                </a:lnTo>
                <a:lnTo>
                  <a:pt x="563460" y="299262"/>
                </a:lnTo>
                <a:lnTo>
                  <a:pt x="569531" y="299262"/>
                </a:lnTo>
                <a:lnTo>
                  <a:pt x="581837" y="293458"/>
                </a:lnTo>
                <a:lnTo>
                  <a:pt x="590740" y="283095"/>
                </a:lnTo>
                <a:lnTo>
                  <a:pt x="595109" y="269697"/>
                </a:lnTo>
                <a:close/>
              </a:path>
              <a:path w="965834" h="313690">
                <a:moveTo>
                  <a:pt x="603161" y="120091"/>
                </a:moveTo>
                <a:lnTo>
                  <a:pt x="601865" y="105143"/>
                </a:lnTo>
                <a:lnTo>
                  <a:pt x="594880" y="91655"/>
                </a:lnTo>
                <a:lnTo>
                  <a:pt x="583920" y="82143"/>
                </a:lnTo>
                <a:lnTo>
                  <a:pt x="570318" y="77558"/>
                </a:lnTo>
                <a:lnTo>
                  <a:pt x="555383" y="78854"/>
                </a:lnTo>
                <a:lnTo>
                  <a:pt x="541896" y="85813"/>
                </a:lnTo>
                <a:lnTo>
                  <a:pt x="532396" y="96545"/>
                </a:lnTo>
                <a:lnTo>
                  <a:pt x="527812" y="109562"/>
                </a:lnTo>
                <a:lnTo>
                  <a:pt x="529107" y="123342"/>
                </a:lnTo>
                <a:lnTo>
                  <a:pt x="534225" y="134594"/>
                </a:lnTo>
                <a:lnTo>
                  <a:pt x="542747" y="143560"/>
                </a:lnTo>
                <a:lnTo>
                  <a:pt x="553542" y="149504"/>
                </a:lnTo>
                <a:lnTo>
                  <a:pt x="565480" y="151650"/>
                </a:lnTo>
                <a:lnTo>
                  <a:pt x="575589" y="151650"/>
                </a:lnTo>
                <a:lnTo>
                  <a:pt x="589076" y="144665"/>
                </a:lnTo>
                <a:lnTo>
                  <a:pt x="598576" y="133705"/>
                </a:lnTo>
                <a:lnTo>
                  <a:pt x="603161" y="120091"/>
                </a:lnTo>
                <a:close/>
              </a:path>
              <a:path w="965834" h="313690">
                <a:moveTo>
                  <a:pt x="769759" y="226910"/>
                </a:moveTo>
                <a:lnTo>
                  <a:pt x="769620" y="214744"/>
                </a:lnTo>
                <a:lnTo>
                  <a:pt x="769594" y="212318"/>
                </a:lnTo>
                <a:lnTo>
                  <a:pt x="764108" y="199961"/>
                </a:lnTo>
                <a:lnTo>
                  <a:pt x="754443" y="190830"/>
                </a:lnTo>
                <a:lnTo>
                  <a:pt x="741743" y="185877"/>
                </a:lnTo>
                <a:lnTo>
                  <a:pt x="727494" y="185877"/>
                </a:lnTo>
                <a:lnTo>
                  <a:pt x="714819" y="191808"/>
                </a:lnTo>
                <a:lnTo>
                  <a:pt x="705688" y="201955"/>
                </a:lnTo>
                <a:lnTo>
                  <a:pt x="700735" y="214744"/>
                </a:lnTo>
                <a:lnTo>
                  <a:pt x="700874" y="226910"/>
                </a:lnTo>
                <a:lnTo>
                  <a:pt x="700887" y="228498"/>
                </a:lnTo>
                <a:lnTo>
                  <a:pt x="705637" y="239610"/>
                </a:lnTo>
                <a:lnTo>
                  <a:pt x="713524" y="248716"/>
                </a:lnTo>
                <a:lnTo>
                  <a:pt x="723620" y="254660"/>
                </a:lnTo>
                <a:lnTo>
                  <a:pt x="735241" y="256806"/>
                </a:lnTo>
                <a:lnTo>
                  <a:pt x="739279" y="256806"/>
                </a:lnTo>
                <a:lnTo>
                  <a:pt x="743610" y="254660"/>
                </a:lnTo>
                <a:lnTo>
                  <a:pt x="755675" y="249288"/>
                </a:lnTo>
                <a:lnTo>
                  <a:pt x="764794" y="239610"/>
                </a:lnTo>
                <a:lnTo>
                  <a:pt x="769759" y="226910"/>
                </a:lnTo>
                <a:close/>
              </a:path>
              <a:path w="965834" h="313690">
                <a:moveTo>
                  <a:pt x="783869" y="77597"/>
                </a:moveTo>
                <a:lnTo>
                  <a:pt x="783742" y="62674"/>
                </a:lnTo>
                <a:lnTo>
                  <a:pt x="777938" y="49161"/>
                </a:lnTo>
                <a:lnTo>
                  <a:pt x="767575" y="39420"/>
                </a:lnTo>
                <a:lnTo>
                  <a:pt x="754189" y="34239"/>
                </a:lnTo>
                <a:lnTo>
                  <a:pt x="739584" y="34239"/>
                </a:lnTo>
                <a:lnTo>
                  <a:pt x="725766" y="40182"/>
                </a:lnTo>
                <a:lnTo>
                  <a:pt x="716038" y="50546"/>
                </a:lnTo>
                <a:lnTo>
                  <a:pt x="710869" y="63944"/>
                </a:lnTo>
                <a:lnTo>
                  <a:pt x="710996" y="78854"/>
                </a:lnTo>
                <a:lnTo>
                  <a:pt x="715822" y="90957"/>
                </a:lnTo>
                <a:lnTo>
                  <a:pt x="723874" y="99834"/>
                </a:lnTo>
                <a:lnTo>
                  <a:pt x="734580" y="105308"/>
                </a:lnTo>
                <a:lnTo>
                  <a:pt x="747369" y="107162"/>
                </a:lnTo>
                <a:lnTo>
                  <a:pt x="749388" y="109194"/>
                </a:lnTo>
                <a:lnTo>
                  <a:pt x="751408" y="109194"/>
                </a:lnTo>
                <a:lnTo>
                  <a:pt x="755446" y="107162"/>
                </a:lnTo>
                <a:lnTo>
                  <a:pt x="768972" y="101358"/>
                </a:lnTo>
                <a:lnTo>
                  <a:pt x="778700" y="90957"/>
                </a:lnTo>
                <a:lnTo>
                  <a:pt x="783869" y="77597"/>
                </a:lnTo>
                <a:close/>
              </a:path>
              <a:path w="965834" h="313690">
                <a:moveTo>
                  <a:pt x="918337" y="313321"/>
                </a:moveTo>
                <a:lnTo>
                  <a:pt x="913345" y="308114"/>
                </a:lnTo>
                <a:lnTo>
                  <a:pt x="901941" y="303161"/>
                </a:lnTo>
                <a:lnTo>
                  <a:pt x="888834" y="303314"/>
                </a:lnTo>
                <a:lnTo>
                  <a:pt x="876490" y="308457"/>
                </a:lnTo>
                <a:lnTo>
                  <a:pt x="871423" y="313321"/>
                </a:lnTo>
                <a:lnTo>
                  <a:pt x="918337" y="313321"/>
                </a:lnTo>
                <a:close/>
              </a:path>
              <a:path w="965834" h="313690">
                <a:moveTo>
                  <a:pt x="947572" y="193395"/>
                </a:moveTo>
                <a:lnTo>
                  <a:pt x="947445" y="179959"/>
                </a:lnTo>
                <a:lnTo>
                  <a:pt x="941984" y="167297"/>
                </a:lnTo>
                <a:lnTo>
                  <a:pt x="932535" y="157467"/>
                </a:lnTo>
                <a:lnTo>
                  <a:pt x="920102" y="151650"/>
                </a:lnTo>
                <a:lnTo>
                  <a:pt x="907021" y="151650"/>
                </a:lnTo>
                <a:lnTo>
                  <a:pt x="893508" y="157124"/>
                </a:lnTo>
                <a:lnTo>
                  <a:pt x="883780" y="166573"/>
                </a:lnTo>
                <a:lnTo>
                  <a:pt x="878598" y="178663"/>
                </a:lnTo>
                <a:lnTo>
                  <a:pt x="878725" y="192100"/>
                </a:lnTo>
                <a:lnTo>
                  <a:pt x="883526" y="204508"/>
                </a:lnTo>
                <a:lnTo>
                  <a:pt x="891362" y="214083"/>
                </a:lnTo>
                <a:lnTo>
                  <a:pt x="901471" y="220243"/>
                </a:lnTo>
                <a:lnTo>
                  <a:pt x="913091" y="222427"/>
                </a:lnTo>
                <a:lnTo>
                  <a:pt x="913091" y="220243"/>
                </a:lnTo>
                <a:lnTo>
                  <a:pt x="919543" y="220243"/>
                </a:lnTo>
                <a:lnTo>
                  <a:pt x="932662" y="214934"/>
                </a:lnTo>
                <a:lnTo>
                  <a:pt x="942390" y="205498"/>
                </a:lnTo>
                <a:lnTo>
                  <a:pt x="947572" y="193395"/>
                </a:lnTo>
                <a:close/>
              </a:path>
              <a:path w="965834" h="313690">
                <a:moveTo>
                  <a:pt x="965631" y="30327"/>
                </a:moveTo>
                <a:lnTo>
                  <a:pt x="960132" y="16484"/>
                </a:lnTo>
                <a:lnTo>
                  <a:pt x="950480" y="6057"/>
                </a:lnTo>
                <a:lnTo>
                  <a:pt x="937374" y="0"/>
                </a:lnTo>
                <a:lnTo>
                  <a:pt x="923188" y="0"/>
                </a:lnTo>
                <a:lnTo>
                  <a:pt x="909358" y="5486"/>
                </a:lnTo>
                <a:lnTo>
                  <a:pt x="898944" y="15163"/>
                </a:lnTo>
                <a:lnTo>
                  <a:pt x="893064" y="27863"/>
                </a:lnTo>
                <a:lnTo>
                  <a:pt x="892873" y="42456"/>
                </a:lnTo>
                <a:lnTo>
                  <a:pt x="897712" y="54876"/>
                </a:lnTo>
                <a:lnTo>
                  <a:pt x="905764" y="64452"/>
                </a:lnTo>
                <a:lnTo>
                  <a:pt x="916470" y="70612"/>
                </a:lnTo>
                <a:lnTo>
                  <a:pt x="929259" y="72796"/>
                </a:lnTo>
                <a:lnTo>
                  <a:pt x="931278" y="74815"/>
                </a:lnTo>
                <a:lnTo>
                  <a:pt x="933297" y="72796"/>
                </a:lnTo>
                <a:lnTo>
                  <a:pt x="935316" y="72796"/>
                </a:lnTo>
                <a:lnTo>
                  <a:pt x="949147" y="67297"/>
                </a:lnTo>
                <a:lnTo>
                  <a:pt x="959573" y="57619"/>
                </a:lnTo>
                <a:lnTo>
                  <a:pt x="965441" y="44919"/>
                </a:lnTo>
                <a:lnTo>
                  <a:pt x="965631" y="30327"/>
                </a:lnTo>
                <a:close/>
              </a:path>
            </a:pathLst>
          </a:custGeom>
          <a:solidFill>
            <a:srgbClr val="2E4D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1356624"/>
            <a:ext cx="3295015" cy="3117850"/>
          </a:xfrm>
          <a:custGeom>
            <a:avLst/>
            <a:gdLst/>
            <a:ahLst/>
            <a:cxnLst/>
            <a:rect l="l" t="t" r="r" b="b"/>
            <a:pathLst>
              <a:path w="3295015" h="3117850">
                <a:moveTo>
                  <a:pt x="3294962" y="0"/>
                </a:moveTo>
                <a:lnTo>
                  <a:pt x="0" y="319052"/>
                </a:lnTo>
                <a:lnTo>
                  <a:pt x="0" y="3117595"/>
                </a:lnTo>
                <a:lnTo>
                  <a:pt x="48403" y="3102301"/>
                </a:lnTo>
                <a:lnTo>
                  <a:pt x="86128" y="3089338"/>
                </a:lnTo>
                <a:lnTo>
                  <a:pt x="123573" y="3075620"/>
                </a:lnTo>
                <a:lnTo>
                  <a:pt x="160743" y="3061160"/>
                </a:lnTo>
                <a:lnTo>
                  <a:pt x="197640" y="3045973"/>
                </a:lnTo>
                <a:lnTo>
                  <a:pt x="234268" y="3030070"/>
                </a:lnTo>
                <a:lnTo>
                  <a:pt x="270630" y="3013467"/>
                </a:lnTo>
                <a:lnTo>
                  <a:pt x="306731" y="2996174"/>
                </a:lnTo>
                <a:lnTo>
                  <a:pt x="342572" y="2978207"/>
                </a:lnTo>
                <a:lnTo>
                  <a:pt x="378159" y="2959578"/>
                </a:lnTo>
                <a:lnTo>
                  <a:pt x="413493" y="2940301"/>
                </a:lnTo>
                <a:lnTo>
                  <a:pt x="448580" y="2920388"/>
                </a:lnTo>
                <a:lnTo>
                  <a:pt x="483421" y="2899854"/>
                </a:lnTo>
                <a:lnTo>
                  <a:pt x="518021" y="2878710"/>
                </a:lnTo>
                <a:lnTo>
                  <a:pt x="552383" y="2856972"/>
                </a:lnTo>
                <a:lnTo>
                  <a:pt x="586510" y="2834651"/>
                </a:lnTo>
                <a:lnTo>
                  <a:pt x="620406" y="2811761"/>
                </a:lnTo>
                <a:lnTo>
                  <a:pt x="654075" y="2788316"/>
                </a:lnTo>
                <a:lnTo>
                  <a:pt x="687519" y="2764329"/>
                </a:lnTo>
                <a:lnTo>
                  <a:pt x="720743" y="2739812"/>
                </a:lnTo>
                <a:lnTo>
                  <a:pt x="753749" y="2714780"/>
                </a:lnTo>
                <a:lnTo>
                  <a:pt x="786542" y="2689245"/>
                </a:lnTo>
                <a:lnTo>
                  <a:pt x="819124" y="2663221"/>
                </a:lnTo>
                <a:lnTo>
                  <a:pt x="851499" y="2636721"/>
                </a:lnTo>
                <a:lnTo>
                  <a:pt x="883670" y="2609758"/>
                </a:lnTo>
                <a:lnTo>
                  <a:pt x="915642" y="2582346"/>
                </a:lnTo>
                <a:lnTo>
                  <a:pt x="947417" y="2554498"/>
                </a:lnTo>
                <a:lnTo>
                  <a:pt x="978998" y="2526227"/>
                </a:lnTo>
                <a:lnTo>
                  <a:pt x="1010390" y="2497546"/>
                </a:lnTo>
                <a:lnTo>
                  <a:pt x="1072618" y="2439009"/>
                </a:lnTo>
                <a:lnTo>
                  <a:pt x="1134129" y="2378993"/>
                </a:lnTo>
                <a:lnTo>
                  <a:pt x="1194950" y="2317604"/>
                </a:lnTo>
                <a:lnTo>
                  <a:pt x="1255108" y="2254948"/>
                </a:lnTo>
                <a:lnTo>
                  <a:pt x="1314632" y="2191131"/>
                </a:lnTo>
                <a:lnTo>
                  <a:pt x="1373548" y="2126260"/>
                </a:lnTo>
                <a:lnTo>
                  <a:pt x="1431884" y="2060440"/>
                </a:lnTo>
                <a:lnTo>
                  <a:pt x="1489668" y="1993779"/>
                </a:lnTo>
                <a:lnTo>
                  <a:pt x="1546928" y="1926382"/>
                </a:lnTo>
                <a:lnTo>
                  <a:pt x="1631895" y="1824138"/>
                </a:lnTo>
                <a:lnTo>
                  <a:pt x="1715836" y="1720835"/>
                </a:lnTo>
                <a:lnTo>
                  <a:pt x="1826324" y="1582071"/>
                </a:lnTo>
                <a:lnTo>
                  <a:pt x="2282540" y="998175"/>
                </a:lnTo>
                <a:lnTo>
                  <a:pt x="2387949" y="866810"/>
                </a:lnTo>
                <a:lnTo>
                  <a:pt x="2466810" y="770906"/>
                </a:lnTo>
                <a:lnTo>
                  <a:pt x="2545609" y="677646"/>
                </a:lnTo>
                <a:lnTo>
                  <a:pt x="2598152" y="617118"/>
                </a:lnTo>
                <a:lnTo>
                  <a:pt x="2650736" y="558032"/>
                </a:lnTo>
                <a:lnTo>
                  <a:pt x="2703388" y="500491"/>
                </a:lnTo>
                <a:lnTo>
                  <a:pt x="2756136" y="444604"/>
                </a:lnTo>
                <a:lnTo>
                  <a:pt x="2809008" y="390476"/>
                </a:lnTo>
                <a:lnTo>
                  <a:pt x="2862031" y="338213"/>
                </a:lnTo>
                <a:lnTo>
                  <a:pt x="2915232" y="287922"/>
                </a:lnTo>
                <a:lnTo>
                  <a:pt x="2968640" y="239708"/>
                </a:lnTo>
                <a:lnTo>
                  <a:pt x="3022282" y="193678"/>
                </a:lnTo>
                <a:lnTo>
                  <a:pt x="3076185" y="149938"/>
                </a:lnTo>
                <a:lnTo>
                  <a:pt x="3130377" y="108594"/>
                </a:lnTo>
                <a:lnTo>
                  <a:pt x="3184885" y="69752"/>
                </a:lnTo>
                <a:lnTo>
                  <a:pt x="3239738" y="33518"/>
                </a:lnTo>
                <a:lnTo>
                  <a:pt x="3267302" y="16413"/>
                </a:lnTo>
                <a:lnTo>
                  <a:pt x="3294962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5422176" cy="376049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5279597" cy="3055953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0" y="0"/>
            <a:ext cx="3399790" cy="2352675"/>
          </a:xfrm>
          <a:custGeom>
            <a:avLst/>
            <a:gdLst/>
            <a:ahLst/>
            <a:cxnLst/>
            <a:rect l="l" t="t" r="r" b="b"/>
            <a:pathLst>
              <a:path w="3399790" h="2352675">
                <a:moveTo>
                  <a:pt x="3399597" y="0"/>
                </a:moveTo>
                <a:lnTo>
                  <a:pt x="1862015" y="0"/>
                </a:lnTo>
                <a:lnTo>
                  <a:pt x="0" y="75403"/>
                </a:lnTo>
                <a:lnTo>
                  <a:pt x="0" y="2352395"/>
                </a:lnTo>
                <a:lnTo>
                  <a:pt x="18988" y="2345049"/>
                </a:lnTo>
                <a:lnTo>
                  <a:pt x="80235" y="2319603"/>
                </a:lnTo>
                <a:lnTo>
                  <a:pt x="141592" y="2291852"/>
                </a:lnTo>
                <a:lnTo>
                  <a:pt x="203119" y="2261859"/>
                </a:lnTo>
                <a:lnTo>
                  <a:pt x="264879" y="2229684"/>
                </a:lnTo>
                <a:lnTo>
                  <a:pt x="326933" y="2195390"/>
                </a:lnTo>
                <a:lnTo>
                  <a:pt x="389344" y="2159038"/>
                </a:lnTo>
                <a:lnTo>
                  <a:pt x="452174" y="2120691"/>
                </a:lnTo>
                <a:lnTo>
                  <a:pt x="515485" y="2080410"/>
                </a:lnTo>
                <a:lnTo>
                  <a:pt x="579338" y="2038258"/>
                </a:lnTo>
                <a:lnTo>
                  <a:pt x="611487" y="2016499"/>
                </a:lnTo>
                <a:lnTo>
                  <a:pt x="676269" y="1971654"/>
                </a:lnTo>
                <a:lnTo>
                  <a:pt x="741749" y="1925093"/>
                </a:lnTo>
                <a:lnTo>
                  <a:pt x="807988" y="1876876"/>
                </a:lnTo>
                <a:lnTo>
                  <a:pt x="908906" y="1801582"/>
                </a:lnTo>
                <a:lnTo>
                  <a:pt x="1046698" y="1695975"/>
                </a:lnTo>
                <a:lnTo>
                  <a:pt x="1807837" y="1095221"/>
                </a:lnTo>
                <a:lnTo>
                  <a:pt x="2021596" y="930769"/>
                </a:lnTo>
                <a:lnTo>
                  <a:pt x="2200710" y="796444"/>
                </a:lnTo>
                <a:lnTo>
                  <a:pt x="2340100" y="694414"/>
                </a:lnTo>
                <a:lnTo>
                  <a:pt x="2484054" y="591513"/>
                </a:lnTo>
                <a:lnTo>
                  <a:pt x="2632782" y="487950"/>
                </a:lnTo>
                <a:lnTo>
                  <a:pt x="2734689" y="418643"/>
                </a:lnTo>
                <a:lnTo>
                  <a:pt x="2838873" y="349196"/>
                </a:lnTo>
                <a:lnTo>
                  <a:pt x="2945394" y="279672"/>
                </a:lnTo>
                <a:lnTo>
                  <a:pt x="3054317" y="210132"/>
                </a:lnTo>
                <a:lnTo>
                  <a:pt x="3165701" y="140638"/>
                </a:lnTo>
                <a:lnTo>
                  <a:pt x="3279609" y="71252"/>
                </a:lnTo>
                <a:lnTo>
                  <a:pt x="3396103" y="2036"/>
                </a:lnTo>
                <a:lnTo>
                  <a:pt x="3399597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3470815" cy="186361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3354664" cy="1640060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0" y="0"/>
            <a:ext cx="1539875" cy="472440"/>
          </a:xfrm>
          <a:custGeom>
            <a:avLst/>
            <a:gdLst/>
            <a:ahLst/>
            <a:cxnLst/>
            <a:rect l="l" t="t" r="r" b="b"/>
            <a:pathLst>
              <a:path w="1539875" h="472440">
                <a:moveTo>
                  <a:pt x="1539691" y="0"/>
                </a:moveTo>
                <a:lnTo>
                  <a:pt x="0" y="0"/>
                </a:lnTo>
                <a:lnTo>
                  <a:pt x="0" y="472072"/>
                </a:lnTo>
                <a:lnTo>
                  <a:pt x="41377" y="466243"/>
                </a:lnTo>
                <a:lnTo>
                  <a:pt x="79426" y="460423"/>
                </a:lnTo>
                <a:lnTo>
                  <a:pt x="117214" y="454221"/>
                </a:lnTo>
                <a:lnTo>
                  <a:pt x="154753" y="447647"/>
                </a:lnTo>
                <a:lnTo>
                  <a:pt x="229129" y="433421"/>
                </a:lnTo>
                <a:lnTo>
                  <a:pt x="302642" y="417816"/>
                </a:lnTo>
                <a:lnTo>
                  <a:pt x="375383" y="400906"/>
                </a:lnTo>
                <a:lnTo>
                  <a:pt x="447440" y="382765"/>
                </a:lnTo>
                <a:lnTo>
                  <a:pt x="518903" y="363464"/>
                </a:lnTo>
                <a:lnTo>
                  <a:pt x="589860" y="343078"/>
                </a:lnTo>
                <a:lnTo>
                  <a:pt x="660401" y="321679"/>
                </a:lnTo>
                <a:lnTo>
                  <a:pt x="730616" y="299340"/>
                </a:lnTo>
                <a:lnTo>
                  <a:pt x="835521" y="264231"/>
                </a:lnTo>
                <a:lnTo>
                  <a:pt x="975085" y="214811"/>
                </a:lnTo>
                <a:lnTo>
                  <a:pt x="1539691" y="0"/>
                </a:lnTo>
                <a:close/>
              </a:path>
            </a:pathLst>
          </a:custGeom>
          <a:solidFill>
            <a:srgbClr val="293F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5481" y="11"/>
            <a:ext cx="965835" cy="313690"/>
          </a:xfrm>
          <a:custGeom>
            <a:avLst/>
            <a:gdLst/>
            <a:ahLst/>
            <a:cxnLst/>
            <a:rect l="l" t="t" r="r" b="b"/>
            <a:pathLst>
              <a:path w="965835" h="313690">
                <a:moveTo>
                  <a:pt x="72758" y="270738"/>
                </a:moveTo>
                <a:lnTo>
                  <a:pt x="67919" y="258318"/>
                </a:lnTo>
                <a:lnTo>
                  <a:pt x="59867" y="248754"/>
                </a:lnTo>
                <a:lnTo>
                  <a:pt x="49174" y="242582"/>
                </a:lnTo>
                <a:lnTo>
                  <a:pt x="36385" y="240411"/>
                </a:lnTo>
                <a:lnTo>
                  <a:pt x="34353" y="238391"/>
                </a:lnTo>
                <a:lnTo>
                  <a:pt x="32334" y="240411"/>
                </a:lnTo>
                <a:lnTo>
                  <a:pt x="30314" y="240411"/>
                </a:lnTo>
                <a:lnTo>
                  <a:pt x="16484" y="245910"/>
                </a:lnTo>
                <a:lnTo>
                  <a:pt x="6070" y="255574"/>
                </a:lnTo>
                <a:lnTo>
                  <a:pt x="190" y="268274"/>
                </a:lnTo>
                <a:lnTo>
                  <a:pt x="0" y="282867"/>
                </a:lnTo>
                <a:lnTo>
                  <a:pt x="5499" y="296710"/>
                </a:lnTo>
                <a:lnTo>
                  <a:pt x="15163" y="307136"/>
                </a:lnTo>
                <a:lnTo>
                  <a:pt x="28257" y="313207"/>
                </a:lnTo>
                <a:lnTo>
                  <a:pt x="42443" y="313207"/>
                </a:lnTo>
                <a:lnTo>
                  <a:pt x="56273" y="307708"/>
                </a:lnTo>
                <a:lnTo>
                  <a:pt x="66700" y="298043"/>
                </a:lnTo>
                <a:lnTo>
                  <a:pt x="72567" y="285330"/>
                </a:lnTo>
                <a:lnTo>
                  <a:pt x="72758" y="270738"/>
                </a:lnTo>
                <a:close/>
              </a:path>
              <a:path w="965835" h="313690">
                <a:moveTo>
                  <a:pt x="87033" y="134531"/>
                </a:moveTo>
                <a:lnTo>
                  <a:pt x="64173" y="92951"/>
                </a:lnTo>
                <a:lnTo>
                  <a:pt x="52552" y="90766"/>
                </a:lnTo>
                <a:lnTo>
                  <a:pt x="52552" y="92951"/>
                </a:lnTo>
                <a:lnTo>
                  <a:pt x="46088" y="92951"/>
                </a:lnTo>
                <a:lnTo>
                  <a:pt x="32969" y="98259"/>
                </a:lnTo>
                <a:lnTo>
                  <a:pt x="23241" y="107708"/>
                </a:lnTo>
                <a:lnTo>
                  <a:pt x="18059" y="119811"/>
                </a:lnTo>
                <a:lnTo>
                  <a:pt x="18186" y="133235"/>
                </a:lnTo>
                <a:lnTo>
                  <a:pt x="23660" y="145910"/>
                </a:lnTo>
                <a:lnTo>
                  <a:pt x="33096" y="155727"/>
                </a:lnTo>
                <a:lnTo>
                  <a:pt x="45529" y="161544"/>
                </a:lnTo>
                <a:lnTo>
                  <a:pt x="58610" y="161544"/>
                </a:lnTo>
                <a:lnTo>
                  <a:pt x="72123" y="156083"/>
                </a:lnTo>
                <a:lnTo>
                  <a:pt x="81851" y="146634"/>
                </a:lnTo>
                <a:lnTo>
                  <a:pt x="87033" y="134531"/>
                </a:lnTo>
                <a:close/>
              </a:path>
              <a:path w="965835" h="313690">
                <a:moveTo>
                  <a:pt x="94094" y="0"/>
                </a:moveTo>
                <a:lnTo>
                  <a:pt x="47421" y="0"/>
                </a:lnTo>
                <a:lnTo>
                  <a:pt x="52298" y="5080"/>
                </a:lnTo>
                <a:lnTo>
                  <a:pt x="63690" y="10045"/>
                </a:lnTo>
                <a:lnTo>
                  <a:pt x="76796" y="9880"/>
                </a:lnTo>
                <a:lnTo>
                  <a:pt x="89141" y="4737"/>
                </a:lnTo>
                <a:lnTo>
                  <a:pt x="94094" y="0"/>
                </a:lnTo>
                <a:close/>
              </a:path>
              <a:path w="965835" h="313690">
                <a:moveTo>
                  <a:pt x="254774" y="249250"/>
                </a:moveTo>
                <a:lnTo>
                  <a:pt x="241757" y="213360"/>
                </a:lnTo>
                <a:lnTo>
                  <a:pt x="218262" y="206032"/>
                </a:lnTo>
                <a:lnTo>
                  <a:pt x="216242" y="204012"/>
                </a:lnTo>
                <a:lnTo>
                  <a:pt x="214223" y="204012"/>
                </a:lnTo>
                <a:lnTo>
                  <a:pt x="210185" y="206032"/>
                </a:lnTo>
                <a:lnTo>
                  <a:pt x="196672" y="211848"/>
                </a:lnTo>
                <a:lnTo>
                  <a:pt x="186931" y="222237"/>
                </a:lnTo>
                <a:lnTo>
                  <a:pt x="181762" y="235610"/>
                </a:lnTo>
                <a:lnTo>
                  <a:pt x="181889" y="250520"/>
                </a:lnTo>
                <a:lnTo>
                  <a:pt x="187693" y="264045"/>
                </a:lnTo>
                <a:lnTo>
                  <a:pt x="198056" y="273773"/>
                </a:lnTo>
                <a:lnTo>
                  <a:pt x="211442" y="278955"/>
                </a:lnTo>
                <a:lnTo>
                  <a:pt x="226060" y="278955"/>
                </a:lnTo>
                <a:lnTo>
                  <a:pt x="239864" y="273011"/>
                </a:lnTo>
                <a:lnTo>
                  <a:pt x="249593" y="262648"/>
                </a:lnTo>
                <a:lnTo>
                  <a:pt x="254774" y="249250"/>
                </a:lnTo>
                <a:close/>
              </a:path>
              <a:path w="965835" h="313690">
                <a:moveTo>
                  <a:pt x="264909" y="98450"/>
                </a:moveTo>
                <a:lnTo>
                  <a:pt x="242011" y="58547"/>
                </a:lnTo>
                <a:lnTo>
                  <a:pt x="230390" y="56400"/>
                </a:lnTo>
                <a:lnTo>
                  <a:pt x="226352" y="56400"/>
                </a:lnTo>
                <a:lnTo>
                  <a:pt x="222021" y="58547"/>
                </a:lnTo>
                <a:lnTo>
                  <a:pt x="209956" y="63919"/>
                </a:lnTo>
                <a:lnTo>
                  <a:pt x="200837" y="73583"/>
                </a:lnTo>
                <a:lnTo>
                  <a:pt x="195872" y="86283"/>
                </a:lnTo>
                <a:lnTo>
                  <a:pt x="196011" y="98450"/>
                </a:lnTo>
                <a:lnTo>
                  <a:pt x="196037" y="100876"/>
                </a:lnTo>
                <a:lnTo>
                  <a:pt x="201523" y="113233"/>
                </a:lnTo>
                <a:lnTo>
                  <a:pt x="211188" y="122364"/>
                </a:lnTo>
                <a:lnTo>
                  <a:pt x="223888" y="127330"/>
                </a:lnTo>
                <a:lnTo>
                  <a:pt x="238137" y="127330"/>
                </a:lnTo>
                <a:lnTo>
                  <a:pt x="250825" y="121386"/>
                </a:lnTo>
                <a:lnTo>
                  <a:pt x="259943" y="111239"/>
                </a:lnTo>
                <a:lnTo>
                  <a:pt x="264909" y="98450"/>
                </a:lnTo>
                <a:close/>
              </a:path>
              <a:path w="965835" h="313690">
                <a:moveTo>
                  <a:pt x="437819" y="203631"/>
                </a:moveTo>
                <a:lnTo>
                  <a:pt x="412089" y="163690"/>
                </a:lnTo>
                <a:lnTo>
                  <a:pt x="400151" y="161544"/>
                </a:lnTo>
                <a:lnTo>
                  <a:pt x="390042" y="161544"/>
                </a:lnTo>
                <a:lnTo>
                  <a:pt x="376567" y="168529"/>
                </a:lnTo>
                <a:lnTo>
                  <a:pt x="367055" y="179489"/>
                </a:lnTo>
                <a:lnTo>
                  <a:pt x="362483" y="193103"/>
                </a:lnTo>
                <a:lnTo>
                  <a:pt x="363778" y="208051"/>
                </a:lnTo>
                <a:lnTo>
                  <a:pt x="370751" y="221551"/>
                </a:lnTo>
                <a:lnTo>
                  <a:pt x="381711" y="231051"/>
                </a:lnTo>
                <a:lnTo>
                  <a:pt x="395312" y="235635"/>
                </a:lnTo>
                <a:lnTo>
                  <a:pt x="410260" y="234340"/>
                </a:lnTo>
                <a:lnTo>
                  <a:pt x="423735" y="227393"/>
                </a:lnTo>
                <a:lnTo>
                  <a:pt x="433247" y="216649"/>
                </a:lnTo>
                <a:lnTo>
                  <a:pt x="437819" y="203631"/>
                </a:lnTo>
                <a:close/>
              </a:path>
              <a:path w="965835" h="313690">
                <a:moveTo>
                  <a:pt x="441896" y="52819"/>
                </a:moveTo>
                <a:lnTo>
                  <a:pt x="440563" y="38201"/>
                </a:lnTo>
                <a:lnTo>
                  <a:pt x="435775" y="27266"/>
                </a:lnTo>
                <a:lnTo>
                  <a:pt x="427939" y="18986"/>
                </a:lnTo>
                <a:lnTo>
                  <a:pt x="418198" y="13931"/>
                </a:lnTo>
                <a:lnTo>
                  <a:pt x="419036" y="13931"/>
                </a:lnTo>
                <a:lnTo>
                  <a:pt x="406209" y="11912"/>
                </a:lnTo>
                <a:lnTo>
                  <a:pt x="402170" y="13931"/>
                </a:lnTo>
                <a:lnTo>
                  <a:pt x="396113" y="13931"/>
                </a:lnTo>
                <a:lnTo>
                  <a:pt x="383794" y="19748"/>
                </a:lnTo>
                <a:lnTo>
                  <a:pt x="374891" y="30111"/>
                </a:lnTo>
                <a:lnTo>
                  <a:pt x="370535" y="43510"/>
                </a:lnTo>
                <a:lnTo>
                  <a:pt x="371856" y="58420"/>
                </a:lnTo>
                <a:lnTo>
                  <a:pt x="378523" y="70739"/>
                </a:lnTo>
                <a:lnTo>
                  <a:pt x="388785" y="79654"/>
                </a:lnTo>
                <a:lnTo>
                  <a:pt x="401701" y="84010"/>
                </a:lnTo>
                <a:lnTo>
                  <a:pt x="416318" y="82689"/>
                </a:lnTo>
                <a:lnTo>
                  <a:pt x="428637" y="76022"/>
                </a:lnTo>
                <a:lnTo>
                  <a:pt x="437540" y="65747"/>
                </a:lnTo>
                <a:lnTo>
                  <a:pt x="441896" y="52819"/>
                </a:lnTo>
                <a:close/>
              </a:path>
              <a:path w="965835" h="313690">
                <a:moveTo>
                  <a:pt x="613956" y="150202"/>
                </a:moveTo>
                <a:lnTo>
                  <a:pt x="612355" y="135255"/>
                </a:lnTo>
                <a:lnTo>
                  <a:pt x="607237" y="124320"/>
                </a:lnTo>
                <a:lnTo>
                  <a:pt x="598703" y="116052"/>
                </a:lnTo>
                <a:lnTo>
                  <a:pt x="588302" y="110998"/>
                </a:lnTo>
                <a:lnTo>
                  <a:pt x="589140" y="110998"/>
                </a:lnTo>
                <a:lnTo>
                  <a:pt x="575970" y="108966"/>
                </a:lnTo>
                <a:lnTo>
                  <a:pt x="573951" y="108966"/>
                </a:lnTo>
                <a:lnTo>
                  <a:pt x="569912" y="110998"/>
                </a:lnTo>
                <a:lnTo>
                  <a:pt x="565873" y="110998"/>
                </a:lnTo>
                <a:lnTo>
                  <a:pt x="552704" y="117970"/>
                </a:lnTo>
                <a:lnTo>
                  <a:pt x="543890" y="128943"/>
                </a:lnTo>
                <a:lnTo>
                  <a:pt x="540004" y="142557"/>
                </a:lnTo>
                <a:lnTo>
                  <a:pt x="541616" y="157505"/>
                </a:lnTo>
                <a:lnTo>
                  <a:pt x="548589" y="170675"/>
                </a:lnTo>
                <a:lnTo>
                  <a:pt x="559549" y="179489"/>
                </a:lnTo>
                <a:lnTo>
                  <a:pt x="573163" y="183375"/>
                </a:lnTo>
                <a:lnTo>
                  <a:pt x="588098" y="181762"/>
                </a:lnTo>
                <a:lnTo>
                  <a:pt x="601268" y="174790"/>
                </a:lnTo>
                <a:lnTo>
                  <a:pt x="610082" y="163817"/>
                </a:lnTo>
                <a:lnTo>
                  <a:pt x="613956" y="150202"/>
                </a:lnTo>
                <a:close/>
              </a:path>
              <a:path w="965835" h="313690">
                <a:moveTo>
                  <a:pt x="614845" y="3441"/>
                </a:moveTo>
                <a:lnTo>
                  <a:pt x="614730" y="0"/>
                </a:lnTo>
                <a:lnTo>
                  <a:pt x="544703" y="0"/>
                </a:lnTo>
                <a:lnTo>
                  <a:pt x="545655" y="9880"/>
                </a:lnTo>
                <a:lnTo>
                  <a:pt x="552602" y="21920"/>
                </a:lnTo>
                <a:lnTo>
                  <a:pt x="563346" y="30365"/>
                </a:lnTo>
                <a:lnTo>
                  <a:pt x="576351" y="34620"/>
                </a:lnTo>
                <a:lnTo>
                  <a:pt x="590118" y="34150"/>
                </a:lnTo>
                <a:lnTo>
                  <a:pt x="602145" y="27203"/>
                </a:lnTo>
                <a:lnTo>
                  <a:pt x="610577" y="16459"/>
                </a:lnTo>
                <a:lnTo>
                  <a:pt x="614845" y="3441"/>
                </a:lnTo>
                <a:close/>
              </a:path>
              <a:path w="965835" h="313690">
                <a:moveTo>
                  <a:pt x="790956" y="90703"/>
                </a:moveTo>
                <a:lnTo>
                  <a:pt x="764298" y="53009"/>
                </a:lnTo>
                <a:lnTo>
                  <a:pt x="753821" y="52349"/>
                </a:lnTo>
                <a:lnTo>
                  <a:pt x="745731" y="52349"/>
                </a:lnTo>
                <a:lnTo>
                  <a:pt x="741692" y="54368"/>
                </a:lnTo>
                <a:lnTo>
                  <a:pt x="728548" y="61645"/>
                </a:lnTo>
                <a:lnTo>
                  <a:pt x="719963" y="73075"/>
                </a:lnTo>
                <a:lnTo>
                  <a:pt x="716686" y="86791"/>
                </a:lnTo>
                <a:lnTo>
                  <a:pt x="719455" y="100876"/>
                </a:lnTo>
                <a:lnTo>
                  <a:pt x="726719" y="114020"/>
                </a:lnTo>
                <a:lnTo>
                  <a:pt x="738149" y="122618"/>
                </a:lnTo>
                <a:lnTo>
                  <a:pt x="751852" y="125907"/>
                </a:lnTo>
                <a:lnTo>
                  <a:pt x="765937" y="123126"/>
                </a:lnTo>
                <a:lnTo>
                  <a:pt x="779081" y="115862"/>
                </a:lnTo>
                <a:lnTo>
                  <a:pt x="787666" y="104419"/>
                </a:lnTo>
                <a:lnTo>
                  <a:pt x="790956" y="90703"/>
                </a:lnTo>
                <a:close/>
              </a:path>
              <a:path w="965835" h="313690">
                <a:moveTo>
                  <a:pt x="965631" y="29197"/>
                </a:moveTo>
                <a:lnTo>
                  <a:pt x="963993" y="13931"/>
                </a:lnTo>
                <a:lnTo>
                  <a:pt x="958062" y="4165"/>
                </a:lnTo>
                <a:lnTo>
                  <a:pt x="953592" y="0"/>
                </a:lnTo>
                <a:lnTo>
                  <a:pt x="902779" y="0"/>
                </a:lnTo>
                <a:lnTo>
                  <a:pt x="895286" y="10642"/>
                </a:lnTo>
                <a:lnTo>
                  <a:pt x="891616" y="24955"/>
                </a:lnTo>
                <a:lnTo>
                  <a:pt x="893267" y="40220"/>
                </a:lnTo>
                <a:lnTo>
                  <a:pt x="900557" y="53365"/>
                </a:lnTo>
                <a:lnTo>
                  <a:pt x="912202" y="61950"/>
                </a:lnTo>
                <a:lnTo>
                  <a:pt x="926515" y="65239"/>
                </a:lnTo>
                <a:lnTo>
                  <a:pt x="941768" y="62458"/>
                </a:lnTo>
                <a:lnTo>
                  <a:pt x="953757" y="55168"/>
                </a:lnTo>
                <a:lnTo>
                  <a:pt x="961974" y="43510"/>
                </a:lnTo>
                <a:lnTo>
                  <a:pt x="965631" y="29197"/>
                </a:lnTo>
                <a:close/>
              </a:path>
            </a:pathLst>
          </a:custGeom>
          <a:solidFill>
            <a:srgbClr val="2E4D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052683" y="0"/>
            <a:ext cx="2235315" cy="120394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747554" y="0"/>
            <a:ext cx="2540444" cy="127871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493668" y="0"/>
            <a:ext cx="2794330" cy="135422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289373" y="0"/>
            <a:ext cx="2998625" cy="143207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091460" y="0"/>
            <a:ext cx="3196538" cy="151926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923720" y="0"/>
            <a:ext cx="3364278" cy="1602478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350710" y="0"/>
            <a:ext cx="2937288" cy="27178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965670" y="0"/>
            <a:ext cx="1322328" cy="40005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471936" y="0"/>
            <a:ext cx="1816062" cy="434384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8990089"/>
            <a:ext cx="1977882" cy="129691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8061798"/>
            <a:ext cx="1899787" cy="2225201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0" y="6811534"/>
            <a:ext cx="1727195" cy="34754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4148" y="234644"/>
            <a:ext cx="11342462" cy="3356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002A58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6730" y="3117891"/>
            <a:ext cx="9309100" cy="6449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rgbClr val="002A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942" y="3883602"/>
            <a:ext cx="10978515" cy="247840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0600" spc="925"/>
              <a:t>PRESENTATION</a:t>
            </a:r>
            <a:endParaRPr sz="10600"/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5450" spc="390" b="0">
                <a:latin typeface="Tahoma"/>
                <a:cs typeface="Tahoma"/>
              </a:rPr>
              <a:t>By</a:t>
            </a:r>
            <a:r>
              <a:rPr dirty="0" sz="5450" spc="-340" b="0">
                <a:latin typeface="Tahoma"/>
                <a:cs typeface="Tahoma"/>
              </a:rPr>
              <a:t> </a:t>
            </a:r>
            <a:r>
              <a:rPr dirty="0" sz="5450" spc="254" b="0">
                <a:latin typeface="Tahoma"/>
                <a:cs typeface="Tahoma"/>
              </a:rPr>
              <a:t>Arasu</a:t>
            </a:r>
            <a:r>
              <a:rPr dirty="0" sz="5450" spc="-340" b="0">
                <a:latin typeface="Tahoma"/>
                <a:cs typeface="Tahoma"/>
              </a:rPr>
              <a:t> </a:t>
            </a:r>
            <a:r>
              <a:rPr dirty="0" sz="5450" spc="350" b="0">
                <a:latin typeface="Tahoma"/>
                <a:cs typeface="Tahoma"/>
              </a:rPr>
              <a:t>Balan</a:t>
            </a:r>
            <a:endParaRPr sz="5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80" y="4670136"/>
            <a:ext cx="161924" cy="1619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80" y="5813136"/>
            <a:ext cx="161924" cy="161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80" y="6956136"/>
            <a:ext cx="161924" cy="1619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80" y="8099136"/>
            <a:ext cx="161924" cy="1619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780" y="9242136"/>
            <a:ext cx="161924" cy="1619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984075" y="4482367"/>
            <a:ext cx="9965055" cy="5093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Integration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with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a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database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for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persistent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storage.</a:t>
            </a:r>
            <a:endParaRPr sz="3250">
              <a:latin typeface="Tahoma"/>
              <a:cs typeface="Tahoma"/>
            </a:endParaRPr>
          </a:p>
          <a:p>
            <a:pPr marL="12700" marR="1470660">
              <a:lnSpc>
                <a:spcPts val="9000"/>
              </a:lnSpc>
              <a:spcBef>
                <a:spcPts val="1150"/>
              </a:spcBef>
            </a:pPr>
            <a:r>
              <a:rPr dirty="0" sz="3250" spc="380">
                <a:solidFill>
                  <a:srgbClr val="002A58"/>
                </a:solidFill>
                <a:latin typeface="Tahoma"/>
                <a:cs typeface="Tahoma"/>
              </a:rPr>
              <a:t>GUI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implementation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using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Tkinter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80">
                <a:solidFill>
                  <a:srgbClr val="002A58"/>
                </a:solidFill>
                <a:latin typeface="Tahoma"/>
                <a:cs typeface="Tahoma"/>
              </a:rPr>
              <a:t>or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PyQt.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Exporting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reports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5">
                <a:solidFill>
                  <a:srgbClr val="002A58"/>
                </a:solidFill>
                <a:latin typeface="Tahoma"/>
                <a:cs typeface="Tahoma"/>
              </a:rPr>
              <a:t>Excel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80">
                <a:solidFill>
                  <a:srgbClr val="002A58"/>
                </a:solidFill>
                <a:latin typeface="Tahoma"/>
                <a:cs typeface="Tahoma"/>
              </a:rPr>
              <a:t>or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PDF.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Support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for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player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search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filter.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Player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performance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2A58"/>
                </a:solidFill>
                <a:latin typeface="Tahoma"/>
                <a:cs typeface="Tahoma"/>
              </a:rPr>
              <a:t>graph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using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matplotlib.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6158" rIns="0" bIns="0" rtlCol="0" vert="horz">
            <a:spAutoFit/>
          </a:bodyPr>
          <a:lstStyle/>
          <a:p>
            <a:pPr marL="944880" marR="5080" indent="2038350">
              <a:lnSpc>
                <a:spcPct val="116700"/>
              </a:lnSpc>
              <a:spcBef>
                <a:spcPts val="90"/>
              </a:spcBef>
            </a:pPr>
            <a:r>
              <a:rPr dirty="0" sz="8000" spc="400"/>
              <a:t>FUTURE </a:t>
            </a:r>
            <a:r>
              <a:rPr dirty="0" sz="8000" spc="755"/>
              <a:t>ENHANCEMENT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999" y="4066998"/>
            <a:ext cx="161925" cy="1619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999" y="6276798"/>
            <a:ext cx="161925" cy="161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999" y="8486598"/>
            <a:ext cx="161925" cy="1619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24978" y="3819850"/>
            <a:ext cx="9301480" cy="610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3150" spc="6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150" spc="190">
                <a:solidFill>
                  <a:srgbClr val="002A58"/>
                </a:solidFill>
                <a:latin typeface="Tahoma"/>
                <a:cs typeface="Tahoma"/>
              </a:rPr>
              <a:t> Cricket</a:t>
            </a:r>
            <a:r>
              <a:rPr dirty="0" sz="3150" spc="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00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150" spc="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40">
                <a:solidFill>
                  <a:srgbClr val="002A58"/>
                </a:solidFill>
                <a:latin typeface="Tahoma"/>
                <a:cs typeface="Tahoma"/>
              </a:rPr>
              <a:t>Management</a:t>
            </a:r>
            <a:r>
              <a:rPr dirty="0" sz="3150" spc="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60">
                <a:solidFill>
                  <a:srgbClr val="002A58"/>
                </a:solidFill>
                <a:latin typeface="Tahoma"/>
                <a:cs typeface="Tahoma"/>
              </a:rPr>
              <a:t>System</a:t>
            </a:r>
            <a:r>
              <a:rPr dirty="0" sz="3150" spc="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25">
                <a:solidFill>
                  <a:srgbClr val="002A58"/>
                </a:solidFill>
                <a:latin typeface="Tahoma"/>
                <a:cs typeface="Tahoma"/>
              </a:rPr>
              <a:t>offers</a:t>
            </a:r>
            <a:r>
              <a:rPr dirty="0" sz="3150" spc="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95">
                <a:solidFill>
                  <a:srgbClr val="002A58"/>
                </a:solidFill>
                <a:latin typeface="Tahoma"/>
                <a:cs typeface="Tahoma"/>
              </a:rPr>
              <a:t>a </a:t>
            </a:r>
            <a:r>
              <a:rPr dirty="0" sz="3150" spc="145">
                <a:solidFill>
                  <a:srgbClr val="002A58"/>
                </a:solidFill>
                <a:latin typeface="Tahoma"/>
                <a:cs typeface="Tahoma"/>
              </a:rPr>
              <a:t>lightweight,</a:t>
            </a:r>
            <a:r>
              <a:rPr dirty="0" sz="3150" spc="95">
                <a:solidFill>
                  <a:srgbClr val="002A58"/>
                </a:solidFill>
                <a:latin typeface="Tahoma"/>
                <a:cs typeface="Tahoma"/>
              </a:rPr>
              <a:t>  </a:t>
            </a:r>
            <a:r>
              <a:rPr dirty="0" sz="3150" spc="150">
                <a:solidFill>
                  <a:srgbClr val="002A58"/>
                </a:solidFill>
                <a:latin typeface="Tahoma"/>
                <a:cs typeface="Tahoma"/>
              </a:rPr>
              <a:t>interactive</a:t>
            </a:r>
            <a:r>
              <a:rPr dirty="0" sz="3150" spc="100">
                <a:solidFill>
                  <a:srgbClr val="002A58"/>
                </a:solidFill>
                <a:latin typeface="Tahoma"/>
                <a:cs typeface="Tahoma"/>
              </a:rPr>
              <a:t>  </a:t>
            </a:r>
            <a:r>
              <a:rPr dirty="0" sz="3150" spc="150">
                <a:solidFill>
                  <a:srgbClr val="002A58"/>
                </a:solidFill>
                <a:latin typeface="Tahoma"/>
                <a:cs typeface="Tahoma"/>
              </a:rPr>
              <a:t>solution</a:t>
            </a:r>
            <a:r>
              <a:rPr dirty="0" sz="3150" spc="95">
                <a:solidFill>
                  <a:srgbClr val="002A58"/>
                </a:solidFill>
                <a:latin typeface="Tahoma"/>
                <a:cs typeface="Tahoma"/>
              </a:rPr>
              <a:t>  </a:t>
            </a:r>
            <a:r>
              <a:rPr dirty="0" sz="3150" spc="155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150" spc="100">
                <a:solidFill>
                  <a:srgbClr val="002A58"/>
                </a:solidFill>
                <a:latin typeface="Tahoma"/>
                <a:cs typeface="Tahoma"/>
              </a:rPr>
              <a:t>  </a:t>
            </a:r>
            <a:r>
              <a:rPr dirty="0" sz="3150" spc="110">
                <a:solidFill>
                  <a:srgbClr val="002A58"/>
                </a:solidFill>
                <a:latin typeface="Tahoma"/>
                <a:cs typeface="Tahoma"/>
              </a:rPr>
              <a:t>managing </a:t>
            </a:r>
            <a:r>
              <a:rPr dirty="0" sz="3150" spc="175">
                <a:solidFill>
                  <a:srgbClr val="002A58"/>
                </a:solidFill>
                <a:latin typeface="Tahoma"/>
                <a:cs typeface="Tahoma"/>
              </a:rPr>
              <a:t>cricket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60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1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00">
                <a:solidFill>
                  <a:srgbClr val="002A58"/>
                </a:solidFill>
                <a:latin typeface="Tahoma"/>
                <a:cs typeface="Tahoma"/>
              </a:rPr>
              <a:t>data.</a:t>
            </a: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3150">
              <a:latin typeface="Tahoma"/>
              <a:cs typeface="Tahoma"/>
            </a:endParaRPr>
          </a:p>
          <a:p>
            <a:pPr marL="12700" marR="1162685" indent="99695">
              <a:lnSpc>
                <a:spcPct val="115100"/>
              </a:lnSpc>
            </a:pPr>
            <a:r>
              <a:rPr dirty="0" sz="3150" spc="385">
                <a:solidFill>
                  <a:srgbClr val="002A58"/>
                </a:solidFill>
                <a:latin typeface="Tahoma"/>
                <a:cs typeface="Tahoma"/>
              </a:rPr>
              <a:t>It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65">
                <a:solidFill>
                  <a:srgbClr val="002A58"/>
                </a:solidFill>
                <a:latin typeface="Tahoma"/>
                <a:cs typeface="Tahoma"/>
              </a:rPr>
              <a:t>eliminates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40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55">
                <a:solidFill>
                  <a:srgbClr val="002A58"/>
                </a:solidFill>
                <a:latin typeface="Tahoma"/>
                <a:cs typeface="Tahoma"/>
              </a:rPr>
              <a:t>inefficiencies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45">
                <a:solidFill>
                  <a:srgbClr val="002A58"/>
                </a:solidFill>
                <a:latin typeface="Tahoma"/>
                <a:cs typeface="Tahoma"/>
              </a:rPr>
              <a:t>of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55">
                <a:solidFill>
                  <a:srgbClr val="002A58"/>
                </a:solidFill>
                <a:latin typeface="Tahoma"/>
                <a:cs typeface="Tahoma"/>
              </a:rPr>
              <a:t>manual </a:t>
            </a:r>
            <a:r>
              <a:rPr dirty="0" sz="3150" spc="150">
                <a:solidFill>
                  <a:srgbClr val="002A58"/>
                </a:solidFill>
                <a:latin typeface="Tahoma"/>
                <a:cs typeface="Tahoma"/>
              </a:rPr>
              <a:t>tracking</a:t>
            </a:r>
            <a:r>
              <a:rPr dirty="0" sz="3150" spc="-17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10">
                <a:solidFill>
                  <a:srgbClr val="002A58"/>
                </a:solidFill>
                <a:latin typeface="Tahoma"/>
                <a:cs typeface="Tahoma"/>
              </a:rPr>
              <a:t>by</a:t>
            </a:r>
            <a:r>
              <a:rPr dirty="0" sz="3150" spc="-17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05">
                <a:solidFill>
                  <a:srgbClr val="002A58"/>
                </a:solidFill>
                <a:latin typeface="Tahoma"/>
                <a:cs typeface="Tahoma"/>
              </a:rPr>
              <a:t>providing</a:t>
            </a:r>
            <a:r>
              <a:rPr dirty="0" sz="3150" spc="-17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20">
                <a:solidFill>
                  <a:srgbClr val="002A58"/>
                </a:solidFill>
                <a:latin typeface="Tahoma"/>
                <a:cs typeface="Tahoma"/>
              </a:rPr>
              <a:t>structured,</a:t>
            </a:r>
            <a:r>
              <a:rPr dirty="0" sz="3150" spc="-17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210">
                <a:solidFill>
                  <a:srgbClr val="002A58"/>
                </a:solidFill>
                <a:latin typeface="Tahoma"/>
                <a:cs typeface="Tahoma"/>
              </a:rPr>
              <a:t>real-</a:t>
            </a:r>
            <a:r>
              <a:rPr dirty="0" sz="3150" spc="150">
                <a:solidFill>
                  <a:srgbClr val="002A58"/>
                </a:solidFill>
                <a:latin typeface="Tahoma"/>
                <a:cs typeface="Tahoma"/>
              </a:rPr>
              <a:t>time </a:t>
            </a:r>
            <a:r>
              <a:rPr dirty="0" sz="3150" spc="155">
                <a:solidFill>
                  <a:srgbClr val="002A58"/>
                </a:solidFill>
                <a:latin typeface="Tahoma"/>
                <a:cs typeface="Tahoma"/>
              </a:rPr>
              <a:t>access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55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1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40">
                <a:solidFill>
                  <a:srgbClr val="002A58"/>
                </a:solidFill>
                <a:latin typeface="Tahoma"/>
                <a:cs typeface="Tahoma"/>
              </a:rPr>
              <a:t>important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50">
                <a:solidFill>
                  <a:srgbClr val="002A58"/>
                </a:solidFill>
                <a:latin typeface="Tahoma"/>
                <a:cs typeface="Tahoma"/>
              </a:rPr>
              <a:t>statistics.</a:t>
            </a:r>
            <a:endParaRPr sz="3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3150">
              <a:latin typeface="Tahoma"/>
              <a:cs typeface="Tahoma"/>
            </a:endParaRPr>
          </a:p>
          <a:p>
            <a:pPr marL="12700" marR="241935" indent="99695">
              <a:lnSpc>
                <a:spcPct val="115100"/>
              </a:lnSpc>
              <a:spcBef>
                <a:spcPts val="5"/>
              </a:spcBef>
            </a:pPr>
            <a:r>
              <a:rPr dirty="0" sz="3150" spc="120">
                <a:solidFill>
                  <a:srgbClr val="002A58"/>
                </a:solidFill>
                <a:latin typeface="Tahoma"/>
                <a:cs typeface="Tahoma"/>
              </a:rPr>
              <a:t>Future</a:t>
            </a:r>
            <a:r>
              <a:rPr dirty="0" sz="31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30">
                <a:solidFill>
                  <a:srgbClr val="002A58"/>
                </a:solidFill>
                <a:latin typeface="Tahoma"/>
                <a:cs typeface="Tahoma"/>
              </a:rPr>
              <a:t>enhancements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60">
                <a:solidFill>
                  <a:srgbClr val="002A58"/>
                </a:solidFill>
                <a:latin typeface="Tahoma"/>
                <a:cs typeface="Tahoma"/>
              </a:rPr>
              <a:t>can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25">
                <a:solidFill>
                  <a:srgbClr val="002A58"/>
                </a:solidFill>
                <a:latin typeface="Tahoma"/>
                <a:cs typeface="Tahoma"/>
              </a:rPr>
              <a:t>further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05">
                <a:solidFill>
                  <a:srgbClr val="002A58"/>
                </a:solidFill>
                <a:latin typeface="Tahoma"/>
                <a:cs typeface="Tahoma"/>
              </a:rPr>
              <a:t>improve </a:t>
            </a:r>
            <a:r>
              <a:rPr dirty="0" sz="3150" spc="165">
                <a:solidFill>
                  <a:srgbClr val="002A58"/>
                </a:solidFill>
                <a:latin typeface="Tahoma"/>
                <a:cs typeface="Tahoma"/>
              </a:rPr>
              <a:t>usability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14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60">
                <a:solidFill>
                  <a:srgbClr val="002A58"/>
                </a:solidFill>
                <a:latin typeface="Tahoma"/>
                <a:cs typeface="Tahoma"/>
              </a:rPr>
              <a:t>functionality,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40">
                <a:solidFill>
                  <a:srgbClr val="002A58"/>
                </a:solidFill>
                <a:latin typeface="Tahoma"/>
                <a:cs typeface="Tahoma"/>
              </a:rPr>
              <a:t>making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204">
                <a:solidFill>
                  <a:srgbClr val="002A58"/>
                </a:solidFill>
                <a:latin typeface="Tahoma"/>
                <a:cs typeface="Tahoma"/>
              </a:rPr>
              <a:t>it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45">
                <a:solidFill>
                  <a:srgbClr val="002A58"/>
                </a:solidFill>
                <a:latin typeface="Tahoma"/>
                <a:cs typeface="Tahoma"/>
              </a:rPr>
              <a:t>a</a:t>
            </a:r>
            <a:r>
              <a:rPr dirty="0" sz="31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75">
                <a:solidFill>
                  <a:srgbClr val="002A58"/>
                </a:solidFill>
                <a:latin typeface="Tahoma"/>
                <a:cs typeface="Tahoma"/>
              </a:rPr>
              <a:t>scalable </a:t>
            </a:r>
            <a:r>
              <a:rPr dirty="0" sz="3150" spc="180">
                <a:solidFill>
                  <a:srgbClr val="002A58"/>
                </a:solidFill>
                <a:latin typeface="Tahoma"/>
                <a:cs typeface="Tahoma"/>
              </a:rPr>
              <a:t>tool</a:t>
            </a:r>
            <a:r>
              <a:rPr dirty="0" sz="31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20">
                <a:solidFill>
                  <a:srgbClr val="002A58"/>
                </a:solidFill>
                <a:latin typeface="Tahoma"/>
                <a:cs typeface="Tahoma"/>
              </a:rPr>
              <a:t>for</a:t>
            </a:r>
            <a:r>
              <a:rPr dirty="0" sz="31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30">
                <a:solidFill>
                  <a:srgbClr val="002A58"/>
                </a:solidFill>
                <a:latin typeface="Tahoma"/>
                <a:cs typeface="Tahoma"/>
              </a:rPr>
              <a:t>larger</a:t>
            </a:r>
            <a:r>
              <a:rPr dirty="0" sz="31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50">
                <a:solidFill>
                  <a:srgbClr val="002A58"/>
                </a:solidFill>
                <a:latin typeface="Tahoma"/>
                <a:cs typeface="Tahoma"/>
              </a:rPr>
              <a:t>teams</a:t>
            </a:r>
            <a:r>
              <a:rPr dirty="0" sz="31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80">
                <a:solidFill>
                  <a:srgbClr val="002A58"/>
                </a:solidFill>
                <a:latin typeface="Tahoma"/>
                <a:cs typeface="Tahoma"/>
              </a:rPr>
              <a:t>or</a:t>
            </a:r>
            <a:r>
              <a:rPr dirty="0" sz="31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150" spc="110">
                <a:solidFill>
                  <a:srgbClr val="002A58"/>
                </a:solidFill>
                <a:latin typeface="Tahoma"/>
                <a:cs typeface="Tahoma"/>
              </a:rPr>
              <a:t>tournaments.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4169" rIns="0" bIns="0" rtlCol="0" vert="horz">
            <a:spAutoFit/>
          </a:bodyPr>
          <a:lstStyle/>
          <a:p>
            <a:pPr marL="723265">
              <a:lnSpc>
                <a:spcPct val="100000"/>
              </a:lnSpc>
              <a:spcBef>
                <a:spcPts val="130"/>
              </a:spcBef>
            </a:pPr>
            <a:r>
              <a:rPr dirty="0" sz="9500" spc="1090"/>
              <a:t>CONCLUSION</a:t>
            </a:r>
            <a:endParaRPr sz="9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0876278" y="5735004"/>
            <a:ext cx="6696709" cy="4552315"/>
            <a:chOff x="10876278" y="5735004"/>
            <a:chExt cx="6696709" cy="4552315"/>
          </a:xfrm>
        </p:grpSpPr>
        <p:sp>
          <p:nvSpPr>
            <p:cNvPr id="4" name="object 4" descr=""/>
            <p:cNvSpPr/>
            <p:nvPr/>
          </p:nvSpPr>
          <p:spPr>
            <a:xfrm>
              <a:off x="12999333" y="5735004"/>
              <a:ext cx="4573905" cy="3197225"/>
            </a:xfrm>
            <a:custGeom>
              <a:avLst/>
              <a:gdLst/>
              <a:ahLst/>
              <a:cxnLst/>
              <a:rect l="l" t="t" r="r" b="b"/>
              <a:pathLst>
                <a:path w="4573905" h="3197225">
                  <a:moveTo>
                    <a:pt x="0" y="3197168"/>
                  </a:moveTo>
                  <a:lnTo>
                    <a:pt x="4573401" y="2754323"/>
                  </a:lnTo>
                  <a:lnTo>
                    <a:pt x="4573401" y="139720"/>
                  </a:lnTo>
                  <a:lnTo>
                    <a:pt x="4525306" y="122707"/>
                  </a:lnTo>
                  <a:lnTo>
                    <a:pt x="4477597" y="106859"/>
                  </a:lnTo>
                  <a:lnTo>
                    <a:pt x="4430271" y="92165"/>
                  </a:lnTo>
                  <a:lnTo>
                    <a:pt x="4383325" y="78609"/>
                  </a:lnTo>
                  <a:lnTo>
                    <a:pt x="4336754" y="66181"/>
                  </a:lnTo>
                  <a:lnTo>
                    <a:pt x="4290556" y="54865"/>
                  </a:lnTo>
                  <a:lnTo>
                    <a:pt x="4244727" y="44648"/>
                  </a:lnTo>
                  <a:lnTo>
                    <a:pt x="4199263" y="35519"/>
                  </a:lnTo>
                  <a:lnTo>
                    <a:pt x="4154161" y="27462"/>
                  </a:lnTo>
                  <a:lnTo>
                    <a:pt x="4109418" y="20465"/>
                  </a:lnTo>
                  <a:lnTo>
                    <a:pt x="4065030" y="14515"/>
                  </a:lnTo>
                  <a:lnTo>
                    <a:pt x="4020994" y="9598"/>
                  </a:lnTo>
                  <a:lnTo>
                    <a:pt x="3977307" y="5702"/>
                  </a:lnTo>
                  <a:lnTo>
                    <a:pt x="3933964" y="2812"/>
                  </a:lnTo>
                  <a:lnTo>
                    <a:pt x="3890962" y="916"/>
                  </a:lnTo>
                  <a:lnTo>
                    <a:pt x="3848299" y="0"/>
                  </a:lnTo>
                  <a:lnTo>
                    <a:pt x="3805970" y="50"/>
                  </a:lnTo>
                  <a:lnTo>
                    <a:pt x="3763972" y="1055"/>
                  </a:lnTo>
                  <a:lnTo>
                    <a:pt x="3722302" y="3000"/>
                  </a:lnTo>
                  <a:lnTo>
                    <a:pt x="3680956" y="5873"/>
                  </a:lnTo>
                  <a:lnTo>
                    <a:pt x="3639930" y="9659"/>
                  </a:lnTo>
                  <a:lnTo>
                    <a:pt x="3599222" y="14346"/>
                  </a:lnTo>
                  <a:lnTo>
                    <a:pt x="3558828" y="19920"/>
                  </a:lnTo>
                  <a:lnTo>
                    <a:pt x="3518744" y="26368"/>
                  </a:lnTo>
                  <a:lnTo>
                    <a:pt x="3478967" y="33677"/>
                  </a:lnTo>
                  <a:lnTo>
                    <a:pt x="3439494" y="41834"/>
                  </a:lnTo>
                  <a:lnTo>
                    <a:pt x="3400320" y="50825"/>
                  </a:lnTo>
                  <a:lnTo>
                    <a:pt x="3361444" y="60637"/>
                  </a:lnTo>
                  <a:lnTo>
                    <a:pt x="3322860" y="71257"/>
                  </a:lnTo>
                  <a:lnTo>
                    <a:pt x="3284566" y="82671"/>
                  </a:lnTo>
                  <a:lnTo>
                    <a:pt x="3246559" y="94866"/>
                  </a:lnTo>
                  <a:lnTo>
                    <a:pt x="3208834" y="107829"/>
                  </a:lnTo>
                  <a:lnTo>
                    <a:pt x="3171388" y="121547"/>
                  </a:lnTo>
                  <a:lnTo>
                    <a:pt x="3134219" y="136007"/>
                  </a:lnTo>
                  <a:lnTo>
                    <a:pt x="3097322" y="151194"/>
                  </a:lnTo>
                  <a:lnTo>
                    <a:pt x="3060694" y="167097"/>
                  </a:lnTo>
                  <a:lnTo>
                    <a:pt x="3024331" y="183700"/>
                  </a:lnTo>
                  <a:lnTo>
                    <a:pt x="2988231" y="200993"/>
                  </a:lnTo>
                  <a:lnTo>
                    <a:pt x="2952389" y="218960"/>
                  </a:lnTo>
                  <a:lnTo>
                    <a:pt x="2916803" y="237589"/>
                  </a:lnTo>
                  <a:lnTo>
                    <a:pt x="2881468" y="256866"/>
                  </a:lnTo>
                  <a:lnTo>
                    <a:pt x="2846382" y="276779"/>
                  </a:lnTo>
                  <a:lnTo>
                    <a:pt x="2811541" y="297313"/>
                  </a:lnTo>
                  <a:lnTo>
                    <a:pt x="2776941" y="318457"/>
                  </a:lnTo>
                  <a:lnTo>
                    <a:pt x="2742579" y="340195"/>
                  </a:lnTo>
                  <a:lnTo>
                    <a:pt x="2708452" y="362516"/>
                  </a:lnTo>
                  <a:lnTo>
                    <a:pt x="2674555" y="385406"/>
                  </a:lnTo>
                  <a:lnTo>
                    <a:pt x="2640887" y="408851"/>
                  </a:lnTo>
                  <a:lnTo>
                    <a:pt x="2607442" y="432838"/>
                  </a:lnTo>
                  <a:lnTo>
                    <a:pt x="2574219" y="457355"/>
                  </a:lnTo>
                  <a:lnTo>
                    <a:pt x="2541212" y="482387"/>
                  </a:lnTo>
                  <a:lnTo>
                    <a:pt x="2508420" y="507922"/>
                  </a:lnTo>
                  <a:lnTo>
                    <a:pt x="2475838" y="533946"/>
                  </a:lnTo>
                  <a:lnTo>
                    <a:pt x="2443463" y="560446"/>
                  </a:lnTo>
                  <a:lnTo>
                    <a:pt x="2411291" y="587409"/>
                  </a:lnTo>
                  <a:lnTo>
                    <a:pt x="2379320" y="614821"/>
                  </a:lnTo>
                  <a:lnTo>
                    <a:pt x="2347545" y="642669"/>
                  </a:lnTo>
                  <a:lnTo>
                    <a:pt x="2315964" y="670940"/>
                  </a:lnTo>
                  <a:lnTo>
                    <a:pt x="2284572" y="699621"/>
                  </a:lnTo>
                  <a:lnTo>
                    <a:pt x="2222343" y="758158"/>
                  </a:lnTo>
                  <a:lnTo>
                    <a:pt x="2160833" y="818174"/>
                  </a:lnTo>
                  <a:lnTo>
                    <a:pt x="2100012" y="879563"/>
                  </a:lnTo>
                  <a:lnTo>
                    <a:pt x="2039854" y="942219"/>
                  </a:lnTo>
                  <a:lnTo>
                    <a:pt x="1980330" y="1006036"/>
                  </a:lnTo>
                  <a:lnTo>
                    <a:pt x="1921414" y="1070907"/>
                  </a:lnTo>
                  <a:lnTo>
                    <a:pt x="1863078" y="1136727"/>
                  </a:lnTo>
                  <a:lnTo>
                    <a:pt x="1805293" y="1203388"/>
                  </a:lnTo>
                  <a:lnTo>
                    <a:pt x="1748034" y="1270785"/>
                  </a:lnTo>
                  <a:lnTo>
                    <a:pt x="1663067" y="1373029"/>
                  </a:lnTo>
                  <a:lnTo>
                    <a:pt x="1579126" y="1476332"/>
                  </a:lnTo>
                  <a:lnTo>
                    <a:pt x="1468638" y="1615096"/>
                  </a:lnTo>
                  <a:lnTo>
                    <a:pt x="1012422" y="2198992"/>
                  </a:lnTo>
                  <a:lnTo>
                    <a:pt x="907013" y="2330357"/>
                  </a:lnTo>
                  <a:lnTo>
                    <a:pt x="828151" y="2426261"/>
                  </a:lnTo>
                  <a:lnTo>
                    <a:pt x="749353" y="2519521"/>
                  </a:lnTo>
                  <a:lnTo>
                    <a:pt x="696810" y="2580049"/>
                  </a:lnTo>
                  <a:lnTo>
                    <a:pt x="644226" y="2639135"/>
                  </a:lnTo>
                  <a:lnTo>
                    <a:pt x="591574" y="2696676"/>
                  </a:lnTo>
                  <a:lnTo>
                    <a:pt x="538826" y="2752563"/>
                  </a:lnTo>
                  <a:lnTo>
                    <a:pt x="485954" y="2806691"/>
                  </a:lnTo>
                  <a:lnTo>
                    <a:pt x="432931" y="2858954"/>
                  </a:lnTo>
                  <a:lnTo>
                    <a:pt x="379729" y="2909245"/>
                  </a:lnTo>
                  <a:lnTo>
                    <a:pt x="326322" y="2957459"/>
                  </a:lnTo>
                  <a:lnTo>
                    <a:pt x="272680" y="3003489"/>
                  </a:lnTo>
                  <a:lnTo>
                    <a:pt x="218777" y="3047229"/>
                  </a:lnTo>
                  <a:lnTo>
                    <a:pt x="164585" y="3088574"/>
                  </a:lnTo>
                  <a:lnTo>
                    <a:pt x="110077" y="3127415"/>
                  </a:lnTo>
                  <a:lnTo>
                    <a:pt x="55224" y="3163649"/>
                  </a:lnTo>
                  <a:lnTo>
                    <a:pt x="27660" y="3180754"/>
                  </a:lnTo>
                  <a:lnTo>
                    <a:pt x="0" y="3197168"/>
                  </a:lnTo>
                  <a:close/>
                </a:path>
              </a:pathLst>
            </a:custGeom>
            <a:solidFill>
              <a:srgbClr val="293F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6278" y="6470001"/>
              <a:ext cx="6696457" cy="381699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8800" y="7191581"/>
              <a:ext cx="6553936" cy="309541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897784" y="7828663"/>
              <a:ext cx="4675505" cy="2458720"/>
            </a:xfrm>
            <a:custGeom>
              <a:avLst/>
              <a:gdLst/>
              <a:ahLst/>
              <a:cxnLst/>
              <a:rect l="l" t="t" r="r" b="b"/>
              <a:pathLst>
                <a:path w="4675505" h="2458720">
                  <a:moveTo>
                    <a:pt x="0" y="2458336"/>
                  </a:moveTo>
                  <a:lnTo>
                    <a:pt x="1578883" y="2458336"/>
                  </a:lnTo>
                  <a:lnTo>
                    <a:pt x="4674952" y="2332958"/>
                  </a:lnTo>
                  <a:lnTo>
                    <a:pt x="4674952" y="185466"/>
                  </a:lnTo>
                  <a:lnTo>
                    <a:pt x="4638770" y="168198"/>
                  </a:lnTo>
                  <a:lnTo>
                    <a:pt x="4602879" y="151822"/>
                  </a:lnTo>
                  <a:lnTo>
                    <a:pt x="4567270" y="136333"/>
                  </a:lnTo>
                  <a:lnTo>
                    <a:pt x="4531936" y="121721"/>
                  </a:lnTo>
                  <a:lnTo>
                    <a:pt x="4462061" y="95100"/>
                  </a:lnTo>
                  <a:lnTo>
                    <a:pt x="4393192" y="71897"/>
                  </a:lnTo>
                  <a:lnTo>
                    <a:pt x="4325266" y="52052"/>
                  </a:lnTo>
                  <a:lnTo>
                    <a:pt x="4258222" y="35500"/>
                  </a:lnTo>
                  <a:lnTo>
                    <a:pt x="4191998" y="22182"/>
                  </a:lnTo>
                  <a:lnTo>
                    <a:pt x="4126532" y="12034"/>
                  </a:lnTo>
                  <a:lnTo>
                    <a:pt x="4061762" y="4996"/>
                  </a:lnTo>
                  <a:lnTo>
                    <a:pt x="3997627" y="1005"/>
                  </a:lnTo>
                  <a:lnTo>
                    <a:pt x="3934063" y="0"/>
                  </a:lnTo>
                  <a:lnTo>
                    <a:pt x="3902477" y="597"/>
                  </a:lnTo>
                  <a:lnTo>
                    <a:pt x="3839655" y="3953"/>
                  </a:lnTo>
                  <a:lnTo>
                    <a:pt x="3777251" y="10141"/>
                  </a:lnTo>
                  <a:lnTo>
                    <a:pt x="3715203" y="19097"/>
                  </a:lnTo>
                  <a:lnTo>
                    <a:pt x="3653448" y="30760"/>
                  </a:lnTo>
                  <a:lnTo>
                    <a:pt x="3591925" y="45068"/>
                  </a:lnTo>
                  <a:lnTo>
                    <a:pt x="3530572" y="61960"/>
                  </a:lnTo>
                  <a:lnTo>
                    <a:pt x="3469326" y="81372"/>
                  </a:lnTo>
                  <a:lnTo>
                    <a:pt x="3408126" y="103245"/>
                  </a:lnTo>
                  <a:lnTo>
                    <a:pt x="3346910" y="127515"/>
                  </a:lnTo>
                  <a:lnTo>
                    <a:pt x="3285616" y="154121"/>
                  </a:lnTo>
                  <a:lnTo>
                    <a:pt x="3224182" y="183001"/>
                  </a:lnTo>
                  <a:lnTo>
                    <a:pt x="3162547" y="214093"/>
                  </a:lnTo>
                  <a:lnTo>
                    <a:pt x="3100647" y="247335"/>
                  </a:lnTo>
                  <a:lnTo>
                    <a:pt x="3038422" y="282666"/>
                  </a:lnTo>
                  <a:lnTo>
                    <a:pt x="2975809" y="320023"/>
                  </a:lnTo>
                  <a:lnTo>
                    <a:pt x="2912747" y="359345"/>
                  </a:lnTo>
                  <a:lnTo>
                    <a:pt x="2849173" y="400569"/>
                  </a:lnTo>
                  <a:lnTo>
                    <a:pt x="2785025" y="443634"/>
                  </a:lnTo>
                  <a:lnTo>
                    <a:pt x="2720243" y="488479"/>
                  </a:lnTo>
                  <a:lnTo>
                    <a:pt x="2654763" y="535040"/>
                  </a:lnTo>
                  <a:lnTo>
                    <a:pt x="2588524" y="583257"/>
                  </a:lnTo>
                  <a:lnTo>
                    <a:pt x="2487606" y="658551"/>
                  </a:lnTo>
                  <a:lnTo>
                    <a:pt x="2349814" y="764158"/>
                  </a:lnTo>
                  <a:lnTo>
                    <a:pt x="1671224" y="1300403"/>
                  </a:lnTo>
                  <a:lnTo>
                    <a:pt x="1504469" y="1430178"/>
                  </a:lnTo>
                  <a:lnTo>
                    <a:pt x="1374916" y="1529364"/>
                  </a:lnTo>
                  <a:lnTo>
                    <a:pt x="1241288" y="1629909"/>
                  </a:lnTo>
                  <a:lnTo>
                    <a:pt x="1103373" y="1731602"/>
                  </a:lnTo>
                  <a:lnTo>
                    <a:pt x="1008945" y="1799933"/>
                  </a:lnTo>
                  <a:lnTo>
                    <a:pt x="912458" y="1868620"/>
                  </a:lnTo>
                  <a:lnTo>
                    <a:pt x="813850" y="1937602"/>
                  </a:lnTo>
                  <a:lnTo>
                    <a:pt x="713057" y="2006816"/>
                  </a:lnTo>
                  <a:lnTo>
                    <a:pt x="610020" y="2076200"/>
                  </a:lnTo>
                  <a:lnTo>
                    <a:pt x="504675" y="2145693"/>
                  </a:lnTo>
                  <a:lnTo>
                    <a:pt x="396961" y="2215233"/>
                  </a:lnTo>
                  <a:lnTo>
                    <a:pt x="286815" y="2284757"/>
                  </a:lnTo>
                  <a:lnTo>
                    <a:pt x="174177" y="2354205"/>
                  </a:lnTo>
                  <a:lnTo>
                    <a:pt x="58983" y="2423514"/>
                  </a:lnTo>
                  <a:lnTo>
                    <a:pt x="0" y="2458336"/>
                  </a:lnTo>
                  <a:close/>
                </a:path>
              </a:pathLst>
            </a:custGeom>
            <a:solidFill>
              <a:srgbClr val="293F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27442" y="8380809"/>
              <a:ext cx="4745293" cy="190619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3805" y="8608569"/>
              <a:ext cx="4628930" cy="167842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4759311" y="9785717"/>
              <a:ext cx="2811780" cy="501650"/>
            </a:xfrm>
            <a:custGeom>
              <a:avLst/>
              <a:gdLst/>
              <a:ahLst/>
              <a:cxnLst/>
              <a:rect l="l" t="t" r="r" b="b"/>
              <a:pathLst>
                <a:path w="2811780" h="501650">
                  <a:moveTo>
                    <a:pt x="0" y="501282"/>
                  </a:moveTo>
                  <a:lnTo>
                    <a:pt x="2811403" y="501282"/>
                  </a:lnTo>
                  <a:lnTo>
                    <a:pt x="2811403" y="84719"/>
                  </a:lnTo>
                  <a:lnTo>
                    <a:pt x="2760359" y="74860"/>
                  </a:lnTo>
                  <a:lnTo>
                    <a:pt x="2709911" y="65656"/>
                  </a:lnTo>
                  <a:lnTo>
                    <a:pt x="2660046" y="57098"/>
                  </a:lnTo>
                  <a:lnTo>
                    <a:pt x="2610754" y="49177"/>
                  </a:lnTo>
                  <a:lnTo>
                    <a:pt x="2562024" y="41884"/>
                  </a:lnTo>
                  <a:lnTo>
                    <a:pt x="2513843" y="35209"/>
                  </a:lnTo>
                  <a:lnTo>
                    <a:pt x="2466202" y="29143"/>
                  </a:lnTo>
                  <a:lnTo>
                    <a:pt x="2419089" y="23678"/>
                  </a:lnTo>
                  <a:lnTo>
                    <a:pt x="2372493" y="18805"/>
                  </a:lnTo>
                  <a:lnTo>
                    <a:pt x="2326403" y="14513"/>
                  </a:lnTo>
                  <a:lnTo>
                    <a:pt x="2280807" y="10794"/>
                  </a:lnTo>
                  <a:lnTo>
                    <a:pt x="2235695" y="7639"/>
                  </a:lnTo>
                  <a:lnTo>
                    <a:pt x="2191054" y="5038"/>
                  </a:lnTo>
                  <a:lnTo>
                    <a:pt x="2146875" y="2983"/>
                  </a:lnTo>
                  <a:lnTo>
                    <a:pt x="2103146" y="1464"/>
                  </a:lnTo>
                  <a:lnTo>
                    <a:pt x="2059855" y="473"/>
                  </a:lnTo>
                  <a:lnTo>
                    <a:pt x="2016992" y="0"/>
                  </a:lnTo>
                  <a:lnTo>
                    <a:pt x="1974546" y="35"/>
                  </a:lnTo>
                  <a:lnTo>
                    <a:pt x="1932505" y="570"/>
                  </a:lnTo>
                  <a:lnTo>
                    <a:pt x="1890857" y="1597"/>
                  </a:lnTo>
                  <a:lnTo>
                    <a:pt x="1849593" y="3104"/>
                  </a:lnTo>
                  <a:lnTo>
                    <a:pt x="1808701" y="5084"/>
                  </a:lnTo>
                  <a:lnTo>
                    <a:pt x="1768169" y="7528"/>
                  </a:lnTo>
                  <a:lnTo>
                    <a:pt x="1727987" y="10425"/>
                  </a:lnTo>
                  <a:lnTo>
                    <a:pt x="1688143" y="13767"/>
                  </a:lnTo>
                  <a:lnTo>
                    <a:pt x="1648626" y="17546"/>
                  </a:lnTo>
                  <a:lnTo>
                    <a:pt x="1609425" y="21751"/>
                  </a:lnTo>
                  <a:lnTo>
                    <a:pt x="1570529" y="26374"/>
                  </a:lnTo>
                  <a:lnTo>
                    <a:pt x="1531927" y="31405"/>
                  </a:lnTo>
                  <a:lnTo>
                    <a:pt x="1493607" y="36835"/>
                  </a:lnTo>
                  <a:lnTo>
                    <a:pt x="1455559" y="42656"/>
                  </a:lnTo>
                  <a:lnTo>
                    <a:pt x="1417771" y="48858"/>
                  </a:lnTo>
                  <a:lnTo>
                    <a:pt x="1342930" y="62368"/>
                  </a:lnTo>
                  <a:lnTo>
                    <a:pt x="1268997" y="77293"/>
                  </a:lnTo>
                  <a:lnTo>
                    <a:pt x="1195881" y="93559"/>
                  </a:lnTo>
                  <a:lnTo>
                    <a:pt x="1123493" y="111094"/>
                  </a:lnTo>
                  <a:lnTo>
                    <a:pt x="1051744" y="129824"/>
                  </a:lnTo>
                  <a:lnTo>
                    <a:pt x="980546" y="149676"/>
                  </a:lnTo>
                  <a:lnTo>
                    <a:pt x="909807" y="170578"/>
                  </a:lnTo>
                  <a:lnTo>
                    <a:pt x="839440" y="192456"/>
                  </a:lnTo>
                  <a:lnTo>
                    <a:pt x="769355" y="215237"/>
                  </a:lnTo>
                  <a:lnTo>
                    <a:pt x="664561" y="250942"/>
                  </a:lnTo>
                  <a:lnTo>
                    <a:pt x="559900" y="288267"/>
                  </a:lnTo>
                  <a:lnTo>
                    <a:pt x="420035" y="340130"/>
                  </a:lnTo>
                  <a:lnTo>
                    <a:pt x="0" y="501282"/>
                  </a:lnTo>
                  <a:close/>
                </a:path>
              </a:pathLst>
            </a:custGeom>
            <a:solidFill>
              <a:srgbClr val="293F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263165" y="9931107"/>
              <a:ext cx="2259330" cy="356235"/>
            </a:xfrm>
            <a:custGeom>
              <a:avLst/>
              <a:gdLst/>
              <a:ahLst/>
              <a:cxnLst/>
              <a:rect l="l" t="t" r="r" b="b"/>
              <a:pathLst>
                <a:path w="2259330" h="356234">
                  <a:moveTo>
                    <a:pt x="74015" y="332727"/>
                  </a:moveTo>
                  <a:lnTo>
                    <a:pt x="72377" y="317474"/>
                  </a:lnTo>
                  <a:lnTo>
                    <a:pt x="65087" y="304330"/>
                  </a:lnTo>
                  <a:lnTo>
                    <a:pt x="53428" y="295732"/>
                  </a:lnTo>
                  <a:lnTo>
                    <a:pt x="39128" y="292442"/>
                  </a:lnTo>
                  <a:lnTo>
                    <a:pt x="23876" y="295224"/>
                  </a:lnTo>
                  <a:lnTo>
                    <a:pt x="11874" y="302526"/>
                  </a:lnTo>
                  <a:lnTo>
                    <a:pt x="3670" y="314185"/>
                  </a:lnTo>
                  <a:lnTo>
                    <a:pt x="0" y="328498"/>
                  </a:lnTo>
                  <a:lnTo>
                    <a:pt x="1638" y="343763"/>
                  </a:lnTo>
                  <a:lnTo>
                    <a:pt x="7581" y="353517"/>
                  </a:lnTo>
                  <a:lnTo>
                    <a:pt x="10121" y="355892"/>
                  </a:lnTo>
                  <a:lnTo>
                    <a:pt x="64122" y="355892"/>
                  </a:lnTo>
                  <a:lnTo>
                    <a:pt x="70358" y="347040"/>
                  </a:lnTo>
                  <a:lnTo>
                    <a:pt x="74015" y="332727"/>
                  </a:lnTo>
                  <a:close/>
                </a:path>
                <a:path w="2259330" h="356234">
                  <a:moveTo>
                    <a:pt x="248958" y="270903"/>
                  </a:moveTo>
                  <a:lnTo>
                    <a:pt x="246176" y="256806"/>
                  </a:lnTo>
                  <a:lnTo>
                    <a:pt x="238912" y="243662"/>
                  </a:lnTo>
                  <a:lnTo>
                    <a:pt x="227482" y="235064"/>
                  </a:lnTo>
                  <a:lnTo>
                    <a:pt x="213779" y="231787"/>
                  </a:lnTo>
                  <a:lnTo>
                    <a:pt x="199694" y="234569"/>
                  </a:lnTo>
                  <a:lnTo>
                    <a:pt x="186563" y="241833"/>
                  </a:lnTo>
                  <a:lnTo>
                    <a:pt x="177977" y="253263"/>
                  </a:lnTo>
                  <a:lnTo>
                    <a:pt x="174688" y="266979"/>
                  </a:lnTo>
                  <a:lnTo>
                    <a:pt x="177469" y="281076"/>
                  </a:lnTo>
                  <a:lnTo>
                    <a:pt x="183400" y="291973"/>
                  </a:lnTo>
                  <a:lnTo>
                    <a:pt x="191617" y="300024"/>
                  </a:lnTo>
                  <a:lnTo>
                    <a:pt x="201333" y="304673"/>
                  </a:lnTo>
                  <a:lnTo>
                    <a:pt x="211823" y="305333"/>
                  </a:lnTo>
                  <a:lnTo>
                    <a:pt x="219900" y="305333"/>
                  </a:lnTo>
                  <a:lnTo>
                    <a:pt x="223951" y="303314"/>
                  </a:lnTo>
                  <a:lnTo>
                    <a:pt x="237083" y="296049"/>
                  </a:lnTo>
                  <a:lnTo>
                    <a:pt x="245668" y="284607"/>
                  </a:lnTo>
                  <a:lnTo>
                    <a:pt x="248958" y="270903"/>
                  </a:lnTo>
                  <a:close/>
                </a:path>
                <a:path w="2259330" h="356234">
                  <a:moveTo>
                    <a:pt x="420763" y="355892"/>
                  </a:moveTo>
                  <a:lnTo>
                    <a:pt x="419976" y="347802"/>
                  </a:lnTo>
                  <a:lnTo>
                    <a:pt x="413029" y="335762"/>
                  </a:lnTo>
                  <a:lnTo>
                    <a:pt x="402297" y="327329"/>
                  </a:lnTo>
                  <a:lnTo>
                    <a:pt x="389293" y="323062"/>
                  </a:lnTo>
                  <a:lnTo>
                    <a:pt x="375513" y="323532"/>
                  </a:lnTo>
                  <a:lnTo>
                    <a:pt x="363486" y="330492"/>
                  </a:lnTo>
                  <a:lnTo>
                    <a:pt x="355053" y="341236"/>
                  </a:lnTo>
                  <a:lnTo>
                    <a:pt x="350799" y="354253"/>
                  </a:lnTo>
                  <a:lnTo>
                    <a:pt x="350850" y="355892"/>
                  </a:lnTo>
                  <a:lnTo>
                    <a:pt x="420763" y="355892"/>
                  </a:lnTo>
                  <a:close/>
                </a:path>
                <a:path w="2259330" h="356234">
                  <a:moveTo>
                    <a:pt x="425627" y="215138"/>
                  </a:moveTo>
                  <a:lnTo>
                    <a:pt x="424027" y="200190"/>
                  </a:lnTo>
                  <a:lnTo>
                    <a:pt x="417042" y="187007"/>
                  </a:lnTo>
                  <a:lnTo>
                    <a:pt x="406082" y="178193"/>
                  </a:lnTo>
                  <a:lnTo>
                    <a:pt x="392480" y="174307"/>
                  </a:lnTo>
                  <a:lnTo>
                    <a:pt x="377545" y="175920"/>
                  </a:lnTo>
                  <a:lnTo>
                    <a:pt x="364375" y="182905"/>
                  </a:lnTo>
                  <a:lnTo>
                    <a:pt x="355561" y="193865"/>
                  </a:lnTo>
                  <a:lnTo>
                    <a:pt x="351675" y="207492"/>
                  </a:lnTo>
                  <a:lnTo>
                    <a:pt x="353288" y="222427"/>
                  </a:lnTo>
                  <a:lnTo>
                    <a:pt x="358406" y="233362"/>
                  </a:lnTo>
                  <a:lnTo>
                    <a:pt x="366928" y="241642"/>
                  </a:lnTo>
                  <a:lnTo>
                    <a:pt x="377342" y="246697"/>
                  </a:lnTo>
                  <a:lnTo>
                    <a:pt x="376491" y="246697"/>
                  </a:lnTo>
                  <a:lnTo>
                    <a:pt x="389661" y="248716"/>
                  </a:lnTo>
                  <a:lnTo>
                    <a:pt x="391693" y="248716"/>
                  </a:lnTo>
                  <a:lnTo>
                    <a:pt x="395732" y="246697"/>
                  </a:lnTo>
                  <a:lnTo>
                    <a:pt x="399770" y="246697"/>
                  </a:lnTo>
                  <a:lnTo>
                    <a:pt x="412940" y="239712"/>
                  </a:lnTo>
                  <a:lnTo>
                    <a:pt x="421754" y="228752"/>
                  </a:lnTo>
                  <a:lnTo>
                    <a:pt x="425627" y="215138"/>
                  </a:lnTo>
                  <a:close/>
                </a:path>
                <a:path w="2259330" h="356234">
                  <a:moveTo>
                    <a:pt x="595109" y="314185"/>
                  </a:moveTo>
                  <a:lnTo>
                    <a:pt x="593775" y="299275"/>
                  </a:lnTo>
                  <a:lnTo>
                    <a:pt x="587121" y="286943"/>
                  </a:lnTo>
                  <a:lnTo>
                    <a:pt x="576859" y="278041"/>
                  </a:lnTo>
                  <a:lnTo>
                    <a:pt x="563943" y="273685"/>
                  </a:lnTo>
                  <a:lnTo>
                    <a:pt x="549325" y="275005"/>
                  </a:lnTo>
                  <a:lnTo>
                    <a:pt x="537006" y="281673"/>
                  </a:lnTo>
                  <a:lnTo>
                    <a:pt x="528104" y="291947"/>
                  </a:lnTo>
                  <a:lnTo>
                    <a:pt x="523748" y="304863"/>
                  </a:lnTo>
                  <a:lnTo>
                    <a:pt x="525068" y="319493"/>
                  </a:lnTo>
                  <a:lnTo>
                    <a:pt x="529869" y="330428"/>
                  </a:lnTo>
                  <a:lnTo>
                    <a:pt x="537705" y="338709"/>
                  </a:lnTo>
                  <a:lnTo>
                    <a:pt x="547446" y="343763"/>
                  </a:lnTo>
                  <a:lnTo>
                    <a:pt x="546608" y="343763"/>
                  </a:lnTo>
                  <a:lnTo>
                    <a:pt x="559422" y="345782"/>
                  </a:lnTo>
                  <a:lnTo>
                    <a:pt x="563473" y="343763"/>
                  </a:lnTo>
                  <a:lnTo>
                    <a:pt x="569531" y="343763"/>
                  </a:lnTo>
                  <a:lnTo>
                    <a:pt x="581850" y="337947"/>
                  </a:lnTo>
                  <a:lnTo>
                    <a:pt x="590753" y="327583"/>
                  </a:lnTo>
                  <a:lnTo>
                    <a:pt x="595109" y="314185"/>
                  </a:lnTo>
                  <a:close/>
                </a:path>
                <a:path w="2259330" h="356234">
                  <a:moveTo>
                    <a:pt x="603161" y="164579"/>
                  </a:moveTo>
                  <a:lnTo>
                    <a:pt x="601865" y="149631"/>
                  </a:lnTo>
                  <a:lnTo>
                    <a:pt x="594880" y="136144"/>
                  </a:lnTo>
                  <a:lnTo>
                    <a:pt x="583933" y="126631"/>
                  </a:lnTo>
                  <a:lnTo>
                    <a:pt x="570318" y="122047"/>
                  </a:lnTo>
                  <a:lnTo>
                    <a:pt x="555383" y="123342"/>
                  </a:lnTo>
                  <a:lnTo>
                    <a:pt x="541896" y="130302"/>
                  </a:lnTo>
                  <a:lnTo>
                    <a:pt x="532396" y="141046"/>
                  </a:lnTo>
                  <a:lnTo>
                    <a:pt x="527812" y="154063"/>
                  </a:lnTo>
                  <a:lnTo>
                    <a:pt x="529107" y="167830"/>
                  </a:lnTo>
                  <a:lnTo>
                    <a:pt x="534225" y="179082"/>
                  </a:lnTo>
                  <a:lnTo>
                    <a:pt x="542747" y="188061"/>
                  </a:lnTo>
                  <a:lnTo>
                    <a:pt x="553554" y="193992"/>
                  </a:lnTo>
                  <a:lnTo>
                    <a:pt x="565480" y="196138"/>
                  </a:lnTo>
                  <a:lnTo>
                    <a:pt x="575589" y="196138"/>
                  </a:lnTo>
                  <a:lnTo>
                    <a:pt x="589076" y="189166"/>
                  </a:lnTo>
                  <a:lnTo>
                    <a:pt x="598576" y="178193"/>
                  </a:lnTo>
                  <a:lnTo>
                    <a:pt x="603161" y="164579"/>
                  </a:lnTo>
                  <a:close/>
                </a:path>
                <a:path w="2259330" h="356234">
                  <a:moveTo>
                    <a:pt x="769759" y="271411"/>
                  </a:moveTo>
                  <a:lnTo>
                    <a:pt x="769632" y="259245"/>
                  </a:lnTo>
                  <a:lnTo>
                    <a:pt x="769607" y="256806"/>
                  </a:lnTo>
                  <a:lnTo>
                    <a:pt x="764108" y="244449"/>
                  </a:lnTo>
                  <a:lnTo>
                    <a:pt x="754443" y="235318"/>
                  </a:lnTo>
                  <a:lnTo>
                    <a:pt x="741756" y="230365"/>
                  </a:lnTo>
                  <a:lnTo>
                    <a:pt x="727506" y="230365"/>
                  </a:lnTo>
                  <a:lnTo>
                    <a:pt x="714819" y="236308"/>
                  </a:lnTo>
                  <a:lnTo>
                    <a:pt x="705688" y="246443"/>
                  </a:lnTo>
                  <a:lnTo>
                    <a:pt x="700735" y="259245"/>
                  </a:lnTo>
                  <a:lnTo>
                    <a:pt x="700874" y="271411"/>
                  </a:lnTo>
                  <a:lnTo>
                    <a:pt x="700887" y="272986"/>
                  </a:lnTo>
                  <a:lnTo>
                    <a:pt x="705637" y="284111"/>
                  </a:lnTo>
                  <a:lnTo>
                    <a:pt x="713524" y="293204"/>
                  </a:lnTo>
                  <a:lnTo>
                    <a:pt x="723633" y="299148"/>
                  </a:lnTo>
                  <a:lnTo>
                    <a:pt x="735253" y="301294"/>
                  </a:lnTo>
                  <a:lnTo>
                    <a:pt x="739292" y="301294"/>
                  </a:lnTo>
                  <a:lnTo>
                    <a:pt x="743610" y="299148"/>
                  </a:lnTo>
                  <a:lnTo>
                    <a:pt x="755675" y="293776"/>
                  </a:lnTo>
                  <a:lnTo>
                    <a:pt x="764806" y="284111"/>
                  </a:lnTo>
                  <a:lnTo>
                    <a:pt x="769759" y="271411"/>
                  </a:lnTo>
                  <a:close/>
                </a:path>
                <a:path w="2259330" h="356234">
                  <a:moveTo>
                    <a:pt x="783882" y="122085"/>
                  </a:moveTo>
                  <a:lnTo>
                    <a:pt x="783755" y="107175"/>
                  </a:lnTo>
                  <a:lnTo>
                    <a:pt x="777938" y="93649"/>
                  </a:lnTo>
                  <a:lnTo>
                    <a:pt x="767588" y="83921"/>
                  </a:lnTo>
                  <a:lnTo>
                    <a:pt x="754189" y="78740"/>
                  </a:lnTo>
                  <a:lnTo>
                    <a:pt x="739584" y="78740"/>
                  </a:lnTo>
                  <a:lnTo>
                    <a:pt x="725779" y="84670"/>
                  </a:lnTo>
                  <a:lnTo>
                    <a:pt x="716051" y="95034"/>
                  </a:lnTo>
                  <a:lnTo>
                    <a:pt x="710869" y="108432"/>
                  </a:lnTo>
                  <a:lnTo>
                    <a:pt x="710996" y="123342"/>
                  </a:lnTo>
                  <a:lnTo>
                    <a:pt x="715822" y="135445"/>
                  </a:lnTo>
                  <a:lnTo>
                    <a:pt x="723874" y="144322"/>
                  </a:lnTo>
                  <a:lnTo>
                    <a:pt x="734580" y="149796"/>
                  </a:lnTo>
                  <a:lnTo>
                    <a:pt x="747369" y="151663"/>
                  </a:lnTo>
                  <a:lnTo>
                    <a:pt x="749388" y="153682"/>
                  </a:lnTo>
                  <a:lnTo>
                    <a:pt x="751420" y="153682"/>
                  </a:lnTo>
                  <a:lnTo>
                    <a:pt x="755459" y="151663"/>
                  </a:lnTo>
                  <a:lnTo>
                    <a:pt x="768972" y="145846"/>
                  </a:lnTo>
                  <a:lnTo>
                    <a:pt x="778713" y="135445"/>
                  </a:lnTo>
                  <a:lnTo>
                    <a:pt x="783882" y="122085"/>
                  </a:lnTo>
                  <a:close/>
                </a:path>
                <a:path w="2259330" h="356234">
                  <a:moveTo>
                    <a:pt x="916495" y="355892"/>
                  </a:moveTo>
                  <a:lnTo>
                    <a:pt x="913345" y="352602"/>
                  </a:lnTo>
                  <a:lnTo>
                    <a:pt x="901941" y="347649"/>
                  </a:lnTo>
                  <a:lnTo>
                    <a:pt x="888834" y="347802"/>
                  </a:lnTo>
                  <a:lnTo>
                    <a:pt x="876490" y="352958"/>
                  </a:lnTo>
                  <a:lnTo>
                    <a:pt x="873429" y="355892"/>
                  </a:lnTo>
                  <a:lnTo>
                    <a:pt x="916495" y="355892"/>
                  </a:lnTo>
                  <a:close/>
                </a:path>
                <a:path w="2259330" h="356234">
                  <a:moveTo>
                    <a:pt x="947572" y="237883"/>
                  </a:moveTo>
                  <a:lnTo>
                    <a:pt x="947445" y="224459"/>
                  </a:lnTo>
                  <a:lnTo>
                    <a:pt x="941984" y="211785"/>
                  </a:lnTo>
                  <a:lnTo>
                    <a:pt x="932548" y="201955"/>
                  </a:lnTo>
                  <a:lnTo>
                    <a:pt x="920115" y="196138"/>
                  </a:lnTo>
                  <a:lnTo>
                    <a:pt x="907034" y="196138"/>
                  </a:lnTo>
                  <a:lnTo>
                    <a:pt x="893508" y="201612"/>
                  </a:lnTo>
                  <a:lnTo>
                    <a:pt x="883793" y="211061"/>
                  </a:lnTo>
                  <a:lnTo>
                    <a:pt x="878611" y="223164"/>
                  </a:lnTo>
                  <a:lnTo>
                    <a:pt x="878738" y="236588"/>
                  </a:lnTo>
                  <a:lnTo>
                    <a:pt x="883539" y="249008"/>
                  </a:lnTo>
                  <a:lnTo>
                    <a:pt x="891362" y="258572"/>
                  </a:lnTo>
                  <a:lnTo>
                    <a:pt x="901471" y="264744"/>
                  </a:lnTo>
                  <a:lnTo>
                    <a:pt x="913091" y="266915"/>
                  </a:lnTo>
                  <a:lnTo>
                    <a:pt x="913091" y="264744"/>
                  </a:lnTo>
                  <a:lnTo>
                    <a:pt x="919543" y="264744"/>
                  </a:lnTo>
                  <a:lnTo>
                    <a:pt x="932675" y="259435"/>
                  </a:lnTo>
                  <a:lnTo>
                    <a:pt x="942390" y="249986"/>
                  </a:lnTo>
                  <a:lnTo>
                    <a:pt x="947572" y="237883"/>
                  </a:lnTo>
                  <a:close/>
                </a:path>
                <a:path w="2259330" h="356234">
                  <a:moveTo>
                    <a:pt x="965631" y="74815"/>
                  </a:moveTo>
                  <a:lnTo>
                    <a:pt x="960145" y="60972"/>
                  </a:lnTo>
                  <a:lnTo>
                    <a:pt x="950480" y="50546"/>
                  </a:lnTo>
                  <a:lnTo>
                    <a:pt x="937374" y="44488"/>
                  </a:lnTo>
                  <a:lnTo>
                    <a:pt x="923201" y="44488"/>
                  </a:lnTo>
                  <a:lnTo>
                    <a:pt x="909370" y="49987"/>
                  </a:lnTo>
                  <a:lnTo>
                    <a:pt x="898944" y="59651"/>
                  </a:lnTo>
                  <a:lnTo>
                    <a:pt x="893076" y="72351"/>
                  </a:lnTo>
                  <a:lnTo>
                    <a:pt x="892886" y="86944"/>
                  </a:lnTo>
                  <a:lnTo>
                    <a:pt x="897712" y="99364"/>
                  </a:lnTo>
                  <a:lnTo>
                    <a:pt x="905764" y="108940"/>
                  </a:lnTo>
                  <a:lnTo>
                    <a:pt x="916470" y="115100"/>
                  </a:lnTo>
                  <a:lnTo>
                    <a:pt x="929259" y="117284"/>
                  </a:lnTo>
                  <a:lnTo>
                    <a:pt x="931278" y="119303"/>
                  </a:lnTo>
                  <a:lnTo>
                    <a:pt x="933297" y="117284"/>
                  </a:lnTo>
                  <a:lnTo>
                    <a:pt x="935316" y="117284"/>
                  </a:lnTo>
                  <a:lnTo>
                    <a:pt x="949147" y="111785"/>
                  </a:lnTo>
                  <a:lnTo>
                    <a:pt x="959573" y="102120"/>
                  </a:lnTo>
                  <a:lnTo>
                    <a:pt x="965441" y="89420"/>
                  </a:lnTo>
                  <a:lnTo>
                    <a:pt x="965631" y="74815"/>
                  </a:lnTo>
                  <a:close/>
                </a:path>
                <a:path w="2259330" h="356234">
                  <a:moveTo>
                    <a:pt x="1101039" y="345782"/>
                  </a:moveTo>
                  <a:lnTo>
                    <a:pt x="1096746" y="333108"/>
                  </a:lnTo>
                  <a:lnTo>
                    <a:pt x="1087907" y="323291"/>
                  </a:lnTo>
                  <a:lnTo>
                    <a:pt x="1076032" y="317627"/>
                  </a:lnTo>
                  <a:lnTo>
                    <a:pt x="1062647" y="317474"/>
                  </a:lnTo>
                  <a:lnTo>
                    <a:pt x="1049972" y="321767"/>
                  </a:lnTo>
                  <a:lnTo>
                    <a:pt x="1040155" y="330619"/>
                  </a:lnTo>
                  <a:lnTo>
                    <a:pt x="1034503" y="342493"/>
                  </a:lnTo>
                  <a:lnTo>
                    <a:pt x="1034465" y="345782"/>
                  </a:lnTo>
                  <a:lnTo>
                    <a:pt x="1034351" y="355892"/>
                  </a:lnTo>
                  <a:lnTo>
                    <a:pt x="1100924" y="355892"/>
                  </a:lnTo>
                  <a:lnTo>
                    <a:pt x="1101039" y="345782"/>
                  </a:lnTo>
                  <a:close/>
                </a:path>
                <a:path w="2259330" h="356234">
                  <a:moveTo>
                    <a:pt x="1125296" y="198170"/>
                  </a:moveTo>
                  <a:lnTo>
                    <a:pt x="1120965" y="184607"/>
                  </a:lnTo>
                  <a:lnTo>
                    <a:pt x="1111897" y="174663"/>
                  </a:lnTo>
                  <a:lnTo>
                    <a:pt x="1099426" y="168871"/>
                  </a:lnTo>
                  <a:lnTo>
                    <a:pt x="1084872" y="167830"/>
                  </a:lnTo>
                  <a:lnTo>
                    <a:pt x="1071321" y="172135"/>
                  </a:lnTo>
                  <a:lnTo>
                    <a:pt x="1061377" y="180975"/>
                  </a:lnTo>
                  <a:lnTo>
                    <a:pt x="1055598" y="192862"/>
                  </a:lnTo>
                  <a:lnTo>
                    <a:pt x="1054557" y="206260"/>
                  </a:lnTo>
                  <a:lnTo>
                    <a:pt x="1058506" y="218668"/>
                  </a:lnTo>
                  <a:lnTo>
                    <a:pt x="1066431" y="228244"/>
                  </a:lnTo>
                  <a:lnTo>
                    <a:pt x="1076794" y="234276"/>
                  </a:lnTo>
                  <a:lnTo>
                    <a:pt x="1076325" y="234276"/>
                  </a:lnTo>
                  <a:lnTo>
                    <a:pt x="1088910" y="236588"/>
                  </a:lnTo>
                  <a:lnTo>
                    <a:pt x="1092949" y="238607"/>
                  </a:lnTo>
                  <a:lnTo>
                    <a:pt x="1094981" y="238607"/>
                  </a:lnTo>
                  <a:lnTo>
                    <a:pt x="1108519" y="234276"/>
                  </a:lnTo>
                  <a:lnTo>
                    <a:pt x="1118476" y="225209"/>
                  </a:lnTo>
                  <a:lnTo>
                    <a:pt x="1124254" y="212737"/>
                  </a:lnTo>
                  <a:lnTo>
                    <a:pt x="1125296" y="198170"/>
                  </a:lnTo>
                  <a:close/>
                </a:path>
                <a:path w="2259330" h="356234">
                  <a:moveTo>
                    <a:pt x="1149540" y="52578"/>
                  </a:moveTo>
                  <a:lnTo>
                    <a:pt x="1145209" y="38709"/>
                  </a:lnTo>
                  <a:lnTo>
                    <a:pt x="1136154" y="28054"/>
                  </a:lnTo>
                  <a:lnTo>
                    <a:pt x="1123683" y="21577"/>
                  </a:lnTo>
                  <a:lnTo>
                    <a:pt x="1109129" y="20218"/>
                  </a:lnTo>
                  <a:lnTo>
                    <a:pt x="1095260" y="24549"/>
                  </a:lnTo>
                  <a:lnTo>
                    <a:pt x="1084618" y="33616"/>
                  </a:lnTo>
                  <a:lnTo>
                    <a:pt x="1078141" y="46101"/>
                  </a:lnTo>
                  <a:lnTo>
                    <a:pt x="1076782" y="60667"/>
                  </a:lnTo>
                  <a:lnTo>
                    <a:pt x="1080770" y="73393"/>
                  </a:lnTo>
                  <a:lnTo>
                    <a:pt x="1088910" y="83667"/>
                  </a:lnTo>
                  <a:lnTo>
                    <a:pt x="1100086" y="90525"/>
                  </a:lnTo>
                  <a:lnTo>
                    <a:pt x="1113167" y="93014"/>
                  </a:lnTo>
                  <a:lnTo>
                    <a:pt x="1117206" y="93014"/>
                  </a:lnTo>
                  <a:lnTo>
                    <a:pt x="1131074" y="88684"/>
                  </a:lnTo>
                  <a:lnTo>
                    <a:pt x="1141704" y="79616"/>
                  </a:lnTo>
                  <a:lnTo>
                    <a:pt x="1148181" y="67144"/>
                  </a:lnTo>
                  <a:lnTo>
                    <a:pt x="1149540" y="52578"/>
                  </a:lnTo>
                  <a:close/>
                </a:path>
                <a:path w="2259330" h="356234">
                  <a:moveTo>
                    <a:pt x="1276858" y="329603"/>
                  </a:moveTo>
                  <a:lnTo>
                    <a:pt x="1272882" y="316903"/>
                  </a:lnTo>
                  <a:lnTo>
                    <a:pt x="1264742" y="306857"/>
                  </a:lnTo>
                  <a:lnTo>
                    <a:pt x="1253553" y="300596"/>
                  </a:lnTo>
                  <a:lnTo>
                    <a:pt x="1240485" y="299275"/>
                  </a:lnTo>
                  <a:lnTo>
                    <a:pt x="1227785" y="303250"/>
                  </a:lnTo>
                  <a:lnTo>
                    <a:pt x="1217752" y="311404"/>
                  </a:lnTo>
                  <a:lnTo>
                    <a:pt x="1211491" y="322592"/>
                  </a:lnTo>
                  <a:lnTo>
                    <a:pt x="1210170" y="335673"/>
                  </a:lnTo>
                  <a:lnTo>
                    <a:pt x="1213827" y="348081"/>
                  </a:lnTo>
                  <a:lnTo>
                    <a:pt x="1219911" y="355892"/>
                  </a:lnTo>
                  <a:lnTo>
                    <a:pt x="1266786" y="355892"/>
                  </a:lnTo>
                  <a:lnTo>
                    <a:pt x="1269288" y="353872"/>
                  </a:lnTo>
                  <a:lnTo>
                    <a:pt x="1275537" y="342684"/>
                  </a:lnTo>
                  <a:lnTo>
                    <a:pt x="1276858" y="329603"/>
                  </a:lnTo>
                  <a:close/>
                </a:path>
                <a:path w="2259330" h="356234">
                  <a:moveTo>
                    <a:pt x="1305153" y="184010"/>
                  </a:moveTo>
                  <a:lnTo>
                    <a:pt x="1301140" y="170141"/>
                  </a:lnTo>
                  <a:lnTo>
                    <a:pt x="1292771" y="159499"/>
                  </a:lnTo>
                  <a:lnTo>
                    <a:pt x="1280998" y="153022"/>
                  </a:lnTo>
                  <a:lnTo>
                    <a:pt x="1266761" y="151663"/>
                  </a:lnTo>
                  <a:lnTo>
                    <a:pt x="1252893" y="155676"/>
                  </a:lnTo>
                  <a:lnTo>
                    <a:pt x="1242250" y="164045"/>
                  </a:lnTo>
                  <a:lnTo>
                    <a:pt x="1235773" y="175831"/>
                  </a:lnTo>
                  <a:lnTo>
                    <a:pt x="1234427" y="190080"/>
                  </a:lnTo>
                  <a:lnTo>
                    <a:pt x="1238084" y="202806"/>
                  </a:lnTo>
                  <a:lnTo>
                    <a:pt x="1245539" y="213080"/>
                  </a:lnTo>
                  <a:lnTo>
                    <a:pt x="1256017" y="219938"/>
                  </a:lnTo>
                  <a:lnTo>
                    <a:pt x="1268780" y="222427"/>
                  </a:lnTo>
                  <a:lnTo>
                    <a:pt x="1272819" y="222427"/>
                  </a:lnTo>
                  <a:lnTo>
                    <a:pt x="1286687" y="218414"/>
                  </a:lnTo>
                  <a:lnTo>
                    <a:pt x="1297317" y="210045"/>
                  </a:lnTo>
                  <a:lnTo>
                    <a:pt x="1303794" y="198259"/>
                  </a:lnTo>
                  <a:lnTo>
                    <a:pt x="1305153" y="184010"/>
                  </a:lnTo>
                  <a:close/>
                </a:path>
                <a:path w="2259330" h="356234">
                  <a:moveTo>
                    <a:pt x="1333449" y="38417"/>
                  </a:moveTo>
                  <a:lnTo>
                    <a:pt x="1329436" y="24231"/>
                  </a:lnTo>
                  <a:lnTo>
                    <a:pt x="1321066" y="12890"/>
                  </a:lnTo>
                  <a:lnTo>
                    <a:pt x="1309293" y="5715"/>
                  </a:lnTo>
                  <a:lnTo>
                    <a:pt x="1295044" y="4038"/>
                  </a:lnTo>
                  <a:lnTo>
                    <a:pt x="1280871" y="8051"/>
                  </a:lnTo>
                  <a:lnTo>
                    <a:pt x="1269530" y="16433"/>
                  </a:lnTo>
                  <a:lnTo>
                    <a:pt x="1262367" y="28219"/>
                  </a:lnTo>
                  <a:lnTo>
                    <a:pt x="1260690" y="42468"/>
                  </a:lnTo>
                  <a:lnTo>
                    <a:pt x="1264678" y="56362"/>
                  </a:lnTo>
                  <a:lnTo>
                    <a:pt x="1272819" y="67233"/>
                  </a:lnTo>
                  <a:lnTo>
                    <a:pt x="1283995" y="74307"/>
                  </a:lnTo>
                  <a:lnTo>
                    <a:pt x="1297076" y="76835"/>
                  </a:lnTo>
                  <a:lnTo>
                    <a:pt x="1299095" y="76835"/>
                  </a:lnTo>
                  <a:lnTo>
                    <a:pt x="1313268" y="72821"/>
                  </a:lnTo>
                  <a:lnTo>
                    <a:pt x="1324610" y="64452"/>
                  </a:lnTo>
                  <a:lnTo>
                    <a:pt x="1331772" y="52666"/>
                  </a:lnTo>
                  <a:lnTo>
                    <a:pt x="1333449" y="38417"/>
                  </a:lnTo>
                  <a:close/>
                </a:path>
                <a:path w="2259330" h="356234">
                  <a:moveTo>
                    <a:pt x="1452689" y="321513"/>
                  </a:moveTo>
                  <a:lnTo>
                    <a:pt x="1449870" y="308495"/>
                  </a:lnTo>
                  <a:lnTo>
                    <a:pt x="1442326" y="297751"/>
                  </a:lnTo>
                  <a:lnTo>
                    <a:pt x="1431366" y="290804"/>
                  </a:lnTo>
                  <a:lnTo>
                    <a:pt x="1418323" y="289166"/>
                  </a:lnTo>
                  <a:lnTo>
                    <a:pt x="1405597" y="291973"/>
                  </a:lnTo>
                  <a:lnTo>
                    <a:pt x="1395336" y="299529"/>
                  </a:lnTo>
                  <a:lnTo>
                    <a:pt x="1388491" y="310489"/>
                  </a:lnTo>
                  <a:lnTo>
                    <a:pt x="1385989" y="323532"/>
                  </a:lnTo>
                  <a:lnTo>
                    <a:pt x="1388808" y="336270"/>
                  </a:lnTo>
                  <a:lnTo>
                    <a:pt x="1396352" y="346544"/>
                  </a:lnTo>
                  <a:lnTo>
                    <a:pt x="1407312" y="353390"/>
                  </a:lnTo>
                  <a:lnTo>
                    <a:pt x="1420342" y="355892"/>
                  </a:lnTo>
                  <a:lnTo>
                    <a:pt x="1433080" y="353085"/>
                  </a:lnTo>
                  <a:lnTo>
                    <a:pt x="1443342" y="345528"/>
                  </a:lnTo>
                  <a:lnTo>
                    <a:pt x="1450187" y="334568"/>
                  </a:lnTo>
                  <a:lnTo>
                    <a:pt x="1452689" y="321513"/>
                  </a:lnTo>
                  <a:close/>
                </a:path>
                <a:path w="2259330" h="356234">
                  <a:moveTo>
                    <a:pt x="1487043" y="177939"/>
                  </a:moveTo>
                  <a:lnTo>
                    <a:pt x="1484198" y="164045"/>
                  </a:lnTo>
                  <a:lnTo>
                    <a:pt x="1476425" y="153174"/>
                  </a:lnTo>
                  <a:lnTo>
                    <a:pt x="1464868" y="146100"/>
                  </a:lnTo>
                  <a:lnTo>
                    <a:pt x="1450657" y="143573"/>
                  </a:lnTo>
                  <a:lnTo>
                    <a:pt x="1436763" y="146418"/>
                  </a:lnTo>
                  <a:lnTo>
                    <a:pt x="1425905" y="154190"/>
                  </a:lnTo>
                  <a:lnTo>
                    <a:pt x="1418831" y="165747"/>
                  </a:lnTo>
                  <a:lnTo>
                    <a:pt x="1416304" y="179971"/>
                  </a:lnTo>
                  <a:lnTo>
                    <a:pt x="1419148" y="193014"/>
                  </a:lnTo>
                  <a:lnTo>
                    <a:pt x="1426921" y="203974"/>
                  </a:lnTo>
                  <a:lnTo>
                    <a:pt x="1438427" y="211505"/>
                  </a:lnTo>
                  <a:lnTo>
                    <a:pt x="1452689" y="214337"/>
                  </a:lnTo>
                  <a:lnTo>
                    <a:pt x="1466583" y="211505"/>
                  </a:lnTo>
                  <a:lnTo>
                    <a:pt x="1477441" y="203733"/>
                  </a:lnTo>
                  <a:lnTo>
                    <a:pt x="1484515" y="192163"/>
                  </a:lnTo>
                  <a:lnTo>
                    <a:pt x="1487043" y="177939"/>
                  </a:lnTo>
                  <a:close/>
                </a:path>
                <a:path w="2259330" h="356234">
                  <a:moveTo>
                    <a:pt x="1519377" y="36398"/>
                  </a:moveTo>
                  <a:lnTo>
                    <a:pt x="1516532" y="22174"/>
                  </a:lnTo>
                  <a:lnTo>
                    <a:pt x="1508760" y="10617"/>
                  </a:lnTo>
                  <a:lnTo>
                    <a:pt x="1497203" y="2844"/>
                  </a:lnTo>
                  <a:lnTo>
                    <a:pt x="1483004" y="0"/>
                  </a:lnTo>
                  <a:lnTo>
                    <a:pt x="1468793" y="2844"/>
                  </a:lnTo>
                  <a:lnTo>
                    <a:pt x="1457236" y="10617"/>
                  </a:lnTo>
                  <a:lnTo>
                    <a:pt x="1449463" y="22174"/>
                  </a:lnTo>
                  <a:lnTo>
                    <a:pt x="1446618" y="36398"/>
                  </a:lnTo>
                  <a:lnTo>
                    <a:pt x="1449463" y="49758"/>
                  </a:lnTo>
                  <a:lnTo>
                    <a:pt x="1457236" y="61417"/>
                  </a:lnTo>
                  <a:lnTo>
                    <a:pt x="1468793" y="69672"/>
                  </a:lnTo>
                  <a:lnTo>
                    <a:pt x="1483004" y="72796"/>
                  </a:lnTo>
                  <a:lnTo>
                    <a:pt x="1497203" y="69951"/>
                  </a:lnTo>
                  <a:lnTo>
                    <a:pt x="1508760" y="62179"/>
                  </a:lnTo>
                  <a:lnTo>
                    <a:pt x="1516532" y="50609"/>
                  </a:lnTo>
                  <a:lnTo>
                    <a:pt x="1519377" y="36398"/>
                  </a:lnTo>
                  <a:close/>
                </a:path>
                <a:path w="2259330" h="356234">
                  <a:moveTo>
                    <a:pt x="1628508" y="321513"/>
                  </a:moveTo>
                  <a:lnTo>
                    <a:pt x="1626006" y="308470"/>
                  </a:lnTo>
                  <a:lnTo>
                    <a:pt x="1619161" y="297497"/>
                  </a:lnTo>
                  <a:lnTo>
                    <a:pt x="1608899" y="289953"/>
                  </a:lnTo>
                  <a:lnTo>
                    <a:pt x="1596174" y="287134"/>
                  </a:lnTo>
                  <a:lnTo>
                    <a:pt x="1583131" y="289636"/>
                  </a:lnTo>
                  <a:lnTo>
                    <a:pt x="1572171" y="296494"/>
                  </a:lnTo>
                  <a:lnTo>
                    <a:pt x="1564627" y="306755"/>
                  </a:lnTo>
                  <a:lnTo>
                    <a:pt x="1561820" y="319493"/>
                  </a:lnTo>
                  <a:lnTo>
                    <a:pt x="1564309" y="332549"/>
                  </a:lnTo>
                  <a:lnTo>
                    <a:pt x="1571167" y="343509"/>
                  </a:lnTo>
                  <a:lnTo>
                    <a:pt x="1581429" y="351053"/>
                  </a:lnTo>
                  <a:lnTo>
                    <a:pt x="1594154" y="353872"/>
                  </a:lnTo>
                  <a:lnTo>
                    <a:pt x="1608048" y="352221"/>
                  </a:lnTo>
                  <a:lnTo>
                    <a:pt x="1618907" y="345274"/>
                  </a:lnTo>
                  <a:lnTo>
                    <a:pt x="1625981" y="334530"/>
                  </a:lnTo>
                  <a:lnTo>
                    <a:pt x="1628508" y="321513"/>
                  </a:lnTo>
                  <a:close/>
                </a:path>
                <a:path w="2259330" h="356234">
                  <a:moveTo>
                    <a:pt x="1666900" y="179971"/>
                  </a:moveTo>
                  <a:lnTo>
                    <a:pt x="1664373" y="165747"/>
                  </a:lnTo>
                  <a:lnTo>
                    <a:pt x="1657299" y="154190"/>
                  </a:lnTo>
                  <a:lnTo>
                    <a:pt x="1646440" y="146418"/>
                  </a:lnTo>
                  <a:lnTo>
                    <a:pt x="1632546" y="143573"/>
                  </a:lnTo>
                  <a:lnTo>
                    <a:pt x="1618335" y="146100"/>
                  </a:lnTo>
                  <a:lnTo>
                    <a:pt x="1606778" y="153174"/>
                  </a:lnTo>
                  <a:lnTo>
                    <a:pt x="1599018" y="164045"/>
                  </a:lnTo>
                  <a:lnTo>
                    <a:pt x="1596174" y="177952"/>
                  </a:lnTo>
                  <a:lnTo>
                    <a:pt x="1598701" y="192163"/>
                  </a:lnTo>
                  <a:lnTo>
                    <a:pt x="1605775" y="203733"/>
                  </a:lnTo>
                  <a:lnTo>
                    <a:pt x="1616633" y="211505"/>
                  </a:lnTo>
                  <a:lnTo>
                    <a:pt x="1630527" y="214337"/>
                  </a:lnTo>
                  <a:lnTo>
                    <a:pt x="1632546" y="214337"/>
                  </a:lnTo>
                  <a:lnTo>
                    <a:pt x="1645589" y="211810"/>
                  </a:lnTo>
                  <a:lnTo>
                    <a:pt x="1656549" y="204736"/>
                  </a:lnTo>
                  <a:lnTo>
                    <a:pt x="1664093" y="193865"/>
                  </a:lnTo>
                  <a:lnTo>
                    <a:pt x="1666900" y="179971"/>
                  </a:lnTo>
                  <a:close/>
                </a:path>
                <a:path w="2259330" h="356234">
                  <a:moveTo>
                    <a:pt x="1705305" y="40436"/>
                  </a:moveTo>
                  <a:lnTo>
                    <a:pt x="1702777" y="25908"/>
                  </a:lnTo>
                  <a:lnTo>
                    <a:pt x="1695704" y="13652"/>
                  </a:lnTo>
                  <a:lnTo>
                    <a:pt x="1684845" y="5181"/>
                  </a:lnTo>
                  <a:lnTo>
                    <a:pt x="1670951" y="2019"/>
                  </a:lnTo>
                  <a:lnTo>
                    <a:pt x="1656422" y="4584"/>
                  </a:lnTo>
                  <a:lnTo>
                    <a:pt x="1644167" y="11874"/>
                  </a:lnTo>
                  <a:lnTo>
                    <a:pt x="1635709" y="23342"/>
                  </a:lnTo>
                  <a:lnTo>
                    <a:pt x="1632546" y="38417"/>
                  </a:lnTo>
                  <a:lnTo>
                    <a:pt x="1635112" y="52959"/>
                  </a:lnTo>
                  <a:lnTo>
                    <a:pt x="1642402" y="65214"/>
                  </a:lnTo>
                  <a:lnTo>
                    <a:pt x="1653857" y="73685"/>
                  </a:lnTo>
                  <a:lnTo>
                    <a:pt x="1668919" y="76835"/>
                  </a:lnTo>
                  <a:lnTo>
                    <a:pt x="1670951" y="76835"/>
                  </a:lnTo>
                  <a:lnTo>
                    <a:pt x="1683981" y="73990"/>
                  </a:lnTo>
                  <a:lnTo>
                    <a:pt x="1694942" y="66217"/>
                  </a:lnTo>
                  <a:lnTo>
                    <a:pt x="1702485" y="54660"/>
                  </a:lnTo>
                  <a:lnTo>
                    <a:pt x="1705305" y="40436"/>
                  </a:lnTo>
                  <a:close/>
                </a:path>
                <a:path w="2259330" h="356234">
                  <a:moveTo>
                    <a:pt x="1806346" y="331622"/>
                  </a:moveTo>
                  <a:lnTo>
                    <a:pt x="1804987" y="318541"/>
                  </a:lnTo>
                  <a:lnTo>
                    <a:pt x="1798523" y="307365"/>
                  </a:lnTo>
                  <a:lnTo>
                    <a:pt x="1787880" y="299212"/>
                  </a:lnTo>
                  <a:lnTo>
                    <a:pt x="1774012" y="295224"/>
                  </a:lnTo>
                  <a:lnTo>
                    <a:pt x="1760943" y="296583"/>
                  </a:lnTo>
                  <a:lnTo>
                    <a:pt x="1749767" y="303060"/>
                  </a:lnTo>
                  <a:lnTo>
                    <a:pt x="1741614" y="313715"/>
                  </a:lnTo>
                  <a:lnTo>
                    <a:pt x="1737639" y="327583"/>
                  </a:lnTo>
                  <a:lnTo>
                    <a:pt x="1738998" y="340664"/>
                  </a:lnTo>
                  <a:lnTo>
                    <a:pt x="1745462" y="351853"/>
                  </a:lnTo>
                  <a:lnTo>
                    <a:pt x="1750758" y="355892"/>
                  </a:lnTo>
                  <a:lnTo>
                    <a:pt x="1792097" y="355892"/>
                  </a:lnTo>
                  <a:lnTo>
                    <a:pt x="1795233" y="353872"/>
                  </a:lnTo>
                  <a:lnTo>
                    <a:pt x="1802688" y="344081"/>
                  </a:lnTo>
                  <a:lnTo>
                    <a:pt x="1806346" y="331622"/>
                  </a:lnTo>
                  <a:close/>
                </a:path>
                <a:path w="2259330" h="356234">
                  <a:moveTo>
                    <a:pt x="1848789" y="192100"/>
                  </a:moveTo>
                  <a:lnTo>
                    <a:pt x="1847430" y="177850"/>
                  </a:lnTo>
                  <a:lnTo>
                    <a:pt x="1840953" y="166065"/>
                  </a:lnTo>
                  <a:lnTo>
                    <a:pt x="1830311" y="157695"/>
                  </a:lnTo>
                  <a:lnTo>
                    <a:pt x="1816455" y="153682"/>
                  </a:lnTo>
                  <a:lnTo>
                    <a:pt x="1802218" y="155041"/>
                  </a:lnTo>
                  <a:lnTo>
                    <a:pt x="1790433" y="161518"/>
                  </a:lnTo>
                  <a:lnTo>
                    <a:pt x="1782064" y="172161"/>
                  </a:lnTo>
                  <a:lnTo>
                    <a:pt x="1778050" y="186029"/>
                  </a:lnTo>
                  <a:lnTo>
                    <a:pt x="1779409" y="200279"/>
                  </a:lnTo>
                  <a:lnTo>
                    <a:pt x="1785886" y="212064"/>
                  </a:lnTo>
                  <a:lnTo>
                    <a:pt x="1796529" y="220446"/>
                  </a:lnTo>
                  <a:lnTo>
                    <a:pt x="1810397" y="224459"/>
                  </a:lnTo>
                  <a:lnTo>
                    <a:pt x="1812417" y="224459"/>
                  </a:lnTo>
                  <a:lnTo>
                    <a:pt x="1825485" y="223100"/>
                  </a:lnTo>
                  <a:lnTo>
                    <a:pt x="1836661" y="216623"/>
                  </a:lnTo>
                  <a:lnTo>
                    <a:pt x="1844814" y="205968"/>
                  </a:lnTo>
                  <a:lnTo>
                    <a:pt x="1848789" y="192100"/>
                  </a:lnTo>
                  <a:close/>
                </a:path>
                <a:path w="2259330" h="356234">
                  <a:moveTo>
                    <a:pt x="1891233" y="56616"/>
                  </a:moveTo>
                  <a:lnTo>
                    <a:pt x="1889556" y="42049"/>
                  </a:lnTo>
                  <a:lnTo>
                    <a:pt x="1882394" y="29578"/>
                  </a:lnTo>
                  <a:lnTo>
                    <a:pt x="1871052" y="20510"/>
                  </a:lnTo>
                  <a:lnTo>
                    <a:pt x="1856867" y="16179"/>
                  </a:lnTo>
                  <a:lnTo>
                    <a:pt x="1842312" y="17564"/>
                  </a:lnTo>
                  <a:lnTo>
                    <a:pt x="1829841" y="24269"/>
                  </a:lnTo>
                  <a:lnTo>
                    <a:pt x="1820786" y="35509"/>
                  </a:lnTo>
                  <a:lnTo>
                    <a:pt x="1816455" y="50546"/>
                  </a:lnTo>
                  <a:lnTo>
                    <a:pt x="1817839" y="65112"/>
                  </a:lnTo>
                  <a:lnTo>
                    <a:pt x="1824532" y="77597"/>
                  </a:lnTo>
                  <a:lnTo>
                    <a:pt x="1835785" y="86664"/>
                  </a:lnTo>
                  <a:lnTo>
                    <a:pt x="1850809" y="90995"/>
                  </a:lnTo>
                  <a:lnTo>
                    <a:pt x="1854847" y="90995"/>
                  </a:lnTo>
                  <a:lnTo>
                    <a:pt x="1867928" y="87325"/>
                  </a:lnTo>
                  <a:lnTo>
                    <a:pt x="1879104" y="79870"/>
                  </a:lnTo>
                  <a:lnTo>
                    <a:pt x="1887245" y="69380"/>
                  </a:lnTo>
                  <a:lnTo>
                    <a:pt x="1891233" y="56616"/>
                  </a:lnTo>
                  <a:close/>
                </a:path>
                <a:path w="2259330" h="356234">
                  <a:moveTo>
                    <a:pt x="1980145" y="347802"/>
                  </a:moveTo>
                  <a:lnTo>
                    <a:pt x="1978825" y="334721"/>
                  </a:lnTo>
                  <a:lnTo>
                    <a:pt x="1972576" y="323532"/>
                  </a:lnTo>
                  <a:lnTo>
                    <a:pt x="1962531" y="315391"/>
                  </a:lnTo>
                  <a:lnTo>
                    <a:pt x="1949831" y="311404"/>
                  </a:lnTo>
                  <a:lnTo>
                    <a:pt x="1936762" y="312737"/>
                  </a:lnTo>
                  <a:lnTo>
                    <a:pt x="1925586" y="318985"/>
                  </a:lnTo>
                  <a:lnTo>
                    <a:pt x="1917433" y="329031"/>
                  </a:lnTo>
                  <a:lnTo>
                    <a:pt x="1913458" y="341731"/>
                  </a:lnTo>
                  <a:lnTo>
                    <a:pt x="1914791" y="354812"/>
                  </a:lnTo>
                  <a:lnTo>
                    <a:pt x="1915388" y="355892"/>
                  </a:lnTo>
                  <a:lnTo>
                    <a:pt x="1977783" y="355892"/>
                  </a:lnTo>
                  <a:lnTo>
                    <a:pt x="1980145" y="347802"/>
                  </a:lnTo>
                  <a:close/>
                </a:path>
                <a:path w="2259330" h="356234">
                  <a:moveTo>
                    <a:pt x="2028659" y="212318"/>
                  </a:moveTo>
                  <a:lnTo>
                    <a:pt x="2027326" y="198043"/>
                  </a:lnTo>
                  <a:lnTo>
                    <a:pt x="2021078" y="186029"/>
                  </a:lnTo>
                  <a:lnTo>
                    <a:pt x="2011032" y="177063"/>
                  </a:lnTo>
                  <a:lnTo>
                    <a:pt x="1998345" y="171881"/>
                  </a:lnTo>
                  <a:lnTo>
                    <a:pt x="1984070" y="173202"/>
                  </a:lnTo>
                  <a:lnTo>
                    <a:pt x="1972068" y="179463"/>
                  </a:lnTo>
                  <a:lnTo>
                    <a:pt x="1963102" y="189509"/>
                  </a:lnTo>
                  <a:lnTo>
                    <a:pt x="1957920" y="202209"/>
                  </a:lnTo>
                  <a:lnTo>
                    <a:pt x="1959241" y="216496"/>
                  </a:lnTo>
                  <a:lnTo>
                    <a:pt x="1965502" y="228498"/>
                  </a:lnTo>
                  <a:lnTo>
                    <a:pt x="1975535" y="237477"/>
                  </a:lnTo>
                  <a:lnTo>
                    <a:pt x="1988235" y="242658"/>
                  </a:lnTo>
                  <a:lnTo>
                    <a:pt x="1992274" y="242658"/>
                  </a:lnTo>
                  <a:lnTo>
                    <a:pt x="2005355" y="241325"/>
                  </a:lnTo>
                  <a:lnTo>
                    <a:pt x="2016531" y="235064"/>
                  </a:lnTo>
                  <a:lnTo>
                    <a:pt x="2024672" y="225018"/>
                  </a:lnTo>
                  <a:lnTo>
                    <a:pt x="2028659" y="212318"/>
                  </a:lnTo>
                  <a:close/>
                </a:path>
                <a:path w="2259330" h="356234">
                  <a:moveTo>
                    <a:pt x="2075129" y="78867"/>
                  </a:moveTo>
                  <a:lnTo>
                    <a:pt x="2073783" y="64262"/>
                  </a:lnTo>
                  <a:lnTo>
                    <a:pt x="2067306" y="51562"/>
                  </a:lnTo>
                  <a:lnTo>
                    <a:pt x="2056663" y="41897"/>
                  </a:lnTo>
                  <a:lnTo>
                    <a:pt x="2042795" y="36398"/>
                  </a:lnTo>
                  <a:lnTo>
                    <a:pt x="2028215" y="37757"/>
                  </a:lnTo>
                  <a:lnTo>
                    <a:pt x="2015515" y="44234"/>
                  </a:lnTo>
                  <a:lnTo>
                    <a:pt x="2005850" y="54876"/>
                  </a:lnTo>
                  <a:lnTo>
                    <a:pt x="2000364" y="68745"/>
                  </a:lnTo>
                  <a:lnTo>
                    <a:pt x="2001723" y="83350"/>
                  </a:lnTo>
                  <a:lnTo>
                    <a:pt x="2008187" y="96050"/>
                  </a:lnTo>
                  <a:lnTo>
                    <a:pt x="2018830" y="105714"/>
                  </a:lnTo>
                  <a:lnTo>
                    <a:pt x="2032698" y="111213"/>
                  </a:lnTo>
                  <a:lnTo>
                    <a:pt x="2038756" y="111213"/>
                  </a:lnTo>
                  <a:lnTo>
                    <a:pt x="2051837" y="108724"/>
                  </a:lnTo>
                  <a:lnTo>
                    <a:pt x="2063013" y="101866"/>
                  </a:lnTo>
                  <a:lnTo>
                    <a:pt x="2071154" y="91592"/>
                  </a:lnTo>
                  <a:lnTo>
                    <a:pt x="2075129" y="78867"/>
                  </a:lnTo>
                  <a:close/>
                </a:path>
                <a:path w="2259330" h="356234">
                  <a:moveTo>
                    <a:pt x="2153666" y="355892"/>
                  </a:moveTo>
                  <a:lnTo>
                    <a:pt x="2149411" y="346798"/>
                  </a:lnTo>
                  <a:lnTo>
                    <a:pt x="2140064" y="337947"/>
                  </a:lnTo>
                  <a:lnTo>
                    <a:pt x="2127681" y="333654"/>
                  </a:lnTo>
                  <a:lnTo>
                    <a:pt x="2114296" y="334657"/>
                  </a:lnTo>
                  <a:lnTo>
                    <a:pt x="2102421" y="340220"/>
                  </a:lnTo>
                  <a:lnTo>
                    <a:pt x="2093582" y="349567"/>
                  </a:lnTo>
                  <a:lnTo>
                    <a:pt x="2091385" y="355892"/>
                  </a:lnTo>
                  <a:lnTo>
                    <a:pt x="2153666" y="355892"/>
                  </a:lnTo>
                  <a:close/>
                </a:path>
                <a:path w="2259330" h="356234">
                  <a:moveTo>
                    <a:pt x="2206498" y="240626"/>
                  </a:moveTo>
                  <a:lnTo>
                    <a:pt x="2190864" y="204520"/>
                  </a:lnTo>
                  <a:lnTo>
                    <a:pt x="2178202" y="200190"/>
                  </a:lnTo>
                  <a:lnTo>
                    <a:pt x="2163991" y="200190"/>
                  </a:lnTo>
                  <a:lnTo>
                    <a:pt x="2151176" y="206006"/>
                  </a:lnTo>
                  <a:lnTo>
                    <a:pt x="2142109" y="215823"/>
                  </a:lnTo>
                  <a:lnTo>
                    <a:pt x="2137791" y="228498"/>
                  </a:lnTo>
                  <a:lnTo>
                    <a:pt x="2137918" y="240626"/>
                  </a:lnTo>
                  <a:lnTo>
                    <a:pt x="2137943" y="243065"/>
                  </a:lnTo>
                  <a:lnTo>
                    <a:pt x="2143595" y="255549"/>
                  </a:lnTo>
                  <a:lnTo>
                    <a:pt x="2153412" y="264617"/>
                  </a:lnTo>
                  <a:lnTo>
                    <a:pt x="2166074" y="268935"/>
                  </a:lnTo>
                  <a:lnTo>
                    <a:pt x="2172144" y="268935"/>
                  </a:lnTo>
                  <a:lnTo>
                    <a:pt x="2184044" y="267931"/>
                  </a:lnTo>
                  <a:lnTo>
                    <a:pt x="2194623" y="262369"/>
                  </a:lnTo>
                  <a:lnTo>
                    <a:pt x="2202548" y="253022"/>
                  </a:lnTo>
                  <a:lnTo>
                    <a:pt x="2206498" y="240626"/>
                  </a:lnTo>
                  <a:close/>
                </a:path>
                <a:path w="2259330" h="356234">
                  <a:moveTo>
                    <a:pt x="2259038" y="109194"/>
                  </a:moveTo>
                  <a:lnTo>
                    <a:pt x="2242553" y="71374"/>
                  </a:lnTo>
                  <a:lnTo>
                    <a:pt x="2228723" y="66725"/>
                  </a:lnTo>
                  <a:lnTo>
                    <a:pt x="2214549" y="66725"/>
                  </a:lnTo>
                  <a:lnTo>
                    <a:pt x="2201443" y="72796"/>
                  </a:lnTo>
                  <a:lnTo>
                    <a:pt x="2191778" y="83223"/>
                  </a:lnTo>
                  <a:lnTo>
                    <a:pt x="2186292" y="97066"/>
                  </a:lnTo>
                  <a:lnTo>
                    <a:pt x="2186444" y="109194"/>
                  </a:lnTo>
                  <a:lnTo>
                    <a:pt x="2186482" y="111937"/>
                  </a:lnTo>
                  <a:lnTo>
                    <a:pt x="2192350" y="125120"/>
                  </a:lnTo>
                  <a:lnTo>
                    <a:pt x="2202777" y="134886"/>
                  </a:lnTo>
                  <a:lnTo>
                    <a:pt x="2216607" y="139522"/>
                  </a:lnTo>
                  <a:lnTo>
                    <a:pt x="2222665" y="139522"/>
                  </a:lnTo>
                  <a:lnTo>
                    <a:pt x="2235454" y="138201"/>
                  </a:lnTo>
                  <a:lnTo>
                    <a:pt x="2246160" y="131940"/>
                  </a:lnTo>
                  <a:lnTo>
                    <a:pt x="2254212" y="121894"/>
                  </a:lnTo>
                  <a:lnTo>
                    <a:pt x="2259038" y="109194"/>
                  </a:lnTo>
                  <a:close/>
                </a:path>
              </a:pathLst>
            </a:custGeom>
            <a:solidFill>
              <a:srgbClr val="2E4D6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0" y="0"/>
            <a:ext cx="5422265" cy="4474845"/>
            <a:chOff x="0" y="0"/>
            <a:chExt cx="5422265" cy="4474845"/>
          </a:xfrm>
        </p:grpSpPr>
        <p:sp>
          <p:nvSpPr>
            <p:cNvPr id="13" name="object 13" descr=""/>
            <p:cNvSpPr/>
            <p:nvPr/>
          </p:nvSpPr>
          <p:spPr>
            <a:xfrm>
              <a:off x="0" y="1356624"/>
              <a:ext cx="3295015" cy="3117850"/>
            </a:xfrm>
            <a:custGeom>
              <a:avLst/>
              <a:gdLst/>
              <a:ahLst/>
              <a:cxnLst/>
              <a:rect l="l" t="t" r="r" b="b"/>
              <a:pathLst>
                <a:path w="3295015" h="3117850">
                  <a:moveTo>
                    <a:pt x="3294962" y="0"/>
                  </a:moveTo>
                  <a:lnTo>
                    <a:pt x="0" y="319052"/>
                  </a:lnTo>
                  <a:lnTo>
                    <a:pt x="0" y="3117595"/>
                  </a:lnTo>
                  <a:lnTo>
                    <a:pt x="48403" y="3102301"/>
                  </a:lnTo>
                  <a:lnTo>
                    <a:pt x="86128" y="3089338"/>
                  </a:lnTo>
                  <a:lnTo>
                    <a:pt x="123573" y="3075620"/>
                  </a:lnTo>
                  <a:lnTo>
                    <a:pt x="160743" y="3061160"/>
                  </a:lnTo>
                  <a:lnTo>
                    <a:pt x="197640" y="3045973"/>
                  </a:lnTo>
                  <a:lnTo>
                    <a:pt x="234268" y="3030070"/>
                  </a:lnTo>
                  <a:lnTo>
                    <a:pt x="270630" y="3013467"/>
                  </a:lnTo>
                  <a:lnTo>
                    <a:pt x="306731" y="2996174"/>
                  </a:lnTo>
                  <a:lnTo>
                    <a:pt x="342572" y="2978207"/>
                  </a:lnTo>
                  <a:lnTo>
                    <a:pt x="378159" y="2959578"/>
                  </a:lnTo>
                  <a:lnTo>
                    <a:pt x="413493" y="2940301"/>
                  </a:lnTo>
                  <a:lnTo>
                    <a:pt x="448580" y="2920388"/>
                  </a:lnTo>
                  <a:lnTo>
                    <a:pt x="483421" y="2899854"/>
                  </a:lnTo>
                  <a:lnTo>
                    <a:pt x="518021" y="2878710"/>
                  </a:lnTo>
                  <a:lnTo>
                    <a:pt x="552383" y="2856972"/>
                  </a:lnTo>
                  <a:lnTo>
                    <a:pt x="586510" y="2834651"/>
                  </a:lnTo>
                  <a:lnTo>
                    <a:pt x="620406" y="2811761"/>
                  </a:lnTo>
                  <a:lnTo>
                    <a:pt x="654075" y="2788316"/>
                  </a:lnTo>
                  <a:lnTo>
                    <a:pt x="687519" y="2764329"/>
                  </a:lnTo>
                  <a:lnTo>
                    <a:pt x="720743" y="2739812"/>
                  </a:lnTo>
                  <a:lnTo>
                    <a:pt x="753749" y="2714780"/>
                  </a:lnTo>
                  <a:lnTo>
                    <a:pt x="786542" y="2689245"/>
                  </a:lnTo>
                  <a:lnTo>
                    <a:pt x="819124" y="2663221"/>
                  </a:lnTo>
                  <a:lnTo>
                    <a:pt x="851499" y="2636721"/>
                  </a:lnTo>
                  <a:lnTo>
                    <a:pt x="883670" y="2609758"/>
                  </a:lnTo>
                  <a:lnTo>
                    <a:pt x="915642" y="2582346"/>
                  </a:lnTo>
                  <a:lnTo>
                    <a:pt x="947417" y="2554498"/>
                  </a:lnTo>
                  <a:lnTo>
                    <a:pt x="978998" y="2526227"/>
                  </a:lnTo>
                  <a:lnTo>
                    <a:pt x="1010390" y="2497546"/>
                  </a:lnTo>
                  <a:lnTo>
                    <a:pt x="1072618" y="2439009"/>
                  </a:lnTo>
                  <a:lnTo>
                    <a:pt x="1134129" y="2378993"/>
                  </a:lnTo>
                  <a:lnTo>
                    <a:pt x="1194950" y="2317604"/>
                  </a:lnTo>
                  <a:lnTo>
                    <a:pt x="1255108" y="2254948"/>
                  </a:lnTo>
                  <a:lnTo>
                    <a:pt x="1314632" y="2191131"/>
                  </a:lnTo>
                  <a:lnTo>
                    <a:pt x="1373548" y="2126260"/>
                  </a:lnTo>
                  <a:lnTo>
                    <a:pt x="1431884" y="2060440"/>
                  </a:lnTo>
                  <a:lnTo>
                    <a:pt x="1489668" y="1993779"/>
                  </a:lnTo>
                  <a:lnTo>
                    <a:pt x="1546928" y="1926382"/>
                  </a:lnTo>
                  <a:lnTo>
                    <a:pt x="1631895" y="1824138"/>
                  </a:lnTo>
                  <a:lnTo>
                    <a:pt x="1715836" y="1720835"/>
                  </a:lnTo>
                  <a:lnTo>
                    <a:pt x="1826324" y="1582071"/>
                  </a:lnTo>
                  <a:lnTo>
                    <a:pt x="2282540" y="998175"/>
                  </a:lnTo>
                  <a:lnTo>
                    <a:pt x="2387949" y="866810"/>
                  </a:lnTo>
                  <a:lnTo>
                    <a:pt x="2466810" y="770906"/>
                  </a:lnTo>
                  <a:lnTo>
                    <a:pt x="2545609" y="677646"/>
                  </a:lnTo>
                  <a:lnTo>
                    <a:pt x="2598152" y="617118"/>
                  </a:lnTo>
                  <a:lnTo>
                    <a:pt x="2650736" y="558032"/>
                  </a:lnTo>
                  <a:lnTo>
                    <a:pt x="2703388" y="500491"/>
                  </a:lnTo>
                  <a:lnTo>
                    <a:pt x="2756136" y="444604"/>
                  </a:lnTo>
                  <a:lnTo>
                    <a:pt x="2809008" y="390476"/>
                  </a:lnTo>
                  <a:lnTo>
                    <a:pt x="2862031" y="338213"/>
                  </a:lnTo>
                  <a:lnTo>
                    <a:pt x="2915232" y="287922"/>
                  </a:lnTo>
                  <a:lnTo>
                    <a:pt x="2968640" y="239708"/>
                  </a:lnTo>
                  <a:lnTo>
                    <a:pt x="3022282" y="193678"/>
                  </a:lnTo>
                  <a:lnTo>
                    <a:pt x="3076185" y="149938"/>
                  </a:lnTo>
                  <a:lnTo>
                    <a:pt x="3130377" y="108594"/>
                  </a:lnTo>
                  <a:lnTo>
                    <a:pt x="3184885" y="69752"/>
                  </a:lnTo>
                  <a:lnTo>
                    <a:pt x="3239738" y="33518"/>
                  </a:lnTo>
                  <a:lnTo>
                    <a:pt x="3267302" y="16413"/>
                  </a:lnTo>
                  <a:lnTo>
                    <a:pt x="3294962" y="0"/>
                  </a:lnTo>
                  <a:close/>
                </a:path>
              </a:pathLst>
            </a:custGeom>
            <a:solidFill>
              <a:srgbClr val="293F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5422176" cy="376049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5279597" cy="305595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0" y="0"/>
              <a:ext cx="3399790" cy="2352675"/>
            </a:xfrm>
            <a:custGeom>
              <a:avLst/>
              <a:gdLst/>
              <a:ahLst/>
              <a:cxnLst/>
              <a:rect l="l" t="t" r="r" b="b"/>
              <a:pathLst>
                <a:path w="3399790" h="2352675">
                  <a:moveTo>
                    <a:pt x="3399597" y="0"/>
                  </a:moveTo>
                  <a:lnTo>
                    <a:pt x="1862015" y="0"/>
                  </a:lnTo>
                  <a:lnTo>
                    <a:pt x="0" y="75403"/>
                  </a:lnTo>
                  <a:lnTo>
                    <a:pt x="0" y="2352395"/>
                  </a:lnTo>
                  <a:lnTo>
                    <a:pt x="18988" y="2345049"/>
                  </a:lnTo>
                  <a:lnTo>
                    <a:pt x="80235" y="2319603"/>
                  </a:lnTo>
                  <a:lnTo>
                    <a:pt x="141592" y="2291852"/>
                  </a:lnTo>
                  <a:lnTo>
                    <a:pt x="203119" y="2261859"/>
                  </a:lnTo>
                  <a:lnTo>
                    <a:pt x="264879" y="2229684"/>
                  </a:lnTo>
                  <a:lnTo>
                    <a:pt x="326933" y="2195390"/>
                  </a:lnTo>
                  <a:lnTo>
                    <a:pt x="389344" y="2159038"/>
                  </a:lnTo>
                  <a:lnTo>
                    <a:pt x="452174" y="2120691"/>
                  </a:lnTo>
                  <a:lnTo>
                    <a:pt x="515485" y="2080410"/>
                  </a:lnTo>
                  <a:lnTo>
                    <a:pt x="579338" y="2038258"/>
                  </a:lnTo>
                  <a:lnTo>
                    <a:pt x="611487" y="2016499"/>
                  </a:lnTo>
                  <a:lnTo>
                    <a:pt x="676269" y="1971654"/>
                  </a:lnTo>
                  <a:lnTo>
                    <a:pt x="741749" y="1925093"/>
                  </a:lnTo>
                  <a:lnTo>
                    <a:pt x="807988" y="1876876"/>
                  </a:lnTo>
                  <a:lnTo>
                    <a:pt x="908906" y="1801582"/>
                  </a:lnTo>
                  <a:lnTo>
                    <a:pt x="1046698" y="1695975"/>
                  </a:lnTo>
                  <a:lnTo>
                    <a:pt x="1807837" y="1095221"/>
                  </a:lnTo>
                  <a:lnTo>
                    <a:pt x="2021596" y="930769"/>
                  </a:lnTo>
                  <a:lnTo>
                    <a:pt x="2200710" y="796444"/>
                  </a:lnTo>
                  <a:lnTo>
                    <a:pt x="2340100" y="694414"/>
                  </a:lnTo>
                  <a:lnTo>
                    <a:pt x="2484054" y="591513"/>
                  </a:lnTo>
                  <a:lnTo>
                    <a:pt x="2632782" y="487950"/>
                  </a:lnTo>
                  <a:lnTo>
                    <a:pt x="2734689" y="418643"/>
                  </a:lnTo>
                  <a:lnTo>
                    <a:pt x="2838873" y="349196"/>
                  </a:lnTo>
                  <a:lnTo>
                    <a:pt x="2945394" y="279672"/>
                  </a:lnTo>
                  <a:lnTo>
                    <a:pt x="3054317" y="210132"/>
                  </a:lnTo>
                  <a:lnTo>
                    <a:pt x="3165701" y="140638"/>
                  </a:lnTo>
                  <a:lnTo>
                    <a:pt x="3279609" y="71252"/>
                  </a:lnTo>
                  <a:lnTo>
                    <a:pt x="3396103" y="2036"/>
                  </a:lnTo>
                  <a:lnTo>
                    <a:pt x="3399597" y="0"/>
                  </a:lnTo>
                  <a:close/>
                </a:path>
              </a:pathLst>
            </a:custGeom>
            <a:solidFill>
              <a:srgbClr val="293F7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3470815" cy="186361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3354664" cy="164006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0" y="0"/>
              <a:ext cx="1539875" cy="472440"/>
            </a:xfrm>
            <a:custGeom>
              <a:avLst/>
              <a:gdLst/>
              <a:ahLst/>
              <a:cxnLst/>
              <a:rect l="l" t="t" r="r" b="b"/>
              <a:pathLst>
                <a:path w="1539875" h="472440">
                  <a:moveTo>
                    <a:pt x="1539691" y="0"/>
                  </a:moveTo>
                  <a:lnTo>
                    <a:pt x="0" y="0"/>
                  </a:lnTo>
                  <a:lnTo>
                    <a:pt x="0" y="472072"/>
                  </a:lnTo>
                  <a:lnTo>
                    <a:pt x="41377" y="466243"/>
                  </a:lnTo>
                  <a:lnTo>
                    <a:pt x="79426" y="460423"/>
                  </a:lnTo>
                  <a:lnTo>
                    <a:pt x="117214" y="454221"/>
                  </a:lnTo>
                  <a:lnTo>
                    <a:pt x="154753" y="447647"/>
                  </a:lnTo>
                  <a:lnTo>
                    <a:pt x="229129" y="433421"/>
                  </a:lnTo>
                  <a:lnTo>
                    <a:pt x="302642" y="417816"/>
                  </a:lnTo>
                  <a:lnTo>
                    <a:pt x="375383" y="400906"/>
                  </a:lnTo>
                  <a:lnTo>
                    <a:pt x="447440" y="382765"/>
                  </a:lnTo>
                  <a:lnTo>
                    <a:pt x="518903" y="363464"/>
                  </a:lnTo>
                  <a:lnTo>
                    <a:pt x="589860" y="343078"/>
                  </a:lnTo>
                  <a:lnTo>
                    <a:pt x="660401" y="321679"/>
                  </a:lnTo>
                  <a:lnTo>
                    <a:pt x="730616" y="299340"/>
                  </a:lnTo>
                  <a:lnTo>
                    <a:pt x="835521" y="264231"/>
                  </a:lnTo>
                  <a:lnTo>
                    <a:pt x="975085" y="214811"/>
                  </a:lnTo>
                  <a:lnTo>
                    <a:pt x="1539691" y="0"/>
                  </a:lnTo>
                  <a:close/>
                </a:path>
              </a:pathLst>
            </a:custGeom>
            <a:solidFill>
              <a:srgbClr val="293F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481" y="11"/>
              <a:ext cx="965835" cy="313690"/>
            </a:xfrm>
            <a:custGeom>
              <a:avLst/>
              <a:gdLst/>
              <a:ahLst/>
              <a:cxnLst/>
              <a:rect l="l" t="t" r="r" b="b"/>
              <a:pathLst>
                <a:path w="965835" h="313690">
                  <a:moveTo>
                    <a:pt x="72758" y="270738"/>
                  </a:moveTo>
                  <a:lnTo>
                    <a:pt x="67919" y="258318"/>
                  </a:lnTo>
                  <a:lnTo>
                    <a:pt x="59867" y="248754"/>
                  </a:lnTo>
                  <a:lnTo>
                    <a:pt x="49174" y="242582"/>
                  </a:lnTo>
                  <a:lnTo>
                    <a:pt x="36385" y="240411"/>
                  </a:lnTo>
                  <a:lnTo>
                    <a:pt x="34353" y="238391"/>
                  </a:lnTo>
                  <a:lnTo>
                    <a:pt x="32334" y="240411"/>
                  </a:lnTo>
                  <a:lnTo>
                    <a:pt x="30314" y="240411"/>
                  </a:lnTo>
                  <a:lnTo>
                    <a:pt x="16484" y="245910"/>
                  </a:lnTo>
                  <a:lnTo>
                    <a:pt x="6070" y="255574"/>
                  </a:lnTo>
                  <a:lnTo>
                    <a:pt x="190" y="268274"/>
                  </a:lnTo>
                  <a:lnTo>
                    <a:pt x="0" y="282867"/>
                  </a:lnTo>
                  <a:lnTo>
                    <a:pt x="5499" y="296710"/>
                  </a:lnTo>
                  <a:lnTo>
                    <a:pt x="15163" y="307136"/>
                  </a:lnTo>
                  <a:lnTo>
                    <a:pt x="28257" y="313207"/>
                  </a:lnTo>
                  <a:lnTo>
                    <a:pt x="42443" y="313207"/>
                  </a:lnTo>
                  <a:lnTo>
                    <a:pt x="56273" y="307708"/>
                  </a:lnTo>
                  <a:lnTo>
                    <a:pt x="66700" y="298043"/>
                  </a:lnTo>
                  <a:lnTo>
                    <a:pt x="72567" y="285330"/>
                  </a:lnTo>
                  <a:lnTo>
                    <a:pt x="72758" y="270738"/>
                  </a:lnTo>
                  <a:close/>
                </a:path>
                <a:path w="965835" h="313690">
                  <a:moveTo>
                    <a:pt x="87033" y="134531"/>
                  </a:moveTo>
                  <a:lnTo>
                    <a:pt x="64173" y="92951"/>
                  </a:lnTo>
                  <a:lnTo>
                    <a:pt x="52552" y="90766"/>
                  </a:lnTo>
                  <a:lnTo>
                    <a:pt x="52552" y="92951"/>
                  </a:lnTo>
                  <a:lnTo>
                    <a:pt x="46088" y="92951"/>
                  </a:lnTo>
                  <a:lnTo>
                    <a:pt x="32969" y="98259"/>
                  </a:lnTo>
                  <a:lnTo>
                    <a:pt x="23241" y="107708"/>
                  </a:lnTo>
                  <a:lnTo>
                    <a:pt x="18059" y="119811"/>
                  </a:lnTo>
                  <a:lnTo>
                    <a:pt x="18186" y="133235"/>
                  </a:lnTo>
                  <a:lnTo>
                    <a:pt x="23660" y="145910"/>
                  </a:lnTo>
                  <a:lnTo>
                    <a:pt x="33096" y="155727"/>
                  </a:lnTo>
                  <a:lnTo>
                    <a:pt x="45529" y="161544"/>
                  </a:lnTo>
                  <a:lnTo>
                    <a:pt x="58610" y="161544"/>
                  </a:lnTo>
                  <a:lnTo>
                    <a:pt x="72123" y="156083"/>
                  </a:lnTo>
                  <a:lnTo>
                    <a:pt x="81851" y="146634"/>
                  </a:lnTo>
                  <a:lnTo>
                    <a:pt x="87033" y="134531"/>
                  </a:lnTo>
                  <a:close/>
                </a:path>
                <a:path w="965835" h="313690">
                  <a:moveTo>
                    <a:pt x="94094" y="0"/>
                  </a:moveTo>
                  <a:lnTo>
                    <a:pt x="47421" y="0"/>
                  </a:lnTo>
                  <a:lnTo>
                    <a:pt x="52298" y="5080"/>
                  </a:lnTo>
                  <a:lnTo>
                    <a:pt x="63690" y="10045"/>
                  </a:lnTo>
                  <a:lnTo>
                    <a:pt x="76796" y="9880"/>
                  </a:lnTo>
                  <a:lnTo>
                    <a:pt x="89141" y="4737"/>
                  </a:lnTo>
                  <a:lnTo>
                    <a:pt x="94094" y="0"/>
                  </a:lnTo>
                  <a:close/>
                </a:path>
                <a:path w="965835" h="313690">
                  <a:moveTo>
                    <a:pt x="254774" y="249250"/>
                  </a:moveTo>
                  <a:lnTo>
                    <a:pt x="241757" y="213360"/>
                  </a:lnTo>
                  <a:lnTo>
                    <a:pt x="218262" y="206032"/>
                  </a:lnTo>
                  <a:lnTo>
                    <a:pt x="216242" y="204012"/>
                  </a:lnTo>
                  <a:lnTo>
                    <a:pt x="214223" y="204012"/>
                  </a:lnTo>
                  <a:lnTo>
                    <a:pt x="210185" y="206032"/>
                  </a:lnTo>
                  <a:lnTo>
                    <a:pt x="196672" y="211848"/>
                  </a:lnTo>
                  <a:lnTo>
                    <a:pt x="186931" y="222237"/>
                  </a:lnTo>
                  <a:lnTo>
                    <a:pt x="181762" y="235610"/>
                  </a:lnTo>
                  <a:lnTo>
                    <a:pt x="181889" y="250520"/>
                  </a:lnTo>
                  <a:lnTo>
                    <a:pt x="187693" y="264045"/>
                  </a:lnTo>
                  <a:lnTo>
                    <a:pt x="198056" y="273773"/>
                  </a:lnTo>
                  <a:lnTo>
                    <a:pt x="211442" y="278955"/>
                  </a:lnTo>
                  <a:lnTo>
                    <a:pt x="226060" y="278955"/>
                  </a:lnTo>
                  <a:lnTo>
                    <a:pt x="239864" y="273011"/>
                  </a:lnTo>
                  <a:lnTo>
                    <a:pt x="249593" y="262648"/>
                  </a:lnTo>
                  <a:lnTo>
                    <a:pt x="254774" y="249250"/>
                  </a:lnTo>
                  <a:close/>
                </a:path>
                <a:path w="965835" h="313690">
                  <a:moveTo>
                    <a:pt x="264909" y="98450"/>
                  </a:moveTo>
                  <a:lnTo>
                    <a:pt x="242011" y="58547"/>
                  </a:lnTo>
                  <a:lnTo>
                    <a:pt x="230390" y="56400"/>
                  </a:lnTo>
                  <a:lnTo>
                    <a:pt x="226352" y="56400"/>
                  </a:lnTo>
                  <a:lnTo>
                    <a:pt x="222021" y="58547"/>
                  </a:lnTo>
                  <a:lnTo>
                    <a:pt x="209956" y="63919"/>
                  </a:lnTo>
                  <a:lnTo>
                    <a:pt x="200837" y="73583"/>
                  </a:lnTo>
                  <a:lnTo>
                    <a:pt x="195872" y="86283"/>
                  </a:lnTo>
                  <a:lnTo>
                    <a:pt x="196011" y="98450"/>
                  </a:lnTo>
                  <a:lnTo>
                    <a:pt x="196037" y="100876"/>
                  </a:lnTo>
                  <a:lnTo>
                    <a:pt x="201523" y="113233"/>
                  </a:lnTo>
                  <a:lnTo>
                    <a:pt x="211188" y="122364"/>
                  </a:lnTo>
                  <a:lnTo>
                    <a:pt x="223888" y="127330"/>
                  </a:lnTo>
                  <a:lnTo>
                    <a:pt x="238137" y="127330"/>
                  </a:lnTo>
                  <a:lnTo>
                    <a:pt x="250825" y="121386"/>
                  </a:lnTo>
                  <a:lnTo>
                    <a:pt x="259943" y="111239"/>
                  </a:lnTo>
                  <a:lnTo>
                    <a:pt x="264909" y="98450"/>
                  </a:lnTo>
                  <a:close/>
                </a:path>
                <a:path w="965835" h="313690">
                  <a:moveTo>
                    <a:pt x="437819" y="203631"/>
                  </a:moveTo>
                  <a:lnTo>
                    <a:pt x="412089" y="163690"/>
                  </a:lnTo>
                  <a:lnTo>
                    <a:pt x="400151" y="161544"/>
                  </a:lnTo>
                  <a:lnTo>
                    <a:pt x="390042" y="161544"/>
                  </a:lnTo>
                  <a:lnTo>
                    <a:pt x="376567" y="168529"/>
                  </a:lnTo>
                  <a:lnTo>
                    <a:pt x="367055" y="179489"/>
                  </a:lnTo>
                  <a:lnTo>
                    <a:pt x="362483" y="193103"/>
                  </a:lnTo>
                  <a:lnTo>
                    <a:pt x="363778" y="208051"/>
                  </a:lnTo>
                  <a:lnTo>
                    <a:pt x="370751" y="221551"/>
                  </a:lnTo>
                  <a:lnTo>
                    <a:pt x="381711" y="231051"/>
                  </a:lnTo>
                  <a:lnTo>
                    <a:pt x="395312" y="235635"/>
                  </a:lnTo>
                  <a:lnTo>
                    <a:pt x="410260" y="234340"/>
                  </a:lnTo>
                  <a:lnTo>
                    <a:pt x="423735" y="227393"/>
                  </a:lnTo>
                  <a:lnTo>
                    <a:pt x="433247" y="216649"/>
                  </a:lnTo>
                  <a:lnTo>
                    <a:pt x="437819" y="203631"/>
                  </a:lnTo>
                  <a:close/>
                </a:path>
                <a:path w="965835" h="313690">
                  <a:moveTo>
                    <a:pt x="441896" y="52819"/>
                  </a:moveTo>
                  <a:lnTo>
                    <a:pt x="440563" y="38201"/>
                  </a:lnTo>
                  <a:lnTo>
                    <a:pt x="435775" y="27266"/>
                  </a:lnTo>
                  <a:lnTo>
                    <a:pt x="427939" y="18986"/>
                  </a:lnTo>
                  <a:lnTo>
                    <a:pt x="418198" y="13931"/>
                  </a:lnTo>
                  <a:lnTo>
                    <a:pt x="419036" y="13931"/>
                  </a:lnTo>
                  <a:lnTo>
                    <a:pt x="406209" y="11912"/>
                  </a:lnTo>
                  <a:lnTo>
                    <a:pt x="402170" y="13931"/>
                  </a:lnTo>
                  <a:lnTo>
                    <a:pt x="396113" y="13931"/>
                  </a:lnTo>
                  <a:lnTo>
                    <a:pt x="383794" y="19748"/>
                  </a:lnTo>
                  <a:lnTo>
                    <a:pt x="374891" y="30111"/>
                  </a:lnTo>
                  <a:lnTo>
                    <a:pt x="370535" y="43510"/>
                  </a:lnTo>
                  <a:lnTo>
                    <a:pt x="371856" y="58420"/>
                  </a:lnTo>
                  <a:lnTo>
                    <a:pt x="378523" y="70739"/>
                  </a:lnTo>
                  <a:lnTo>
                    <a:pt x="388785" y="79654"/>
                  </a:lnTo>
                  <a:lnTo>
                    <a:pt x="401701" y="84010"/>
                  </a:lnTo>
                  <a:lnTo>
                    <a:pt x="416318" y="82689"/>
                  </a:lnTo>
                  <a:lnTo>
                    <a:pt x="428637" y="76022"/>
                  </a:lnTo>
                  <a:lnTo>
                    <a:pt x="437540" y="65747"/>
                  </a:lnTo>
                  <a:lnTo>
                    <a:pt x="441896" y="52819"/>
                  </a:lnTo>
                  <a:close/>
                </a:path>
                <a:path w="965835" h="313690">
                  <a:moveTo>
                    <a:pt x="613956" y="150202"/>
                  </a:moveTo>
                  <a:lnTo>
                    <a:pt x="612355" y="135255"/>
                  </a:lnTo>
                  <a:lnTo>
                    <a:pt x="607237" y="124320"/>
                  </a:lnTo>
                  <a:lnTo>
                    <a:pt x="598703" y="116052"/>
                  </a:lnTo>
                  <a:lnTo>
                    <a:pt x="588302" y="110998"/>
                  </a:lnTo>
                  <a:lnTo>
                    <a:pt x="589140" y="110998"/>
                  </a:lnTo>
                  <a:lnTo>
                    <a:pt x="575970" y="108966"/>
                  </a:lnTo>
                  <a:lnTo>
                    <a:pt x="573951" y="108966"/>
                  </a:lnTo>
                  <a:lnTo>
                    <a:pt x="569912" y="110998"/>
                  </a:lnTo>
                  <a:lnTo>
                    <a:pt x="565873" y="110998"/>
                  </a:lnTo>
                  <a:lnTo>
                    <a:pt x="552704" y="117970"/>
                  </a:lnTo>
                  <a:lnTo>
                    <a:pt x="543890" y="128943"/>
                  </a:lnTo>
                  <a:lnTo>
                    <a:pt x="540004" y="142557"/>
                  </a:lnTo>
                  <a:lnTo>
                    <a:pt x="541616" y="157505"/>
                  </a:lnTo>
                  <a:lnTo>
                    <a:pt x="548589" y="170675"/>
                  </a:lnTo>
                  <a:lnTo>
                    <a:pt x="559549" y="179489"/>
                  </a:lnTo>
                  <a:lnTo>
                    <a:pt x="573163" y="183375"/>
                  </a:lnTo>
                  <a:lnTo>
                    <a:pt x="588098" y="181762"/>
                  </a:lnTo>
                  <a:lnTo>
                    <a:pt x="601268" y="174790"/>
                  </a:lnTo>
                  <a:lnTo>
                    <a:pt x="610082" y="163817"/>
                  </a:lnTo>
                  <a:lnTo>
                    <a:pt x="613956" y="150202"/>
                  </a:lnTo>
                  <a:close/>
                </a:path>
                <a:path w="965835" h="313690">
                  <a:moveTo>
                    <a:pt x="614845" y="3441"/>
                  </a:moveTo>
                  <a:lnTo>
                    <a:pt x="614730" y="0"/>
                  </a:lnTo>
                  <a:lnTo>
                    <a:pt x="544703" y="0"/>
                  </a:lnTo>
                  <a:lnTo>
                    <a:pt x="545655" y="9880"/>
                  </a:lnTo>
                  <a:lnTo>
                    <a:pt x="552602" y="21920"/>
                  </a:lnTo>
                  <a:lnTo>
                    <a:pt x="563346" y="30365"/>
                  </a:lnTo>
                  <a:lnTo>
                    <a:pt x="576351" y="34620"/>
                  </a:lnTo>
                  <a:lnTo>
                    <a:pt x="590118" y="34150"/>
                  </a:lnTo>
                  <a:lnTo>
                    <a:pt x="602145" y="27203"/>
                  </a:lnTo>
                  <a:lnTo>
                    <a:pt x="610577" y="16459"/>
                  </a:lnTo>
                  <a:lnTo>
                    <a:pt x="614845" y="3441"/>
                  </a:lnTo>
                  <a:close/>
                </a:path>
                <a:path w="965835" h="313690">
                  <a:moveTo>
                    <a:pt x="790956" y="90703"/>
                  </a:moveTo>
                  <a:lnTo>
                    <a:pt x="764298" y="53009"/>
                  </a:lnTo>
                  <a:lnTo>
                    <a:pt x="753821" y="52349"/>
                  </a:lnTo>
                  <a:lnTo>
                    <a:pt x="745731" y="52349"/>
                  </a:lnTo>
                  <a:lnTo>
                    <a:pt x="741692" y="54368"/>
                  </a:lnTo>
                  <a:lnTo>
                    <a:pt x="728548" y="61645"/>
                  </a:lnTo>
                  <a:lnTo>
                    <a:pt x="719963" y="73075"/>
                  </a:lnTo>
                  <a:lnTo>
                    <a:pt x="716686" y="86791"/>
                  </a:lnTo>
                  <a:lnTo>
                    <a:pt x="719455" y="100876"/>
                  </a:lnTo>
                  <a:lnTo>
                    <a:pt x="726719" y="114020"/>
                  </a:lnTo>
                  <a:lnTo>
                    <a:pt x="738149" y="122618"/>
                  </a:lnTo>
                  <a:lnTo>
                    <a:pt x="751852" y="125907"/>
                  </a:lnTo>
                  <a:lnTo>
                    <a:pt x="765937" y="123126"/>
                  </a:lnTo>
                  <a:lnTo>
                    <a:pt x="779081" y="115862"/>
                  </a:lnTo>
                  <a:lnTo>
                    <a:pt x="787666" y="104419"/>
                  </a:lnTo>
                  <a:lnTo>
                    <a:pt x="790956" y="90703"/>
                  </a:lnTo>
                  <a:close/>
                </a:path>
                <a:path w="965835" h="313690">
                  <a:moveTo>
                    <a:pt x="965631" y="29197"/>
                  </a:moveTo>
                  <a:lnTo>
                    <a:pt x="963993" y="13931"/>
                  </a:lnTo>
                  <a:lnTo>
                    <a:pt x="958062" y="4165"/>
                  </a:lnTo>
                  <a:lnTo>
                    <a:pt x="953592" y="0"/>
                  </a:lnTo>
                  <a:lnTo>
                    <a:pt x="902779" y="0"/>
                  </a:lnTo>
                  <a:lnTo>
                    <a:pt x="895286" y="10642"/>
                  </a:lnTo>
                  <a:lnTo>
                    <a:pt x="891616" y="24955"/>
                  </a:lnTo>
                  <a:lnTo>
                    <a:pt x="893267" y="40220"/>
                  </a:lnTo>
                  <a:lnTo>
                    <a:pt x="900557" y="53365"/>
                  </a:lnTo>
                  <a:lnTo>
                    <a:pt x="912202" y="61950"/>
                  </a:lnTo>
                  <a:lnTo>
                    <a:pt x="926515" y="65239"/>
                  </a:lnTo>
                  <a:lnTo>
                    <a:pt x="941768" y="62458"/>
                  </a:lnTo>
                  <a:lnTo>
                    <a:pt x="953757" y="55168"/>
                  </a:lnTo>
                  <a:lnTo>
                    <a:pt x="961974" y="43510"/>
                  </a:lnTo>
                  <a:lnTo>
                    <a:pt x="965631" y="29197"/>
                  </a:lnTo>
                  <a:close/>
                </a:path>
              </a:pathLst>
            </a:custGeom>
            <a:solidFill>
              <a:srgbClr val="2E4D6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14923720" y="0"/>
            <a:ext cx="3364865" cy="4344035"/>
            <a:chOff x="14923720" y="0"/>
            <a:chExt cx="3364865" cy="4344035"/>
          </a:xfrm>
        </p:grpSpPr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52683" y="0"/>
              <a:ext cx="2235315" cy="120394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47554" y="0"/>
              <a:ext cx="2540444" cy="127871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493668" y="0"/>
              <a:ext cx="2794330" cy="135422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89373" y="0"/>
              <a:ext cx="2998625" cy="143207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91460" y="0"/>
              <a:ext cx="3196538" cy="151926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923720" y="0"/>
              <a:ext cx="3364278" cy="1602478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50710" y="0"/>
              <a:ext cx="2937288" cy="27178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965670" y="0"/>
              <a:ext cx="1322328" cy="400050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71936" y="0"/>
              <a:ext cx="1816062" cy="4343840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0" y="6811534"/>
            <a:ext cx="1978025" cy="3475990"/>
            <a:chOff x="0" y="6811534"/>
            <a:chExt cx="1978025" cy="3475990"/>
          </a:xfrm>
        </p:grpSpPr>
        <p:pic>
          <p:nvPicPr>
            <p:cNvPr id="32" name="object 3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8990089"/>
              <a:ext cx="1977882" cy="129691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8061798"/>
              <a:ext cx="1899787" cy="222520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6811534"/>
              <a:ext cx="1727195" cy="3475465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7057709" y="2696999"/>
            <a:ext cx="4318000" cy="68078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name: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csk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3250">
              <a:latin typeface="Tahoma"/>
              <a:cs typeface="Tahoma"/>
            </a:endParaRPr>
          </a:p>
          <a:p>
            <a:pPr algn="ctr" marL="100965">
              <a:lnSpc>
                <a:spcPct val="100000"/>
              </a:lnSpc>
              <a:tabLst>
                <a:tab pos="1412240" algn="l"/>
                <a:tab pos="4256405" algn="l"/>
              </a:tabLst>
            </a:pPr>
            <a:r>
              <a:rPr dirty="0" u="heavy" sz="3250">
                <a:solidFill>
                  <a:srgbClr val="002A58"/>
                </a:solidFill>
                <a:uFill>
                  <a:solidFill>
                    <a:srgbClr val="00295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3250" spc="250">
                <a:solidFill>
                  <a:srgbClr val="002A58"/>
                </a:solidFill>
                <a:latin typeface="Tahoma"/>
                <a:cs typeface="Tahoma"/>
              </a:rPr>
              <a:t>MENU</a:t>
            </a:r>
            <a:r>
              <a:rPr dirty="0" u="heavy" sz="3250">
                <a:solidFill>
                  <a:srgbClr val="002A58"/>
                </a:solidFill>
                <a:uFill>
                  <a:solidFill>
                    <a:srgbClr val="002957"/>
                  </a:solidFill>
                </a:uFill>
                <a:latin typeface="Times New Roman"/>
                <a:cs typeface="Times New Roman"/>
              </a:rPr>
              <a:t>	</a:t>
            </a:r>
            <a:endParaRPr sz="3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1: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Add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Batsman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2: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View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Batsman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3: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Add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Bowler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4: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View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Bowler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5: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Update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Batsman</a:t>
            </a:r>
            <a:endParaRPr sz="3250">
              <a:latin typeface="Tahoma"/>
              <a:cs typeface="Tahoma"/>
            </a:endParaRPr>
          </a:p>
          <a:p>
            <a:pPr marL="15875" marR="8255" indent="427355">
              <a:lnSpc>
                <a:spcPct val="115399"/>
              </a:lnSpc>
            </a:pP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6: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Update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Bowler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7: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Show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Details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8: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Show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Score</a:t>
            </a:r>
            <a:endParaRPr sz="3250">
              <a:latin typeface="Tahoma"/>
              <a:cs typeface="Tahoma"/>
            </a:endParaRPr>
          </a:p>
          <a:p>
            <a:pPr marL="1525270">
              <a:lnSpc>
                <a:spcPct val="100000"/>
              </a:lnSpc>
              <a:spcBef>
                <a:spcPts val="600"/>
              </a:spcBef>
            </a:pP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9: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Exit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215071" y="1019879"/>
            <a:ext cx="4249420" cy="12503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0" spc="335"/>
              <a:t>OUTPUT</a:t>
            </a:r>
            <a:endParaRPr sz="8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50021" y="2187783"/>
            <a:ext cx="6182360" cy="808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7525" marR="509905" indent="588010">
              <a:lnSpc>
                <a:spcPct val="115199"/>
              </a:lnSpc>
              <a:spcBef>
                <a:spcPts val="100"/>
              </a:spcBef>
            </a:pP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6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8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2550" spc="-14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2550" spc="6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2550" spc="-14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02A58"/>
                </a:solidFill>
                <a:latin typeface="Tahoma"/>
                <a:cs typeface="Tahoma"/>
              </a:rPr>
              <a:t>1 </a:t>
            </a: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02A58"/>
                </a:solidFill>
                <a:latin typeface="Tahoma"/>
                <a:cs typeface="Tahoma"/>
              </a:rPr>
              <a:t>batsman</a:t>
            </a:r>
            <a:r>
              <a:rPr dirty="0" sz="2550" spc="-14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02A58"/>
                </a:solidFill>
                <a:latin typeface="Tahoma"/>
                <a:cs typeface="Tahoma"/>
              </a:rPr>
              <a:t>name: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02A58"/>
                </a:solidFill>
                <a:latin typeface="Tahoma"/>
                <a:cs typeface="Tahoma"/>
              </a:rPr>
              <a:t>Ruturaj</a:t>
            </a:r>
            <a:endParaRPr sz="2550">
              <a:latin typeface="Tahoma"/>
              <a:cs typeface="Tahoma"/>
            </a:endParaRPr>
          </a:p>
          <a:p>
            <a:pPr marL="934085" marR="926465" indent="824865">
              <a:lnSpc>
                <a:spcPct val="115199"/>
              </a:lnSpc>
            </a:pP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02A58"/>
                </a:solidFill>
                <a:latin typeface="Tahoma"/>
                <a:cs typeface="Tahoma"/>
              </a:rPr>
              <a:t>28 </a:t>
            </a: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02A58"/>
                </a:solidFill>
                <a:latin typeface="Tahoma"/>
                <a:cs typeface="Tahoma"/>
              </a:rPr>
              <a:t>Maharastra </a:t>
            </a: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02A58"/>
                </a:solidFill>
                <a:latin typeface="Tahoma"/>
                <a:cs typeface="Tahoma"/>
              </a:rPr>
              <a:t>runs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2550" spc="100">
                <a:solidFill>
                  <a:srgbClr val="002A58"/>
                </a:solidFill>
                <a:latin typeface="Tahoma"/>
                <a:cs typeface="Tahoma"/>
              </a:rPr>
              <a:t>100):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02A58"/>
                </a:solidFill>
                <a:latin typeface="Tahoma"/>
                <a:cs typeface="Tahoma"/>
              </a:rPr>
              <a:t>20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2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6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8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2550" spc="-14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2550" spc="6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2550" spc="-14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02A58"/>
                </a:solidFill>
                <a:latin typeface="Tahoma"/>
                <a:cs typeface="Tahoma"/>
              </a:rPr>
              <a:t>1</a:t>
            </a:r>
            <a:endParaRPr sz="2550">
              <a:latin typeface="Tahoma"/>
              <a:cs typeface="Tahoma"/>
            </a:endParaRPr>
          </a:p>
          <a:p>
            <a:pPr algn="ctr" marL="12065" marR="5080">
              <a:lnSpc>
                <a:spcPct val="115199"/>
              </a:lnSpc>
            </a:pP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02A58"/>
                </a:solidFill>
                <a:latin typeface="Tahoma"/>
                <a:cs typeface="Tahoma"/>
              </a:rPr>
              <a:t>batsman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02A58"/>
                </a:solidFill>
                <a:latin typeface="Tahoma"/>
                <a:cs typeface="Tahoma"/>
              </a:rPr>
              <a:t>name: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Ayush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02A58"/>
                </a:solidFill>
                <a:latin typeface="Tahoma"/>
                <a:cs typeface="Tahoma"/>
              </a:rPr>
              <a:t>mhasre </a:t>
            </a: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02A58"/>
                </a:solidFill>
                <a:latin typeface="Tahoma"/>
                <a:cs typeface="Tahoma"/>
              </a:rPr>
              <a:t>17</a:t>
            </a:r>
            <a:endParaRPr sz="2550">
              <a:latin typeface="Tahoma"/>
              <a:cs typeface="Tahoma"/>
            </a:endParaRPr>
          </a:p>
          <a:p>
            <a:pPr algn="ctr" marL="934085" marR="926465">
              <a:lnSpc>
                <a:spcPct val="115199"/>
              </a:lnSpc>
            </a:pP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02A58"/>
                </a:solidFill>
                <a:latin typeface="Tahoma"/>
                <a:cs typeface="Tahoma"/>
              </a:rPr>
              <a:t>Maharastra </a:t>
            </a: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02A58"/>
                </a:solidFill>
                <a:latin typeface="Tahoma"/>
                <a:cs typeface="Tahoma"/>
              </a:rPr>
              <a:t>runs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2550" spc="100">
                <a:solidFill>
                  <a:srgbClr val="002A58"/>
                </a:solidFill>
                <a:latin typeface="Tahoma"/>
                <a:cs typeface="Tahoma"/>
              </a:rPr>
              <a:t>100):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02A58"/>
                </a:solidFill>
                <a:latin typeface="Tahoma"/>
                <a:cs typeface="Tahoma"/>
              </a:rPr>
              <a:t>30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550">
              <a:latin typeface="Tahoma"/>
              <a:cs typeface="Tahoma"/>
            </a:endParaRPr>
          </a:p>
          <a:p>
            <a:pPr algn="ctr" marL="651510" marR="643255" indent="-635">
              <a:lnSpc>
                <a:spcPct val="115199"/>
              </a:lnSpc>
            </a:pP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6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8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2550" spc="-14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2550" spc="6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2550" spc="-14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02A58"/>
                </a:solidFill>
                <a:latin typeface="Tahoma"/>
                <a:cs typeface="Tahoma"/>
              </a:rPr>
              <a:t>1</a:t>
            </a:r>
            <a:r>
              <a:rPr dirty="0" sz="2550" spc="63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02A58"/>
                </a:solidFill>
                <a:latin typeface="Tahoma"/>
                <a:cs typeface="Tahoma"/>
              </a:rPr>
              <a:t>batsman</a:t>
            </a:r>
            <a:r>
              <a:rPr dirty="0" sz="2550" spc="-14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02A58"/>
                </a:solidFill>
                <a:latin typeface="Tahoma"/>
                <a:cs typeface="Tahoma"/>
              </a:rPr>
              <a:t>name: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Raina </a:t>
            </a: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02A58"/>
                </a:solidFill>
                <a:latin typeface="Tahoma"/>
                <a:cs typeface="Tahoma"/>
              </a:rPr>
              <a:t>35</a:t>
            </a:r>
            <a:endParaRPr sz="2550">
              <a:latin typeface="Tahoma"/>
              <a:cs typeface="Tahoma"/>
            </a:endParaRPr>
          </a:p>
          <a:p>
            <a:pPr algn="ctr" marL="750570" marR="742950">
              <a:lnSpc>
                <a:spcPct val="115199"/>
              </a:lnSpc>
            </a:pP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55">
                <a:solidFill>
                  <a:srgbClr val="002A58"/>
                </a:solidFill>
                <a:latin typeface="Tahoma"/>
                <a:cs typeface="Tahoma"/>
              </a:rPr>
              <a:t>Uttar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02A58"/>
                </a:solidFill>
                <a:latin typeface="Tahoma"/>
                <a:cs typeface="Tahoma"/>
              </a:rPr>
              <a:t>pradesh </a:t>
            </a:r>
            <a:r>
              <a:rPr dirty="0" sz="2550" spc="11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02A58"/>
                </a:solidFill>
                <a:latin typeface="Tahoma"/>
                <a:cs typeface="Tahoma"/>
              </a:rPr>
              <a:t>runs</a:t>
            </a:r>
            <a:r>
              <a:rPr dirty="0" sz="2550" spc="-15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2550" spc="100">
                <a:solidFill>
                  <a:srgbClr val="002A58"/>
                </a:solidFill>
                <a:latin typeface="Tahoma"/>
                <a:cs typeface="Tahoma"/>
              </a:rPr>
              <a:t>100):</a:t>
            </a:r>
            <a:r>
              <a:rPr dirty="0" sz="2550" spc="-15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02A58"/>
                </a:solidFill>
                <a:latin typeface="Tahoma"/>
                <a:cs typeface="Tahoma"/>
              </a:rPr>
              <a:t>30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99935" y="728419"/>
            <a:ext cx="7487920" cy="12045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700" spc="830"/>
              <a:t>ADD</a:t>
            </a:r>
            <a:r>
              <a:rPr dirty="0" sz="7700" spc="-365"/>
              <a:t> </a:t>
            </a:r>
            <a:r>
              <a:rPr dirty="0" sz="7700" spc="770"/>
              <a:t>BATSMAN</a:t>
            </a:r>
            <a:endParaRPr sz="7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90997" y="3484219"/>
            <a:ext cx="5051425" cy="2311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399"/>
              </a:lnSpc>
              <a:spcBef>
                <a:spcPts val="95"/>
              </a:spcBef>
            </a:pPr>
            <a:r>
              <a:rPr dirty="0" sz="3250" spc="185">
                <a:solidFill>
                  <a:srgbClr val="002A58"/>
                </a:solidFill>
                <a:latin typeface="Tahoma"/>
                <a:cs typeface="Tahoma"/>
              </a:rPr>
              <a:t>List</a:t>
            </a:r>
            <a:r>
              <a:rPr dirty="0" sz="32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of</a:t>
            </a:r>
            <a:r>
              <a:rPr dirty="0" sz="32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Batsmen: </a:t>
            </a:r>
            <a:r>
              <a:rPr dirty="0" sz="3250" spc="260">
                <a:solidFill>
                  <a:srgbClr val="002A58"/>
                </a:solidFill>
                <a:latin typeface="Tahoma"/>
                <a:cs typeface="Tahoma"/>
              </a:rPr>
              <a:t>RUTURAJ: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20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2A58"/>
                </a:solidFill>
                <a:latin typeface="Tahoma"/>
                <a:cs typeface="Tahoma"/>
              </a:rPr>
              <a:t>runs </a:t>
            </a:r>
            <a:r>
              <a:rPr dirty="0" sz="3250" spc="250">
                <a:solidFill>
                  <a:srgbClr val="002A58"/>
                </a:solidFill>
                <a:latin typeface="Tahoma"/>
                <a:cs typeface="Tahoma"/>
              </a:rPr>
              <a:t>AYUSH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225">
                <a:solidFill>
                  <a:srgbClr val="002A58"/>
                </a:solidFill>
                <a:latin typeface="Tahoma"/>
                <a:cs typeface="Tahoma"/>
              </a:rPr>
              <a:t>MHASRE: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30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2A58"/>
                </a:solidFill>
                <a:latin typeface="Tahoma"/>
                <a:cs typeface="Tahoma"/>
              </a:rPr>
              <a:t>runs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315">
                <a:solidFill>
                  <a:srgbClr val="002A58"/>
                </a:solidFill>
                <a:latin typeface="Tahoma"/>
                <a:cs typeface="Tahoma"/>
              </a:rPr>
              <a:t>RAINA: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30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85">
                <a:solidFill>
                  <a:srgbClr val="002A58"/>
                </a:solidFill>
                <a:latin typeface="Tahoma"/>
                <a:cs typeface="Tahoma"/>
              </a:rPr>
              <a:t>runs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9769" y="677479"/>
            <a:ext cx="8007350" cy="11893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600" spc="985"/>
              <a:t>VIEW</a:t>
            </a:r>
            <a:r>
              <a:rPr dirty="0" sz="7600" spc="-355"/>
              <a:t> </a:t>
            </a:r>
            <a:r>
              <a:rPr dirty="0" sz="7600" spc="760"/>
              <a:t>BATSMAN</a:t>
            </a:r>
            <a:endParaRPr sz="7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25663" y="2589693"/>
            <a:ext cx="6091555" cy="688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17475" marR="109855">
              <a:lnSpc>
                <a:spcPct val="115399"/>
              </a:lnSpc>
              <a:spcBef>
                <a:spcPts val="95"/>
              </a:spcBef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3250" spc="7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3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bowler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name: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Balaji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29</a:t>
            </a:r>
            <a:endParaRPr sz="3250">
              <a:latin typeface="Tahoma"/>
              <a:cs typeface="Tahoma"/>
            </a:endParaRPr>
          </a:p>
          <a:p>
            <a:pPr algn="ctr" marL="321945" marR="314325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Tamil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2A58"/>
                </a:solidFill>
                <a:latin typeface="Tahoma"/>
                <a:cs typeface="Tahoma"/>
              </a:rPr>
              <a:t>nadu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wickets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3250" spc="7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2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3250">
              <a:latin typeface="Tahoma"/>
              <a:cs typeface="Tahoma"/>
            </a:endParaRPr>
          </a:p>
          <a:p>
            <a:pPr algn="ctr" marL="12700" marR="5080" indent="-635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3250" spc="7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3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bowler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name: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chahar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32</a:t>
            </a:r>
            <a:endParaRPr sz="3250">
              <a:latin typeface="Tahoma"/>
              <a:cs typeface="Tahoma"/>
            </a:endParaRPr>
          </a:p>
          <a:p>
            <a:pPr algn="ctr" marL="514984" marR="507365" indent="-635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Agra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wickets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3250" spc="7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3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4318" y="710545"/>
            <a:ext cx="6770370" cy="12045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700" spc="830"/>
              <a:t>ADD</a:t>
            </a:r>
            <a:r>
              <a:rPr dirty="0" sz="7700" spc="-365"/>
              <a:t> </a:t>
            </a:r>
            <a:r>
              <a:rPr dirty="0" sz="7700" spc="585"/>
              <a:t>BOWLER</a:t>
            </a:r>
            <a:endParaRPr sz="7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77989" y="3651338"/>
            <a:ext cx="3926204" cy="173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0" marR="113030">
              <a:lnSpc>
                <a:spcPct val="115399"/>
              </a:lnSpc>
              <a:spcBef>
                <a:spcPts val="95"/>
              </a:spcBef>
            </a:pPr>
            <a:r>
              <a:rPr dirty="0" sz="3250" spc="185">
                <a:solidFill>
                  <a:srgbClr val="002A58"/>
                </a:solidFill>
                <a:latin typeface="Tahoma"/>
                <a:cs typeface="Tahoma"/>
              </a:rPr>
              <a:t>List</a:t>
            </a:r>
            <a:r>
              <a:rPr dirty="0" sz="32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of</a:t>
            </a:r>
            <a:r>
              <a:rPr dirty="0" sz="32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Bowlers: </a:t>
            </a:r>
            <a:r>
              <a:rPr dirty="0" sz="3250" spc="330">
                <a:solidFill>
                  <a:srgbClr val="002A58"/>
                </a:solidFill>
                <a:latin typeface="Tahoma"/>
                <a:cs typeface="Tahoma"/>
              </a:rPr>
              <a:t>BALAJI:</a:t>
            </a:r>
            <a:r>
              <a:rPr dirty="0" sz="32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2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wickets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250">
                <a:solidFill>
                  <a:srgbClr val="002A58"/>
                </a:solidFill>
                <a:latin typeface="Tahoma"/>
                <a:cs typeface="Tahoma"/>
              </a:rPr>
              <a:t>CHAHAR:</a:t>
            </a:r>
            <a:r>
              <a:rPr dirty="0" sz="32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3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wickets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31804" rIns="0" bIns="0" rtlCol="0" vert="horz">
            <a:spAutoFit/>
          </a:bodyPr>
          <a:lstStyle/>
          <a:p>
            <a:pPr marL="1365250">
              <a:lnSpc>
                <a:spcPct val="100000"/>
              </a:lnSpc>
              <a:spcBef>
                <a:spcPts val="135"/>
              </a:spcBef>
            </a:pPr>
            <a:r>
              <a:rPr dirty="0" sz="7700" spc="1000"/>
              <a:t>VIEW</a:t>
            </a:r>
            <a:r>
              <a:rPr dirty="0" sz="7700" spc="-375"/>
              <a:t> </a:t>
            </a:r>
            <a:r>
              <a:rPr dirty="0" sz="7700" spc="585"/>
              <a:t>BOWLER</a:t>
            </a:r>
            <a:endParaRPr sz="7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32741" y="2729463"/>
            <a:ext cx="8568055" cy="63119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3250" spc="7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5</a:t>
            </a:r>
            <a:endParaRPr sz="3250">
              <a:latin typeface="Tahoma"/>
              <a:cs typeface="Tahoma"/>
            </a:endParaRPr>
          </a:p>
          <a:p>
            <a:pPr algn="ctr" marL="12700" marR="5080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batsman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name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update: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Ruturaj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28</a:t>
            </a:r>
            <a:endParaRPr sz="3250">
              <a:latin typeface="Tahoma"/>
              <a:cs typeface="Tahoma"/>
            </a:endParaRPr>
          </a:p>
          <a:p>
            <a:pPr algn="ctr" marL="1535430" marR="1527810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Maharastra 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new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2A58"/>
                </a:solidFill>
                <a:latin typeface="Tahoma"/>
                <a:cs typeface="Tahoma"/>
              </a:rPr>
              <a:t>runs: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80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3250" spc="7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5</a:t>
            </a:r>
            <a:endParaRPr sz="3250">
              <a:latin typeface="Tahoma"/>
              <a:cs typeface="Tahoma"/>
            </a:endParaRPr>
          </a:p>
          <a:p>
            <a:pPr algn="ctr" marL="182880" marR="175260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batsman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name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update: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Raina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34</a:t>
            </a:r>
            <a:endParaRPr sz="3250">
              <a:latin typeface="Tahoma"/>
              <a:cs typeface="Tahoma"/>
            </a:endParaRPr>
          </a:p>
          <a:p>
            <a:pPr algn="ctr" marL="1289050" marR="1281430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Utter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Pradesh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new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2A58"/>
                </a:solidFill>
                <a:latin typeface="Tahoma"/>
                <a:cs typeface="Tahoma"/>
              </a:rPr>
              <a:t>runs: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50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73331" y="1061740"/>
            <a:ext cx="9341485" cy="12045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700" spc="515"/>
              <a:t>UPDATE</a:t>
            </a:r>
            <a:r>
              <a:rPr dirty="0" sz="7700" spc="-350"/>
              <a:t> </a:t>
            </a:r>
            <a:r>
              <a:rPr dirty="0" sz="7700" spc="770"/>
              <a:t>BATSMAN</a:t>
            </a:r>
            <a:endParaRPr sz="7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71860" y="2835410"/>
            <a:ext cx="8144509" cy="63119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3250" spc="7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6</a:t>
            </a:r>
            <a:endParaRPr sz="3250">
              <a:latin typeface="Tahoma"/>
              <a:cs typeface="Tahoma"/>
            </a:endParaRPr>
          </a:p>
          <a:p>
            <a:pPr algn="ctr" marL="12700" marR="5080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bowler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name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update: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Chahar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32</a:t>
            </a:r>
            <a:endParaRPr sz="3250">
              <a:latin typeface="Tahoma"/>
              <a:cs typeface="Tahoma"/>
            </a:endParaRPr>
          </a:p>
          <a:p>
            <a:pPr algn="ctr" marL="1648460" marR="1640839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Agra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1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new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wickets: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5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your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choice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(1-</a:t>
            </a:r>
            <a:r>
              <a:rPr dirty="0" sz="3250" spc="70">
                <a:solidFill>
                  <a:srgbClr val="002A58"/>
                </a:solidFill>
                <a:latin typeface="Tahoma"/>
                <a:cs typeface="Tahoma"/>
              </a:rPr>
              <a:t>9):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6</a:t>
            </a:r>
            <a:endParaRPr sz="3250">
              <a:latin typeface="Tahoma"/>
              <a:cs typeface="Tahoma"/>
            </a:endParaRPr>
          </a:p>
          <a:p>
            <a:pPr algn="ctr" marL="152400" marR="144780">
              <a:lnSpc>
                <a:spcPct val="115399"/>
              </a:lnSpc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bowler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name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update: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Balaji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age: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29</a:t>
            </a:r>
            <a:endParaRPr sz="3250">
              <a:latin typeface="Tahoma"/>
              <a:cs typeface="Tahoma"/>
            </a:endParaRPr>
          </a:p>
          <a:p>
            <a:pPr algn="ctr" marL="1296670" marR="1289685">
              <a:lnSpc>
                <a:spcPct val="115399"/>
              </a:lnSpc>
              <a:tabLst>
                <a:tab pos="5873750" algn="l"/>
              </a:tabLst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place: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Tamil</a:t>
            </a:r>
            <a:r>
              <a:rPr dirty="0" sz="32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250" spc="100">
                <a:solidFill>
                  <a:srgbClr val="002A58"/>
                </a:solidFill>
                <a:latin typeface="Tahoma"/>
                <a:cs typeface="Tahoma"/>
              </a:rPr>
              <a:t>nadu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Enter</a:t>
            </a:r>
            <a:r>
              <a:rPr dirty="0" sz="3250" spc="-21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new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wickets: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3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2305" y="1061740"/>
            <a:ext cx="8623300" cy="12045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700" spc="515"/>
              <a:t>UPDATE</a:t>
            </a:r>
            <a:r>
              <a:rPr dirty="0" sz="7700" spc="-350"/>
              <a:t> </a:t>
            </a:r>
            <a:r>
              <a:rPr dirty="0" sz="7700" spc="585"/>
              <a:t>BOWLER</a:t>
            </a:r>
            <a:endParaRPr sz="7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82800" marR="2075180" indent="1508125">
              <a:lnSpc>
                <a:spcPct val="115900"/>
              </a:lnSpc>
              <a:spcBef>
                <a:spcPts val="100"/>
              </a:spcBef>
            </a:pPr>
            <a:r>
              <a:rPr dirty="0" spc="110"/>
              <a:t>Team:</a:t>
            </a:r>
            <a:r>
              <a:rPr dirty="0" spc="-210"/>
              <a:t> </a:t>
            </a:r>
            <a:r>
              <a:rPr dirty="0" spc="175"/>
              <a:t>csk </a:t>
            </a:r>
            <a:r>
              <a:rPr dirty="0" spc="190"/>
              <a:t>Batsmen</a:t>
            </a:r>
            <a:r>
              <a:rPr dirty="0" spc="-204"/>
              <a:t> </a:t>
            </a:r>
            <a:r>
              <a:rPr dirty="0" spc="125"/>
              <a:t>and</a:t>
            </a:r>
            <a:r>
              <a:rPr dirty="0" spc="-200"/>
              <a:t> </a:t>
            </a:r>
            <a:r>
              <a:rPr dirty="0" spc="160"/>
              <a:t>their</a:t>
            </a:r>
            <a:r>
              <a:rPr dirty="0" spc="-200"/>
              <a:t> </a:t>
            </a:r>
            <a:r>
              <a:rPr dirty="0" spc="150"/>
              <a:t>stats:</a:t>
            </a:r>
          </a:p>
          <a:p>
            <a:pPr algn="ctr" marL="211454" marR="203835" indent="-635">
              <a:lnSpc>
                <a:spcPct val="117000"/>
              </a:lnSpc>
              <a:spcBef>
                <a:spcPts val="5"/>
              </a:spcBef>
            </a:pPr>
            <a:r>
              <a:rPr dirty="0" sz="2850" spc="225"/>
              <a:t>RUTURAJ:</a:t>
            </a:r>
            <a:r>
              <a:rPr dirty="0" sz="2850" spc="-170"/>
              <a:t> </a:t>
            </a:r>
            <a:r>
              <a:rPr dirty="0" sz="2850" spc="180"/>
              <a:t>28</a:t>
            </a:r>
            <a:r>
              <a:rPr dirty="0" sz="2850" spc="-170"/>
              <a:t> </a:t>
            </a:r>
            <a:r>
              <a:rPr dirty="0" sz="2850" spc="100"/>
              <a:t>years</a:t>
            </a:r>
            <a:r>
              <a:rPr dirty="0" sz="2850" spc="-170"/>
              <a:t> </a:t>
            </a:r>
            <a:r>
              <a:rPr dirty="0" sz="2850" spc="125"/>
              <a:t>old,</a:t>
            </a:r>
            <a:r>
              <a:rPr dirty="0" sz="2850" spc="-170"/>
              <a:t> </a:t>
            </a:r>
            <a:r>
              <a:rPr dirty="0" sz="2850" spc="125"/>
              <a:t>from</a:t>
            </a:r>
            <a:r>
              <a:rPr dirty="0" sz="2850" spc="-170"/>
              <a:t> </a:t>
            </a:r>
            <a:r>
              <a:rPr dirty="0" sz="2850" spc="215"/>
              <a:t>MAHARASTRA </a:t>
            </a:r>
            <a:r>
              <a:rPr dirty="0" sz="2850" spc="225"/>
              <a:t>AYUSH</a:t>
            </a:r>
            <a:r>
              <a:rPr dirty="0" sz="2850" spc="-175"/>
              <a:t> </a:t>
            </a:r>
            <a:r>
              <a:rPr dirty="0" sz="2850" spc="195"/>
              <a:t>MHASRE:</a:t>
            </a:r>
            <a:r>
              <a:rPr dirty="0" sz="2850" spc="-175"/>
              <a:t> </a:t>
            </a:r>
            <a:r>
              <a:rPr dirty="0" sz="2850" spc="180"/>
              <a:t>17</a:t>
            </a:r>
            <a:r>
              <a:rPr dirty="0" sz="2850" spc="-170"/>
              <a:t> </a:t>
            </a:r>
            <a:r>
              <a:rPr dirty="0" sz="2850" spc="100"/>
              <a:t>years</a:t>
            </a:r>
            <a:r>
              <a:rPr dirty="0" sz="2850" spc="-175"/>
              <a:t> </a:t>
            </a:r>
            <a:r>
              <a:rPr dirty="0" sz="2850" spc="125"/>
              <a:t>old,</a:t>
            </a:r>
            <a:r>
              <a:rPr dirty="0" sz="2850" spc="-170"/>
              <a:t> </a:t>
            </a:r>
            <a:r>
              <a:rPr dirty="0" sz="2850" spc="125"/>
              <a:t>from</a:t>
            </a:r>
            <a:r>
              <a:rPr dirty="0" sz="2850" spc="-175"/>
              <a:t> </a:t>
            </a:r>
            <a:r>
              <a:rPr dirty="0" sz="2850" spc="215"/>
              <a:t>MAHARASTRA </a:t>
            </a:r>
            <a:r>
              <a:rPr dirty="0" sz="2950" spc="285"/>
              <a:t>RAINA:</a:t>
            </a:r>
            <a:r>
              <a:rPr dirty="0" sz="2950" spc="-175"/>
              <a:t> </a:t>
            </a:r>
            <a:r>
              <a:rPr dirty="0" sz="2950" spc="170"/>
              <a:t>35</a:t>
            </a:r>
            <a:r>
              <a:rPr dirty="0" sz="2950" spc="-175"/>
              <a:t> </a:t>
            </a:r>
            <a:r>
              <a:rPr dirty="0" sz="2950" spc="105"/>
              <a:t>years</a:t>
            </a:r>
            <a:r>
              <a:rPr dirty="0" sz="2950" spc="-175"/>
              <a:t> </a:t>
            </a:r>
            <a:r>
              <a:rPr dirty="0" sz="2950" spc="130"/>
              <a:t>old,</a:t>
            </a:r>
            <a:r>
              <a:rPr dirty="0" sz="2950" spc="-175"/>
              <a:t> </a:t>
            </a:r>
            <a:r>
              <a:rPr dirty="0" sz="2950" spc="130"/>
              <a:t>from</a:t>
            </a:r>
            <a:r>
              <a:rPr dirty="0" sz="2950" spc="-175"/>
              <a:t> </a:t>
            </a:r>
            <a:r>
              <a:rPr dirty="0" sz="2950" spc="160"/>
              <a:t>UTTAR</a:t>
            </a:r>
            <a:r>
              <a:rPr dirty="0" sz="2950" spc="-175"/>
              <a:t> </a:t>
            </a:r>
            <a:r>
              <a:rPr dirty="0" sz="2950" spc="210"/>
              <a:t>PRADESH</a:t>
            </a:r>
            <a:endParaRPr sz="2950"/>
          </a:p>
          <a:p>
            <a:pPr algn="ctr" marL="12700" marR="5080">
              <a:lnSpc>
                <a:spcPts val="3979"/>
              </a:lnSpc>
              <a:spcBef>
                <a:spcPts val="200"/>
              </a:spcBef>
            </a:pPr>
            <a:r>
              <a:rPr dirty="0" sz="2850" spc="190"/>
              <a:t>DEWALD</a:t>
            </a:r>
            <a:r>
              <a:rPr dirty="0" sz="2850" spc="-170"/>
              <a:t> </a:t>
            </a:r>
            <a:r>
              <a:rPr dirty="0" sz="2850" spc="240"/>
              <a:t>BREVIS:</a:t>
            </a:r>
            <a:r>
              <a:rPr dirty="0" sz="2850" spc="-170"/>
              <a:t> </a:t>
            </a:r>
            <a:r>
              <a:rPr dirty="0" sz="2850" spc="180"/>
              <a:t>21</a:t>
            </a:r>
            <a:r>
              <a:rPr dirty="0" sz="2850" spc="-170"/>
              <a:t> </a:t>
            </a:r>
            <a:r>
              <a:rPr dirty="0" sz="2850" spc="100"/>
              <a:t>years</a:t>
            </a:r>
            <a:r>
              <a:rPr dirty="0" sz="2850" spc="-165"/>
              <a:t> </a:t>
            </a:r>
            <a:r>
              <a:rPr dirty="0" sz="2850" spc="125"/>
              <a:t>old,</a:t>
            </a:r>
            <a:r>
              <a:rPr dirty="0" sz="2850" spc="-170"/>
              <a:t> </a:t>
            </a:r>
            <a:r>
              <a:rPr dirty="0" sz="2850" spc="125"/>
              <a:t>from</a:t>
            </a:r>
            <a:r>
              <a:rPr dirty="0" sz="2850" spc="-170"/>
              <a:t> </a:t>
            </a:r>
            <a:r>
              <a:rPr dirty="0" sz="2850" spc="155"/>
              <a:t>SOUTH</a:t>
            </a:r>
            <a:r>
              <a:rPr dirty="0" sz="2850" spc="-170"/>
              <a:t> </a:t>
            </a:r>
            <a:r>
              <a:rPr dirty="0" sz="2850" spc="275"/>
              <a:t>AFRICA </a:t>
            </a:r>
            <a:r>
              <a:rPr dirty="0" sz="2850" spc="180"/>
              <a:t>DUBE:</a:t>
            </a:r>
            <a:r>
              <a:rPr dirty="0" sz="2850" spc="-175"/>
              <a:t> </a:t>
            </a:r>
            <a:r>
              <a:rPr dirty="0" sz="2850" spc="180"/>
              <a:t>30</a:t>
            </a:r>
            <a:r>
              <a:rPr dirty="0" sz="2850" spc="-175"/>
              <a:t> </a:t>
            </a:r>
            <a:r>
              <a:rPr dirty="0" sz="2850" spc="100"/>
              <a:t>years</a:t>
            </a:r>
            <a:r>
              <a:rPr dirty="0" sz="2850" spc="-170"/>
              <a:t> </a:t>
            </a:r>
            <a:r>
              <a:rPr dirty="0" sz="2850" spc="125"/>
              <a:t>old,</a:t>
            </a:r>
            <a:r>
              <a:rPr dirty="0" sz="2850" spc="-175"/>
              <a:t> </a:t>
            </a:r>
            <a:r>
              <a:rPr dirty="0" sz="2850" spc="125"/>
              <a:t>from</a:t>
            </a:r>
            <a:r>
              <a:rPr dirty="0" sz="2850" spc="-170"/>
              <a:t> </a:t>
            </a:r>
            <a:r>
              <a:rPr dirty="0" sz="2850" spc="295"/>
              <a:t>MUMBAI</a:t>
            </a:r>
            <a:endParaRPr sz="2850"/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2850" spc="220"/>
              <a:t>DHONI:</a:t>
            </a:r>
            <a:r>
              <a:rPr dirty="0" sz="2850" spc="-170"/>
              <a:t> </a:t>
            </a:r>
            <a:r>
              <a:rPr dirty="0" sz="2850" spc="180"/>
              <a:t>40</a:t>
            </a:r>
            <a:r>
              <a:rPr dirty="0" sz="2850" spc="-170"/>
              <a:t> </a:t>
            </a:r>
            <a:r>
              <a:rPr dirty="0" sz="2850" spc="100"/>
              <a:t>years</a:t>
            </a:r>
            <a:r>
              <a:rPr dirty="0" sz="2850" spc="-170"/>
              <a:t> </a:t>
            </a:r>
            <a:r>
              <a:rPr dirty="0" sz="2850" spc="125"/>
              <a:t>old,</a:t>
            </a:r>
            <a:r>
              <a:rPr dirty="0" sz="2850" spc="-170"/>
              <a:t> </a:t>
            </a:r>
            <a:r>
              <a:rPr dirty="0" sz="2850" spc="125"/>
              <a:t>from</a:t>
            </a:r>
            <a:r>
              <a:rPr dirty="0" sz="2850" spc="-170"/>
              <a:t> </a:t>
            </a:r>
            <a:r>
              <a:rPr dirty="0" sz="2850" spc="290"/>
              <a:t>RANCHI</a:t>
            </a:r>
            <a:endParaRPr sz="2850"/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285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250" spc="170"/>
              <a:t>Bowlers</a:t>
            </a:r>
            <a:r>
              <a:rPr dirty="0" sz="3250" spc="-200"/>
              <a:t> </a:t>
            </a:r>
            <a:r>
              <a:rPr dirty="0" sz="3250" spc="120"/>
              <a:t>and</a:t>
            </a:r>
            <a:r>
              <a:rPr dirty="0" sz="3250" spc="-200"/>
              <a:t> </a:t>
            </a:r>
            <a:r>
              <a:rPr dirty="0" sz="3250" spc="150"/>
              <a:t>their</a:t>
            </a:r>
            <a:r>
              <a:rPr dirty="0" sz="3250" spc="-195"/>
              <a:t> </a:t>
            </a:r>
            <a:r>
              <a:rPr dirty="0" sz="3250" spc="140"/>
              <a:t>stats:</a:t>
            </a:r>
            <a:endParaRPr sz="3250"/>
          </a:p>
          <a:p>
            <a:pPr algn="ctr" marL="1078230" marR="1070610">
              <a:lnSpc>
                <a:spcPts val="3979"/>
              </a:lnSpc>
              <a:spcBef>
                <a:spcPts val="85"/>
              </a:spcBef>
            </a:pPr>
            <a:r>
              <a:rPr dirty="0" sz="2850" spc="290"/>
              <a:t>BALAJI:</a:t>
            </a:r>
            <a:r>
              <a:rPr dirty="0" sz="2850" spc="-175"/>
              <a:t> </a:t>
            </a:r>
            <a:r>
              <a:rPr dirty="0" sz="2850" spc="180"/>
              <a:t>29</a:t>
            </a:r>
            <a:r>
              <a:rPr dirty="0" sz="2850" spc="-170"/>
              <a:t> </a:t>
            </a:r>
            <a:r>
              <a:rPr dirty="0" sz="2850" spc="100"/>
              <a:t>years</a:t>
            </a:r>
            <a:r>
              <a:rPr dirty="0" sz="2850" spc="-170"/>
              <a:t> </a:t>
            </a:r>
            <a:r>
              <a:rPr dirty="0" sz="2850" spc="125"/>
              <a:t>old,</a:t>
            </a:r>
            <a:r>
              <a:rPr dirty="0" sz="2850" spc="-175"/>
              <a:t> </a:t>
            </a:r>
            <a:r>
              <a:rPr dirty="0" sz="2850" spc="125"/>
              <a:t>from</a:t>
            </a:r>
            <a:r>
              <a:rPr dirty="0" sz="2850" spc="-170"/>
              <a:t> </a:t>
            </a:r>
            <a:r>
              <a:rPr dirty="0" sz="2850" spc="235"/>
              <a:t>TAMIL</a:t>
            </a:r>
            <a:r>
              <a:rPr dirty="0" sz="2850" spc="-170"/>
              <a:t> </a:t>
            </a:r>
            <a:r>
              <a:rPr dirty="0" sz="2850" spc="229"/>
              <a:t>NADU </a:t>
            </a:r>
            <a:r>
              <a:rPr dirty="0" sz="2850" spc="215"/>
              <a:t>CHAHAR:</a:t>
            </a:r>
            <a:r>
              <a:rPr dirty="0" sz="2850" spc="-175"/>
              <a:t> </a:t>
            </a:r>
            <a:r>
              <a:rPr dirty="0" sz="2850" spc="180"/>
              <a:t>32</a:t>
            </a:r>
            <a:r>
              <a:rPr dirty="0" sz="2850" spc="-170"/>
              <a:t> </a:t>
            </a:r>
            <a:r>
              <a:rPr dirty="0" sz="2850" spc="100"/>
              <a:t>years</a:t>
            </a:r>
            <a:r>
              <a:rPr dirty="0" sz="2850" spc="-170"/>
              <a:t> </a:t>
            </a:r>
            <a:r>
              <a:rPr dirty="0" sz="2850" spc="125"/>
              <a:t>old,</a:t>
            </a:r>
            <a:r>
              <a:rPr dirty="0" sz="2850" spc="-170"/>
              <a:t> </a:t>
            </a:r>
            <a:r>
              <a:rPr dirty="0" sz="2850" spc="125"/>
              <a:t>from</a:t>
            </a:r>
            <a:r>
              <a:rPr dirty="0" sz="2850" spc="-175"/>
              <a:t> </a:t>
            </a:r>
            <a:r>
              <a:rPr dirty="0" sz="2850" spc="245"/>
              <a:t>AGRA</a:t>
            </a:r>
            <a:endParaRPr sz="28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7808" y="251135"/>
            <a:ext cx="5792470" cy="25971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47090" marR="5080" indent="-835025">
              <a:lnSpc>
                <a:spcPct val="117200"/>
              </a:lnSpc>
              <a:spcBef>
                <a:spcPts val="90"/>
              </a:spcBef>
            </a:pPr>
            <a:r>
              <a:rPr dirty="0" sz="7200" spc="680"/>
              <a:t>SHOW</a:t>
            </a:r>
            <a:r>
              <a:rPr dirty="0" sz="7200" spc="-340"/>
              <a:t> </a:t>
            </a:r>
            <a:r>
              <a:rPr dirty="0" sz="7200" spc="535"/>
              <a:t>TEAM </a:t>
            </a:r>
            <a:r>
              <a:rPr dirty="0" sz="7200" spc="675"/>
              <a:t>DETAILS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70992" y="4493193"/>
            <a:ext cx="7746365" cy="58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50" spc="225">
                <a:solidFill>
                  <a:srgbClr val="002A58"/>
                </a:solidFill>
                <a:latin typeface="Tahoma"/>
                <a:cs typeface="Tahoma"/>
              </a:rPr>
              <a:t>Cricket</a:t>
            </a:r>
            <a:r>
              <a:rPr dirty="0" sz="3650" spc="-21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650" spc="130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650" spc="-21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650" spc="180">
                <a:solidFill>
                  <a:srgbClr val="002A58"/>
                </a:solidFill>
                <a:latin typeface="Tahoma"/>
                <a:cs typeface="Tahoma"/>
              </a:rPr>
              <a:t>Management</a:t>
            </a:r>
            <a:r>
              <a:rPr dirty="0" sz="3650" spc="-21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650" spc="190">
                <a:solidFill>
                  <a:srgbClr val="002A58"/>
                </a:solidFill>
                <a:latin typeface="Tahoma"/>
                <a:cs typeface="Tahoma"/>
              </a:rPr>
              <a:t>System</a:t>
            </a:r>
            <a:endParaRPr sz="36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0" spc="465"/>
              <a:t>TITLE</a:t>
            </a:r>
            <a:endParaRPr sz="8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74093" y="4406700"/>
            <a:ext cx="5739765" cy="173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399"/>
              </a:lnSpc>
              <a:spcBef>
                <a:spcPts val="95"/>
              </a:spcBef>
            </a:pP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Score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Summary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for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csk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Total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Runs: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160</a:t>
            </a:r>
            <a:endParaRPr sz="3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Total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5">
                <a:solidFill>
                  <a:srgbClr val="002A58"/>
                </a:solidFill>
                <a:latin typeface="Tahoma"/>
                <a:cs typeface="Tahoma"/>
              </a:rPr>
              <a:t>Wickets: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8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2794" rIns="0" bIns="0" rtlCol="0" vert="horz">
            <a:spAutoFit/>
          </a:bodyPr>
          <a:lstStyle/>
          <a:p>
            <a:pPr marL="852169">
              <a:lnSpc>
                <a:spcPct val="100000"/>
              </a:lnSpc>
              <a:spcBef>
                <a:spcPts val="135"/>
              </a:spcBef>
            </a:pPr>
            <a:r>
              <a:rPr dirty="0" spc="660"/>
              <a:t>SHOW</a:t>
            </a:r>
            <a:r>
              <a:rPr dirty="0" spc="-330"/>
              <a:t> </a:t>
            </a:r>
            <a:r>
              <a:rPr dirty="0" spc="540"/>
              <a:t>TEAM</a:t>
            </a:r>
            <a:r>
              <a:rPr dirty="0" spc="-330"/>
              <a:t> </a:t>
            </a:r>
            <a:r>
              <a:rPr dirty="0" spc="680"/>
              <a:t>SCORE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9256" y="3883602"/>
            <a:ext cx="8209915" cy="164655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600" spc="840"/>
              <a:t>THANK</a:t>
            </a:r>
            <a:r>
              <a:rPr dirty="0" sz="10600" spc="-505"/>
              <a:t> </a:t>
            </a:r>
            <a:r>
              <a:rPr dirty="0" sz="10600" spc="640"/>
              <a:t>YOU</a:t>
            </a:r>
            <a:endParaRPr sz="10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2607" y="4247960"/>
            <a:ext cx="161924" cy="1619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2607" y="7105460"/>
            <a:ext cx="161924" cy="1619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637902" y="3984524"/>
            <a:ext cx="9642475" cy="516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6515">
              <a:lnSpc>
                <a:spcPct val="115399"/>
              </a:lnSpc>
              <a:spcBef>
                <a:spcPts val="95"/>
              </a:spcBef>
            </a:pPr>
            <a:r>
              <a:rPr dirty="0" sz="3250" spc="7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200">
                <a:solidFill>
                  <a:srgbClr val="002A58"/>
                </a:solidFill>
                <a:latin typeface="Tahoma"/>
                <a:cs typeface="Tahoma"/>
              </a:rPr>
              <a:t>Cricket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Management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System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is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2A58"/>
                </a:solidFill>
                <a:latin typeface="Tahoma"/>
                <a:cs typeface="Tahoma"/>
              </a:rPr>
              <a:t>a </a:t>
            </a:r>
            <a:r>
              <a:rPr dirty="0" sz="3250" spc="204">
                <a:solidFill>
                  <a:srgbClr val="002A58"/>
                </a:solidFill>
                <a:latin typeface="Tahoma"/>
                <a:cs typeface="Tahoma"/>
              </a:rPr>
              <a:t>Python-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based</a:t>
            </a:r>
            <a:r>
              <a:rPr dirty="0" sz="3250" spc="-17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console</a:t>
            </a:r>
            <a:r>
              <a:rPr dirty="0" sz="3250" spc="-17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application</a:t>
            </a:r>
            <a:r>
              <a:rPr dirty="0" sz="3250" spc="-17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designed</a:t>
            </a:r>
            <a:r>
              <a:rPr dirty="0" sz="3250" spc="-17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to manage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monitor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statistics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of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players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in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2A58"/>
                </a:solidFill>
                <a:latin typeface="Tahoma"/>
                <a:cs typeface="Tahoma"/>
              </a:rPr>
              <a:t>a </a:t>
            </a: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cricket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team.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250">
              <a:latin typeface="Tahoma"/>
              <a:cs typeface="Tahoma"/>
            </a:endParaRPr>
          </a:p>
          <a:p>
            <a:pPr algn="just" marL="12700" marR="5080" indent="102870">
              <a:lnSpc>
                <a:spcPct val="115399"/>
              </a:lnSpc>
            </a:pPr>
            <a:r>
              <a:rPr dirty="0" sz="3250" spc="405">
                <a:solidFill>
                  <a:srgbClr val="002A58"/>
                </a:solidFill>
                <a:latin typeface="Tahoma"/>
                <a:cs typeface="Tahoma"/>
              </a:rPr>
              <a:t>It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allows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for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addition,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updating,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viewing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of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player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data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(batsmen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bowlers)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along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with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performance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metrics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such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as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210">
                <a:solidFill>
                  <a:srgbClr val="002A58"/>
                </a:solidFill>
                <a:latin typeface="Tahoma"/>
                <a:cs typeface="Tahoma"/>
              </a:rPr>
              <a:t>total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2A58"/>
                </a:solidFill>
                <a:latin typeface="Tahoma"/>
                <a:cs typeface="Tahoma"/>
              </a:rPr>
              <a:t>runs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and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wickets.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7517" rIns="0" bIns="0" rtlCol="0" vert="horz">
            <a:spAutoFit/>
          </a:bodyPr>
          <a:lstStyle/>
          <a:p>
            <a:pPr marL="828040">
              <a:lnSpc>
                <a:spcPct val="100000"/>
              </a:lnSpc>
              <a:spcBef>
                <a:spcPts val="135"/>
              </a:spcBef>
            </a:pPr>
            <a:r>
              <a:rPr dirty="0" sz="8000" spc="894"/>
              <a:t>INTRODUCTION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1794" rIns="0" bIns="0" rtlCol="0" vert="horz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 sz="8000" spc="1015"/>
              <a:t>EXISTING</a:t>
            </a:r>
            <a:r>
              <a:rPr dirty="0" sz="8000" spc="-390"/>
              <a:t> </a:t>
            </a:r>
            <a:r>
              <a:rPr dirty="0" sz="8000" spc="585"/>
              <a:t>SYSTEM</a:t>
            </a:r>
            <a:endParaRPr sz="8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6543" y="4170644"/>
            <a:ext cx="171449" cy="1714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6543" y="7828243"/>
            <a:ext cx="171449" cy="1714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97437" y="3893396"/>
            <a:ext cx="9846310" cy="490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465">
              <a:lnSpc>
                <a:spcPct val="115900"/>
              </a:lnSpc>
              <a:spcBef>
                <a:spcPts val="100"/>
              </a:spcBef>
            </a:pPr>
            <a:r>
              <a:rPr dirty="0" sz="3450" spc="160">
                <a:solidFill>
                  <a:srgbClr val="002A58"/>
                </a:solidFill>
                <a:latin typeface="Tahoma"/>
                <a:cs typeface="Tahoma"/>
              </a:rPr>
              <a:t>Traditional</a:t>
            </a:r>
            <a:r>
              <a:rPr dirty="0" sz="34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45">
                <a:solidFill>
                  <a:srgbClr val="002A58"/>
                </a:solidFill>
                <a:latin typeface="Tahoma"/>
                <a:cs typeface="Tahoma"/>
              </a:rPr>
              <a:t>methods</a:t>
            </a:r>
            <a:r>
              <a:rPr dirty="0" sz="34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35">
                <a:solidFill>
                  <a:srgbClr val="002A58"/>
                </a:solidFill>
                <a:latin typeface="Tahoma"/>
                <a:cs typeface="Tahoma"/>
              </a:rPr>
              <a:t>omanaging</a:t>
            </a:r>
            <a:r>
              <a:rPr dirty="0" sz="34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70">
                <a:solidFill>
                  <a:srgbClr val="002A58"/>
                </a:solidFill>
                <a:latin typeface="Tahoma"/>
                <a:cs typeface="Tahoma"/>
              </a:rPr>
              <a:t>team </a:t>
            </a:r>
            <a:r>
              <a:rPr dirty="0" sz="3450" spc="165">
                <a:solidFill>
                  <a:srgbClr val="002A58"/>
                </a:solidFill>
                <a:latin typeface="Tahoma"/>
                <a:cs typeface="Tahoma"/>
              </a:rPr>
              <a:t>information</a:t>
            </a:r>
            <a:r>
              <a:rPr dirty="0" sz="34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25">
                <a:solidFill>
                  <a:srgbClr val="002A58"/>
                </a:solidFill>
                <a:latin typeface="Tahoma"/>
                <a:cs typeface="Tahoma"/>
              </a:rPr>
              <a:t>are</a:t>
            </a:r>
            <a:r>
              <a:rPr dirty="0" sz="34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65">
                <a:solidFill>
                  <a:srgbClr val="002A58"/>
                </a:solidFill>
                <a:latin typeface="Tahoma"/>
                <a:cs typeface="Tahoma"/>
              </a:rPr>
              <a:t>often</a:t>
            </a:r>
            <a:r>
              <a:rPr dirty="0" sz="34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-25">
                <a:solidFill>
                  <a:srgbClr val="002A58"/>
                </a:solidFill>
                <a:latin typeface="Tahoma"/>
                <a:cs typeface="Tahoma"/>
              </a:rPr>
              <a:t>manual—</a:t>
            </a:r>
            <a:r>
              <a:rPr dirty="0" sz="3450" spc="110">
                <a:solidFill>
                  <a:srgbClr val="002A58"/>
                </a:solidFill>
                <a:latin typeface="Tahoma"/>
                <a:cs typeface="Tahoma"/>
              </a:rPr>
              <a:t>using </a:t>
            </a:r>
            <a:r>
              <a:rPr dirty="0" sz="3450" spc="125">
                <a:solidFill>
                  <a:srgbClr val="002A58"/>
                </a:solidFill>
                <a:latin typeface="Tahoma"/>
                <a:cs typeface="Tahoma"/>
              </a:rPr>
              <a:t>spreadsheets</a:t>
            </a:r>
            <a:r>
              <a:rPr dirty="0" sz="34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90">
                <a:solidFill>
                  <a:srgbClr val="002A58"/>
                </a:solidFill>
                <a:latin typeface="Tahoma"/>
                <a:cs typeface="Tahoma"/>
              </a:rPr>
              <a:t>or</a:t>
            </a:r>
            <a:r>
              <a:rPr dirty="0" sz="34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10">
                <a:solidFill>
                  <a:srgbClr val="002A58"/>
                </a:solidFill>
                <a:latin typeface="Tahoma"/>
                <a:cs typeface="Tahoma"/>
              </a:rPr>
              <a:t>paper</a:t>
            </a:r>
            <a:r>
              <a:rPr dirty="0" sz="34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-60">
                <a:solidFill>
                  <a:srgbClr val="002A58"/>
                </a:solidFill>
                <a:latin typeface="Tahoma"/>
                <a:cs typeface="Tahoma"/>
              </a:rPr>
              <a:t>records—</a:t>
            </a:r>
            <a:r>
              <a:rPr dirty="0" sz="3450" spc="180">
                <a:solidFill>
                  <a:srgbClr val="002A58"/>
                </a:solidFill>
                <a:latin typeface="Tahoma"/>
                <a:cs typeface="Tahoma"/>
              </a:rPr>
              <a:t>which</a:t>
            </a:r>
            <a:r>
              <a:rPr dirty="0" sz="34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25">
                <a:solidFill>
                  <a:srgbClr val="002A58"/>
                </a:solidFill>
                <a:latin typeface="Tahoma"/>
                <a:cs typeface="Tahoma"/>
              </a:rPr>
              <a:t>are</a:t>
            </a:r>
            <a:r>
              <a:rPr dirty="0" sz="34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235">
                <a:solidFill>
                  <a:srgbClr val="002A58"/>
                </a:solidFill>
                <a:latin typeface="Tahoma"/>
                <a:cs typeface="Tahoma"/>
              </a:rPr>
              <a:t>time- </a:t>
            </a:r>
            <a:r>
              <a:rPr dirty="0" sz="3450" spc="140">
                <a:solidFill>
                  <a:srgbClr val="002A58"/>
                </a:solidFill>
                <a:latin typeface="Tahoma"/>
                <a:cs typeface="Tahoma"/>
              </a:rPr>
              <a:t>consuming,</a:t>
            </a:r>
            <a:r>
              <a:rPr dirty="0" sz="34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60">
                <a:solidFill>
                  <a:srgbClr val="002A58"/>
                </a:solidFill>
                <a:latin typeface="Tahoma"/>
                <a:cs typeface="Tahoma"/>
              </a:rPr>
              <a:t>error-</a:t>
            </a:r>
            <a:r>
              <a:rPr dirty="0" sz="3450" spc="90">
                <a:solidFill>
                  <a:srgbClr val="002A58"/>
                </a:solidFill>
                <a:latin typeface="Tahoma"/>
                <a:cs typeface="Tahoma"/>
              </a:rPr>
              <a:t>prone,</a:t>
            </a:r>
            <a:r>
              <a:rPr dirty="0" sz="34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25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4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220">
                <a:solidFill>
                  <a:srgbClr val="002A58"/>
                </a:solidFill>
                <a:latin typeface="Tahoma"/>
                <a:cs typeface="Tahoma"/>
              </a:rPr>
              <a:t>difficult</a:t>
            </a:r>
            <a:r>
              <a:rPr dirty="0" sz="34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50">
                <a:solidFill>
                  <a:srgbClr val="002A58"/>
                </a:solidFill>
                <a:latin typeface="Tahoma"/>
                <a:cs typeface="Tahoma"/>
              </a:rPr>
              <a:t>to </a:t>
            </a:r>
            <a:r>
              <a:rPr dirty="0" sz="3450" spc="155">
                <a:solidFill>
                  <a:srgbClr val="002A58"/>
                </a:solidFill>
                <a:latin typeface="Tahoma"/>
                <a:cs typeface="Tahoma"/>
              </a:rPr>
              <a:t>maintain.</a:t>
            </a: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450">
              <a:latin typeface="Tahoma"/>
              <a:cs typeface="Tahoma"/>
            </a:endParaRPr>
          </a:p>
          <a:p>
            <a:pPr marL="12700" marR="5080" indent="109220">
              <a:lnSpc>
                <a:spcPct val="115900"/>
              </a:lnSpc>
            </a:pPr>
            <a:r>
              <a:rPr dirty="0" sz="3450" spc="100">
                <a:solidFill>
                  <a:srgbClr val="002A58"/>
                </a:solidFill>
                <a:latin typeface="Tahoma"/>
                <a:cs typeface="Tahoma"/>
              </a:rPr>
              <a:t>These</a:t>
            </a:r>
            <a:r>
              <a:rPr dirty="0" sz="34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60">
                <a:solidFill>
                  <a:srgbClr val="002A58"/>
                </a:solidFill>
                <a:latin typeface="Tahoma"/>
                <a:cs typeface="Tahoma"/>
              </a:rPr>
              <a:t>systems</a:t>
            </a:r>
            <a:r>
              <a:rPr dirty="0" sz="34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260">
                <a:solidFill>
                  <a:srgbClr val="002A58"/>
                </a:solidFill>
                <a:latin typeface="Tahoma"/>
                <a:cs typeface="Tahoma"/>
              </a:rPr>
              <a:t>lack</a:t>
            </a:r>
            <a:r>
              <a:rPr dirty="0" sz="34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90">
                <a:solidFill>
                  <a:srgbClr val="002A58"/>
                </a:solidFill>
                <a:latin typeface="Tahoma"/>
                <a:cs typeface="Tahoma"/>
              </a:rPr>
              <a:t>interactivity</a:t>
            </a:r>
            <a:r>
              <a:rPr dirty="0" sz="34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25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4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235">
                <a:solidFill>
                  <a:srgbClr val="002A58"/>
                </a:solidFill>
                <a:latin typeface="Tahoma"/>
                <a:cs typeface="Tahoma"/>
              </a:rPr>
              <a:t>real-</a:t>
            </a:r>
            <a:r>
              <a:rPr dirty="0" sz="3450" spc="185">
                <a:solidFill>
                  <a:srgbClr val="002A58"/>
                </a:solidFill>
                <a:latin typeface="Tahoma"/>
                <a:cs typeface="Tahoma"/>
              </a:rPr>
              <a:t>time </a:t>
            </a:r>
            <a:r>
              <a:rPr dirty="0" sz="3450" spc="140">
                <a:solidFill>
                  <a:srgbClr val="002A58"/>
                </a:solidFill>
                <a:latin typeface="Tahoma"/>
                <a:cs typeface="Tahoma"/>
              </a:rPr>
              <a:t>updating</a:t>
            </a:r>
            <a:r>
              <a:rPr dirty="0" sz="34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25">
                <a:solidFill>
                  <a:srgbClr val="002A58"/>
                </a:solidFill>
                <a:latin typeface="Tahoma"/>
                <a:cs typeface="Tahoma"/>
              </a:rPr>
              <a:t>features.</a:t>
            </a:r>
            <a:endParaRPr sz="3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428" rIns="0" bIns="0" rtlCol="0" vert="horz">
            <a:spAutoFit/>
          </a:bodyPr>
          <a:lstStyle/>
          <a:p>
            <a:pPr marL="887094" marR="5080" indent="-633095">
              <a:lnSpc>
                <a:spcPct val="117000"/>
              </a:lnSpc>
              <a:spcBef>
                <a:spcPts val="90"/>
              </a:spcBef>
            </a:pPr>
            <a:r>
              <a:rPr dirty="0" sz="7800" spc="650"/>
              <a:t>CHALLENGES</a:t>
            </a:r>
            <a:r>
              <a:rPr dirty="0" sz="7800" spc="-355"/>
              <a:t> </a:t>
            </a:r>
            <a:r>
              <a:rPr dirty="0" sz="7800" spc="1590"/>
              <a:t>IN</a:t>
            </a:r>
            <a:r>
              <a:rPr dirty="0" sz="7800" spc="-355"/>
              <a:t> </a:t>
            </a:r>
            <a:r>
              <a:rPr dirty="0" sz="7800" spc="335"/>
              <a:t>THE </a:t>
            </a:r>
            <a:r>
              <a:rPr dirty="0" sz="7800" spc="975"/>
              <a:t>EXISTING</a:t>
            </a:r>
            <a:r>
              <a:rPr dirty="0" sz="7800" spc="-350"/>
              <a:t> </a:t>
            </a:r>
            <a:r>
              <a:rPr dirty="0" sz="7800" spc="570"/>
              <a:t>SYSTEM</a:t>
            </a:r>
            <a:endParaRPr sz="7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4280" y="4965603"/>
            <a:ext cx="171450" cy="1714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4280" y="6146702"/>
            <a:ext cx="171450" cy="171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3806" y="7337328"/>
            <a:ext cx="171449" cy="1714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94280" y="8547002"/>
            <a:ext cx="171450" cy="1714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781631" y="4774690"/>
            <a:ext cx="11616690" cy="411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50" spc="220">
                <a:solidFill>
                  <a:srgbClr val="002A58"/>
                </a:solidFill>
                <a:latin typeface="Tahoma"/>
                <a:cs typeface="Tahoma"/>
              </a:rPr>
              <a:t>No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002A58"/>
                </a:solidFill>
                <a:latin typeface="Tahoma"/>
                <a:cs typeface="Tahoma"/>
              </a:rPr>
              <a:t>centralized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55">
                <a:solidFill>
                  <a:srgbClr val="002A58"/>
                </a:solidFill>
                <a:latin typeface="Tahoma"/>
                <a:cs typeface="Tahoma"/>
              </a:rPr>
              <a:t>automated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45">
                <a:solidFill>
                  <a:srgbClr val="002A58"/>
                </a:solidFill>
                <a:latin typeface="Tahoma"/>
                <a:cs typeface="Tahoma"/>
              </a:rPr>
              <a:t>way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35">
                <a:solidFill>
                  <a:srgbClr val="002A58"/>
                </a:solidFill>
                <a:latin typeface="Tahoma"/>
                <a:cs typeface="Tahoma"/>
              </a:rPr>
              <a:t>manage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80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3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14">
                <a:solidFill>
                  <a:srgbClr val="002A58"/>
                </a:solidFill>
                <a:latin typeface="Tahoma"/>
                <a:cs typeface="Tahoma"/>
              </a:rPr>
              <a:t>data.</a:t>
            </a:r>
            <a:endParaRPr sz="3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350" spc="215">
                <a:solidFill>
                  <a:srgbClr val="002A58"/>
                </a:solidFill>
                <a:latin typeface="Tahoma"/>
                <a:cs typeface="Tahoma"/>
              </a:rPr>
              <a:t>Difficulty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002A58"/>
                </a:solidFill>
                <a:latin typeface="Tahoma"/>
                <a:cs typeface="Tahoma"/>
              </a:rPr>
              <a:t>in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35">
                <a:solidFill>
                  <a:srgbClr val="002A58"/>
                </a:solidFill>
                <a:latin typeface="Tahoma"/>
                <a:cs typeface="Tahoma"/>
              </a:rPr>
              <a:t>updating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85">
                <a:solidFill>
                  <a:srgbClr val="002A58"/>
                </a:solidFill>
                <a:latin typeface="Tahoma"/>
                <a:cs typeface="Tahoma"/>
              </a:rPr>
              <a:t>or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35">
                <a:solidFill>
                  <a:srgbClr val="002A58"/>
                </a:solidFill>
                <a:latin typeface="Tahoma"/>
                <a:cs typeface="Tahoma"/>
              </a:rPr>
              <a:t>retrieving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60">
                <a:solidFill>
                  <a:srgbClr val="002A58"/>
                </a:solidFill>
                <a:latin typeface="Tahoma"/>
                <a:cs typeface="Tahoma"/>
              </a:rPr>
              <a:t>player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30">
                <a:solidFill>
                  <a:srgbClr val="002A58"/>
                </a:solidFill>
                <a:latin typeface="Tahoma"/>
                <a:cs typeface="Tahoma"/>
              </a:rPr>
              <a:t>stats.</a:t>
            </a:r>
            <a:endParaRPr sz="3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3350">
              <a:latin typeface="Tahoma"/>
              <a:cs typeface="Tahoma"/>
            </a:endParaRPr>
          </a:p>
          <a:p>
            <a:pPr marL="34290">
              <a:lnSpc>
                <a:spcPct val="100000"/>
              </a:lnSpc>
            </a:pPr>
            <a:r>
              <a:rPr dirty="0" sz="3450" spc="210">
                <a:solidFill>
                  <a:srgbClr val="002A58"/>
                </a:solidFill>
                <a:latin typeface="Tahoma"/>
                <a:cs typeface="Tahoma"/>
              </a:rPr>
              <a:t>Lack</a:t>
            </a:r>
            <a:r>
              <a:rPr dirty="0" sz="34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55">
                <a:solidFill>
                  <a:srgbClr val="002A58"/>
                </a:solidFill>
                <a:latin typeface="Tahoma"/>
                <a:cs typeface="Tahoma"/>
              </a:rPr>
              <a:t>of</a:t>
            </a:r>
            <a:r>
              <a:rPr dirty="0" sz="34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235">
                <a:solidFill>
                  <a:srgbClr val="002A58"/>
                </a:solidFill>
                <a:latin typeface="Tahoma"/>
                <a:cs typeface="Tahoma"/>
              </a:rPr>
              <a:t>real-</a:t>
            </a:r>
            <a:r>
              <a:rPr dirty="0" sz="3450" spc="204">
                <a:solidFill>
                  <a:srgbClr val="002A58"/>
                </a:solidFill>
                <a:latin typeface="Tahoma"/>
                <a:cs typeface="Tahoma"/>
              </a:rPr>
              <a:t>time</a:t>
            </a:r>
            <a:r>
              <a:rPr dirty="0" sz="34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55">
                <a:solidFill>
                  <a:srgbClr val="002A58"/>
                </a:solidFill>
                <a:latin typeface="Tahoma"/>
                <a:cs typeface="Tahoma"/>
              </a:rPr>
              <a:t>summaries</a:t>
            </a:r>
            <a:r>
              <a:rPr dirty="0" sz="34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229">
                <a:solidFill>
                  <a:srgbClr val="002A58"/>
                </a:solidFill>
                <a:latin typeface="Tahoma"/>
                <a:cs typeface="Tahoma"/>
              </a:rPr>
              <a:t>like</a:t>
            </a:r>
            <a:r>
              <a:rPr dirty="0" sz="34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229">
                <a:solidFill>
                  <a:srgbClr val="002A58"/>
                </a:solidFill>
                <a:latin typeface="Tahoma"/>
                <a:cs typeface="Tahoma"/>
              </a:rPr>
              <a:t>total</a:t>
            </a:r>
            <a:r>
              <a:rPr dirty="0" sz="34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450" spc="125">
                <a:solidFill>
                  <a:srgbClr val="002A58"/>
                </a:solidFill>
                <a:latin typeface="Tahoma"/>
                <a:cs typeface="Tahoma"/>
              </a:rPr>
              <a:t>runs/wickets.</a:t>
            </a:r>
            <a:endParaRPr sz="3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3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350" spc="190">
                <a:solidFill>
                  <a:srgbClr val="002A58"/>
                </a:solidFill>
                <a:latin typeface="Tahoma"/>
                <a:cs typeface="Tahoma"/>
              </a:rPr>
              <a:t>Susceptibility</a:t>
            </a:r>
            <a:r>
              <a:rPr dirty="0" sz="33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65">
                <a:solidFill>
                  <a:srgbClr val="002A58"/>
                </a:solidFill>
                <a:latin typeface="Tahoma"/>
                <a:cs typeface="Tahoma"/>
              </a:rPr>
              <a:t>to</a:t>
            </a:r>
            <a:r>
              <a:rPr dirty="0" sz="33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85">
                <a:solidFill>
                  <a:srgbClr val="002A58"/>
                </a:solidFill>
                <a:latin typeface="Tahoma"/>
                <a:cs typeface="Tahoma"/>
              </a:rPr>
              <a:t>manual</a:t>
            </a:r>
            <a:r>
              <a:rPr dirty="0" sz="33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90">
                <a:solidFill>
                  <a:srgbClr val="002A58"/>
                </a:solidFill>
                <a:latin typeface="Tahoma"/>
                <a:cs typeface="Tahoma"/>
              </a:rPr>
              <a:t>errors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3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55">
                <a:solidFill>
                  <a:srgbClr val="002A58"/>
                </a:solidFill>
                <a:latin typeface="Tahoma"/>
                <a:cs typeface="Tahoma"/>
              </a:rPr>
              <a:t>data</a:t>
            </a:r>
            <a:r>
              <a:rPr dirty="0" sz="33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50">
                <a:solidFill>
                  <a:srgbClr val="002A58"/>
                </a:solidFill>
                <a:latin typeface="Tahoma"/>
                <a:cs typeface="Tahoma"/>
              </a:rPr>
              <a:t>duplication.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675" y="4222731"/>
            <a:ext cx="171450" cy="17144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7025" y="4031819"/>
            <a:ext cx="2902585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0765" algn="l"/>
              </a:tabLst>
            </a:pPr>
            <a:r>
              <a:rPr dirty="0" sz="3350" spc="55">
                <a:solidFill>
                  <a:srgbClr val="002A58"/>
                </a:solidFill>
                <a:latin typeface="Tahoma"/>
                <a:cs typeface="Tahoma"/>
              </a:rPr>
              <a:t>The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90">
                <a:solidFill>
                  <a:srgbClr val="002A58"/>
                </a:solidFill>
                <a:latin typeface="Tahoma"/>
                <a:cs typeface="Tahoma"/>
              </a:rPr>
              <a:t>proposed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6268" y="4031819"/>
            <a:ext cx="7587615" cy="536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1805" algn="l"/>
                <a:tab pos="2355215" algn="l"/>
                <a:tab pos="2880995" algn="l"/>
                <a:tab pos="6137275" algn="l"/>
              </a:tabLst>
            </a:pPr>
            <a:r>
              <a:rPr dirty="0" sz="3350" spc="150">
                <a:solidFill>
                  <a:srgbClr val="002A58"/>
                </a:solidFill>
                <a:latin typeface="Tahoma"/>
                <a:cs typeface="Tahoma"/>
              </a:rPr>
              <a:t>system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135">
                <a:solidFill>
                  <a:srgbClr val="002A58"/>
                </a:solidFill>
                <a:latin typeface="Tahoma"/>
                <a:cs typeface="Tahoma"/>
              </a:rPr>
              <a:t>is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90">
                <a:solidFill>
                  <a:srgbClr val="002A58"/>
                </a:solidFill>
                <a:latin typeface="Tahoma"/>
                <a:cs typeface="Tahoma"/>
              </a:rPr>
              <a:t>a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200">
                <a:solidFill>
                  <a:srgbClr val="002A58"/>
                </a:solidFill>
                <a:latin typeface="Tahoma"/>
                <a:cs typeface="Tahoma"/>
              </a:rPr>
              <a:t>command-</a:t>
            </a:r>
            <a:r>
              <a:rPr dirty="0" sz="3350" spc="180">
                <a:solidFill>
                  <a:srgbClr val="002A58"/>
                </a:solidFill>
                <a:latin typeface="Tahoma"/>
                <a:cs typeface="Tahoma"/>
              </a:rPr>
              <a:t>line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165">
                <a:solidFill>
                  <a:srgbClr val="002A58"/>
                </a:solidFill>
                <a:latin typeface="Tahoma"/>
                <a:cs typeface="Tahoma"/>
              </a:rPr>
              <a:t>Python</a:t>
            </a:r>
            <a:endParaRPr sz="335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675" y="6584931"/>
            <a:ext cx="171450" cy="1714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187025" y="4542854"/>
            <a:ext cx="10746740" cy="3568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  <a:tabLst>
                <a:tab pos="2779395" algn="l"/>
                <a:tab pos="4111625" algn="l"/>
                <a:tab pos="6608445" algn="l"/>
                <a:tab pos="8368665" algn="l"/>
                <a:tab pos="10354310" algn="l"/>
              </a:tabLst>
            </a:pPr>
            <a:r>
              <a:rPr dirty="0" sz="3350" spc="165">
                <a:solidFill>
                  <a:srgbClr val="002A58"/>
                </a:solidFill>
                <a:latin typeface="Tahoma"/>
                <a:cs typeface="Tahoma"/>
              </a:rPr>
              <a:t>application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165">
                <a:solidFill>
                  <a:srgbClr val="002A58"/>
                </a:solidFill>
                <a:latin typeface="Tahoma"/>
                <a:cs typeface="Tahoma"/>
              </a:rPr>
              <a:t>that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155">
                <a:solidFill>
                  <a:srgbClr val="002A58"/>
                </a:solidFill>
                <a:latin typeface="Tahoma"/>
                <a:cs typeface="Tahoma"/>
              </a:rPr>
              <a:t>maintains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150">
                <a:solidFill>
                  <a:srgbClr val="002A58"/>
                </a:solidFill>
                <a:latin typeface="Tahoma"/>
                <a:cs typeface="Tahoma"/>
              </a:rPr>
              <a:t>player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110">
                <a:solidFill>
                  <a:srgbClr val="002A58"/>
                </a:solidFill>
                <a:latin typeface="Tahoma"/>
                <a:cs typeface="Tahoma"/>
              </a:rPr>
              <a:t>records</a:t>
            </a:r>
            <a:r>
              <a:rPr dirty="0" sz="3350">
                <a:solidFill>
                  <a:srgbClr val="002A58"/>
                </a:solidFill>
                <a:latin typeface="Tahoma"/>
                <a:cs typeface="Tahoma"/>
              </a:rPr>
              <a:t>	</a:t>
            </a:r>
            <a:r>
              <a:rPr dirty="0" sz="3350" spc="140">
                <a:solidFill>
                  <a:srgbClr val="002A58"/>
                </a:solidFill>
                <a:latin typeface="Tahoma"/>
                <a:cs typeface="Tahoma"/>
              </a:rPr>
              <a:t>in </a:t>
            </a:r>
            <a:r>
              <a:rPr dirty="0" sz="3350" spc="114">
                <a:solidFill>
                  <a:srgbClr val="002A58"/>
                </a:solidFill>
                <a:latin typeface="Tahoma"/>
                <a:cs typeface="Tahoma"/>
              </a:rPr>
              <a:t>memory.</a:t>
            </a:r>
            <a:endParaRPr sz="3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3350">
              <a:latin typeface="Tahoma"/>
              <a:cs typeface="Tahoma"/>
            </a:endParaRPr>
          </a:p>
          <a:p>
            <a:pPr marL="12700" marR="92075" indent="106045">
              <a:lnSpc>
                <a:spcPct val="115700"/>
              </a:lnSpc>
            </a:pPr>
            <a:r>
              <a:rPr dirty="0" sz="3350" spc="420">
                <a:solidFill>
                  <a:srgbClr val="002A58"/>
                </a:solidFill>
                <a:latin typeface="Tahoma"/>
                <a:cs typeface="Tahoma"/>
              </a:rPr>
              <a:t>It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35">
                <a:solidFill>
                  <a:srgbClr val="002A58"/>
                </a:solidFill>
                <a:latin typeface="Tahoma"/>
                <a:cs typeface="Tahoma"/>
              </a:rPr>
              <a:t>categorizes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55">
                <a:solidFill>
                  <a:srgbClr val="002A58"/>
                </a:solidFill>
                <a:latin typeface="Tahoma"/>
                <a:cs typeface="Tahoma"/>
              </a:rPr>
              <a:t>players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25">
                <a:solidFill>
                  <a:srgbClr val="002A58"/>
                </a:solidFill>
                <a:latin typeface="Tahoma"/>
                <a:cs typeface="Tahoma"/>
              </a:rPr>
              <a:t>as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50">
                <a:solidFill>
                  <a:srgbClr val="002A58"/>
                </a:solidFill>
                <a:latin typeface="Tahoma"/>
                <a:cs typeface="Tahoma"/>
              </a:rPr>
              <a:t>batsmen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85">
                <a:solidFill>
                  <a:srgbClr val="002A58"/>
                </a:solidFill>
                <a:latin typeface="Tahoma"/>
                <a:cs typeface="Tahoma"/>
              </a:rPr>
              <a:t>or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30">
                <a:solidFill>
                  <a:srgbClr val="002A58"/>
                </a:solidFill>
                <a:latin typeface="Tahoma"/>
                <a:cs typeface="Tahoma"/>
              </a:rPr>
              <a:t>bowlers,</a:t>
            </a:r>
            <a:r>
              <a:rPr dirty="0" sz="33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14">
                <a:solidFill>
                  <a:srgbClr val="002A58"/>
                </a:solidFill>
                <a:latin typeface="Tahoma"/>
                <a:cs typeface="Tahoma"/>
              </a:rPr>
              <a:t>stores </a:t>
            </a:r>
            <a:r>
              <a:rPr dirty="0" sz="3350" spc="150">
                <a:solidFill>
                  <a:srgbClr val="002A58"/>
                </a:solidFill>
                <a:latin typeface="Tahoma"/>
                <a:cs typeface="Tahoma"/>
              </a:rPr>
              <a:t>their</a:t>
            </a:r>
            <a:r>
              <a:rPr dirty="0" sz="33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70">
                <a:solidFill>
                  <a:srgbClr val="002A58"/>
                </a:solidFill>
                <a:latin typeface="Tahoma"/>
                <a:cs typeface="Tahoma"/>
              </a:rPr>
              <a:t>statistics,</a:t>
            </a:r>
            <a:r>
              <a:rPr dirty="0" sz="33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350" spc="-17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14">
                <a:solidFill>
                  <a:srgbClr val="002A58"/>
                </a:solidFill>
                <a:latin typeface="Tahoma"/>
                <a:cs typeface="Tahoma"/>
              </a:rPr>
              <a:t>provides</a:t>
            </a:r>
            <a:r>
              <a:rPr dirty="0" sz="33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80">
                <a:solidFill>
                  <a:srgbClr val="002A58"/>
                </a:solidFill>
                <a:latin typeface="Tahoma"/>
                <a:cs typeface="Tahoma"/>
              </a:rPr>
              <a:t>functionalities</a:t>
            </a:r>
            <a:r>
              <a:rPr dirty="0" sz="33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00">
                <a:solidFill>
                  <a:srgbClr val="002A58"/>
                </a:solidFill>
                <a:latin typeface="Tahoma"/>
                <a:cs typeface="Tahoma"/>
              </a:rPr>
              <a:t>for </a:t>
            </a:r>
            <a:r>
              <a:rPr dirty="0" sz="3350" spc="135">
                <a:solidFill>
                  <a:srgbClr val="002A58"/>
                </a:solidFill>
                <a:latin typeface="Tahoma"/>
                <a:cs typeface="Tahoma"/>
              </a:rPr>
              <a:t>updating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55">
                <a:solidFill>
                  <a:srgbClr val="002A58"/>
                </a:solidFill>
                <a:latin typeface="Tahoma"/>
                <a:cs typeface="Tahoma"/>
              </a:rPr>
              <a:t>displaying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70">
                <a:solidFill>
                  <a:srgbClr val="002A58"/>
                </a:solidFill>
                <a:latin typeface="Tahoma"/>
                <a:cs typeface="Tahoma"/>
              </a:rPr>
              <a:t>this</a:t>
            </a:r>
            <a:r>
              <a:rPr dirty="0" sz="33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55">
                <a:solidFill>
                  <a:srgbClr val="002A58"/>
                </a:solidFill>
                <a:latin typeface="Tahoma"/>
                <a:cs typeface="Tahoma"/>
              </a:rPr>
              <a:t>data</a:t>
            </a:r>
            <a:r>
              <a:rPr dirty="0" sz="33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350" spc="160">
                <a:solidFill>
                  <a:srgbClr val="002A58"/>
                </a:solidFill>
                <a:latin typeface="Tahoma"/>
                <a:cs typeface="Tahoma"/>
              </a:rPr>
              <a:t>interactively.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290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0" spc="690"/>
              <a:t>PROPOSED</a:t>
            </a:r>
            <a:r>
              <a:rPr dirty="0" sz="8000" spc="-360"/>
              <a:t> </a:t>
            </a:r>
            <a:r>
              <a:rPr dirty="0" sz="8000" spc="585"/>
              <a:t>SYSTEM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560" y="4027195"/>
            <a:ext cx="161924" cy="1619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560" y="5741695"/>
            <a:ext cx="161924" cy="161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560" y="6884695"/>
            <a:ext cx="161924" cy="1619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9560" y="8027695"/>
            <a:ext cx="161924" cy="1619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9560" y="9170695"/>
            <a:ext cx="161924" cy="1619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724855" y="3763759"/>
            <a:ext cx="10702290" cy="574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60450">
              <a:lnSpc>
                <a:spcPct val="115399"/>
              </a:lnSpc>
              <a:spcBef>
                <a:spcPts val="95"/>
              </a:spcBef>
            </a:pP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Add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update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player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information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(batsmen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and bowlers).</a:t>
            </a:r>
            <a:endParaRPr sz="3250">
              <a:latin typeface="Tahoma"/>
              <a:cs typeface="Tahoma"/>
            </a:endParaRPr>
          </a:p>
          <a:p>
            <a:pPr marL="12700" marR="2338705">
              <a:lnSpc>
                <a:spcPts val="9000"/>
              </a:lnSpc>
              <a:spcBef>
                <a:spcPts val="1150"/>
              </a:spcBef>
            </a:pP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View</a:t>
            </a:r>
            <a:r>
              <a:rPr dirty="0" sz="3250" spc="-21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200">
                <a:solidFill>
                  <a:srgbClr val="002A58"/>
                </a:solidFill>
                <a:latin typeface="Tahoma"/>
                <a:cs typeface="Tahoma"/>
              </a:rPr>
              <a:t>lists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of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players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along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with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their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stats.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Display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5">
                <a:solidFill>
                  <a:srgbClr val="002A58"/>
                </a:solidFill>
                <a:latin typeface="Tahoma"/>
                <a:cs typeface="Tahoma"/>
              </a:rPr>
              <a:t>totals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75">
                <a:solidFill>
                  <a:srgbClr val="002A58"/>
                </a:solidFill>
                <a:latin typeface="Tahoma"/>
                <a:cs typeface="Tahoma"/>
              </a:rPr>
              <a:t>(runs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wickets).</a:t>
            </a:r>
            <a:endParaRPr sz="3250">
              <a:latin typeface="Tahoma"/>
              <a:cs typeface="Tahoma"/>
            </a:endParaRPr>
          </a:p>
          <a:p>
            <a:pPr marL="12700" marR="5080">
              <a:lnSpc>
                <a:spcPts val="9000"/>
              </a:lnSpc>
            </a:pP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Summarize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complete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data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in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a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structured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format </a:t>
            </a:r>
            <a:r>
              <a:rPr dirty="0" sz="3250" spc="204">
                <a:solidFill>
                  <a:srgbClr val="002A58"/>
                </a:solidFill>
                <a:latin typeface="Tahoma"/>
                <a:cs typeface="Tahoma"/>
              </a:rPr>
              <a:t>User-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friendly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200">
                <a:solidFill>
                  <a:srgbClr val="002A58"/>
                </a:solidFill>
                <a:latin typeface="Tahoma"/>
                <a:cs typeface="Tahoma"/>
              </a:rPr>
              <a:t>menu-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driven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interface.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753110" marR="5080" indent="1524000">
              <a:lnSpc>
                <a:spcPct val="116700"/>
              </a:lnSpc>
              <a:spcBef>
                <a:spcPts val="90"/>
              </a:spcBef>
            </a:pPr>
            <a:r>
              <a:rPr dirty="0" sz="8000" spc="500"/>
              <a:t>FEATURES</a:t>
            </a:r>
            <a:r>
              <a:rPr dirty="0" sz="8000" spc="-370"/>
              <a:t> </a:t>
            </a:r>
            <a:r>
              <a:rPr dirty="0" sz="8000" spc="260"/>
              <a:t>OF </a:t>
            </a:r>
            <a:r>
              <a:rPr dirty="0" sz="8000" spc="690"/>
              <a:t>PROPOSED</a:t>
            </a:r>
            <a:r>
              <a:rPr dirty="0" sz="8000" spc="-360"/>
              <a:t> </a:t>
            </a:r>
            <a:r>
              <a:rPr dirty="0" sz="8000" spc="585"/>
              <a:t>SYSTEM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8477" y="3326074"/>
            <a:ext cx="161924" cy="1619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8477" y="5040574"/>
            <a:ext cx="161924" cy="161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8477" y="6755073"/>
            <a:ext cx="161924" cy="1619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8477" y="7898073"/>
            <a:ext cx="161924" cy="1619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643772" y="3062637"/>
            <a:ext cx="10996295" cy="574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01625">
              <a:lnSpc>
                <a:spcPct val="115399"/>
              </a:lnSpc>
              <a:spcBef>
                <a:spcPts val="95"/>
              </a:spcBef>
            </a:pP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Player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Management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Module: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Handles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2A58"/>
                </a:solidFill>
                <a:latin typeface="Tahoma"/>
                <a:cs typeface="Tahoma"/>
              </a:rPr>
              <a:t>adding,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viewing,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updating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players.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250">
              <a:latin typeface="Tahoma"/>
              <a:cs typeface="Tahoma"/>
            </a:endParaRPr>
          </a:p>
          <a:p>
            <a:pPr marL="12700" marR="1087755">
              <a:lnSpc>
                <a:spcPct val="115399"/>
              </a:lnSpc>
            </a:pP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Score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Summary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Module: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215">
                <a:solidFill>
                  <a:srgbClr val="002A58"/>
                </a:solidFill>
                <a:latin typeface="Tahoma"/>
                <a:cs typeface="Tahoma"/>
              </a:rPr>
              <a:t>Calculates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210">
                <a:solidFill>
                  <a:srgbClr val="002A58"/>
                </a:solidFill>
                <a:latin typeface="Tahoma"/>
                <a:cs typeface="Tahoma"/>
              </a:rPr>
              <a:t>total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2A58"/>
                </a:solidFill>
                <a:latin typeface="Tahoma"/>
                <a:cs typeface="Tahoma"/>
              </a:rPr>
              <a:t>runs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95">
                <a:solidFill>
                  <a:srgbClr val="002A58"/>
                </a:solidFill>
                <a:latin typeface="Tahoma"/>
                <a:cs typeface="Tahoma"/>
              </a:rPr>
              <a:t>and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wickets.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32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Display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Module: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Prints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formatted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player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and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5">
                <a:solidFill>
                  <a:srgbClr val="002A58"/>
                </a:solidFill>
                <a:latin typeface="Tahoma"/>
                <a:cs typeface="Tahoma"/>
              </a:rPr>
              <a:t>team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data.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3250">
              <a:latin typeface="Tahoma"/>
              <a:cs typeface="Tahoma"/>
            </a:endParaRPr>
          </a:p>
          <a:p>
            <a:pPr marL="12700" marR="538480">
              <a:lnSpc>
                <a:spcPct val="115399"/>
              </a:lnSpc>
            </a:pPr>
            <a:r>
              <a:rPr dirty="0" sz="3250" spc="150">
                <a:solidFill>
                  <a:srgbClr val="002A58"/>
                </a:solidFill>
                <a:latin typeface="Tahoma"/>
                <a:cs typeface="Tahoma"/>
              </a:rPr>
              <a:t>User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204">
                <a:solidFill>
                  <a:srgbClr val="002A58"/>
                </a:solidFill>
                <a:latin typeface="Tahoma"/>
                <a:cs typeface="Tahoma"/>
              </a:rPr>
              <a:t>Interface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Module: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Provides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an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interactive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menu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system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0">
                <a:solidFill>
                  <a:srgbClr val="002A58"/>
                </a:solidFill>
                <a:latin typeface="Tahoma"/>
                <a:cs typeface="Tahoma"/>
              </a:rPr>
              <a:t>for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5">
                <a:solidFill>
                  <a:srgbClr val="002A58"/>
                </a:solidFill>
                <a:latin typeface="Tahoma"/>
                <a:cs typeface="Tahoma"/>
              </a:rPr>
              <a:t>user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inputs.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51348" y="1019879"/>
            <a:ext cx="9530715" cy="12503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0" spc="595"/>
              <a:t>SYSTEM</a:t>
            </a:r>
            <a:r>
              <a:rPr dirty="0" sz="8000" spc="-365"/>
              <a:t> </a:t>
            </a:r>
            <a:r>
              <a:rPr dirty="0" sz="8000" spc="720"/>
              <a:t>MODULES</a:t>
            </a:r>
            <a:endParaRPr sz="8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593" y="4168583"/>
            <a:ext cx="161924" cy="1619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593" y="5311583"/>
            <a:ext cx="161924" cy="161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593" y="7026082"/>
            <a:ext cx="161924" cy="1619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593" y="8740583"/>
            <a:ext cx="161924" cy="1619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073102" y="3991481"/>
            <a:ext cx="7712709" cy="5663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Programming</a:t>
            </a:r>
            <a:r>
              <a:rPr dirty="0" sz="3250" spc="-19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0">
                <a:solidFill>
                  <a:srgbClr val="002A58"/>
                </a:solidFill>
                <a:latin typeface="Tahoma"/>
                <a:cs typeface="Tahoma"/>
              </a:rPr>
              <a:t>Language:</a:t>
            </a:r>
            <a:r>
              <a:rPr dirty="0" sz="32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Python</a:t>
            </a:r>
            <a:r>
              <a:rPr dirty="0" sz="3250" spc="-18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45">
                <a:solidFill>
                  <a:srgbClr val="002A58"/>
                </a:solidFill>
                <a:latin typeface="Tahoma"/>
                <a:cs typeface="Tahoma"/>
              </a:rPr>
              <a:t>3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3250">
              <a:latin typeface="Tahoma"/>
              <a:cs typeface="Tahoma"/>
            </a:endParaRPr>
          </a:p>
          <a:p>
            <a:pPr marL="12700" marR="868044">
              <a:lnSpc>
                <a:spcPct val="115399"/>
              </a:lnSpc>
            </a:pP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Architecture: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0">
                <a:solidFill>
                  <a:srgbClr val="002A58"/>
                </a:solidFill>
                <a:latin typeface="Tahoma"/>
                <a:cs typeface="Tahoma"/>
              </a:rPr>
              <a:t>Procedural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with</a:t>
            </a:r>
            <a:r>
              <a:rPr dirty="0" sz="3250" spc="-204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65">
                <a:solidFill>
                  <a:srgbClr val="002A58"/>
                </a:solidFill>
                <a:latin typeface="Tahoma"/>
                <a:cs typeface="Tahoma"/>
              </a:rPr>
              <a:t>OOP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(Object-</a:t>
            </a:r>
            <a:r>
              <a:rPr dirty="0" sz="3250" spc="135">
                <a:solidFill>
                  <a:srgbClr val="002A58"/>
                </a:solidFill>
                <a:latin typeface="Tahoma"/>
                <a:cs typeface="Tahoma"/>
              </a:rPr>
              <a:t>Oriented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14">
                <a:solidFill>
                  <a:srgbClr val="002A58"/>
                </a:solidFill>
                <a:latin typeface="Tahoma"/>
                <a:cs typeface="Tahoma"/>
              </a:rPr>
              <a:t>Programming)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3250">
              <a:latin typeface="Tahoma"/>
              <a:cs typeface="Tahoma"/>
            </a:endParaRPr>
          </a:p>
          <a:p>
            <a:pPr marL="12700" marR="5080">
              <a:lnSpc>
                <a:spcPct val="115399"/>
              </a:lnSpc>
            </a:pPr>
            <a:r>
              <a:rPr dirty="0" sz="3250" spc="130">
                <a:solidFill>
                  <a:srgbClr val="002A58"/>
                </a:solidFill>
                <a:latin typeface="Tahoma"/>
                <a:cs typeface="Tahoma"/>
              </a:rPr>
              <a:t>Environment:</a:t>
            </a:r>
            <a:r>
              <a:rPr dirty="0" sz="32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70">
                <a:solidFill>
                  <a:srgbClr val="002A58"/>
                </a:solidFill>
                <a:latin typeface="Tahoma"/>
                <a:cs typeface="Tahoma"/>
              </a:rPr>
              <a:t>Command</a:t>
            </a:r>
            <a:r>
              <a:rPr dirty="0" sz="32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55">
                <a:solidFill>
                  <a:srgbClr val="002A58"/>
                </a:solidFill>
                <a:latin typeface="Tahoma"/>
                <a:cs typeface="Tahoma"/>
              </a:rPr>
              <a:t>Line</a:t>
            </a:r>
            <a:r>
              <a:rPr dirty="0" sz="3250" spc="-18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90">
                <a:solidFill>
                  <a:srgbClr val="002A58"/>
                </a:solidFill>
                <a:latin typeface="Tahoma"/>
                <a:cs typeface="Tahoma"/>
              </a:rPr>
              <a:t>Interface (CLI)</a:t>
            </a:r>
            <a:endParaRPr sz="3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3250">
              <a:latin typeface="Tahoma"/>
              <a:cs typeface="Tahoma"/>
            </a:endParaRPr>
          </a:p>
          <a:p>
            <a:pPr marL="12700" marR="1414145">
              <a:lnSpc>
                <a:spcPct val="115399"/>
              </a:lnSpc>
              <a:spcBef>
                <a:spcPts val="5"/>
              </a:spcBef>
            </a:pPr>
            <a:r>
              <a:rPr dirty="0" sz="3250" spc="180">
                <a:solidFill>
                  <a:srgbClr val="002A58"/>
                </a:solidFill>
                <a:latin typeface="Tahoma"/>
                <a:cs typeface="Tahoma"/>
              </a:rPr>
              <a:t>Data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25">
                <a:solidFill>
                  <a:srgbClr val="002A58"/>
                </a:solidFill>
                <a:latin typeface="Tahoma"/>
                <a:cs typeface="Tahoma"/>
              </a:rPr>
              <a:t>Storage:</a:t>
            </a:r>
            <a:r>
              <a:rPr dirty="0" sz="3250" spc="-195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375">
                <a:solidFill>
                  <a:srgbClr val="002A58"/>
                </a:solidFill>
                <a:latin typeface="Tahoma"/>
                <a:cs typeface="Tahoma"/>
              </a:rPr>
              <a:t>In-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memory</a:t>
            </a:r>
            <a:r>
              <a:rPr dirty="0" sz="3250" spc="-200">
                <a:solidFill>
                  <a:srgbClr val="002A58"/>
                </a:solidFill>
                <a:latin typeface="Tahoma"/>
                <a:cs typeface="Tahoma"/>
              </a:rPr>
              <a:t> </a:t>
            </a:r>
            <a:r>
              <a:rPr dirty="0" sz="3250" spc="100">
                <a:solidFill>
                  <a:srgbClr val="002A58"/>
                </a:solidFill>
                <a:latin typeface="Tahoma"/>
                <a:cs typeface="Tahoma"/>
              </a:rPr>
              <a:t>using </a:t>
            </a:r>
            <a:r>
              <a:rPr dirty="0" sz="3250" spc="140">
                <a:solidFill>
                  <a:srgbClr val="002A58"/>
                </a:solidFill>
                <a:latin typeface="Tahoma"/>
                <a:cs typeface="Tahoma"/>
              </a:rPr>
              <a:t>dictionaries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0338" rIns="0" bIns="0" rtlCol="0" vert="horz">
            <a:spAutoFit/>
          </a:bodyPr>
          <a:lstStyle/>
          <a:p>
            <a:pPr marL="1242060" marR="5080" indent="-1047750">
              <a:lnSpc>
                <a:spcPct val="116500"/>
              </a:lnSpc>
              <a:spcBef>
                <a:spcPts val="90"/>
              </a:spcBef>
            </a:pPr>
            <a:r>
              <a:rPr dirty="0" sz="6600" spc="490"/>
              <a:t>SYSTEM</a:t>
            </a:r>
            <a:r>
              <a:rPr dirty="0" sz="6600" spc="-310"/>
              <a:t> </a:t>
            </a:r>
            <a:r>
              <a:rPr dirty="0" sz="6600" spc="610"/>
              <a:t>ARCHITECTURE</a:t>
            </a:r>
            <a:r>
              <a:rPr dirty="0" sz="6600" spc="-305"/>
              <a:t> </a:t>
            </a:r>
            <a:r>
              <a:rPr dirty="0" sz="6600" spc="670"/>
              <a:t>/ </a:t>
            </a:r>
            <a:r>
              <a:rPr dirty="0" sz="6600" spc="470"/>
              <a:t>TECHNOLOGY</a:t>
            </a:r>
            <a:r>
              <a:rPr dirty="0" sz="6600" spc="-315"/>
              <a:t> </a:t>
            </a:r>
            <a:r>
              <a:rPr dirty="0" sz="6600" spc="509"/>
              <a:t>STACK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Arasu Balan</dc:creator>
  <cp:keywords>DAGm770aqNQ,BAGm7kv0OQI,0</cp:keywords>
  <dc:title>By Arasu Balan</dc:title>
  <dcterms:created xsi:type="dcterms:W3CDTF">2025-05-14T06:25:29Z</dcterms:created>
  <dcterms:modified xsi:type="dcterms:W3CDTF">2025-05-14T06:25:29Z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2025-05-14T00:00:00Z</vt:filetime>
  </property>
  <property fmtid="{D5CDD505-2E9C-101B-9397-08002B2CF9AE}" pid="5" name="Producer">
    <vt:lpwstr>Canva</vt:lpwstr>
  </property>
</Properties>
</file>