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0" name=""/>
        <p:cNvGrpSpPr/>
        <p:nvPr/>
      </p:nvGrpSpPr>
      <p:grpSpPr>
        <a:xfrm>
          <a:off x="0" y="0"/>
          <a:ext cx="0" cy="0"/>
          <a:chOff x="0" y="0"/>
          <a:chExt cx="0" cy="0"/>
        </a:xfrm>
      </p:grpSpPr>
      <p:sp>
        <p:nvSpPr>
          <p:cNvPr id="104867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Ref idx="1002">
        <a:schemeClr val="bg2"/>
      </p:bgRef>
    </p:bg>
    <p:spTree>
      <p:nvGrpSpPr>
        <p:cNvPr id="25" name=""/>
        <p:cNvGrpSpPr/>
        <p:nvPr/>
      </p:nvGrpSpPr>
      <p:grpSpPr>
        <a:xfrm>
          <a:off x="0" y="0"/>
          <a:ext cx="0" cy="0"/>
          <a:chOff x="0" y="0"/>
          <a:chExt cx="0" cy="0"/>
        </a:xfrm>
      </p:grpSpPr>
      <p:sp>
        <p:nvSpPr>
          <p:cNvPr id="1048585" name="Title 8"/>
          <p:cNvSpPr>
            <a:spLocks noGrp="1"/>
          </p:cNvSpPr>
          <p:nvPr>
            <p:ph type="ctrTitle"/>
          </p:nvPr>
        </p:nvSpPr>
        <p:spPr>
          <a:xfrm>
            <a:off x="533400" y="1371600"/>
            <a:ext cx="7851648" cy="1828800"/>
          </a:xfrm>
          <a:ln>
            <a:noFill/>
          </a:ln>
        </p:spPr>
        <p:txBody>
          <a:bodyPr anchor="b" bIns="0" rIns="18288" tIns="0" vert="horz">
            <a:normAutofit/>
            <a:scene3d>
              <a:camera prst="orthographicFront"/>
              <a:lightRig dir="t" rig="freezing">
                <a:rot lat="0" lon="0" rev="5640000"/>
              </a:lightRig>
            </a:scene3d>
            <a:sp3d prstMaterial="flat">
              <a:bevelT w="38100" h="38100"/>
              <a:contourClr>
                <a:schemeClr val="tx2"/>
              </a:contourClr>
            </a:sp3d>
          </a:bodyPr>
          <a:lstStyle>
            <a:lvl1pPr algn="r" rtl="0">
              <a:spcBef>
                <a:spcPct val="0"/>
              </a:spcBef>
              <a:buNone/>
              <a:defRPr b="1" sz="5600">
                <a:ln>
                  <a:noFill/>
                </a:ln>
                <a:solidFill>
                  <a:schemeClr val="accent3">
                    <a:tint val="90000"/>
                    <a:satMod val="120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533400" y="3228536"/>
            <a:ext cx="7854696" cy="1752600"/>
          </a:xfrm>
        </p:spPr>
        <p:txBody>
          <a:bodyPr lIns="0" rIns="18288"/>
          <a:lstStyle>
            <a:lvl1pPr algn="r" indent="0" marL="0" marR="45720">
              <a:buNone/>
              <a:defRPr>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87" name="Date Placeholder 29"/>
          <p:cNvSpPr>
            <a:spLocks noGrp="1"/>
          </p:cNvSpPr>
          <p:nvPr>
            <p:ph type="dt" sz="half" idx="10"/>
          </p:nvPr>
        </p:nvSpPr>
        <p:spPr/>
        <p:txBody>
          <a:bodyPr/>
          <a:p>
            <a:fld id="{51BA8013-026B-4D79-A8B6-546BD7A75CA8}" type="datetimeFigureOut">
              <a:rPr lang="en-US" smtClean="0"/>
              <a:t>10/9/2023</a:t>
            </a:fld>
            <a:endParaRPr lang="en-US"/>
          </a:p>
        </p:txBody>
      </p:sp>
      <p:sp>
        <p:nvSpPr>
          <p:cNvPr id="1048588" name="Footer Placeholder 18"/>
          <p:cNvSpPr>
            <a:spLocks noGrp="1"/>
          </p:cNvSpPr>
          <p:nvPr>
            <p:ph type="ftr" sz="quarter" idx="11"/>
          </p:nvPr>
        </p:nvSpPr>
        <p:spPr/>
        <p:txBody>
          <a:bodyPr/>
          <a:p>
            <a:endParaRPr lang="en-US"/>
          </a:p>
        </p:txBody>
      </p:sp>
      <p:sp>
        <p:nvSpPr>
          <p:cNvPr id="1048589" name="Slide Number Placeholder 26"/>
          <p:cNvSpPr>
            <a:spLocks noGrp="1"/>
          </p:cNvSpPr>
          <p:nvPr>
            <p:ph type="sldNum" sz="quarter" idx="12"/>
          </p:nvPr>
        </p:nvSpPr>
        <p:spPr/>
        <p:txBody>
          <a:bodyPr/>
          <a:p>
            <a:fld id="{5A5C1570-CD4E-442E-B2EF-4A2AC2CB0800}"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45" name="Title 1"/>
          <p:cNvSpPr>
            <a:spLocks noGrp="1"/>
          </p:cNvSpPr>
          <p:nvPr>
            <p:ph type="title"/>
          </p:nvPr>
        </p:nvSpPr>
        <p:spPr/>
        <p:txBody>
          <a:bodyPr/>
          <a:p>
            <a:r>
              <a:rPr kumimoji="0" lang="en-US" smtClean="0"/>
              <a:t>Click to edit Master title style</a:t>
            </a:r>
            <a:endParaRPr kumimoji="0" lang="en-US"/>
          </a:p>
        </p:txBody>
      </p:sp>
      <p:sp>
        <p:nvSpPr>
          <p:cNvPr id="1048646"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7" name="Date Placeholder 3"/>
          <p:cNvSpPr>
            <a:spLocks noGrp="1"/>
          </p:cNvSpPr>
          <p:nvPr>
            <p:ph type="dt" sz="half" idx="10"/>
          </p:nvPr>
        </p:nvSpPr>
        <p:spPr/>
        <p:txBody>
          <a:bodyPr/>
          <a:p>
            <a:fld id="{51BA8013-026B-4D79-A8B6-546BD7A75CA8}" type="datetimeFigureOut">
              <a:rPr lang="en-US" smtClean="0"/>
              <a:t>10/9/2023</a:t>
            </a:fld>
            <a:endParaRPr lang="en-US"/>
          </a:p>
        </p:txBody>
      </p:sp>
      <p:sp>
        <p:nvSpPr>
          <p:cNvPr id="1048648" name="Footer Placeholder 4"/>
          <p:cNvSpPr>
            <a:spLocks noGrp="1"/>
          </p:cNvSpPr>
          <p:nvPr>
            <p:ph type="ftr" sz="quarter" idx="11"/>
          </p:nvPr>
        </p:nvSpPr>
        <p:spPr/>
        <p:txBody>
          <a:bodyPr/>
          <a:p>
            <a:endParaRPr lang="en-US"/>
          </a:p>
        </p:txBody>
      </p:sp>
      <p:sp>
        <p:nvSpPr>
          <p:cNvPr id="1048649" name="Slide Number Placeholder 5"/>
          <p:cNvSpPr>
            <a:spLocks noGrp="1"/>
          </p:cNvSpPr>
          <p:nvPr>
            <p:ph type="sldNum" sz="quarter" idx="12"/>
          </p:nvPr>
        </p:nvSpPr>
        <p:spPr/>
        <p:txBody>
          <a:bodyPr/>
          <a:p>
            <a:fld id="{5A5C1570-CD4E-442E-B2EF-4A2AC2CB080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2" name=""/>
        <p:cNvGrpSpPr/>
        <p:nvPr/>
      </p:nvGrpSpPr>
      <p:grpSpPr>
        <a:xfrm>
          <a:off x="0" y="0"/>
          <a:ext cx="0" cy="0"/>
          <a:chOff x="0" y="0"/>
          <a:chExt cx="0" cy="0"/>
        </a:xfrm>
      </p:grpSpPr>
      <p:sp>
        <p:nvSpPr>
          <p:cNvPr id="1048630" name="Vertical Title 1"/>
          <p:cNvSpPr>
            <a:spLocks noGrp="1"/>
          </p:cNvSpPr>
          <p:nvPr>
            <p:ph type="title" orient="vert"/>
          </p:nvPr>
        </p:nvSpPr>
        <p:spPr>
          <a:xfrm>
            <a:off x="6629400" y="914401"/>
            <a:ext cx="2057400" cy="5211763"/>
          </a:xfrm>
        </p:spPr>
        <p:txBody>
          <a:bodyPr vert="eaVert"/>
          <a:p>
            <a:r>
              <a:rPr kumimoji="0" lang="en-US" smtClean="0"/>
              <a:t>Click to edit Master title style</a:t>
            </a:r>
            <a:endParaRPr kumimoji="0" lang="en-US"/>
          </a:p>
        </p:txBody>
      </p:sp>
      <p:sp>
        <p:nvSpPr>
          <p:cNvPr id="1048631" name="Vertical Text Placeholder 2"/>
          <p:cNvSpPr>
            <a:spLocks noGrp="1"/>
          </p:cNvSpPr>
          <p:nvPr>
            <p:ph type="body" orient="vert" idx="1"/>
          </p:nvPr>
        </p:nvSpPr>
        <p:spPr>
          <a:xfrm>
            <a:off x="457200" y="914401"/>
            <a:ext cx="6019800" cy="5211763"/>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2" name="Date Placeholder 3"/>
          <p:cNvSpPr>
            <a:spLocks noGrp="1"/>
          </p:cNvSpPr>
          <p:nvPr>
            <p:ph type="dt" sz="half" idx="10"/>
          </p:nvPr>
        </p:nvSpPr>
        <p:spPr/>
        <p:txBody>
          <a:bodyPr/>
          <a:p>
            <a:fld id="{51BA8013-026B-4D79-A8B6-546BD7A75CA8}" type="datetimeFigureOut">
              <a:rPr lang="en-US" smtClean="0"/>
              <a:t>10/9/2023</a:t>
            </a:fld>
            <a:endParaRPr lang="en-US"/>
          </a:p>
        </p:txBody>
      </p:sp>
      <p:sp>
        <p:nvSpPr>
          <p:cNvPr id="1048633" name="Footer Placeholder 4"/>
          <p:cNvSpPr>
            <a:spLocks noGrp="1"/>
          </p:cNvSpPr>
          <p:nvPr>
            <p:ph type="ftr" sz="quarter" idx="11"/>
          </p:nvPr>
        </p:nvSpPr>
        <p:spPr/>
        <p:txBody>
          <a:bodyPr/>
          <a:p>
            <a:endParaRPr lang="en-US"/>
          </a:p>
        </p:txBody>
      </p:sp>
      <p:sp>
        <p:nvSpPr>
          <p:cNvPr id="1048634" name="Slide Number Placeholder 5"/>
          <p:cNvSpPr>
            <a:spLocks noGrp="1"/>
          </p:cNvSpPr>
          <p:nvPr>
            <p:ph type="sldNum" sz="quarter" idx="12"/>
          </p:nvPr>
        </p:nvSpPr>
        <p:spPr/>
        <p:txBody>
          <a:bodyPr/>
          <a:p>
            <a:fld id="{5A5C1570-CD4E-442E-B2EF-4A2AC2CB080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4" name="Title 1"/>
          <p:cNvSpPr>
            <a:spLocks noGrp="1"/>
          </p:cNvSpPr>
          <p:nvPr>
            <p:ph type="title"/>
          </p:nvPr>
        </p:nvSpPr>
        <p:spPr/>
        <p:txBody>
          <a:bodyPr/>
          <a:p>
            <a:r>
              <a:rPr kumimoji="0" lang="en-US" smtClean="0"/>
              <a:t>Click to edit Master title style</a:t>
            </a:r>
            <a:endParaRPr kumimoji="0" lang="en-US"/>
          </a:p>
        </p:txBody>
      </p:sp>
      <p:sp>
        <p:nvSpPr>
          <p:cNvPr id="1048595"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6" name="Date Placeholder 3"/>
          <p:cNvSpPr>
            <a:spLocks noGrp="1"/>
          </p:cNvSpPr>
          <p:nvPr>
            <p:ph type="dt" sz="half" idx="10"/>
          </p:nvPr>
        </p:nvSpPr>
        <p:spPr/>
        <p:txBody>
          <a:bodyPr/>
          <a:p>
            <a:fld id="{51BA8013-026B-4D79-A8B6-546BD7A75CA8}" type="datetimeFigureOut">
              <a:rPr lang="en-US" smtClean="0"/>
              <a:t>10/9/2023</a:t>
            </a:fld>
            <a:endParaRPr lang="en-US"/>
          </a:p>
        </p:txBody>
      </p:sp>
      <p:sp>
        <p:nvSpPr>
          <p:cNvPr id="1048597" name="Footer Placeholder 4"/>
          <p:cNvSpPr>
            <a:spLocks noGrp="1"/>
          </p:cNvSpPr>
          <p:nvPr>
            <p:ph type="ftr" sz="quarter" idx="11"/>
          </p:nvPr>
        </p:nvSpPr>
        <p:spPr/>
        <p:txBody>
          <a:bodyPr/>
          <a:p>
            <a:endParaRPr lang="en-US"/>
          </a:p>
        </p:txBody>
      </p:sp>
      <p:sp>
        <p:nvSpPr>
          <p:cNvPr id="1048598" name="Slide Number Placeholder 5"/>
          <p:cNvSpPr>
            <a:spLocks noGrp="1"/>
          </p:cNvSpPr>
          <p:nvPr>
            <p:ph type="sldNum" sz="quarter" idx="12"/>
          </p:nvPr>
        </p:nvSpPr>
        <p:spPr/>
        <p:txBody>
          <a:bodyPr/>
          <a:p>
            <a:fld id="{5A5C1570-CD4E-442E-B2EF-4A2AC2CB080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2"/>
      </p:bgRef>
    </p:bg>
    <p:spTree>
      <p:nvGrpSpPr>
        <p:cNvPr id="45" name=""/>
        <p:cNvGrpSpPr/>
        <p:nvPr/>
      </p:nvGrpSpPr>
      <p:grpSpPr>
        <a:xfrm>
          <a:off x="0" y="0"/>
          <a:ext cx="0" cy="0"/>
          <a:chOff x="0" y="0"/>
          <a:chExt cx="0" cy="0"/>
        </a:xfrm>
      </p:grpSpPr>
      <p:sp>
        <p:nvSpPr>
          <p:cNvPr id="1048650" name="Title 1"/>
          <p:cNvSpPr>
            <a:spLocks noGrp="1"/>
          </p:cNvSpPr>
          <p:nvPr>
            <p:ph type="title"/>
          </p:nvPr>
        </p:nvSpPr>
        <p:spPr>
          <a:xfrm>
            <a:off x="530352" y="1316736"/>
            <a:ext cx="7772400" cy="1362456"/>
          </a:xfrm>
          <a:ln>
            <a:noFill/>
          </a:ln>
        </p:spPr>
        <p:txBody>
          <a:bodyPr anchor="b" bIns="0" tIns="0" vert="horz">
            <a:noAutofit/>
            <a:scene3d>
              <a:camera prst="orthographicFront"/>
              <a:lightRig dir="t" rig="freezing">
                <a:rot lat="0" lon="0" rev="5640000"/>
              </a:lightRig>
            </a:scene3d>
            <a:sp3d prstMaterial="flat">
              <a:bevelT w="38100" h="38100"/>
            </a:sp3d>
          </a:bodyPr>
          <a:lstStyle>
            <a:lvl1pPr algn="l" rtl="0">
              <a:spcBef>
                <a:spcPct val="0"/>
              </a:spcBef>
              <a:buNone/>
              <a:defRPr baseline="0" b="1" cap="none" dirty="0" sz="5600" lang="en-US">
                <a:ln w="635">
                  <a:noFill/>
                </a:ln>
                <a:solidFill>
                  <a:schemeClr val="accent4">
                    <a:tint val="90000"/>
                    <a:satMod val="125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651" name="Text Placeholder 2"/>
          <p:cNvSpPr>
            <a:spLocks noGrp="1"/>
          </p:cNvSpPr>
          <p:nvPr>
            <p:ph type="body" idx="1"/>
          </p:nvPr>
        </p:nvSpPr>
        <p:spPr>
          <a:xfrm>
            <a:off x="530352" y="2704664"/>
            <a:ext cx="7772400" cy="1509712"/>
          </a:xfrm>
        </p:spPr>
        <p:txBody>
          <a:bodyPr anchor="t" lIns="45720" rIns="45720"/>
          <a:lstStyle>
            <a:lvl1pPr indent="0" marL="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52" name="Date Placeholder 3"/>
          <p:cNvSpPr>
            <a:spLocks noGrp="1"/>
          </p:cNvSpPr>
          <p:nvPr>
            <p:ph type="dt" sz="half" idx="10"/>
          </p:nvPr>
        </p:nvSpPr>
        <p:spPr/>
        <p:txBody>
          <a:bodyPr/>
          <a:p>
            <a:fld id="{51BA8013-026B-4D79-A8B6-546BD7A75CA8}" type="datetimeFigureOut">
              <a:rPr lang="en-US" smtClean="0"/>
              <a:t>10/9/2023</a:t>
            </a:fld>
            <a:endParaRPr lang="en-US"/>
          </a:p>
        </p:txBody>
      </p:sp>
      <p:sp>
        <p:nvSpPr>
          <p:cNvPr id="1048653" name="Footer Placeholder 4"/>
          <p:cNvSpPr>
            <a:spLocks noGrp="1"/>
          </p:cNvSpPr>
          <p:nvPr>
            <p:ph type="ftr" sz="quarter" idx="11"/>
          </p:nvPr>
        </p:nvSpPr>
        <p:spPr/>
        <p:txBody>
          <a:bodyPr/>
          <a:p>
            <a:endParaRPr lang="en-US"/>
          </a:p>
        </p:txBody>
      </p:sp>
      <p:sp>
        <p:nvSpPr>
          <p:cNvPr id="1048654" name="Slide Number Placeholder 5"/>
          <p:cNvSpPr>
            <a:spLocks noGrp="1"/>
          </p:cNvSpPr>
          <p:nvPr>
            <p:ph type="sldNum" sz="quarter" idx="12"/>
          </p:nvPr>
        </p:nvSpPr>
        <p:spPr/>
        <p:txBody>
          <a:bodyPr/>
          <a:p>
            <a:fld id="{5A5C1570-CD4E-442E-B2EF-4A2AC2CB0800}"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655" name="Title 1"/>
          <p:cNvSpPr>
            <a:spLocks noGrp="1"/>
          </p:cNvSpPr>
          <p:nvPr>
            <p:ph type="title"/>
          </p:nvPr>
        </p:nvSpPr>
        <p:spPr>
          <a:xfrm>
            <a:off x="457200" y="704088"/>
            <a:ext cx="8229600" cy="1143000"/>
          </a:xfrm>
        </p:spPr>
        <p:txBody>
          <a:bodyPr/>
          <a:p>
            <a:r>
              <a:rPr kumimoji="0" lang="en-US" smtClean="0"/>
              <a:t>Click to edit Master title style</a:t>
            </a:r>
            <a:endParaRPr kumimoji="0" lang="en-US"/>
          </a:p>
        </p:txBody>
      </p:sp>
      <p:sp>
        <p:nvSpPr>
          <p:cNvPr id="1048656"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7"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8" name="Date Placeholder 4"/>
          <p:cNvSpPr>
            <a:spLocks noGrp="1"/>
          </p:cNvSpPr>
          <p:nvPr>
            <p:ph type="dt" sz="half" idx="10"/>
          </p:nvPr>
        </p:nvSpPr>
        <p:spPr/>
        <p:txBody>
          <a:bodyPr/>
          <a:p>
            <a:fld id="{51BA8013-026B-4D79-A8B6-546BD7A75CA8}" type="datetimeFigureOut">
              <a:rPr lang="en-US" smtClean="0"/>
              <a:t>10/9/2023</a:t>
            </a:fld>
            <a:endParaRPr lang="en-US"/>
          </a:p>
        </p:txBody>
      </p:sp>
      <p:sp>
        <p:nvSpPr>
          <p:cNvPr id="1048659" name="Footer Placeholder 5"/>
          <p:cNvSpPr>
            <a:spLocks noGrp="1"/>
          </p:cNvSpPr>
          <p:nvPr>
            <p:ph type="ftr" sz="quarter" idx="11"/>
          </p:nvPr>
        </p:nvSpPr>
        <p:spPr/>
        <p:txBody>
          <a:bodyPr/>
          <a:p>
            <a:endParaRPr lang="en-US"/>
          </a:p>
        </p:txBody>
      </p:sp>
      <p:sp>
        <p:nvSpPr>
          <p:cNvPr id="1048660" name="Slide Number Placeholder 6"/>
          <p:cNvSpPr>
            <a:spLocks noGrp="1"/>
          </p:cNvSpPr>
          <p:nvPr>
            <p:ph type="sldNum" sz="quarter" idx="12"/>
          </p:nvPr>
        </p:nvSpPr>
        <p:spPr/>
        <p:txBody>
          <a:bodyPr/>
          <a:p>
            <a:fld id="{5A5C1570-CD4E-442E-B2EF-4A2AC2CB080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 name=""/>
        <p:cNvGrpSpPr/>
        <p:nvPr/>
      </p:nvGrpSpPr>
      <p:grpSpPr>
        <a:xfrm>
          <a:off x="0" y="0"/>
          <a:ext cx="0" cy="0"/>
          <a:chOff x="0" y="0"/>
          <a:chExt cx="0" cy="0"/>
        </a:xfrm>
      </p:grpSpPr>
      <p:sp>
        <p:nvSpPr>
          <p:cNvPr id="1048661" name="Title 1"/>
          <p:cNvSpPr>
            <a:spLocks noGrp="1"/>
          </p:cNvSpPr>
          <p:nvPr>
            <p:ph type="title"/>
          </p:nvPr>
        </p:nvSpPr>
        <p:spPr>
          <a:xfrm>
            <a:off x="457200" y="704088"/>
            <a:ext cx="8229600" cy="1143000"/>
          </a:xfrm>
        </p:spPr>
        <p:txBody>
          <a:bodyPr anchor="b" tIns="45720"/>
          <a:p>
            <a:r>
              <a:rPr kumimoji="0" lang="en-US" smtClean="0"/>
              <a:t>Click to edit Master title style</a:t>
            </a:r>
            <a:endParaRPr kumimoji="0" lang="en-US"/>
          </a:p>
        </p:txBody>
      </p:sp>
      <p:sp>
        <p:nvSpPr>
          <p:cNvPr id="1048662" name="Text Placeholder 2"/>
          <p:cNvSpPr>
            <a:spLocks noGrp="1"/>
          </p:cNvSpPr>
          <p:nvPr>
            <p:ph type="body" idx="1"/>
          </p:nvPr>
        </p:nvSpPr>
        <p:spPr>
          <a:xfrm>
            <a:off x="457200" y="1855248"/>
            <a:ext cx="4040188" cy="659352"/>
          </a:xfrm>
        </p:spPr>
        <p:txBody>
          <a:bodyPr anchor="ctr" bIns="0" lIns="45720" rIns="45720" tIns="0">
            <a:noAutofit/>
          </a:bodyPr>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3" name="Text Placeholder 3"/>
          <p:cNvSpPr>
            <a:spLocks noGrp="1"/>
          </p:cNvSpPr>
          <p:nvPr>
            <p:ph type="body" sz="half" idx="3"/>
          </p:nvPr>
        </p:nvSpPr>
        <p:spPr>
          <a:xfrm>
            <a:off x="4645025" y="1859757"/>
            <a:ext cx="4041775" cy="654843"/>
          </a:xfrm>
        </p:spPr>
        <p:txBody>
          <a:bodyPr anchor="ctr" bIns="0" lIns="45720" rIns="45720" tIns="0"/>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4"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5"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6" name="Date Placeholder 6"/>
          <p:cNvSpPr>
            <a:spLocks noGrp="1"/>
          </p:cNvSpPr>
          <p:nvPr>
            <p:ph type="dt" sz="half" idx="10"/>
          </p:nvPr>
        </p:nvSpPr>
        <p:spPr/>
        <p:txBody>
          <a:bodyPr/>
          <a:p>
            <a:fld id="{51BA8013-026B-4D79-A8B6-546BD7A75CA8}" type="datetimeFigureOut">
              <a:rPr lang="en-US" smtClean="0"/>
              <a:t>10/9/2023</a:t>
            </a:fld>
            <a:endParaRPr lang="en-US"/>
          </a:p>
        </p:txBody>
      </p:sp>
      <p:sp>
        <p:nvSpPr>
          <p:cNvPr id="1048667" name="Footer Placeholder 7"/>
          <p:cNvSpPr>
            <a:spLocks noGrp="1"/>
          </p:cNvSpPr>
          <p:nvPr>
            <p:ph type="ftr" sz="quarter" idx="11"/>
          </p:nvPr>
        </p:nvSpPr>
        <p:spPr/>
        <p:txBody>
          <a:bodyPr/>
          <a:p>
            <a:endParaRPr lang="en-US"/>
          </a:p>
        </p:txBody>
      </p:sp>
      <p:sp>
        <p:nvSpPr>
          <p:cNvPr id="1048668" name="Slide Number Placeholder 8"/>
          <p:cNvSpPr>
            <a:spLocks noGrp="1"/>
          </p:cNvSpPr>
          <p:nvPr>
            <p:ph type="sldNum" sz="quarter" idx="12"/>
          </p:nvPr>
        </p:nvSpPr>
        <p:spPr/>
        <p:txBody>
          <a:bodyPr/>
          <a:p>
            <a:fld id="{5A5C1570-CD4E-442E-B2EF-4A2AC2CB080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26" name="Title 1"/>
          <p:cNvSpPr>
            <a:spLocks noGrp="1"/>
          </p:cNvSpPr>
          <p:nvPr>
            <p:ph type="title"/>
          </p:nvPr>
        </p:nvSpPr>
        <p:spPr>
          <a:xfrm>
            <a:off x="457200" y="704088"/>
            <a:ext cx="8305800" cy="1143000"/>
          </a:xfrm>
        </p:spPr>
        <p:txBody>
          <a:bodyPr anchor="b" bIns="0" tIns="45720" vert="horz">
            <a:normAutofit/>
            <a:scene3d>
              <a:camera prst="orthographicFront"/>
              <a:lightRig dir="t" rig="freezing">
                <a:rot lat="0" lon="0" rev="5640000"/>
              </a:lightRig>
            </a:scene3d>
            <a:sp3d prstMaterial="flat">
              <a:contourClr>
                <a:schemeClr val="tx2"/>
              </a:contourClr>
            </a:sp3d>
          </a:bodyPr>
          <a:lstStyle>
            <a:lvl1pPr algn="l" rtl="0">
              <a:spcBef>
                <a:spcPct val="0"/>
              </a:spcBef>
              <a:buNone/>
              <a:defRPr b="0" sz="50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27" name="Date Placeholder 2"/>
          <p:cNvSpPr>
            <a:spLocks noGrp="1"/>
          </p:cNvSpPr>
          <p:nvPr>
            <p:ph type="dt" sz="half" idx="10"/>
          </p:nvPr>
        </p:nvSpPr>
        <p:spPr/>
        <p:txBody>
          <a:bodyPr/>
          <a:p>
            <a:fld id="{51BA8013-026B-4D79-A8B6-546BD7A75CA8}" type="datetimeFigureOut">
              <a:rPr lang="en-US" smtClean="0"/>
              <a:t>10/9/2023</a:t>
            </a:fld>
            <a:endParaRPr lang="en-US"/>
          </a:p>
        </p:txBody>
      </p:sp>
      <p:sp>
        <p:nvSpPr>
          <p:cNvPr id="1048628" name="Footer Placeholder 3"/>
          <p:cNvSpPr>
            <a:spLocks noGrp="1"/>
          </p:cNvSpPr>
          <p:nvPr>
            <p:ph type="ftr" sz="quarter" idx="11"/>
          </p:nvPr>
        </p:nvSpPr>
        <p:spPr/>
        <p:txBody>
          <a:bodyPr/>
          <a:p>
            <a:endParaRPr lang="en-US"/>
          </a:p>
        </p:txBody>
      </p:sp>
      <p:sp>
        <p:nvSpPr>
          <p:cNvPr id="1048629" name="Slide Number Placeholder 4"/>
          <p:cNvSpPr>
            <a:spLocks noGrp="1"/>
          </p:cNvSpPr>
          <p:nvPr>
            <p:ph type="sldNum" sz="quarter" idx="12"/>
          </p:nvPr>
        </p:nvSpPr>
        <p:spPr/>
        <p:txBody>
          <a:bodyPr/>
          <a:p>
            <a:fld id="{5A5C1570-CD4E-442E-B2EF-4A2AC2CB080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8" name=""/>
        <p:cNvGrpSpPr/>
        <p:nvPr/>
      </p:nvGrpSpPr>
      <p:grpSpPr>
        <a:xfrm>
          <a:off x="0" y="0"/>
          <a:ext cx="0" cy="0"/>
          <a:chOff x="0" y="0"/>
          <a:chExt cx="0" cy="0"/>
        </a:xfrm>
      </p:grpSpPr>
      <p:sp>
        <p:nvSpPr>
          <p:cNvPr id="1048669" name="Date Placeholder 1"/>
          <p:cNvSpPr>
            <a:spLocks noGrp="1"/>
          </p:cNvSpPr>
          <p:nvPr>
            <p:ph type="dt" sz="half" idx="10"/>
          </p:nvPr>
        </p:nvSpPr>
        <p:spPr/>
        <p:txBody>
          <a:bodyPr/>
          <a:p>
            <a:fld id="{51BA8013-026B-4D79-A8B6-546BD7A75CA8}" type="datetimeFigureOut">
              <a:rPr lang="en-US" smtClean="0"/>
              <a:t>10/9/2023</a:t>
            </a:fld>
            <a:endParaRPr lang="en-US"/>
          </a:p>
        </p:txBody>
      </p:sp>
      <p:sp>
        <p:nvSpPr>
          <p:cNvPr id="1048670" name="Footer Placeholder 2"/>
          <p:cNvSpPr>
            <a:spLocks noGrp="1"/>
          </p:cNvSpPr>
          <p:nvPr>
            <p:ph type="ftr" sz="quarter" idx="11"/>
          </p:nvPr>
        </p:nvSpPr>
        <p:spPr/>
        <p:txBody>
          <a:bodyPr/>
          <a:p>
            <a:endParaRPr lang="en-US"/>
          </a:p>
        </p:txBody>
      </p:sp>
      <p:sp>
        <p:nvSpPr>
          <p:cNvPr id="1048671" name="Slide Number Placeholder 3"/>
          <p:cNvSpPr>
            <a:spLocks noGrp="1"/>
          </p:cNvSpPr>
          <p:nvPr>
            <p:ph type="sldNum" sz="quarter" idx="12"/>
          </p:nvPr>
        </p:nvSpPr>
        <p:spPr/>
        <p:txBody>
          <a:bodyPr/>
          <a:p>
            <a:fld id="{5A5C1570-CD4E-442E-B2EF-4A2AC2CB08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9" name=""/>
        <p:cNvGrpSpPr/>
        <p:nvPr/>
      </p:nvGrpSpPr>
      <p:grpSpPr>
        <a:xfrm>
          <a:off x="0" y="0"/>
          <a:ext cx="0" cy="0"/>
          <a:chOff x="0" y="0"/>
          <a:chExt cx="0" cy="0"/>
        </a:xfrm>
      </p:grpSpPr>
      <p:sp>
        <p:nvSpPr>
          <p:cNvPr id="1048672" name="Title 1"/>
          <p:cNvSpPr>
            <a:spLocks noGrp="1"/>
          </p:cNvSpPr>
          <p:nvPr>
            <p:ph type="title"/>
          </p:nvPr>
        </p:nvSpPr>
        <p:spPr>
          <a:xfrm>
            <a:off x="685800" y="514352"/>
            <a:ext cx="2743200" cy="1162050"/>
          </a:xfrm>
        </p:spPr>
        <p:txBody>
          <a:bodyPr anchor="b" lIns="0">
            <a:noAutofit/>
          </a:bodyPr>
          <a:lstStyle>
            <a:lvl1pPr algn="l" rtl="0">
              <a:spcBef>
                <a:spcPct val="0"/>
              </a:spcBef>
              <a:buNone/>
              <a:defRPr b="0" sz="26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73" name="Text Placeholder 2"/>
          <p:cNvSpPr>
            <a:spLocks noGrp="1"/>
          </p:cNvSpPr>
          <p:nvPr>
            <p:ph type="body" idx="2"/>
          </p:nvPr>
        </p:nvSpPr>
        <p:spPr>
          <a:xfrm>
            <a:off x="685800" y="1676400"/>
            <a:ext cx="2743200" cy="4572000"/>
          </a:xfrm>
        </p:spPr>
        <p:txBody>
          <a:bodyPr lIns="18288" rIns="18288"/>
          <a:lstStyle>
            <a:lvl1pPr algn="l" indent="0" marL="0">
              <a:buNone/>
              <a:defRPr sz="1400"/>
            </a:lvl1pPr>
            <a:lvl2pPr algn="l" indent="0">
              <a:buNone/>
              <a:defRPr sz="1200"/>
            </a:lvl2pPr>
            <a:lvl3pPr algn="l" indent="0">
              <a:buNone/>
              <a:defRPr sz="1000"/>
            </a:lvl3pPr>
            <a:lvl4pPr algn="l" indent="0">
              <a:buNone/>
              <a:defRPr sz="900"/>
            </a:lvl4pPr>
            <a:lvl5pPr algn="l" indent="0">
              <a:buNone/>
              <a:defRPr sz="900"/>
            </a:lvl5pPr>
          </a:lstStyle>
          <a:p>
            <a:pPr eaLnBrk="1" hangingPunct="1" latinLnBrk="0" lvl="0"/>
            <a:r>
              <a:rPr kumimoji="0" lang="en-US" smtClean="0"/>
              <a:t>Click to edit Master text styles</a:t>
            </a:r>
          </a:p>
        </p:txBody>
      </p:sp>
      <p:sp>
        <p:nvSpPr>
          <p:cNvPr id="104867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5" name="Date Placeholder 4"/>
          <p:cNvSpPr>
            <a:spLocks noGrp="1"/>
          </p:cNvSpPr>
          <p:nvPr>
            <p:ph type="dt" sz="half" idx="10"/>
          </p:nvPr>
        </p:nvSpPr>
        <p:spPr/>
        <p:txBody>
          <a:bodyPr/>
          <a:p>
            <a:fld id="{51BA8013-026B-4D79-A8B6-546BD7A75CA8}" type="datetimeFigureOut">
              <a:rPr lang="en-US" smtClean="0"/>
              <a:t>10/9/2023</a:t>
            </a:fld>
            <a:endParaRPr lang="en-US"/>
          </a:p>
        </p:txBody>
      </p:sp>
      <p:sp>
        <p:nvSpPr>
          <p:cNvPr id="1048676" name="Footer Placeholder 5"/>
          <p:cNvSpPr>
            <a:spLocks noGrp="1"/>
          </p:cNvSpPr>
          <p:nvPr>
            <p:ph type="ftr" sz="quarter" idx="11"/>
          </p:nvPr>
        </p:nvSpPr>
        <p:spPr/>
        <p:txBody>
          <a:bodyPr/>
          <a:p>
            <a:endParaRPr lang="en-US"/>
          </a:p>
        </p:txBody>
      </p:sp>
      <p:sp>
        <p:nvSpPr>
          <p:cNvPr id="1048677" name="Slide Number Placeholder 6"/>
          <p:cNvSpPr>
            <a:spLocks noGrp="1"/>
          </p:cNvSpPr>
          <p:nvPr>
            <p:ph type="sldNum" sz="quarter" idx="12"/>
          </p:nvPr>
        </p:nvSpPr>
        <p:spPr/>
        <p:txBody>
          <a:bodyPr/>
          <a:p>
            <a:fld id="{5A5C1570-CD4E-442E-B2EF-4A2AC2CB080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3" name=""/>
        <p:cNvGrpSpPr/>
        <p:nvPr/>
      </p:nvGrpSpPr>
      <p:grpSpPr>
        <a:xfrm>
          <a:off x="0" y="0"/>
          <a:ext cx="0" cy="0"/>
          <a:chOff x="0" y="0"/>
          <a:chExt cx="0" cy="0"/>
        </a:xfrm>
      </p:grpSpPr>
      <p:sp>
        <p:nvSpPr>
          <p:cNvPr id="1048635"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algn="tl" blurRad="63500" dir="7500000" dist="38500" kx="100000" rotWithShape="0" sx="98500" sy="10008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36" name="Right Triangle 11"/>
          <p:cNvSpPr/>
          <p:nvPr/>
        </p:nvSpPr>
        <p:spPr>
          <a:xfrm rot="420000" flipV="1">
            <a:off x="8004134" y="5359769"/>
            <a:ext cx="155448" cy="155448"/>
          </a:xfrm>
          <a:prstGeom prst="rtTriangle"/>
          <a:solidFill>
            <a:srgbClr val="FFFFFF"/>
          </a:solidFill>
          <a:ln w="12700" cap="flat" cmpd="sng" algn="ctr">
            <a:solidFill>
              <a:srgbClr val="FFFFFF"/>
            </a:solidFill>
            <a:prstDash val="solid"/>
            <a:bevel/>
          </a:ln>
          <a:effectLst>
            <a:outerShdw algn="tl" blurRad="19685" dir="12900000" dist="6350"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37" name="Title 1"/>
          <p:cNvSpPr>
            <a:spLocks noGrp="1"/>
          </p:cNvSpPr>
          <p:nvPr>
            <p:ph type="title"/>
          </p:nvPr>
        </p:nvSpPr>
        <p:spPr>
          <a:xfrm>
            <a:off x="609600" y="1176996"/>
            <a:ext cx="2212848" cy="1582621"/>
          </a:xfrm>
        </p:spPr>
        <p:txBody>
          <a:bodyPr anchor="b" bIns="45720" lIns="45720" rIns="45720" tIns="45720" vert="horz"/>
          <a:lstStyle>
            <a:lvl1pPr algn="l">
              <a:buNone/>
              <a:defRPr b="1" sz="2000">
                <a:solidFill>
                  <a:schemeClr val="tx2"/>
                </a:solidFill>
              </a:defRPr>
            </a:lvl1pPr>
          </a:lstStyle>
          <a:p>
            <a:r>
              <a:rPr kumimoji="0" lang="en-US" smtClean="0"/>
              <a:t>Click to edit Master title style</a:t>
            </a:r>
            <a:endParaRPr kumimoji="0" lang="en-US"/>
          </a:p>
        </p:txBody>
      </p:sp>
      <p:sp>
        <p:nvSpPr>
          <p:cNvPr id="1048638" name="Text Placeholder 3"/>
          <p:cNvSpPr>
            <a:spLocks noGrp="1"/>
          </p:cNvSpPr>
          <p:nvPr>
            <p:ph type="body" sz="half" idx="2"/>
          </p:nvPr>
        </p:nvSpPr>
        <p:spPr>
          <a:xfrm>
            <a:off x="609600" y="2828785"/>
            <a:ext cx="2209800" cy="2179320"/>
          </a:xfrm>
        </p:spPr>
        <p:txBody>
          <a:bodyPr anchor="t" bIns="45720" lIns="64008" rIns="45720"/>
          <a:lstStyle>
            <a:lvl1pPr algn="l" indent="0" marL="0">
              <a:spcBef>
                <a:spcPts val="250"/>
              </a:spcBef>
              <a:buFontTx/>
              <a:buNone/>
              <a:defRPr sz="13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39" name="Date Placeholder 4"/>
          <p:cNvSpPr>
            <a:spLocks noGrp="1"/>
          </p:cNvSpPr>
          <p:nvPr>
            <p:ph type="dt" sz="half" idx="10"/>
          </p:nvPr>
        </p:nvSpPr>
        <p:spPr/>
        <p:txBody>
          <a:bodyPr/>
          <a:p>
            <a:fld id="{51BA8013-026B-4D79-A8B6-546BD7A75CA8}" type="datetimeFigureOut">
              <a:rPr lang="en-US" smtClean="0"/>
              <a:t>10/9/2023</a:t>
            </a:fld>
            <a:endParaRPr lang="en-US"/>
          </a:p>
        </p:txBody>
      </p:sp>
      <p:sp>
        <p:nvSpPr>
          <p:cNvPr id="1048640" name="Footer Placeholder 5"/>
          <p:cNvSpPr>
            <a:spLocks noGrp="1"/>
          </p:cNvSpPr>
          <p:nvPr>
            <p:ph type="ftr" sz="quarter" idx="11"/>
          </p:nvPr>
        </p:nvSpPr>
        <p:spPr/>
        <p:txBody>
          <a:bodyPr/>
          <a:p>
            <a:endParaRPr lang="en-US"/>
          </a:p>
        </p:txBody>
      </p:sp>
      <p:sp>
        <p:nvSpPr>
          <p:cNvPr id="1048641" name="Slide Number Placeholder 6"/>
          <p:cNvSpPr>
            <a:spLocks noGrp="1"/>
          </p:cNvSpPr>
          <p:nvPr>
            <p:ph type="sldNum" sz="quarter" idx="12"/>
          </p:nvPr>
        </p:nvSpPr>
        <p:spPr>
          <a:xfrm>
            <a:off x="8077200" y="6356350"/>
            <a:ext cx="609600" cy="365125"/>
          </a:xfrm>
        </p:spPr>
        <p:txBody>
          <a:bodyPr/>
          <a:p>
            <a:fld id="{5A5C1570-CD4E-442E-B2EF-4A2AC2CB0800}" type="slidenum">
              <a:rPr lang="en-US" smtClean="0"/>
              <a:t>‹#›</a:t>
            </a:fld>
            <a:endParaRPr lang="en-US"/>
          </a:p>
        </p:txBody>
      </p:sp>
      <p:sp>
        <p:nvSpPr>
          <p:cNvPr id="1048642" name="Picture Placeholder 2"/>
          <p:cNvSpPr>
            <a:spLocks noGrp="1"/>
          </p:cNvSpPr>
          <p:nvPr>
            <p:ph type="pic" idx="1"/>
          </p:nvPr>
        </p:nvSpPr>
        <p:spPr>
          <a:xfrm rot="420000">
            <a:off x="3485793" y="1199517"/>
            <a:ext cx="4617720" cy="3931920"/>
          </a:xfrm>
          <a:prstGeom prst="rect"/>
          <a:solidFill>
            <a:schemeClr val="bg2"/>
          </a:solidFill>
          <a:ln w="3000" cap="rnd">
            <a:solidFill>
              <a:srgbClr val="C0C0C0"/>
            </a:solidFill>
            <a:round/>
          </a:ln>
          <a:effectLst/>
        </p:spPr>
        <p:txBody>
          <a:bodyPr/>
          <a:lstStyle>
            <a:lvl1pPr indent="0" marL="0">
              <a:buNone/>
              <a:defRPr sz="3200"/>
            </a:lvl1pPr>
          </a:lstStyle>
          <a:p>
            <a:r>
              <a:rPr kumimoji="0" lang="en-US" smtClean="0"/>
              <a:t>Click icon to add picture</a:t>
            </a:r>
            <a:endParaRPr dirty="0" kumimoji="0" lang="en-US"/>
          </a:p>
        </p:txBody>
      </p:sp>
      <p:sp>
        <p:nvSpPr>
          <p:cNvPr id="1048643"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644"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p:spPr>
        <p:txBody>
          <a:bodyPr anchor="b" bIns="0" lIns="0" rIns="0" vert="horz">
            <a:normAutofit/>
          </a:bodyPr>
          <a:p>
            <a:r>
              <a:rPr kumimoji="0" lang="en-US" smtClean="0"/>
              <a:t>Click to edit Master title style</a:t>
            </a:r>
            <a:endParaRPr kumimoji="0" lang="en-US"/>
          </a:p>
        </p:txBody>
      </p:sp>
      <p:sp>
        <p:nvSpPr>
          <p:cNvPr id="1048579" name="Text Placeholder 29"/>
          <p:cNvSpPr>
            <a:spLocks noGrp="1"/>
          </p:cNvSpPr>
          <p:nvPr>
            <p:ph type="body" idx="1"/>
          </p:nvPr>
        </p:nvSpPr>
        <p:spPr>
          <a:xfrm>
            <a:off x="457200" y="1935480"/>
            <a:ext cx="8229600" cy="438912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0" name="Date Placeholder 9"/>
          <p:cNvSpPr>
            <a:spLocks noGrp="1"/>
          </p:cNvSpPr>
          <p:nvPr>
            <p:ph type="dt" sz="half" idx="2"/>
          </p:nvPr>
        </p:nvSpPr>
        <p:spPr>
          <a:xfrm>
            <a:off x="457200" y="6356350"/>
            <a:ext cx="21336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fld id="{51BA8013-026B-4D79-A8B6-546BD7A75CA8}" type="datetimeFigureOut">
              <a:rPr lang="en-US" smtClean="0"/>
              <a:t>10/9/2023</a:t>
            </a:fld>
            <a:endParaRPr lang="en-US"/>
          </a:p>
        </p:txBody>
      </p:sp>
      <p:sp>
        <p:nvSpPr>
          <p:cNvPr id="1048581" name="Footer Placeholder 21"/>
          <p:cNvSpPr>
            <a:spLocks noGrp="1"/>
          </p:cNvSpPr>
          <p:nvPr>
            <p:ph type="ftr" sz="quarter" idx="3"/>
          </p:nvPr>
        </p:nvSpPr>
        <p:spPr>
          <a:xfrm>
            <a:off x="2667000" y="6356350"/>
            <a:ext cx="33528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7924800" y="6356350"/>
            <a:ext cx="762000" cy="365125"/>
          </a:xfrm>
          <a:prstGeom prst="rect"/>
        </p:spPr>
        <p:txBody>
          <a:bodyPr anchor="b" bIns="0" lIns="0" rIns="0" tIns="0" vert="horz"/>
          <a:lstStyle>
            <a:lvl1pPr algn="r" eaLnBrk="1" hangingPunct="1" latinLnBrk="0">
              <a:defRPr sz="1200" kumimoji="0">
                <a:solidFill>
                  <a:schemeClr val="tx2">
                    <a:shade val="90000"/>
                  </a:schemeClr>
                </a:solidFill>
              </a:defRPr>
            </a:lvl1pPr>
          </a:lstStyle>
          <a:p>
            <a:fld id="{5A5C1570-CD4E-442E-B2EF-4A2AC2CB0800}" type="slidenum">
              <a:rPr lang="en-US" smtClean="0"/>
              <a:t>‹#›</a:t>
            </a:fld>
            <a:endParaRPr lang="en-US"/>
          </a:p>
        </p:txBody>
      </p:sp>
      <p:grpSp>
        <p:nvGrpSpPr>
          <p:cNvPr id="13"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gr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0" sz="5000" kern="1200" kumimoji="0">
          <a:ln>
            <a:noFill/>
          </a:ln>
          <a:solidFill>
            <a:schemeClr val="tx2"/>
          </a:solidFill>
          <a:effectLst/>
          <a:latin typeface="+mj-lt"/>
          <a:ea typeface="+mj-ea"/>
          <a:cs typeface="+mj-cs"/>
        </a:defRPr>
      </a:lvl1pPr>
    </p:titleStyle>
    <p:bodyStyle>
      <a:lvl1pPr algn="l" eaLnBrk="1" hangingPunct="1" indent="-274320" latinLnBrk="0" marL="274320" rtl="0">
        <a:spcBef>
          <a:spcPct val="20000"/>
        </a:spcBef>
        <a:buClr>
          <a:schemeClr val="accent3"/>
        </a:buClr>
        <a:buSzPct val="95000"/>
        <a:buFont typeface="Wingdings 2"/>
        <a:buChar char=""/>
        <a:defRPr sz="2600" kern="1200" kumimoji="0">
          <a:solidFill>
            <a:schemeClr val="tx1"/>
          </a:solidFill>
          <a:latin typeface="+mn-lt"/>
          <a:ea typeface="+mn-ea"/>
          <a:cs typeface="+mn-cs"/>
        </a:defRPr>
      </a:lvl1pPr>
      <a:lvl2pPr algn="l" eaLnBrk="1" hangingPunct="1" indent="-246888" latinLnBrk="0" marL="640080" rtl="0">
        <a:spcBef>
          <a:spcPct val="20000"/>
        </a:spcBef>
        <a:buClr>
          <a:schemeClr val="accent1"/>
        </a:buClr>
        <a:buSzPct val="85000"/>
        <a:buFont typeface="Wingdings 2"/>
        <a:buChar char=""/>
        <a:defRPr sz="2400" kern="1200" kumimoji="0">
          <a:solidFill>
            <a:schemeClr val="tx1"/>
          </a:solidFill>
          <a:latin typeface="+mn-lt"/>
          <a:ea typeface="+mn-ea"/>
          <a:cs typeface="+mn-cs"/>
        </a:defRPr>
      </a:lvl2pPr>
      <a:lvl3pPr algn="l" eaLnBrk="1" hangingPunct="1" indent="-246888" latinLnBrk="0" marL="914400" rtl="0">
        <a:spcBef>
          <a:spcPct val="20000"/>
        </a:spcBef>
        <a:buClr>
          <a:schemeClr val="accent2"/>
        </a:buClr>
        <a:buSzPct val="70000"/>
        <a:buFont typeface="Wingdings 2"/>
        <a:buChar char=""/>
        <a:defRPr sz="2100" kern="1200" kumimoji="0">
          <a:solidFill>
            <a:schemeClr val="tx1"/>
          </a:solidFill>
          <a:latin typeface="+mn-lt"/>
          <a:ea typeface="+mn-ea"/>
          <a:cs typeface="+mn-cs"/>
        </a:defRPr>
      </a:lvl3pPr>
      <a:lvl4pPr algn="l" eaLnBrk="1" hangingPunct="1" indent="-210312" latinLnBrk="0" marL="1188720" rtl="0">
        <a:spcBef>
          <a:spcPct val="20000"/>
        </a:spcBef>
        <a:buClr>
          <a:schemeClr val="accent3"/>
        </a:buClr>
        <a:buSzPct val="65000"/>
        <a:buFont typeface="Wingdings 2"/>
        <a:buChar char=""/>
        <a:defRPr sz="2000" kern="1200" kumimoji="0">
          <a:solidFill>
            <a:schemeClr val="tx1"/>
          </a:solidFill>
          <a:latin typeface="+mn-lt"/>
          <a:ea typeface="+mn-ea"/>
          <a:cs typeface="+mn-cs"/>
        </a:defRPr>
      </a:lvl4pPr>
      <a:lvl5pPr algn="l" eaLnBrk="1" hangingPunct="1" indent="-210312" latinLnBrk="0" marL="1463040" rtl="0">
        <a:spcBef>
          <a:spcPct val="20000"/>
        </a:spcBef>
        <a:buClr>
          <a:schemeClr val="accent4"/>
        </a:buClr>
        <a:buSzPct val="65000"/>
        <a:buFont typeface="Wingdings 2"/>
        <a:buChar char=""/>
        <a:defRPr sz="2000" kern="1200" kumimoji="0">
          <a:solidFill>
            <a:schemeClr val="tx1"/>
          </a:solidFill>
          <a:latin typeface="+mn-lt"/>
          <a:ea typeface="+mn-ea"/>
          <a:cs typeface="+mn-cs"/>
        </a:defRPr>
      </a:lvl5pPr>
      <a:lvl6pPr algn="l" eaLnBrk="1" hangingPunct="1" indent="-210312" latinLnBrk="0" marL="1737360" rtl="0">
        <a:spcBef>
          <a:spcPct val="20000"/>
        </a:spcBef>
        <a:buClr>
          <a:schemeClr val="accent5"/>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2194560" rtl="0">
        <a:spcBef>
          <a:spcPct val="20000"/>
        </a:spcBef>
        <a:buClr>
          <a:schemeClr val="tx2"/>
        </a:buClr>
        <a:buChar char="•"/>
        <a:defRPr sz="1600" kern="1200" kumimoji="0">
          <a:solidFill>
            <a:schemeClr val="tx1"/>
          </a:solidFill>
          <a:latin typeface="+mn-lt"/>
          <a:ea typeface="+mn-ea"/>
          <a:cs typeface="+mn-cs"/>
        </a:defRPr>
      </a:lvl8pPr>
      <a:lvl9pPr algn="l" eaLnBrk="1" hangingPunct="1" indent="-182880" latinLnBrk="0" marL="2468880" rtl="0">
        <a:spcBef>
          <a:spcPct val="20000"/>
        </a:spcBef>
        <a:buClr>
          <a:schemeClr val="tx2"/>
        </a:buClr>
        <a:buFontTx/>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0" name="Title 1"/>
          <p:cNvSpPr>
            <a:spLocks noGrp="1"/>
          </p:cNvSpPr>
          <p:nvPr>
            <p:ph type="ctrTitle"/>
          </p:nvPr>
        </p:nvSpPr>
        <p:spPr/>
        <p:txBody>
          <a:bodyPr>
            <a:normAutofit fontScale="90000"/>
          </a:bodyPr>
          <a:p>
            <a:r>
              <a:rPr dirty="0" lang="en-US" smtClean="0"/>
              <a:t/>
            </a:r>
            <a:br>
              <a:rPr dirty="0" lang="en-US" smtClean="0"/>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r>
              <a:rPr dirty="0" lang="en-US" smtClean="0"/>
              <a:t/>
            </a:r>
            <a:br>
              <a:rPr dirty="0" lang="en-US" smtClean="0"/>
            </a:br>
            <a:r>
              <a:rPr dirty="0" lang="en-US"/>
              <a:t/>
            </a:r>
            <a:br>
              <a:rPr dirty="0" lang="en-US"/>
            </a:br>
            <a:endParaRPr dirty="0" lang="en-US"/>
          </a:p>
        </p:txBody>
      </p:sp>
      <p:sp>
        <p:nvSpPr>
          <p:cNvPr id="1048591" name="TextBox 3"/>
          <p:cNvSpPr txBox="1"/>
          <p:nvPr/>
        </p:nvSpPr>
        <p:spPr>
          <a:xfrm>
            <a:off x="1357290" y="1928802"/>
            <a:ext cx="6357982" cy="497840"/>
          </a:xfrm>
          <a:prstGeom prst="rect"/>
          <a:noFill/>
        </p:spPr>
        <p:txBody>
          <a:bodyPr rtlCol="0" wrap="square">
            <a:spAutoFit/>
          </a:bodyPr>
          <a:p>
            <a:r>
              <a:rPr dirty="0" sz="3200" lang="en-US" smtClean="0">
                <a:latin typeface="Times New Roman" pitchFamily="18" charset="0"/>
                <a:cs typeface="Times New Roman" pitchFamily="18" charset="0"/>
              </a:rPr>
              <a:t>AI Based Diabetes Prediction System</a:t>
            </a:r>
            <a:endParaRPr dirty="0" sz="3200" lang="en-US">
              <a:latin typeface="Times New Roman" pitchFamily="18" charset="0"/>
              <a:cs typeface="Times New Roman" pitchFamily="18" charset="0"/>
            </a:endParaRPr>
          </a:p>
        </p:txBody>
      </p:sp>
      <p:sp>
        <p:nvSpPr>
          <p:cNvPr id="1048592" name="TextBox 4"/>
          <p:cNvSpPr txBox="1"/>
          <p:nvPr/>
        </p:nvSpPr>
        <p:spPr>
          <a:xfrm>
            <a:off x="2643174" y="2643182"/>
            <a:ext cx="3429024" cy="447040"/>
          </a:xfrm>
          <a:prstGeom prst="rect"/>
          <a:noFill/>
        </p:spPr>
        <p:txBody>
          <a:bodyPr rtlCol="0" wrap="square">
            <a:spAutoFit/>
          </a:bodyPr>
          <a:p>
            <a:pPr algn="ctr"/>
            <a:r>
              <a:rPr dirty="0" sz="2800" lang="en-US" smtClean="0"/>
              <a:t>Innovation</a:t>
            </a:r>
            <a:endParaRPr dirty="0" sz="2800" lang="en-US"/>
          </a:p>
        </p:txBody>
      </p:sp>
      <p:sp>
        <p:nvSpPr>
          <p:cNvPr id="1048593" name="TextBox 5"/>
          <p:cNvSpPr txBox="1"/>
          <p:nvPr/>
        </p:nvSpPr>
        <p:spPr>
          <a:xfrm>
            <a:off x="4357686" y="4714884"/>
            <a:ext cx="3714776" cy="548639"/>
          </a:xfrm>
          <a:prstGeom prst="rect"/>
          <a:noFill/>
        </p:spPr>
        <p:txBody>
          <a:bodyPr rtlCol="0" wrap="square">
            <a:spAutoFit/>
          </a:bodyPr>
          <a:p>
            <a:r>
              <a:rPr altLang="en-US" dirty="0" lang="en-US" smtClean="0">
                <a:latin typeface="Times New Roman" pitchFamily="18" charset="0"/>
                <a:cs typeface="Times New Roman" pitchFamily="18" charset="0"/>
              </a:rPr>
              <a:t>A</a:t>
            </a:r>
            <a:r>
              <a:rPr altLang="en-US" dirty="0" lang="en-US" smtClean="0">
                <a:latin typeface="Times New Roman" pitchFamily="18" charset="0"/>
                <a:cs typeface="Times New Roman" pitchFamily="18" charset="0"/>
              </a:rPr>
              <a:t>r</a:t>
            </a:r>
            <a:r>
              <a:rPr altLang="en-US" dirty="0" lang="en-US" smtClean="0">
                <a:latin typeface="Times New Roman" pitchFamily="18" charset="0"/>
                <a:cs typeface="Times New Roman" pitchFamily="18" charset="0"/>
              </a:rPr>
              <a:t>a</a:t>
            </a:r>
            <a:r>
              <a:rPr altLang="en-US" dirty="0" lang="en-US" smtClean="0">
                <a:latin typeface="Times New Roman" pitchFamily="18" charset="0"/>
                <a:cs typeface="Times New Roman" pitchFamily="18" charset="0"/>
              </a:rPr>
              <a:t>s</a:t>
            </a:r>
            <a:r>
              <a:rPr altLang="en-US" dirty="0" lang="en-US" smtClean="0">
                <a:latin typeface="Times New Roman" pitchFamily="18" charset="0"/>
                <a:cs typeface="Times New Roman" pitchFamily="18" charset="0"/>
              </a:rPr>
              <a:t>u</a:t>
            </a:r>
            <a:r>
              <a:rPr altLang="en-US" dirty="0" lang="en-US" smtClean="0">
                <a:latin typeface="Times New Roman" pitchFamily="18" charset="0"/>
                <a:cs typeface="Times New Roman" pitchFamily="18" charset="0"/>
              </a:rPr>
              <a:t>m</a:t>
            </a:r>
            <a:r>
              <a:rPr altLang="en-US" dirty="0" lang="en-US" smtClean="0">
                <a:latin typeface="Times New Roman" pitchFamily="18" charset="0"/>
                <a:cs typeface="Times New Roman" pitchFamily="18" charset="0"/>
              </a:rPr>
              <a:t>a</a:t>
            </a:r>
            <a:r>
              <a:rPr altLang="en-US" dirty="0" lang="en-US" smtClean="0">
                <a:latin typeface="Times New Roman" pitchFamily="18" charset="0"/>
                <a:cs typeface="Times New Roman" pitchFamily="18" charset="0"/>
              </a:rPr>
              <a:t>n</a:t>
            </a:r>
            <a:r>
              <a:rPr altLang="en-US" dirty="0" lang="en-US" smtClean="0">
                <a:latin typeface="Times New Roman" pitchFamily="18" charset="0"/>
                <a:cs typeface="Times New Roman" pitchFamily="18" charset="0"/>
              </a:rPr>
              <a:t>i</a:t>
            </a:r>
            <a:r>
              <a:rPr altLang="en-US" dirty="0" lang="en-US" smtClean="0">
                <a:latin typeface="Times New Roman" pitchFamily="18" charset="0"/>
                <a:cs typeface="Times New Roman" pitchFamily="18" charset="0"/>
              </a:rPr>
              <a:t> </a:t>
            </a:r>
            <a:r>
              <a:rPr altLang="en-US" dirty="0" lang="en-US" smtClean="0">
                <a:latin typeface="Times New Roman" pitchFamily="18" charset="0"/>
                <a:cs typeface="Times New Roman" pitchFamily="18" charset="0"/>
              </a:rPr>
              <a:t>R</a:t>
            </a:r>
            <a:endParaRPr altLang="en-US" lang="zh-CN"/>
          </a:p>
          <a:p>
            <a:r>
              <a:rPr altLang="en-US" dirty="0" lang="en-US" smtClean="0">
                <a:latin typeface="Times New Roman" pitchFamily="18" charset="0"/>
                <a:cs typeface="Times New Roman" pitchFamily="18" charset="0"/>
              </a:rPr>
              <a:t>a</a:t>
            </a:r>
            <a:r>
              <a:rPr altLang="en-US" dirty="0" lang="en-US" smtClean="0">
                <a:latin typeface="Times New Roman" pitchFamily="18" charset="0"/>
                <a:cs typeface="Times New Roman" pitchFamily="18" charset="0"/>
              </a:rPr>
              <a:t>u</a:t>
            </a:r>
            <a:r>
              <a:rPr altLang="en-US" dirty="0" lang="en-US" smtClean="0">
                <a:latin typeface="Times New Roman" pitchFamily="18" charset="0"/>
                <a:cs typeface="Times New Roman" pitchFamily="18" charset="0"/>
              </a:rPr>
              <a:t>3</a:t>
            </a:r>
            <a:r>
              <a:rPr altLang="en-US" dirty="0" lang="en-US" smtClean="0">
                <a:latin typeface="Times New Roman" pitchFamily="18" charset="0"/>
                <a:cs typeface="Times New Roman" pitchFamily="18" charset="0"/>
              </a:rPr>
              <a:t>1</a:t>
            </a:r>
            <a:r>
              <a:rPr altLang="en-US" dirty="0" lang="en-US" smtClean="0">
                <a:latin typeface="Times New Roman" pitchFamily="18" charset="0"/>
                <a:cs typeface="Times New Roman" pitchFamily="18" charset="0"/>
              </a:rPr>
              <a:t>2</a:t>
            </a:r>
            <a:r>
              <a:rPr altLang="en-US" dirty="0" lang="en-US" smtClean="0">
                <a:latin typeface="Times New Roman" pitchFamily="18" charset="0"/>
                <a:cs typeface="Times New Roman" pitchFamily="18" charset="0"/>
              </a:rPr>
              <a:t>6</a:t>
            </a:r>
            <a:r>
              <a:rPr altLang="en-US" dirty="0" lang="en-US" smtClean="0">
                <a:latin typeface="Times New Roman" pitchFamily="18" charset="0"/>
                <a:cs typeface="Times New Roman" pitchFamily="18" charset="0"/>
              </a:rPr>
              <a:t>2</a:t>
            </a:r>
            <a:r>
              <a:rPr altLang="en-US" dirty="0" lang="en-US" smtClean="0">
                <a:latin typeface="Times New Roman" pitchFamily="18" charset="0"/>
                <a:cs typeface="Times New Roman" pitchFamily="18" charset="0"/>
              </a:rPr>
              <a:t>1</a:t>
            </a:r>
            <a:r>
              <a:rPr altLang="en-US" dirty="0" lang="en-US" smtClean="0">
                <a:latin typeface="Times New Roman" pitchFamily="18" charset="0"/>
                <a:cs typeface="Times New Roman" pitchFamily="18" charset="0"/>
              </a:rPr>
              <a:t>2</a:t>
            </a:r>
            <a:r>
              <a:rPr altLang="en-US" dirty="0" lang="en-US" smtClean="0">
                <a:latin typeface="Times New Roman" pitchFamily="18" charset="0"/>
                <a:cs typeface="Times New Roman" pitchFamily="18" charset="0"/>
              </a:rPr>
              <a:t>0</a:t>
            </a:r>
            <a:r>
              <a:rPr altLang="en-US" dirty="0" lang="en-US" smtClean="0">
                <a:latin typeface="Times New Roman" pitchFamily="18" charset="0"/>
                <a:cs typeface="Times New Roman" pitchFamily="18" charset="0"/>
              </a:rPr>
              <a:t>5</a:t>
            </a:r>
            <a:r>
              <a:rPr altLang="en-US" dirty="0" lang="en-US" smtClean="0">
                <a:latin typeface="Times New Roman" pitchFamily="18" charset="0"/>
                <a:cs typeface="Times New Roman" pitchFamily="18" charset="0"/>
              </a:rPr>
              <a:t>0</a:t>
            </a:r>
            <a:r>
              <a:rPr altLang="en-US" dirty="0" lang="en-US" smtClean="0">
                <a:latin typeface="Times New Roman" pitchFamily="18" charset="0"/>
                <a:cs typeface="Times New Roman" pitchFamily="18" charset="0"/>
              </a:rPr>
              <a:t>0</a:t>
            </a:r>
            <a:r>
              <a:rPr altLang="en-US" dirty="0" lang="en-US" smtClean="0">
                <a:latin typeface="Times New Roman" pitchFamily="18" charset="0"/>
                <a:cs typeface="Times New Roman" pitchFamily="18" charset="0"/>
              </a:rPr>
              <a:t>5</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1" name="Title 1"/>
          <p:cNvSpPr>
            <a:spLocks noGrp="1"/>
          </p:cNvSpPr>
          <p:nvPr>
            <p:ph type="title"/>
          </p:nvPr>
        </p:nvSpPr>
        <p:spPr/>
        <p:txBody>
          <a:bodyPr/>
          <a:p>
            <a:r>
              <a:rPr dirty="0" lang="en-US" smtClean="0"/>
              <a:t>References </a:t>
            </a:r>
            <a:endParaRPr dirty="0" lang="en-US"/>
          </a:p>
        </p:txBody>
      </p:sp>
      <p:sp>
        <p:nvSpPr>
          <p:cNvPr id="1048622" name="Content Placeholder 2"/>
          <p:cNvSpPr>
            <a:spLocks noGrp="1"/>
          </p:cNvSpPr>
          <p:nvPr>
            <p:ph idx="1"/>
          </p:nvPr>
        </p:nvSpPr>
        <p:spPr/>
        <p:txBody>
          <a:bodyPr/>
          <a:p>
            <a:r>
              <a:rPr dirty="0" lang="en-US" smtClean="0"/>
              <a:t>Machine Learning Based Diabetes Classification and Prediction for Healthcare Applications (hindawi.com</a:t>
            </a:r>
            <a:r>
              <a:rPr dirty="0" lang="en-US" smtClean="0"/>
              <a:t>)</a:t>
            </a:r>
          </a:p>
          <a:p>
            <a:r>
              <a:rPr dirty="0" lang="en-US" smtClean="0"/>
              <a:t>(PDF) DIABETES PREDICTION USING MACHINE LEARNING ALGORITHMS (researchgate.net</a:t>
            </a:r>
            <a:r>
              <a:rPr dirty="0" lang="en-US" smtClean="0"/>
              <a:t>)</a:t>
            </a:r>
          </a:p>
          <a:p>
            <a:r>
              <a:rPr dirty="0" lang="en-US" smtClean="0"/>
              <a:t>Diabetes prediction using machine learning and explainable AI techniques - PMC (nih.gov)</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3" name="Title 1"/>
          <p:cNvSpPr>
            <a:spLocks noGrp="1"/>
          </p:cNvSpPr>
          <p:nvPr>
            <p:ph type="title"/>
          </p:nvPr>
        </p:nvSpPr>
        <p:spPr/>
        <p:txBody>
          <a:bodyPr/>
          <a:p>
            <a:pPr algn="ctr"/>
            <a:r>
              <a:rPr dirty="0" lang="en-US" smtClean="0">
                <a:latin typeface="Times New Roman" pitchFamily="18" charset="0"/>
                <a:cs typeface="Times New Roman" pitchFamily="18" charset="0"/>
              </a:rPr>
              <a:t>Conclusion</a:t>
            </a:r>
            <a:endParaRPr dirty="0" lang="en-US">
              <a:latin typeface="Times New Roman" pitchFamily="18" charset="0"/>
              <a:cs typeface="Times New Roman" pitchFamily="18" charset="0"/>
            </a:endParaRPr>
          </a:p>
        </p:txBody>
      </p:sp>
      <p:sp>
        <p:nvSpPr>
          <p:cNvPr id="1048624" name="Content Placeholder 2"/>
          <p:cNvSpPr>
            <a:spLocks noGrp="1"/>
          </p:cNvSpPr>
          <p:nvPr>
            <p:ph idx="1"/>
          </p:nvPr>
        </p:nvSpPr>
        <p:spPr/>
        <p:txBody>
          <a:bodyPr/>
          <a:p>
            <a:pPr>
              <a:buNone/>
            </a:pPr>
            <a:r>
              <a:rPr dirty="0" lang="en-US" smtClean="0">
                <a:latin typeface="Times New Roman" pitchFamily="18" charset="0"/>
                <a:cs typeface="Times New Roman" pitchFamily="18" charset="0"/>
              </a:rPr>
              <a:t>    In </a:t>
            </a:r>
            <a:r>
              <a:rPr dirty="0" lang="en-US" smtClean="0">
                <a:latin typeface="Times New Roman" pitchFamily="18" charset="0"/>
                <a:cs typeface="Times New Roman" pitchFamily="18" charset="0"/>
              </a:rPr>
              <a:t>conclusion, an AI-based diabetes prediction system aims to proactively identify individuals at risk of diabetes, provide personalized recommendations, and contribute to early intervention and prevention efforts, ultimately improving healthcare outcomes and reducing associated costs.</a:t>
            </a:r>
            <a:endParaRPr dirty="0" lang="en-US">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5" name="Title 1"/>
          <p:cNvSpPr>
            <a:spLocks noGrp="1"/>
          </p:cNvSpPr>
          <p:nvPr>
            <p:ph type="title"/>
          </p:nvPr>
        </p:nvSpPr>
        <p:spPr>
          <a:xfrm>
            <a:off x="214282" y="2571744"/>
            <a:ext cx="8229600" cy="1143000"/>
          </a:xfrm>
        </p:spPr>
        <p:txBody>
          <a:bodyPr/>
          <a:p>
            <a:pPr algn="ctr"/>
            <a:r>
              <a:rPr dirty="0" lang="en-US" smtClean="0">
                <a:latin typeface="Times New Roman" pitchFamily="18" charset="0"/>
                <a:cs typeface="Times New Roman" pitchFamily="18" charset="0"/>
              </a:rPr>
              <a:t>Thank You</a:t>
            </a:r>
            <a:endParaRPr dirty="0" lang="en-US">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1"/>
          <p:cNvSpPr>
            <a:spLocks noGrp="1"/>
          </p:cNvSpPr>
          <p:nvPr>
            <p:ph type="title"/>
          </p:nvPr>
        </p:nvSpPr>
        <p:spPr/>
        <p:txBody>
          <a:bodyPr/>
          <a:p>
            <a:pPr algn="ctr"/>
            <a:r>
              <a:rPr dirty="0" lang="en-US" smtClean="0">
                <a:latin typeface="Times New Roman" pitchFamily="18" charset="0"/>
                <a:cs typeface="Times New Roman" pitchFamily="18" charset="0"/>
              </a:rPr>
              <a:t>Abstract</a:t>
            </a:r>
            <a:endParaRPr dirty="0" lang="en-US">
              <a:latin typeface="Times New Roman" pitchFamily="18" charset="0"/>
              <a:cs typeface="Times New Roman" pitchFamily="18" charset="0"/>
            </a:endParaRPr>
          </a:p>
        </p:txBody>
      </p:sp>
      <p:sp>
        <p:nvSpPr>
          <p:cNvPr id="1048600" name="Content Placeholder 2"/>
          <p:cNvSpPr>
            <a:spLocks noGrp="1"/>
          </p:cNvSpPr>
          <p:nvPr>
            <p:ph idx="1"/>
          </p:nvPr>
        </p:nvSpPr>
        <p:spPr/>
        <p:txBody>
          <a:bodyPr/>
          <a:p>
            <a:pPr>
              <a:buNone/>
            </a:pPr>
            <a:r>
              <a:rPr dirty="0" lang="en-US" smtClean="0">
                <a:latin typeface="Times New Roman" pitchFamily="18" charset="0"/>
                <a:cs typeface="Times New Roman" pitchFamily="18" charset="0"/>
              </a:rPr>
              <a:t>    An </a:t>
            </a:r>
            <a:r>
              <a:rPr dirty="0" lang="en-US" smtClean="0">
                <a:latin typeface="Times New Roman" pitchFamily="18" charset="0"/>
                <a:cs typeface="Times New Roman" pitchFamily="18" charset="0"/>
              </a:rPr>
              <a:t>AI-based diabetes prediction system is designed to assess an individual's risk of developing diabetes using machine learning techniques and relevant health data. The system involves data collection, preprocessing, model selection, training, and deployment to provide early diagnosis and preventive care. Collaboration with healthcare experts and continuous monitoring ensure its accuracy and usability in clinical settings.</a:t>
            </a:r>
            <a:endParaRPr dirty="0" lang="en-US">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1"/>
          <p:cNvSpPr>
            <a:spLocks noGrp="1"/>
          </p:cNvSpPr>
          <p:nvPr>
            <p:ph type="title"/>
          </p:nvPr>
        </p:nvSpPr>
        <p:spPr/>
        <p:txBody>
          <a:bodyPr/>
          <a:p>
            <a:pPr algn="ctr"/>
            <a:r>
              <a:rPr dirty="0" lang="en-US" smtClean="0"/>
              <a:t> Case Diagram</a:t>
            </a:r>
            <a:endParaRPr dirty="0" lang="en-US"/>
          </a:p>
        </p:txBody>
      </p:sp>
      <p:pic>
        <p:nvPicPr>
          <p:cNvPr id="2097152" name="Content Placeholder 3" descr="Use-case-diagram-of-Diabetes-EMonitoring-System.png"/>
          <p:cNvPicPr>
            <a:picLocks noChangeAspect="1" noGrp="1"/>
          </p:cNvPicPr>
          <p:nvPr>
            <p:ph idx="1"/>
          </p:nvPr>
        </p:nvPicPr>
        <p:blipFill>
          <a:blip xmlns:r="http://schemas.openxmlformats.org/officeDocument/2006/relationships" r:embed="rId1"/>
          <a:stretch>
            <a:fillRect/>
          </a:stretch>
        </p:blipFill>
        <p:spPr>
          <a:xfrm>
            <a:off x="1714480" y="1935163"/>
            <a:ext cx="6000792" cy="4389437"/>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title"/>
          </p:nvPr>
        </p:nvSpPr>
        <p:spPr/>
        <p:txBody>
          <a:bodyPr/>
          <a:p>
            <a:pPr algn="ctr"/>
            <a:r>
              <a:rPr dirty="0" lang="en-US" smtClean="0"/>
              <a:t>Flow chart </a:t>
            </a:r>
            <a:endParaRPr dirty="0" lang="en-US"/>
          </a:p>
        </p:txBody>
      </p:sp>
      <p:pic>
        <p:nvPicPr>
          <p:cNvPr id="2097153" name="Content Placeholder 3" descr="htl212039-gra-0001-m.jpg"/>
          <p:cNvPicPr>
            <a:picLocks noChangeAspect="1" noGrp="1"/>
          </p:cNvPicPr>
          <p:nvPr>
            <p:ph idx="1"/>
          </p:nvPr>
        </p:nvPicPr>
        <p:blipFill>
          <a:blip xmlns:r="http://schemas.openxmlformats.org/officeDocument/2006/relationships" r:embed="rId1"/>
          <a:stretch>
            <a:fillRect/>
          </a:stretch>
        </p:blipFill>
        <p:spPr>
          <a:xfrm>
            <a:off x="1285852" y="2214555"/>
            <a:ext cx="7000924" cy="4143404"/>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3" name="Title 1"/>
          <p:cNvSpPr>
            <a:spLocks noGrp="1"/>
          </p:cNvSpPr>
          <p:nvPr>
            <p:ph type="title"/>
          </p:nvPr>
        </p:nvSpPr>
        <p:spPr/>
        <p:txBody>
          <a:bodyPr/>
          <a:p>
            <a:pPr algn="ctr"/>
            <a:r>
              <a:rPr dirty="0" lang="en-US" smtClean="0">
                <a:latin typeface="Times New Roman" pitchFamily="18" charset="0"/>
                <a:cs typeface="Times New Roman" pitchFamily="18" charset="0"/>
              </a:rPr>
              <a:t>Requirement Analysis</a:t>
            </a:r>
            <a:endParaRPr dirty="0" lang="en-US">
              <a:latin typeface="Times New Roman" pitchFamily="18" charset="0"/>
              <a:cs typeface="Times New Roman" pitchFamily="18" charset="0"/>
            </a:endParaRPr>
          </a:p>
        </p:txBody>
      </p:sp>
      <p:sp>
        <p:nvSpPr>
          <p:cNvPr id="1048604" name="Content Placeholder 2"/>
          <p:cNvSpPr>
            <a:spLocks noGrp="1"/>
          </p:cNvSpPr>
          <p:nvPr>
            <p:ph idx="1"/>
          </p:nvPr>
        </p:nvSpPr>
        <p:spPr/>
        <p:txBody>
          <a:bodyPr/>
          <a:p>
            <a:pPr>
              <a:buNone/>
            </a:pPr>
            <a:r>
              <a:rPr dirty="0" lang="en-US" smtClean="0">
                <a:latin typeface="Times New Roman" pitchFamily="18" charset="0"/>
                <a:cs typeface="Times New Roman" pitchFamily="18" charset="0"/>
              </a:rPr>
              <a:t>    Requirement </a:t>
            </a:r>
            <a:r>
              <a:rPr dirty="0" lang="en-US" smtClean="0">
                <a:latin typeface="Times New Roman" pitchFamily="18" charset="0"/>
                <a:cs typeface="Times New Roman" pitchFamily="18" charset="0"/>
              </a:rPr>
              <a:t>analysis is the process of identifying, documenting, and understanding the needs and constraints of a project or system to define what it must accomplish. It involves gathering, prioritizing, and documenting functional and non-functional requirements to guide the project's development or solution's design. This phase is crucial for successful project planning and implementation</a:t>
            </a:r>
            <a:r>
              <a:rPr dirty="0" lang="en-US" smtClean="0"/>
              <a:t>.</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5" name="Title 1"/>
          <p:cNvSpPr>
            <a:spLocks noGrp="1"/>
          </p:cNvSpPr>
          <p:nvPr>
            <p:ph type="title"/>
          </p:nvPr>
        </p:nvSpPr>
        <p:spPr/>
        <p:txBody>
          <a:bodyPr/>
          <a:p>
            <a:pPr algn="ctr"/>
            <a:r>
              <a:rPr dirty="0" lang="en-US" smtClean="0">
                <a:latin typeface="Times New Roman" pitchFamily="18" charset="0"/>
                <a:cs typeface="Times New Roman" pitchFamily="18" charset="0"/>
              </a:rPr>
              <a:t>Tools</a:t>
            </a:r>
            <a:endParaRPr dirty="0" lang="en-US">
              <a:latin typeface="Times New Roman" pitchFamily="18" charset="0"/>
              <a:cs typeface="Times New Roman" pitchFamily="18" charset="0"/>
            </a:endParaRPr>
          </a:p>
        </p:txBody>
      </p:sp>
      <p:pic>
        <p:nvPicPr>
          <p:cNvPr id="2097154" name="Content Placeholder 3" descr="fpubh-10-914106-g001.jpg"/>
          <p:cNvPicPr>
            <a:picLocks noChangeAspect="1" noGrp="1"/>
          </p:cNvPicPr>
          <p:nvPr>
            <p:ph idx="1"/>
          </p:nvPr>
        </p:nvPicPr>
        <p:blipFill>
          <a:blip xmlns:r="http://schemas.openxmlformats.org/officeDocument/2006/relationships" r:embed="rId1"/>
          <a:stretch>
            <a:fillRect/>
          </a:stretch>
        </p:blipFill>
        <p:spPr>
          <a:xfrm>
            <a:off x="1184346" y="1935163"/>
            <a:ext cx="6775308" cy="4389437"/>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6" name="Title 1"/>
          <p:cNvSpPr>
            <a:spLocks noGrp="1"/>
          </p:cNvSpPr>
          <p:nvPr>
            <p:ph type="title"/>
          </p:nvPr>
        </p:nvSpPr>
        <p:spPr>
          <a:xfrm>
            <a:off x="428596" y="714356"/>
            <a:ext cx="8229600" cy="1143000"/>
          </a:xfrm>
        </p:spPr>
        <p:txBody>
          <a:bodyPr/>
          <a:p>
            <a:pPr algn="ctr"/>
            <a:r>
              <a:rPr dirty="0" lang="en-US" smtClean="0">
                <a:latin typeface="Times New Roman" pitchFamily="18" charset="0"/>
                <a:cs typeface="Times New Roman" pitchFamily="18" charset="0"/>
              </a:rPr>
              <a:t>Goal</a:t>
            </a:r>
            <a:endParaRPr dirty="0" lang="en-US">
              <a:latin typeface="Times New Roman" pitchFamily="18" charset="0"/>
              <a:cs typeface="Times New Roman" pitchFamily="18" charset="0"/>
            </a:endParaRPr>
          </a:p>
        </p:txBody>
      </p:sp>
      <p:sp>
        <p:nvSpPr>
          <p:cNvPr id="1048607" name="Rectangle 3"/>
          <p:cNvSpPr/>
          <p:nvPr/>
        </p:nvSpPr>
        <p:spPr>
          <a:xfrm>
            <a:off x="3286116" y="3214686"/>
            <a:ext cx="2214578" cy="1357322"/>
          </a:xfrm>
          <a:prstGeom prst="rect"/>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8" name="TextBox 4"/>
          <p:cNvSpPr txBox="1"/>
          <p:nvPr/>
        </p:nvSpPr>
        <p:spPr>
          <a:xfrm>
            <a:off x="3428992" y="3429000"/>
            <a:ext cx="1857388" cy="923330"/>
          </a:xfrm>
          <a:prstGeom prst="rect"/>
          <a:noFill/>
        </p:spPr>
        <p:txBody>
          <a:bodyPr rtlCol="0" wrap="square">
            <a:spAutoFit/>
          </a:bodyPr>
          <a:p>
            <a:pPr algn="ctr"/>
            <a:r>
              <a:rPr dirty="0" lang="en-US" smtClean="0"/>
              <a:t>AI Based Diabetes prediction system</a:t>
            </a:r>
            <a:endParaRPr dirty="0" lang="en-US"/>
          </a:p>
        </p:txBody>
      </p:sp>
      <p:cxnSp>
        <p:nvCxnSpPr>
          <p:cNvPr id="3145728" name="Straight Connector 6"/>
          <p:cNvCxnSpPr>
            <a:cxnSpLocks/>
          </p:cNvCxnSpPr>
          <p:nvPr/>
        </p:nvCxnSpPr>
        <p:spPr>
          <a:xfrm flipV="1">
            <a:off x="5500694" y="2643182"/>
            <a:ext cx="642942" cy="571504"/>
          </a:xfrm>
          <a:prstGeom prst="line"/>
        </p:spPr>
        <p:style>
          <a:lnRef idx="1">
            <a:schemeClr val="dk1"/>
          </a:lnRef>
          <a:fillRef idx="0">
            <a:schemeClr val="dk1"/>
          </a:fillRef>
          <a:effectRef idx="0">
            <a:schemeClr val="dk1"/>
          </a:effectRef>
          <a:fontRef idx="minor">
            <a:schemeClr val="tx1"/>
          </a:fontRef>
        </p:style>
      </p:cxnSp>
      <p:sp>
        <p:nvSpPr>
          <p:cNvPr id="1048609" name="Oval Callout 7"/>
          <p:cNvSpPr/>
          <p:nvPr/>
        </p:nvSpPr>
        <p:spPr>
          <a:xfrm>
            <a:off x="6072198" y="1928802"/>
            <a:ext cx="2500330" cy="1143008"/>
          </a:xfrm>
          <a:prstGeom prst="wedgeEllipseCallou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729" name="Straight Connector 9"/>
          <p:cNvCxnSpPr>
            <a:cxnSpLocks/>
          </p:cNvCxnSpPr>
          <p:nvPr/>
        </p:nvCxnSpPr>
        <p:spPr>
          <a:xfrm rot="16200000" flipH="1">
            <a:off x="5393537" y="4607727"/>
            <a:ext cx="785818" cy="571504"/>
          </a:xfrm>
          <a:prstGeom prst="line"/>
        </p:spPr>
        <p:style>
          <a:lnRef idx="1">
            <a:schemeClr val="dk1"/>
          </a:lnRef>
          <a:fillRef idx="0">
            <a:schemeClr val="dk1"/>
          </a:fillRef>
          <a:effectRef idx="0">
            <a:schemeClr val="dk1"/>
          </a:effectRef>
          <a:fontRef idx="minor">
            <a:schemeClr val="tx1"/>
          </a:fontRef>
        </p:style>
      </p:cxnSp>
      <p:sp>
        <p:nvSpPr>
          <p:cNvPr id="1048610" name="Oval Callout 10"/>
          <p:cNvSpPr/>
          <p:nvPr/>
        </p:nvSpPr>
        <p:spPr>
          <a:xfrm>
            <a:off x="6072198" y="4857760"/>
            <a:ext cx="2428892" cy="1214446"/>
          </a:xfrm>
          <a:prstGeom prst="wedgeEllipseCallou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730" name="Straight Connector 14"/>
          <p:cNvCxnSpPr>
            <a:cxnSpLocks/>
          </p:cNvCxnSpPr>
          <p:nvPr/>
        </p:nvCxnSpPr>
        <p:spPr>
          <a:xfrm rot="10800000" flipV="1">
            <a:off x="2571736" y="4572008"/>
            <a:ext cx="714380" cy="642942"/>
          </a:xfrm>
          <a:prstGeom prst="line"/>
        </p:spPr>
        <p:style>
          <a:lnRef idx="1">
            <a:schemeClr val="dk1"/>
          </a:lnRef>
          <a:fillRef idx="0">
            <a:schemeClr val="dk1"/>
          </a:fillRef>
          <a:effectRef idx="0">
            <a:schemeClr val="dk1"/>
          </a:effectRef>
          <a:fontRef idx="minor">
            <a:schemeClr val="tx1"/>
          </a:fontRef>
        </p:style>
      </p:cxnSp>
      <p:cxnSp>
        <p:nvCxnSpPr>
          <p:cNvPr id="3145731" name="Straight Connector 17"/>
          <p:cNvCxnSpPr>
            <a:cxnSpLocks/>
          </p:cNvCxnSpPr>
          <p:nvPr/>
        </p:nvCxnSpPr>
        <p:spPr>
          <a:xfrm rot="10800000">
            <a:off x="2643174" y="2857496"/>
            <a:ext cx="642942" cy="357190"/>
          </a:xfrm>
          <a:prstGeom prst="line"/>
        </p:spPr>
        <p:style>
          <a:lnRef idx="1">
            <a:schemeClr val="dk1"/>
          </a:lnRef>
          <a:fillRef idx="0">
            <a:schemeClr val="dk1"/>
          </a:fillRef>
          <a:effectRef idx="0">
            <a:schemeClr val="dk1"/>
          </a:effectRef>
          <a:fontRef idx="minor">
            <a:schemeClr val="tx1"/>
          </a:fontRef>
        </p:style>
      </p:cxnSp>
      <p:sp>
        <p:nvSpPr>
          <p:cNvPr id="1048611" name="Oval Callout 19"/>
          <p:cNvSpPr/>
          <p:nvPr/>
        </p:nvSpPr>
        <p:spPr>
          <a:xfrm>
            <a:off x="214282" y="2143116"/>
            <a:ext cx="2428892" cy="1143008"/>
          </a:xfrm>
          <a:prstGeom prst="wedgeEllipseCallou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2" name="Oval Callout 21"/>
          <p:cNvSpPr/>
          <p:nvPr/>
        </p:nvSpPr>
        <p:spPr>
          <a:xfrm>
            <a:off x="428596" y="5000636"/>
            <a:ext cx="2428892" cy="1285884"/>
          </a:xfrm>
          <a:prstGeom prst="wedgeEllipseCallou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3" name="TextBox 24"/>
          <p:cNvSpPr txBox="1"/>
          <p:nvPr/>
        </p:nvSpPr>
        <p:spPr>
          <a:xfrm>
            <a:off x="6500826" y="2214554"/>
            <a:ext cx="1428760" cy="646331"/>
          </a:xfrm>
          <a:prstGeom prst="rect"/>
          <a:noFill/>
        </p:spPr>
        <p:txBody>
          <a:bodyPr rtlCol="0" wrap="square">
            <a:spAutoFit/>
          </a:bodyPr>
          <a:p>
            <a:r>
              <a:rPr dirty="0" lang="en-US"/>
              <a:t>Early Detection</a:t>
            </a:r>
          </a:p>
        </p:txBody>
      </p:sp>
      <p:sp>
        <p:nvSpPr>
          <p:cNvPr id="1048614" name="TextBox 25"/>
          <p:cNvSpPr txBox="1"/>
          <p:nvPr/>
        </p:nvSpPr>
        <p:spPr>
          <a:xfrm>
            <a:off x="6715140" y="5286388"/>
            <a:ext cx="1214446" cy="369332"/>
          </a:xfrm>
          <a:prstGeom prst="rect"/>
          <a:noFill/>
        </p:spPr>
        <p:txBody>
          <a:bodyPr rtlCol="0" wrap="square">
            <a:spAutoFit/>
          </a:bodyPr>
          <a:p>
            <a:r>
              <a:rPr dirty="0" lang="en-US"/>
              <a:t>Prevention</a:t>
            </a:r>
          </a:p>
        </p:txBody>
      </p:sp>
      <p:sp>
        <p:nvSpPr>
          <p:cNvPr id="1048615" name="TextBox 26"/>
          <p:cNvSpPr txBox="1"/>
          <p:nvPr/>
        </p:nvSpPr>
        <p:spPr>
          <a:xfrm>
            <a:off x="714348" y="5357826"/>
            <a:ext cx="1643074" cy="646331"/>
          </a:xfrm>
          <a:prstGeom prst="rect"/>
          <a:noFill/>
        </p:spPr>
        <p:txBody>
          <a:bodyPr rtlCol="0" wrap="square">
            <a:spAutoFit/>
          </a:bodyPr>
          <a:p>
            <a:r>
              <a:rPr dirty="0" lang="en-US"/>
              <a:t>Reduced Health Costs</a:t>
            </a:r>
          </a:p>
        </p:txBody>
      </p:sp>
      <p:sp>
        <p:nvSpPr>
          <p:cNvPr id="1048616" name="TextBox 27"/>
          <p:cNvSpPr txBox="1"/>
          <p:nvPr/>
        </p:nvSpPr>
        <p:spPr>
          <a:xfrm>
            <a:off x="571472" y="2428868"/>
            <a:ext cx="1643074" cy="646331"/>
          </a:xfrm>
          <a:prstGeom prst="rect"/>
          <a:noFill/>
        </p:spPr>
        <p:txBody>
          <a:bodyPr rtlCol="0" wrap="square">
            <a:spAutoFit/>
          </a:bodyPr>
          <a:p>
            <a:r>
              <a:rPr dirty="0" lang="en-US"/>
              <a:t>Public Health Impact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7" name="Title 1"/>
          <p:cNvSpPr>
            <a:spLocks noGrp="1"/>
          </p:cNvSpPr>
          <p:nvPr>
            <p:ph type="title"/>
          </p:nvPr>
        </p:nvSpPr>
        <p:spPr>
          <a:xfrm>
            <a:off x="457200" y="571480"/>
            <a:ext cx="8229600" cy="1275608"/>
          </a:xfrm>
        </p:spPr>
        <p:txBody>
          <a:bodyPr>
            <a:normAutofit/>
          </a:bodyPr>
          <a:p>
            <a:r>
              <a:rPr dirty="0" lang="en-US" smtClean="0"/>
              <a:t/>
            </a:r>
            <a:br>
              <a:rPr dirty="0" lang="en-US" smtClean="0"/>
            </a:br>
            <a:r>
              <a:rPr dirty="0" lang="en-US" smtClean="0">
                <a:latin typeface="Times New Roman" pitchFamily="18" charset="0"/>
                <a:cs typeface="Times New Roman" pitchFamily="18" charset="0"/>
              </a:rPr>
              <a:t>Basic code of  Tensor flow </a:t>
            </a:r>
            <a:endParaRPr dirty="0" lang="en-US">
              <a:latin typeface="Times New Roman" pitchFamily="18" charset="0"/>
              <a:cs typeface="Times New Roman" pitchFamily="18" charset="0"/>
            </a:endParaRPr>
          </a:p>
        </p:txBody>
      </p:sp>
      <p:sp>
        <p:nvSpPr>
          <p:cNvPr id="1048618" name="Rectangle 3"/>
          <p:cNvSpPr/>
          <p:nvPr/>
        </p:nvSpPr>
        <p:spPr>
          <a:xfrm>
            <a:off x="785786" y="2428868"/>
            <a:ext cx="6929486" cy="2571768"/>
          </a:xfrm>
          <a:prstGeom prst="rec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9" name="TextBox 4"/>
          <p:cNvSpPr txBox="1"/>
          <p:nvPr/>
        </p:nvSpPr>
        <p:spPr>
          <a:xfrm>
            <a:off x="1214414" y="2643182"/>
            <a:ext cx="6143668" cy="2308324"/>
          </a:xfrm>
          <a:prstGeom prst="rect"/>
          <a:noFill/>
        </p:spPr>
        <p:txBody>
          <a:bodyPr rtlCol="0" wrap="square">
            <a:spAutoFit/>
          </a:bodyPr>
          <a:p>
            <a:r>
              <a:rPr dirty="0" lang="en-US" smtClean="0"/>
              <a:t>import tensor flow as </a:t>
            </a:r>
            <a:r>
              <a:rPr dirty="0" lang="en-US" err="1" smtClean="0"/>
              <a:t>tf</a:t>
            </a:r>
            <a:endParaRPr dirty="0" lang="en-US" smtClean="0"/>
          </a:p>
          <a:p>
            <a:r>
              <a:rPr dirty="0" lang="en-US" smtClean="0"/>
              <a:t>node1 = tf.constant(3, </a:t>
            </a:r>
            <a:r>
              <a:rPr dirty="0" lang="en-US" err="1" smtClean="0"/>
              <a:t>dtype</a:t>
            </a:r>
            <a:r>
              <a:rPr dirty="0" lang="en-US" smtClean="0"/>
              <a:t>=tf.int32) </a:t>
            </a:r>
          </a:p>
          <a:p>
            <a:r>
              <a:rPr dirty="0" lang="en-US" smtClean="0"/>
              <a:t>node2 = tf.constant(5, </a:t>
            </a:r>
            <a:r>
              <a:rPr dirty="0" lang="en-US" err="1" smtClean="0"/>
              <a:t>dtype</a:t>
            </a:r>
            <a:r>
              <a:rPr dirty="0" lang="en-US" smtClean="0"/>
              <a:t>=tf.int32) </a:t>
            </a:r>
          </a:p>
          <a:p>
            <a:r>
              <a:rPr dirty="0" lang="en-US" smtClean="0"/>
              <a:t>node3 = </a:t>
            </a:r>
            <a:r>
              <a:rPr dirty="0" lang="en-US" err="1" smtClean="0"/>
              <a:t>tf.add</a:t>
            </a:r>
            <a:r>
              <a:rPr dirty="0" lang="en-US" smtClean="0"/>
              <a:t>(node1, node2)</a:t>
            </a:r>
          </a:p>
          <a:p>
            <a:r>
              <a:rPr dirty="0" lang="en-US" err="1" smtClean="0"/>
              <a:t>sess</a:t>
            </a:r>
            <a:r>
              <a:rPr dirty="0" lang="en-US" smtClean="0"/>
              <a:t> = tf.compat.v1.Session() </a:t>
            </a:r>
          </a:p>
          <a:p>
            <a:r>
              <a:rPr dirty="0" lang="en-US" smtClean="0"/>
              <a:t>print("sum of node1 and node2 is :",</a:t>
            </a:r>
            <a:r>
              <a:rPr dirty="0" lang="en-US" err="1" smtClean="0"/>
              <a:t>sess.run</a:t>
            </a:r>
            <a:r>
              <a:rPr dirty="0" lang="en-US" smtClean="0"/>
              <a:t>(node3)) </a:t>
            </a:r>
          </a:p>
          <a:p>
            <a:r>
              <a:rPr dirty="0" lang="en-US" err="1" smtClean="0"/>
              <a:t>sess.close</a:t>
            </a:r>
            <a:r>
              <a:rPr dirty="0" lang="en-US" smtClean="0"/>
              <a:t>() </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20" name="Title 1"/>
          <p:cNvSpPr>
            <a:spLocks noGrp="1"/>
          </p:cNvSpPr>
          <p:nvPr>
            <p:ph type="title"/>
          </p:nvPr>
        </p:nvSpPr>
        <p:spPr/>
        <p:txBody>
          <a:bodyPr/>
          <a:p>
            <a:pPr algn="ctr"/>
            <a:r>
              <a:rPr dirty="0" lang="en-US" smtClean="0"/>
              <a:t>Predictive Analysis</a:t>
            </a:r>
            <a:endParaRPr dirty="0" lang="en-US"/>
          </a:p>
        </p:txBody>
      </p:sp>
      <p:pic>
        <p:nvPicPr>
          <p:cNvPr id="2097155" name="Content Placeholder 3" descr="20150908-diabetes-total-undiagnosed.jpg"/>
          <p:cNvPicPr>
            <a:picLocks noChangeAspect="1" noGrp="1"/>
          </p:cNvPicPr>
          <p:nvPr>
            <p:ph idx="1"/>
          </p:nvPr>
        </p:nvPicPr>
        <p:blipFill>
          <a:blip xmlns:r="http://schemas.openxmlformats.org/officeDocument/2006/relationships" r:embed="rId1"/>
          <a:stretch>
            <a:fillRect/>
          </a:stretch>
        </p:blipFill>
        <p:spPr>
          <a:xfrm>
            <a:off x="2555169" y="1935163"/>
            <a:ext cx="4033662" cy="4389437"/>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lastClr="000000" val="windowText"/>
      </a:dk1>
      <a:lt1>
        <a:sysClr lastClr="FFFFFF" val="window"/>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scene3d>
            <a:camera prst="orthographicFront" fov="0">
              <a:rot lat="0" lon="0" rev="0"/>
            </a:camera>
            <a:lightRig dir="tl" rig="glow">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algn="tl" flip="none" sx="65000" sy="65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                                                                               </dc:title>
  <dc:creator>CSE LAB</dc:creator>
  <cp:lastModifiedBy>CSE LAB</cp:lastModifiedBy>
  <dcterms:created xsi:type="dcterms:W3CDTF">2023-10-07T22:14:14Z</dcterms:created>
  <dcterms:modified xsi:type="dcterms:W3CDTF">2023-10-11T14:36:49Z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df4de79b3cb34e7784a12dce05d598c1</vt:lpwstr>
  </property>
</Properties>
</file>