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70" r:id="rId9"/>
    <p:sldId id="263" r:id="rId10"/>
    <p:sldId id="264" r:id="rId11"/>
    <p:sldId id="265" r:id="rId12"/>
    <p:sldId id="266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B2AA-C548-4F53-9CE4-3D83AA988CF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1EB588-FB4C-4D1A-B84D-BD407354F35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microsoft.com/office/2007/relationships/media" Target="file:///C:\Users\ravik\Desktop\ubisys\project\video1.mp4" TargetMode="External"/><Relationship Id="rId1" Type="http://schemas.openxmlformats.org/officeDocument/2006/relationships/video" Target="file:///C:\Users\ravik\Desktop\ubisys\project\video1.mp4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microsoft.com/office/2007/relationships/media" Target="file:///C:\Users\ravik\Desktop\ubisys\project\video2.mp4" TargetMode="External"/><Relationship Id="rId1" Type="http://schemas.openxmlformats.org/officeDocument/2006/relationships/video" Target="file:///C:\Users\ravik\Desktop\ubisys\project\video2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 Stairs Versus </a:t>
            </a:r>
            <a:r>
              <a:rPr lang="en-IN" dirty="0" smtClean="0"/>
              <a:t>Lifts </a:t>
            </a:r>
            <a:r>
              <a:rPr lang="en-IN" dirty="0"/>
              <a:t>Detector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Ubiquitous Systems Lab Project</a:t>
            </a:r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/>
        </p:nvGraphicFramePr>
        <p:xfrm>
          <a:off x="3047515" y="4599282"/>
          <a:ext cx="46860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73"/>
                <a:gridCol w="1851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Number: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Ravikiran Arasur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1702835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Sai</a:t>
                      </a:r>
                      <a:r>
                        <a:rPr lang="en-IN" baseline="0" dirty="0" smtClean="0"/>
                        <a:t> Vijji Raju Saripella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1650783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Joseph Ntibi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1609794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499"/>
            <a:ext cx="8596668" cy="1320800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3" y="1008568"/>
            <a:ext cx="3442088" cy="5849432"/>
          </a:xfrm>
          <a:prstGeom prst="rect">
            <a:avLst/>
          </a:prstGeom>
        </p:spPr>
      </p:pic>
      <p:sp>
        <p:nvSpPr>
          <p:cNvPr id="7" name="AutoShape 4" descr="blob:https://web.whatsapp.com/0bcd2906-bd56-4296-9443-ce8b933a50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53" y="997526"/>
            <a:ext cx="3368037" cy="5860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499"/>
            <a:ext cx="8596668" cy="1320800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7" name="AutoShape 4" descr="blob:https://web.whatsapp.com/0bcd2906-bd56-4296-9443-ce8b933a50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4" y="867349"/>
            <a:ext cx="3654330" cy="5916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77" y="867349"/>
            <a:ext cx="3777282" cy="601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pic>
        <p:nvPicPr>
          <p:cNvPr id="5" name="video1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93115" y="1664970"/>
            <a:ext cx="7091680" cy="430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</p:txBody>
      </p:sp>
      <p:pic>
        <p:nvPicPr>
          <p:cNvPr id="4" name="video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68680" y="1557655"/>
            <a:ext cx="5885815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512" y="2320790"/>
            <a:ext cx="51486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0829" y="4599587"/>
            <a:ext cx="2808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</a:t>
            </a:r>
            <a:r>
              <a:rPr lang="en-IN" altLang="en-US" dirty="0" smtClean="0"/>
              <a:t>??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715"/>
            <a:ext cx="8596668" cy="4680648"/>
          </a:xfrm>
        </p:spPr>
        <p:txBody>
          <a:bodyPr/>
          <a:lstStyle/>
          <a:p>
            <a:r>
              <a:rPr lang="en-IN" dirty="0"/>
              <a:t>We are going to build a device which will consist of </a:t>
            </a:r>
            <a:r>
              <a:rPr lang="en-IN" dirty="0" smtClean="0"/>
              <a:t>sensor </a:t>
            </a:r>
            <a:r>
              <a:rPr lang="en-IN" dirty="0"/>
              <a:t>namely </a:t>
            </a:r>
            <a:r>
              <a:rPr lang="en-IN" dirty="0" smtClean="0"/>
              <a:t>MPU6250 </a:t>
            </a:r>
            <a:r>
              <a:rPr lang="en-IN" dirty="0"/>
              <a:t>connected to Pico</a:t>
            </a:r>
            <a:endParaRPr lang="en-IN" dirty="0"/>
          </a:p>
          <a:p>
            <a:r>
              <a:rPr lang="en-IN" dirty="0" smtClean="0"/>
              <a:t>MPU6250 </a:t>
            </a:r>
            <a:r>
              <a:rPr lang="en-IN" dirty="0"/>
              <a:t>is a sensor to measure acceleration across the 3 co-ordinates and it has four functions namely, gyrometer, thermometer, accelerometer and magnetometer. This is also connected to Pico via </a:t>
            </a:r>
            <a:r>
              <a:rPr lang="en-IN" dirty="0" smtClean="0"/>
              <a:t>I2C.</a:t>
            </a:r>
            <a:endParaRPr lang="en-IN" dirty="0" smtClean="0"/>
          </a:p>
          <a:p>
            <a:r>
              <a:rPr lang="en-IN" dirty="0"/>
              <a:t>I2C is simple communication protocol used to establish communication between multiple peripheral devices and  one / more controller </a:t>
            </a:r>
            <a:r>
              <a:rPr lang="en-IN" dirty="0" smtClean="0"/>
              <a:t>device.</a:t>
            </a:r>
            <a:endParaRPr lang="en-IN" dirty="0" smtClean="0"/>
          </a:p>
          <a:p>
            <a:r>
              <a:rPr lang="en-IN" dirty="0" smtClean="0"/>
              <a:t>We are using ESP32 to use the Bluetooth functionality.</a:t>
            </a:r>
            <a:endParaRPr lang="en-IN" dirty="0" smtClean="0"/>
          </a:p>
          <a:p>
            <a:r>
              <a:rPr lang="en-IN" dirty="0" smtClean="0"/>
              <a:t>ESP32 will be connected to Espruino Pico via Serial connection and Bluetooth from this ESP32 will be used in the Data Transmission.</a:t>
            </a:r>
            <a:endParaRPr lang="en-IN" dirty="0"/>
          </a:p>
          <a:p>
            <a:r>
              <a:rPr lang="en-IN" dirty="0" smtClean="0"/>
              <a:t>A Smart phone App has been built for this functionality alone using MIT App inventor.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10" y="203200"/>
            <a:ext cx="8596668" cy="660400"/>
          </a:xfrm>
        </p:spPr>
        <p:txBody>
          <a:bodyPr/>
          <a:lstStyle/>
          <a:p>
            <a:r>
              <a:rPr lang="en-IN" dirty="0"/>
              <a:t>Design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0" y="2983923"/>
            <a:ext cx="2174002" cy="1631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77" y="1211318"/>
            <a:ext cx="1133008" cy="118716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813077" y="22424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1882781" y="2398478"/>
            <a:ext cx="0" cy="5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  <a:endCxn id="15" idx="0"/>
          </p:cNvCxnSpPr>
          <p:nvPr/>
        </p:nvCxnSpPr>
        <p:spPr>
          <a:xfrm>
            <a:off x="1882781" y="12113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0812" y="24080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75405" y="2426988"/>
            <a:ext cx="1422078" cy="274549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 flipV="1">
            <a:off x="2969782" y="3799733"/>
            <a:ext cx="110562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5277" y="34304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19" y="2439678"/>
            <a:ext cx="1268252" cy="27201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37" y="2799255"/>
            <a:ext cx="1491628" cy="2000956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16" idx="3"/>
            <a:endCxn id="28" idx="1"/>
          </p:cNvCxnSpPr>
          <p:nvPr/>
        </p:nvCxnSpPr>
        <p:spPr>
          <a:xfrm>
            <a:off x="5497483" y="3799733"/>
            <a:ext cx="474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7" idx="1"/>
          </p:cNvCxnSpPr>
          <p:nvPr/>
        </p:nvCxnSpPr>
        <p:spPr>
          <a:xfrm>
            <a:off x="7463165" y="3799733"/>
            <a:ext cx="474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0192" y="1962334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Phone App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5407" y="4790456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Espruino Pico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913" y="152963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MPU 6250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91143" y="20291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97527" y="1616364"/>
            <a:ext cx="852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collected Data from two Sensors BME280 and MPU6250. Temperature and Pressure from BME280 Sensor and Acceleration Data from MPU6250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1" y="3112441"/>
            <a:ext cx="4386436" cy="2868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88" y="3112441"/>
            <a:ext cx="4402214" cy="2868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8492" y="2650744"/>
            <a:ext cx="23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vs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9709" y="2650744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vs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9048" y="6170534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Stairs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Lift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499"/>
            <a:ext cx="8596668" cy="1320800"/>
          </a:xfrm>
        </p:spPr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918987"/>
            <a:ext cx="852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collected Data from two Sensors BME280 and MPU6250. Temperature and Pressure from BME280 Sensor and Acceleration Data from MPU6250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9800" y="1745698"/>
            <a:ext cx="23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Acceleration vs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62066" y="2340669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Stairs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Lift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5" y="2120085"/>
            <a:ext cx="7066608" cy="459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407" y="1597171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We sample the Acceleration Data from MPU6250 Sensor at 5Hz.</a:t>
            </a:r>
            <a:endParaRPr lang="en-IN" dirty="0" smtClean="0"/>
          </a:p>
          <a:p>
            <a:r>
              <a:rPr lang="en-IN" dirty="0" smtClean="0"/>
              <a:t>We keep collecting the Acceleration Data to analyse and calculate the Result in Real time.</a:t>
            </a:r>
            <a:endParaRPr lang="en-IN" dirty="0" smtClean="0"/>
          </a:p>
          <a:p>
            <a:r>
              <a:rPr lang="en-IN" dirty="0" smtClean="0"/>
              <a:t>We calculate the average Acceleration for every 4 sec and calculate the Deviation of each Acceleration data point from the average Acceleration.</a:t>
            </a:r>
            <a:endParaRPr lang="en-IN" dirty="0" smtClean="0"/>
          </a:p>
          <a:p>
            <a:r>
              <a:rPr lang="en-IN" dirty="0" smtClean="0"/>
              <a:t>We compare the Deviation and the number of the values with Threshold Deviation and Threshold count, then We determine whether an Individual is taking Lifts or Stairs.</a:t>
            </a:r>
            <a:endParaRPr lang="en-IN" dirty="0" smtClean="0"/>
          </a:p>
          <a:p>
            <a:r>
              <a:rPr lang="en-IN" dirty="0" smtClean="0"/>
              <a:t>This Result will be calculated for every 4sec, But only sent to the Smart phone on users request.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Implementation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5405" y="1866265"/>
          <a:ext cx="9451975" cy="24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395"/>
                <a:gridCol w="1890395"/>
                <a:gridCol w="1890395"/>
                <a:gridCol w="1890395"/>
                <a:gridCol w="1890395"/>
              </a:tblGrid>
              <a:tr h="805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Result class</a:t>
                      </a:r>
                      <a:endParaRPr lang="en-I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class=0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“not_moving”</a:t>
                      </a:r>
                      <a:endParaRPr lang="en-I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class=1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“lifts”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class=2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“stairs”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class=3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“not sure”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05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Deviation condition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deviation &lt;= 0.2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deviation &lt;0.4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deviation&gt;=0.4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~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05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Count</a:t>
                      </a:r>
                      <a:endParaRPr lang="en-I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stnading_count &gt;= 19</a:t>
                      </a:r>
                      <a:endParaRPr lang="en-I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lift_count&gt;=12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stair_count&gt;=12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stairs_count &lt;12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lift_count &lt; 12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206500" y="4612640"/>
            <a:ext cx="7169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Deviation = Abs(average acceleration - each acceleration datapoint)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count = number of values that satisfy the deviation condition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869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ESP32 has been employed for the Bluetooth communication.</a:t>
            </a:r>
            <a:endParaRPr lang="en-IN" dirty="0"/>
          </a:p>
          <a:p>
            <a:r>
              <a:rPr lang="en-IN" dirty="0" smtClean="0"/>
              <a:t>ESP32 will be connected to Espruino Pico via Serial pins (RX and TX).</a:t>
            </a:r>
            <a:endParaRPr lang="en-IN" dirty="0" smtClean="0"/>
          </a:p>
          <a:p>
            <a:r>
              <a:rPr lang="en-IN" dirty="0" smtClean="0"/>
              <a:t>ESP32 will create a Bluetooth server which is used by Smart phone Application to exchange the Data.</a:t>
            </a:r>
            <a:endParaRPr lang="en-IN" dirty="0" smtClean="0"/>
          </a:p>
          <a:p>
            <a:r>
              <a:rPr lang="en-IN" dirty="0" smtClean="0"/>
              <a:t>When it receives request from the user (Smartphone), It will pass this signal to the Espruino Pico.</a:t>
            </a:r>
            <a:endParaRPr lang="en-IN" dirty="0" smtClean="0"/>
          </a:p>
          <a:p>
            <a:r>
              <a:rPr lang="en-IN" dirty="0" smtClean="0"/>
              <a:t>Espruino Pico will return the Result to ESP32 which in turn transfers Data to the user on the Smartphone App</a:t>
            </a:r>
            <a:r>
              <a:rPr lang="en-IN" dirty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869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/>
              <a:t>Smartphone App has been built using MIT App Inventor.</a:t>
            </a:r>
            <a:endParaRPr lang="en-IN" dirty="0" smtClean="0"/>
          </a:p>
          <a:p>
            <a:r>
              <a:rPr lang="en-IN" dirty="0" smtClean="0"/>
              <a:t>It is designed to be user </a:t>
            </a:r>
            <a:r>
              <a:rPr lang="en-IN" dirty="0"/>
              <a:t>F</a:t>
            </a:r>
            <a:r>
              <a:rPr lang="en-IN" dirty="0" smtClean="0"/>
              <a:t>riendly.</a:t>
            </a:r>
            <a:endParaRPr lang="en-IN" dirty="0" smtClean="0"/>
          </a:p>
          <a:p>
            <a:r>
              <a:rPr lang="en-IN" dirty="0" smtClean="0"/>
              <a:t>It is simple and can be used by anyone without any prior knowledge.</a:t>
            </a:r>
            <a:endParaRPr lang="en-IN" dirty="0"/>
          </a:p>
          <a:p>
            <a:r>
              <a:rPr lang="en-IN" dirty="0" smtClean="0"/>
              <a:t>It has a Bluetoothclient Module which will be used to connect to the ESP32.</a:t>
            </a:r>
            <a:endParaRPr lang="en-IN" dirty="0" smtClean="0"/>
          </a:p>
          <a:p>
            <a:r>
              <a:rPr lang="en-IN" dirty="0" smtClean="0"/>
              <a:t>Once the Connection is established, Users will be able to request the Data.</a:t>
            </a:r>
            <a:endParaRPr lang="en-IN" dirty="0" smtClean="0"/>
          </a:p>
          <a:p>
            <a:r>
              <a:rPr lang="en-IN" dirty="0" smtClean="0"/>
              <a:t>Once user clicks on Detect button, 1 Byte number will be sent to ESP32 as a Signal.</a:t>
            </a:r>
            <a:endParaRPr lang="en-IN" dirty="0" smtClean="0"/>
          </a:p>
          <a:p>
            <a:r>
              <a:rPr lang="en-IN" dirty="0" smtClean="0"/>
              <a:t>Based on the result we get back from the ESP32, The App displays proper message and Image to the User.</a:t>
            </a:r>
            <a:endParaRPr lang="en-IN" dirty="0" smtClean="0"/>
          </a:p>
          <a:p>
            <a:r>
              <a:rPr lang="en-IN" dirty="0" smtClean="0"/>
              <a:t>The following slides contain pictures from the Smartphone app.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3289</Words>
  <Application>WPS Presentation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A Stairs Versus Lifts Detector</vt:lpstr>
      <vt:lpstr>Idea: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Stairs Versus Lift Detector</dc:title>
  <dc:creator>RavikiranArasuru T S</dc:creator>
  <cp:lastModifiedBy>ravik</cp:lastModifiedBy>
  <cp:revision>20</cp:revision>
  <dcterms:created xsi:type="dcterms:W3CDTF">2022-11-08T11:27:00Z</dcterms:created>
  <dcterms:modified xsi:type="dcterms:W3CDTF">2023-01-30T09:58:14Z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B226C556F77E4071A78AD267D6679481</vt:lpwstr>
  </property>
  <property fmtid="{D5CDD505-2E9C-101B-9397-08002B2CF9AE}" pid="3" name="KSOProductBuildVer">
    <vt:lpwstr>1033-11.2.0.11417</vt:lpwstr>
  </property>
</Properties>
</file>