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1 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Brigada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292600"/>
            <a:ext cx="85206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a la </a:t>
            </a:r>
            <a:r>
              <a:rPr lang="es"/>
              <a:t>práctica</a:t>
            </a:r>
            <a:r>
              <a:rPr lang="es"/>
              <a:t> pudimos conocer </a:t>
            </a:r>
            <a:r>
              <a:rPr lang="es"/>
              <a:t>más</a:t>
            </a:r>
            <a:r>
              <a:rPr lang="es"/>
              <a:t> herramientas de </a:t>
            </a:r>
            <a:r>
              <a:rPr lang="es"/>
              <a:t>búsqueda</a:t>
            </a:r>
            <a:r>
              <a:rPr lang="es"/>
              <a:t> para que los trabajos </a:t>
            </a:r>
            <a:r>
              <a:rPr lang="es"/>
              <a:t>luzcan</a:t>
            </a:r>
            <a:r>
              <a:rPr lang="es"/>
              <a:t>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profesionales</a:t>
            </a:r>
            <a:r>
              <a:rPr lang="es"/>
              <a:t> y la </a:t>
            </a:r>
            <a:r>
              <a:rPr lang="es"/>
              <a:t>información</a:t>
            </a:r>
            <a:r>
              <a:rPr lang="es"/>
              <a:t> contenida sea </a:t>
            </a:r>
            <a:r>
              <a:rPr lang="es"/>
              <a:t>más</a:t>
            </a:r>
            <a:r>
              <a:rPr lang="es"/>
              <a:t> confiable, </a:t>
            </a:r>
            <a:r>
              <a:rPr lang="es"/>
              <a:t>así</a:t>
            </a:r>
            <a:r>
              <a:rPr lang="es"/>
              <a:t> como aprender a filtrar la </a:t>
            </a:r>
            <a:r>
              <a:rPr lang="es"/>
              <a:t>información</a:t>
            </a:r>
            <a:r>
              <a:rPr lang="es"/>
              <a:t> que se busca con las palabras clave que el buscador google tiene reservadas.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Gracias al ejercicio en la </a:t>
            </a:r>
            <a:r>
              <a:rPr lang="es"/>
              <a:t>página</a:t>
            </a:r>
            <a:r>
              <a:rPr lang="es"/>
              <a:t> los conceptos de algoritmo quedaron </a:t>
            </a:r>
            <a:r>
              <a:rPr lang="es"/>
              <a:t>más</a:t>
            </a:r>
            <a:r>
              <a:rPr lang="es"/>
              <a:t> claros e ilustrados con el diagrama de flujo que se </a:t>
            </a:r>
            <a:r>
              <a:rPr lang="es"/>
              <a:t>tenía</a:t>
            </a:r>
            <a:r>
              <a:rPr lang="es"/>
              <a:t> que organizar para resolver el problema.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Garcìa Garnica Arat Aramis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Chacón Ibarra Bryan Eduardo</a:t>
            </a: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31975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esta </a:t>
            </a:r>
            <a:r>
              <a:rPr lang="es"/>
              <a:t>práctica</a:t>
            </a:r>
            <a:r>
              <a:rPr lang="es"/>
              <a:t> se </a:t>
            </a:r>
            <a:r>
              <a:rPr lang="es"/>
              <a:t>buscó tener una buen manejo de las herramientas en línea que tenemos disponibles en la red y cómo podemos darles un buen uso como fue GITHUB, lo cual nos ayudará en nuestras vidas académicas de manejar la misma información entre varias personas en un solo documento y sin necesidad de estar presente para poder organizarlo.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En conclusión descubrimos nuevas funciones y beneficios que tienen estos servicios, obtuvimos una buena forma de realizar trabajos sin necesidad de estar presentes y tener hasta mejores resultados.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Melchor Ocampo Zuriel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la </a:t>
            </a:r>
            <a:r>
              <a:rPr lang="es"/>
              <a:t>práctica</a:t>
            </a:r>
            <a:r>
              <a:rPr lang="es"/>
              <a:t> se realizaron trabajos que necesitaban internet ya que estos programas son para poder hacer presentaciones o documentos en </a:t>
            </a:r>
            <a:r>
              <a:rPr lang="es"/>
              <a:t>línea y como fue github hasta para poder compartir un documento a tu empresa el cual puede ser modificado por otro usuario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El uso de estas herramientas son de gran utilidad tanto en nuestras vidas académicas y en algún futuro empresarial, son fáciles de usar y se pueden usar en cualquier lugar, son importantes de usar y de conocer para qué sirve cada uno de ellas y asi manejar más cosas al mismo tiempo.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Santiago Dominguez Luis Angel 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realizaron diferentes actividades con la finalidad de tener un mejor conocimiento de diversos programas que nos ofrecen una mejor forma de realizar trabajos y tener buenas fuentes de </a:t>
            </a:r>
            <a:r>
              <a:rPr lang="es"/>
              <a:t>información, cada una de ellas con una función específica, utilizamos estas herramientas lo cual la mayoría ya eran conocidas para algunos de nosotros.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En conclusión descubrimos y utilizamos las herramientas el software que se ofrecen en internet que nos permiten realizar actividades y trabajos de forma organizada y profesional a lo largo de la vida escolar.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