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72" r:id="rId14"/>
    <p:sldId id="273" r:id="rId15"/>
    <p:sldId id="274" r:id="rId16"/>
    <p:sldId id="276" r:id="rId17"/>
    <p:sldId id="275" r:id="rId18"/>
    <p:sldId id="277" r:id="rId19"/>
    <p:sldId id="267" r:id="rId20"/>
    <p:sldId id="271" r:id="rId21"/>
    <p:sldId id="270" r:id="rId22"/>
    <p:sldId id="268" r:id="rId23"/>
    <p:sldId id="26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澤 泰裕" userId="bf727970730043a8" providerId="LiveId" clId="{7DDDA826-4546-478D-85FD-50EBC3451145}"/>
    <pc:docChg chg="custSel addSld modSld addMainMaster delMainMaster">
      <pc:chgData name="小澤 泰裕" userId="bf727970730043a8" providerId="LiveId" clId="{7DDDA826-4546-478D-85FD-50EBC3451145}" dt="2021-04-27T01:14:48.799" v="12615" actId="20577"/>
      <pc:docMkLst>
        <pc:docMk/>
      </pc:docMkLst>
      <pc:sldChg chg="modSp mod modClrScheme chgLayout">
        <pc:chgData name="小澤 泰裕" userId="bf727970730043a8" providerId="LiveId" clId="{7DDDA826-4546-478D-85FD-50EBC3451145}" dt="2021-03-31T03:22:17.371" v="9959" actId="20577"/>
        <pc:sldMkLst>
          <pc:docMk/>
          <pc:sldMk cId="604413222" sldId="256"/>
        </pc:sldMkLst>
        <pc:spChg chg="mod ord">
          <ac:chgData name="小澤 泰裕" userId="bf727970730043a8" providerId="LiveId" clId="{7DDDA826-4546-478D-85FD-50EBC3451145}" dt="2021-03-25T09:57:35.880" v="1268" actId="20577"/>
          <ac:spMkLst>
            <pc:docMk/>
            <pc:sldMk cId="604413222" sldId="256"/>
            <ac:spMk id="2" creationId="{7BAF53EA-C9C9-4988-A6F7-161C626E63CD}"/>
          </ac:spMkLst>
        </pc:spChg>
        <pc:spChg chg="mod ord">
          <ac:chgData name="小澤 泰裕" userId="bf727970730043a8" providerId="LiveId" clId="{7DDDA826-4546-478D-85FD-50EBC3451145}" dt="2021-03-31T03:22:17.371" v="9959" actId="20577"/>
          <ac:spMkLst>
            <pc:docMk/>
            <pc:sldMk cId="604413222" sldId="256"/>
            <ac:spMk id="3" creationId="{3FE69662-9E44-412B-AF83-E0CB80E1E922}"/>
          </ac:spMkLst>
        </pc:spChg>
      </pc:sldChg>
      <pc:sldChg chg="modSp new">
        <pc:chgData name="小澤 泰裕" userId="bf727970730043a8" providerId="LiveId" clId="{7DDDA826-4546-478D-85FD-50EBC3451145}" dt="2021-03-25T08:49:34.443" v="328" actId="20577"/>
        <pc:sldMkLst>
          <pc:docMk/>
          <pc:sldMk cId="2153350493" sldId="257"/>
        </pc:sldMkLst>
        <pc:spChg chg="mod">
          <ac:chgData name="小澤 泰裕" userId="bf727970730043a8" providerId="LiveId" clId="{7DDDA826-4546-478D-85FD-50EBC3451145}" dt="2021-03-25T08:45:37.908" v="295" actId="20577"/>
          <ac:spMkLst>
            <pc:docMk/>
            <pc:sldMk cId="2153350493" sldId="257"/>
            <ac:spMk id="2" creationId="{81D0D26A-F134-4C81-BDAF-CE5396C22B7B}"/>
          </ac:spMkLst>
        </pc:spChg>
        <pc:spChg chg="mod">
          <ac:chgData name="小澤 泰裕" userId="bf727970730043a8" providerId="LiveId" clId="{7DDDA826-4546-478D-85FD-50EBC3451145}" dt="2021-03-25T08:49:34.443" v="328" actId="20577"/>
          <ac:spMkLst>
            <pc:docMk/>
            <pc:sldMk cId="2153350493" sldId="257"/>
            <ac:spMk id="3" creationId="{BEBE6C8A-A4AD-4316-AB2D-05D97CE094CB}"/>
          </ac:spMkLst>
        </pc:spChg>
      </pc:sldChg>
      <pc:sldChg chg="modSp new">
        <pc:chgData name="小澤 泰裕" userId="bf727970730043a8" providerId="LiveId" clId="{7DDDA826-4546-478D-85FD-50EBC3451145}" dt="2021-04-01T05:38:55.192" v="11207" actId="113"/>
        <pc:sldMkLst>
          <pc:docMk/>
          <pc:sldMk cId="4183413437" sldId="258"/>
        </pc:sldMkLst>
        <pc:spChg chg="mod">
          <ac:chgData name="小澤 泰裕" userId="bf727970730043a8" providerId="LiveId" clId="{7DDDA826-4546-478D-85FD-50EBC3451145}" dt="2021-03-25T08:54:16.896" v="344" actId="20577"/>
          <ac:spMkLst>
            <pc:docMk/>
            <pc:sldMk cId="4183413437" sldId="258"/>
            <ac:spMk id="2" creationId="{879F2EE0-893E-429F-B900-1971E3ED6411}"/>
          </ac:spMkLst>
        </pc:spChg>
        <pc:spChg chg="mod">
          <ac:chgData name="小澤 泰裕" userId="bf727970730043a8" providerId="LiveId" clId="{7DDDA826-4546-478D-85FD-50EBC3451145}" dt="2021-04-01T05:38:55.192" v="11207" actId="113"/>
          <ac:spMkLst>
            <pc:docMk/>
            <pc:sldMk cId="4183413437" sldId="258"/>
            <ac:spMk id="3" creationId="{D8CC5879-FDF5-40DA-9801-F9CC70FA81B2}"/>
          </ac:spMkLst>
        </pc:spChg>
      </pc:sldChg>
      <pc:sldChg chg="modSp new">
        <pc:chgData name="小澤 泰裕" userId="bf727970730043a8" providerId="LiveId" clId="{7DDDA826-4546-478D-85FD-50EBC3451145}" dt="2021-03-30T06:14:03.309" v="2168" actId="20577"/>
        <pc:sldMkLst>
          <pc:docMk/>
          <pc:sldMk cId="2701396536" sldId="259"/>
        </pc:sldMkLst>
        <pc:spChg chg="mod">
          <ac:chgData name="小澤 泰裕" userId="bf727970730043a8" providerId="LiveId" clId="{7DDDA826-4546-478D-85FD-50EBC3451145}" dt="2021-03-25T09:03:33.736" v="503" actId="20577"/>
          <ac:spMkLst>
            <pc:docMk/>
            <pc:sldMk cId="2701396536" sldId="259"/>
            <ac:spMk id="2" creationId="{F44EDB49-C380-4777-87F7-3D4826314E38}"/>
          </ac:spMkLst>
        </pc:spChg>
        <pc:spChg chg="mod">
          <ac:chgData name="小澤 泰裕" userId="bf727970730043a8" providerId="LiveId" clId="{7DDDA826-4546-478D-85FD-50EBC3451145}" dt="2021-03-30T06:14:03.309" v="2168" actId="20577"/>
          <ac:spMkLst>
            <pc:docMk/>
            <pc:sldMk cId="2701396536" sldId="259"/>
            <ac:spMk id="3" creationId="{19416020-07D3-43D1-B4ED-17AB5A998B5E}"/>
          </ac:spMkLst>
        </pc:spChg>
      </pc:sldChg>
      <pc:sldChg chg="modSp new">
        <pc:chgData name="小澤 泰裕" userId="bf727970730043a8" providerId="LiveId" clId="{7DDDA826-4546-478D-85FD-50EBC3451145}" dt="2021-04-01T05:43:00.985" v="11298" actId="20577"/>
        <pc:sldMkLst>
          <pc:docMk/>
          <pc:sldMk cId="4248881600" sldId="260"/>
        </pc:sldMkLst>
        <pc:spChg chg="mod">
          <ac:chgData name="小澤 泰裕" userId="bf727970730043a8" providerId="LiveId" clId="{7DDDA826-4546-478D-85FD-50EBC3451145}" dt="2021-03-25T09:40:43.875" v="966" actId="20577"/>
          <ac:spMkLst>
            <pc:docMk/>
            <pc:sldMk cId="4248881600" sldId="260"/>
            <ac:spMk id="2" creationId="{D78E6809-1A8A-4C68-AACD-836124E8E379}"/>
          </ac:spMkLst>
        </pc:spChg>
        <pc:spChg chg="mod">
          <ac:chgData name="小澤 泰裕" userId="bf727970730043a8" providerId="LiveId" clId="{7DDDA826-4546-478D-85FD-50EBC3451145}" dt="2021-04-01T05:43:00.985" v="11298" actId="20577"/>
          <ac:spMkLst>
            <pc:docMk/>
            <pc:sldMk cId="4248881600" sldId="260"/>
            <ac:spMk id="3" creationId="{61B3A792-8895-406B-9493-718D7709245C}"/>
          </ac:spMkLst>
        </pc:spChg>
      </pc:sldChg>
      <pc:sldChg chg="modSp new">
        <pc:chgData name="小澤 泰裕" userId="bf727970730043a8" providerId="LiveId" clId="{7DDDA826-4546-478D-85FD-50EBC3451145}" dt="2021-03-25T10:04:43.640" v="1645" actId="20577"/>
        <pc:sldMkLst>
          <pc:docMk/>
          <pc:sldMk cId="3886453740" sldId="261"/>
        </pc:sldMkLst>
        <pc:spChg chg="mod">
          <ac:chgData name="小澤 泰裕" userId="bf727970730043a8" providerId="LiveId" clId="{7DDDA826-4546-478D-85FD-50EBC3451145}" dt="2021-03-25T09:59:49.326" v="1297" actId="20577"/>
          <ac:spMkLst>
            <pc:docMk/>
            <pc:sldMk cId="3886453740" sldId="261"/>
            <ac:spMk id="2" creationId="{13AE8024-EBD6-4008-8D35-11EA8CF2D953}"/>
          </ac:spMkLst>
        </pc:spChg>
        <pc:spChg chg="mod">
          <ac:chgData name="小澤 泰裕" userId="bf727970730043a8" providerId="LiveId" clId="{7DDDA826-4546-478D-85FD-50EBC3451145}" dt="2021-03-25T10:04:43.640" v="1645" actId="20577"/>
          <ac:spMkLst>
            <pc:docMk/>
            <pc:sldMk cId="3886453740" sldId="261"/>
            <ac:spMk id="3" creationId="{A6FF85A6-63ED-449C-AF2D-F2F19F1C4176}"/>
          </ac:spMkLst>
        </pc:spChg>
      </pc:sldChg>
      <pc:sldChg chg="modSp new">
        <pc:chgData name="小澤 泰裕" userId="bf727970730043a8" providerId="LiveId" clId="{7DDDA826-4546-478D-85FD-50EBC3451145}" dt="2021-03-30T06:59:37.204" v="2668" actId="20577"/>
        <pc:sldMkLst>
          <pc:docMk/>
          <pc:sldMk cId="2533272415" sldId="262"/>
        </pc:sldMkLst>
        <pc:spChg chg="mod">
          <ac:chgData name="小澤 泰裕" userId="bf727970730043a8" providerId="LiveId" clId="{7DDDA826-4546-478D-85FD-50EBC3451145}" dt="2021-03-30T06:15:13.655" v="2248" actId="20577"/>
          <ac:spMkLst>
            <pc:docMk/>
            <pc:sldMk cId="2533272415" sldId="262"/>
            <ac:spMk id="2" creationId="{7923AB9D-97D0-4828-A5DA-A47158A64657}"/>
          </ac:spMkLst>
        </pc:spChg>
        <pc:spChg chg="mod">
          <ac:chgData name="小澤 泰裕" userId="bf727970730043a8" providerId="LiveId" clId="{7DDDA826-4546-478D-85FD-50EBC3451145}" dt="2021-03-30T06:59:37.204" v="2668" actId="20577"/>
          <ac:spMkLst>
            <pc:docMk/>
            <pc:sldMk cId="2533272415" sldId="262"/>
            <ac:spMk id="3" creationId="{42FDCB36-7960-4F22-9CFA-78295F77A3E7}"/>
          </ac:spMkLst>
        </pc:spChg>
      </pc:sldChg>
      <pc:sldChg chg="modSp new">
        <pc:chgData name="小澤 泰裕" userId="bf727970730043a8" providerId="LiveId" clId="{7DDDA826-4546-478D-85FD-50EBC3451145}" dt="2021-03-30T10:43:09.170" v="3098" actId="20577"/>
        <pc:sldMkLst>
          <pc:docMk/>
          <pc:sldMk cId="396934298" sldId="263"/>
        </pc:sldMkLst>
        <pc:spChg chg="mod">
          <ac:chgData name="小澤 泰裕" userId="bf727970730043a8" providerId="LiveId" clId="{7DDDA826-4546-478D-85FD-50EBC3451145}" dt="2021-03-30T10:39:06.708" v="2850" actId="20577"/>
          <ac:spMkLst>
            <pc:docMk/>
            <pc:sldMk cId="396934298" sldId="263"/>
            <ac:spMk id="2" creationId="{BAC8F571-2DBD-49DF-82A6-D6FA00D86E3E}"/>
          </ac:spMkLst>
        </pc:spChg>
        <pc:spChg chg="mod">
          <ac:chgData name="小澤 泰裕" userId="bf727970730043a8" providerId="LiveId" clId="{7DDDA826-4546-478D-85FD-50EBC3451145}" dt="2021-03-30T10:43:09.170" v="3098" actId="20577"/>
          <ac:spMkLst>
            <pc:docMk/>
            <pc:sldMk cId="396934298" sldId="263"/>
            <ac:spMk id="3" creationId="{9922C369-28DB-49B8-BACF-E63EF0E8FA44}"/>
          </ac:spMkLst>
        </pc:spChg>
      </pc:sldChg>
      <pc:sldChg chg="modSp new">
        <pc:chgData name="小澤 泰裕" userId="bf727970730043a8" providerId="LiveId" clId="{7DDDA826-4546-478D-85FD-50EBC3451145}" dt="2021-03-30T11:10:13.431" v="4876" actId="20577"/>
        <pc:sldMkLst>
          <pc:docMk/>
          <pc:sldMk cId="79515305" sldId="264"/>
        </pc:sldMkLst>
        <pc:spChg chg="mod">
          <ac:chgData name="小澤 泰裕" userId="bf727970730043a8" providerId="LiveId" clId="{7DDDA826-4546-478D-85FD-50EBC3451145}" dt="2021-03-30T10:44:36.325" v="3163" actId="20577"/>
          <ac:spMkLst>
            <pc:docMk/>
            <pc:sldMk cId="79515305" sldId="264"/>
            <ac:spMk id="2" creationId="{78B21E92-06B6-4311-BFF4-22BBEF2A7286}"/>
          </ac:spMkLst>
        </pc:spChg>
        <pc:spChg chg="mod">
          <ac:chgData name="小澤 泰裕" userId="bf727970730043a8" providerId="LiveId" clId="{7DDDA826-4546-478D-85FD-50EBC3451145}" dt="2021-03-30T11:10:13.431" v="4876" actId="20577"/>
          <ac:spMkLst>
            <pc:docMk/>
            <pc:sldMk cId="79515305" sldId="264"/>
            <ac:spMk id="3" creationId="{271F86E2-50E6-4C4F-BBF2-3C2504E92CCF}"/>
          </ac:spMkLst>
        </pc:spChg>
      </pc:sldChg>
      <pc:sldChg chg="modSp new">
        <pc:chgData name="小澤 泰裕" userId="bf727970730043a8" providerId="LiveId" clId="{7DDDA826-4546-478D-85FD-50EBC3451145}" dt="2021-03-30T11:17:29.658" v="5408" actId="20577"/>
        <pc:sldMkLst>
          <pc:docMk/>
          <pc:sldMk cId="3264235026" sldId="265"/>
        </pc:sldMkLst>
        <pc:spChg chg="mod">
          <ac:chgData name="小澤 泰裕" userId="bf727970730043a8" providerId="LiveId" clId="{7DDDA826-4546-478D-85FD-50EBC3451145}" dt="2021-03-30T11:12:08.704" v="4918" actId="20577"/>
          <ac:spMkLst>
            <pc:docMk/>
            <pc:sldMk cId="3264235026" sldId="265"/>
            <ac:spMk id="2" creationId="{D75BCC6D-5701-44E8-8BA5-9DF24B858A76}"/>
          </ac:spMkLst>
        </pc:spChg>
        <pc:spChg chg="mod">
          <ac:chgData name="小澤 泰裕" userId="bf727970730043a8" providerId="LiveId" clId="{7DDDA826-4546-478D-85FD-50EBC3451145}" dt="2021-03-30T11:17:29.658" v="5408" actId="20577"/>
          <ac:spMkLst>
            <pc:docMk/>
            <pc:sldMk cId="3264235026" sldId="265"/>
            <ac:spMk id="3" creationId="{A89C3552-31DE-4DBA-8B6D-C48C9F66E1E7}"/>
          </ac:spMkLst>
        </pc:spChg>
      </pc:sldChg>
      <pc:sldChg chg="modSp new">
        <pc:chgData name="小澤 泰裕" userId="bf727970730043a8" providerId="LiveId" clId="{7DDDA826-4546-478D-85FD-50EBC3451145}" dt="2021-03-30T11:33:54.707" v="6368" actId="20577"/>
        <pc:sldMkLst>
          <pc:docMk/>
          <pc:sldMk cId="1530750556" sldId="266"/>
        </pc:sldMkLst>
        <pc:spChg chg="mod">
          <ac:chgData name="小澤 泰裕" userId="bf727970730043a8" providerId="LiveId" clId="{7DDDA826-4546-478D-85FD-50EBC3451145}" dt="2021-03-30T11:20:51.153" v="5444" actId="20577"/>
          <ac:spMkLst>
            <pc:docMk/>
            <pc:sldMk cId="1530750556" sldId="266"/>
            <ac:spMk id="2" creationId="{2C0DB4F1-C208-4972-9889-24AA303B0BDB}"/>
          </ac:spMkLst>
        </pc:spChg>
        <pc:spChg chg="mod">
          <ac:chgData name="小澤 泰裕" userId="bf727970730043a8" providerId="LiveId" clId="{7DDDA826-4546-478D-85FD-50EBC3451145}" dt="2021-03-30T11:33:54.707" v="6368" actId="20577"/>
          <ac:spMkLst>
            <pc:docMk/>
            <pc:sldMk cId="1530750556" sldId="266"/>
            <ac:spMk id="3" creationId="{A220C57F-4D86-4709-8522-068DFF0F100C}"/>
          </ac:spMkLst>
        </pc:spChg>
      </pc:sldChg>
      <pc:sldChg chg="modSp new">
        <pc:chgData name="小澤 泰裕" userId="bf727970730043a8" providerId="LiveId" clId="{7DDDA826-4546-478D-85FD-50EBC3451145}" dt="2021-03-31T03:04:26.556" v="9715" actId="21"/>
        <pc:sldMkLst>
          <pc:docMk/>
          <pc:sldMk cId="3977315924" sldId="267"/>
        </pc:sldMkLst>
        <pc:spChg chg="mod">
          <ac:chgData name="小澤 泰裕" userId="bf727970730043a8" providerId="LiveId" clId="{7DDDA826-4546-478D-85FD-50EBC3451145}" dt="2021-03-30T11:36:45.300" v="6406" actId="20577"/>
          <ac:spMkLst>
            <pc:docMk/>
            <pc:sldMk cId="3977315924" sldId="267"/>
            <ac:spMk id="2" creationId="{798A5533-6C27-4450-BBCD-9A2D93265DA7}"/>
          </ac:spMkLst>
        </pc:spChg>
        <pc:spChg chg="mod">
          <ac:chgData name="小澤 泰裕" userId="bf727970730043a8" providerId="LiveId" clId="{7DDDA826-4546-478D-85FD-50EBC3451145}" dt="2021-03-31T03:04:26.556" v="9715" actId="21"/>
          <ac:spMkLst>
            <pc:docMk/>
            <pc:sldMk cId="3977315924" sldId="267"/>
            <ac:spMk id="3" creationId="{9D9D7F08-6659-4067-B0B8-80E7EDCA9CA0}"/>
          </ac:spMkLst>
        </pc:spChg>
      </pc:sldChg>
      <pc:sldChg chg="modSp new">
        <pc:chgData name="小澤 泰裕" userId="bf727970730043a8" providerId="LiveId" clId="{7DDDA826-4546-478D-85FD-50EBC3451145}" dt="2021-04-27T01:14:48.799" v="12615" actId="20577"/>
        <pc:sldMkLst>
          <pc:docMk/>
          <pc:sldMk cId="3232876943" sldId="268"/>
        </pc:sldMkLst>
        <pc:spChg chg="mod">
          <ac:chgData name="小澤 泰裕" userId="bf727970730043a8" providerId="LiveId" clId="{7DDDA826-4546-478D-85FD-50EBC3451145}" dt="2021-04-01T06:41:40.423" v="11337" actId="20577"/>
          <ac:spMkLst>
            <pc:docMk/>
            <pc:sldMk cId="3232876943" sldId="268"/>
            <ac:spMk id="2" creationId="{C7233A32-BB0B-424C-A48B-C0813E83EB99}"/>
          </ac:spMkLst>
        </pc:spChg>
        <pc:spChg chg="mod">
          <ac:chgData name="小澤 泰裕" userId="bf727970730043a8" providerId="LiveId" clId="{7DDDA826-4546-478D-85FD-50EBC3451145}" dt="2021-04-27T01:14:48.799" v="12615" actId="20577"/>
          <ac:spMkLst>
            <pc:docMk/>
            <pc:sldMk cId="3232876943" sldId="268"/>
            <ac:spMk id="3" creationId="{6E8AA1A0-98DE-4FD6-8028-848360F7D83B}"/>
          </ac:spMkLst>
        </pc:spChg>
      </pc:sldChg>
      <pc:sldChg chg="modSp new">
        <pc:chgData name="小澤 泰裕" userId="bf727970730043a8" providerId="LiveId" clId="{7DDDA826-4546-478D-85FD-50EBC3451145}" dt="2021-04-27T01:04:09.138" v="11871" actId="20577"/>
        <pc:sldMkLst>
          <pc:docMk/>
          <pc:sldMk cId="3561516268" sldId="269"/>
        </pc:sldMkLst>
        <pc:spChg chg="mod">
          <ac:chgData name="小澤 泰裕" userId="bf727970730043a8" providerId="LiveId" clId="{7DDDA826-4546-478D-85FD-50EBC3451145}" dt="2021-04-27T00:58:30.116" v="11469" actId="20577"/>
          <ac:spMkLst>
            <pc:docMk/>
            <pc:sldMk cId="3561516268" sldId="269"/>
            <ac:spMk id="2" creationId="{79F6AD85-F3F9-48EF-981E-F88E49D546D2}"/>
          </ac:spMkLst>
        </pc:spChg>
        <pc:spChg chg="mod">
          <ac:chgData name="小澤 泰裕" userId="bf727970730043a8" providerId="LiveId" clId="{7DDDA826-4546-478D-85FD-50EBC3451145}" dt="2021-04-27T01:04:09.138" v="11871" actId="20577"/>
          <ac:spMkLst>
            <pc:docMk/>
            <pc:sldMk cId="3561516268" sldId="269"/>
            <ac:spMk id="3" creationId="{7576C3A4-3C20-4845-9BD9-AACD92D3F9FD}"/>
          </ac:spMkLst>
        </pc:spChg>
      </pc:sldChg>
      <pc:sldChg chg="modSp new">
        <pc:chgData name="小澤 泰裕" userId="bf727970730043a8" providerId="LiveId" clId="{7DDDA826-4546-478D-85FD-50EBC3451145}" dt="2021-03-31T03:08:34.536" v="9932" actId="20577"/>
        <pc:sldMkLst>
          <pc:docMk/>
          <pc:sldMk cId="1762209109" sldId="270"/>
        </pc:sldMkLst>
        <pc:spChg chg="mod">
          <ac:chgData name="小澤 泰裕" userId="bf727970730043a8" providerId="LiveId" clId="{7DDDA826-4546-478D-85FD-50EBC3451145}" dt="2021-03-31T03:08:34.536" v="9932" actId="20577"/>
          <ac:spMkLst>
            <pc:docMk/>
            <pc:sldMk cId="1762209109" sldId="270"/>
            <ac:spMk id="2" creationId="{48FA033B-A4C8-4467-8DC6-030D7CB060B0}"/>
          </ac:spMkLst>
        </pc:spChg>
        <pc:spChg chg="mod">
          <ac:chgData name="小澤 泰裕" userId="bf727970730043a8" providerId="LiveId" clId="{7DDDA826-4546-478D-85FD-50EBC3451145}" dt="2021-03-31T03:06:11.218" v="9788" actId="20577"/>
          <ac:spMkLst>
            <pc:docMk/>
            <pc:sldMk cId="1762209109" sldId="270"/>
            <ac:spMk id="3" creationId="{2E5711EE-9DBD-4475-842B-96FCF014F290}"/>
          </ac:spMkLst>
        </pc:spChg>
      </pc:sldChg>
      <pc:sldChg chg="modSp new">
        <pc:chgData name="小澤 泰裕" userId="bf727970730043a8" providerId="LiveId" clId="{7DDDA826-4546-478D-85FD-50EBC3451145}" dt="2021-04-01T06:44:51.483" v="11374" actId="20577"/>
        <pc:sldMkLst>
          <pc:docMk/>
          <pc:sldMk cId="3775271332" sldId="271"/>
        </pc:sldMkLst>
        <pc:spChg chg="mod">
          <ac:chgData name="小澤 泰裕" userId="bf727970730043a8" providerId="LiveId" clId="{7DDDA826-4546-478D-85FD-50EBC3451145}" dt="2021-04-01T06:42:55.430" v="11338" actId="22"/>
          <ac:spMkLst>
            <pc:docMk/>
            <pc:sldMk cId="3775271332" sldId="271"/>
            <ac:spMk id="2" creationId="{47023127-46F5-4F20-91E9-B93F1B0C0127}"/>
          </ac:spMkLst>
        </pc:spChg>
        <pc:spChg chg="mod">
          <ac:chgData name="小澤 泰裕" userId="bf727970730043a8" providerId="LiveId" clId="{7DDDA826-4546-478D-85FD-50EBC3451145}" dt="2021-04-01T06:44:51.483" v="11374" actId="20577"/>
          <ac:spMkLst>
            <pc:docMk/>
            <pc:sldMk cId="3775271332" sldId="271"/>
            <ac:spMk id="3" creationId="{DA4A1B36-0295-4BB6-85AE-4EB7B8AA661A}"/>
          </ac:spMkLst>
        </pc:spChg>
      </pc:sldChg>
      <pc:sldChg chg="modSp new">
        <pc:chgData name="小澤 泰裕" userId="bf727970730043a8" providerId="LiveId" clId="{7DDDA826-4546-478D-85FD-50EBC3451145}" dt="2021-03-31T12:18:24.198" v="10037" actId="27636"/>
        <pc:sldMkLst>
          <pc:docMk/>
          <pc:sldMk cId="2646336801" sldId="272"/>
        </pc:sldMkLst>
        <pc:spChg chg="mod">
          <ac:chgData name="小澤 泰裕" userId="bf727970730043a8" providerId="LiveId" clId="{7DDDA826-4546-478D-85FD-50EBC3451145}" dt="2021-03-31T12:16:56.969" v="10035" actId="20577"/>
          <ac:spMkLst>
            <pc:docMk/>
            <pc:sldMk cId="2646336801" sldId="272"/>
            <ac:spMk id="2" creationId="{8977A21B-54CF-48E1-B148-F2D4B52C7FA3}"/>
          </ac:spMkLst>
        </pc:spChg>
        <pc:spChg chg="mod">
          <ac:chgData name="小澤 泰裕" userId="bf727970730043a8" providerId="LiveId" clId="{7DDDA826-4546-478D-85FD-50EBC3451145}" dt="2021-03-31T12:18:24.198" v="10037" actId="27636"/>
          <ac:spMkLst>
            <pc:docMk/>
            <pc:sldMk cId="2646336801" sldId="272"/>
            <ac:spMk id="3" creationId="{00FBD21A-C59F-4F88-8A9D-788B6454A478}"/>
          </ac:spMkLst>
        </pc:spChg>
      </pc:sldChg>
      <pc:sldChg chg="modSp new">
        <pc:chgData name="小澤 泰裕" userId="bf727970730043a8" providerId="LiveId" clId="{7DDDA826-4546-478D-85FD-50EBC3451145}" dt="2021-03-31T12:19:58.355" v="10067" actId="22"/>
        <pc:sldMkLst>
          <pc:docMk/>
          <pc:sldMk cId="3621396552" sldId="273"/>
        </pc:sldMkLst>
        <pc:spChg chg="mod">
          <ac:chgData name="小澤 泰裕" userId="bf727970730043a8" providerId="LiveId" clId="{7DDDA826-4546-478D-85FD-50EBC3451145}" dt="2021-03-31T12:19:07.926" v="10066" actId="20577"/>
          <ac:spMkLst>
            <pc:docMk/>
            <pc:sldMk cId="3621396552" sldId="273"/>
            <ac:spMk id="2" creationId="{29CC27A0-D827-45D5-8C30-2FCE949D2009}"/>
          </ac:spMkLst>
        </pc:spChg>
        <pc:spChg chg="mod">
          <ac:chgData name="小澤 泰裕" userId="bf727970730043a8" providerId="LiveId" clId="{7DDDA826-4546-478D-85FD-50EBC3451145}" dt="2021-03-31T12:19:58.355" v="10067" actId="22"/>
          <ac:spMkLst>
            <pc:docMk/>
            <pc:sldMk cId="3621396552" sldId="273"/>
            <ac:spMk id="3" creationId="{2C5D21B7-5929-4D1C-892B-AE3B0F5D487D}"/>
          </ac:spMkLst>
        </pc:spChg>
      </pc:sldChg>
      <pc:sldChg chg="modSp new">
        <pc:chgData name="小澤 泰裕" userId="bf727970730043a8" providerId="LiveId" clId="{7DDDA826-4546-478D-85FD-50EBC3451145}" dt="2021-03-31T12:24:17.274" v="10114" actId="22"/>
        <pc:sldMkLst>
          <pc:docMk/>
          <pc:sldMk cId="844541146" sldId="274"/>
        </pc:sldMkLst>
        <pc:spChg chg="mod">
          <ac:chgData name="小澤 泰裕" userId="bf727970730043a8" providerId="LiveId" clId="{7DDDA826-4546-478D-85FD-50EBC3451145}" dt="2021-03-31T12:24:17.274" v="10114" actId="22"/>
          <ac:spMkLst>
            <pc:docMk/>
            <pc:sldMk cId="844541146" sldId="274"/>
            <ac:spMk id="2" creationId="{E01C330E-15FA-4B50-ACA8-7C779B73C1EB}"/>
          </ac:spMkLst>
        </pc:spChg>
        <pc:spChg chg="mod">
          <ac:chgData name="小澤 泰裕" userId="bf727970730043a8" providerId="LiveId" clId="{7DDDA826-4546-478D-85FD-50EBC3451145}" dt="2021-03-31T12:22:29.924" v="10069" actId="22"/>
          <ac:spMkLst>
            <pc:docMk/>
            <pc:sldMk cId="844541146" sldId="274"/>
            <ac:spMk id="3" creationId="{A27688A3-98FE-4B16-974A-F0D165116076}"/>
          </ac:spMkLst>
        </pc:spChg>
      </pc:sldChg>
      <pc:sldChg chg="modSp new">
        <pc:chgData name="小澤 泰裕" userId="bf727970730043a8" providerId="LiveId" clId="{7DDDA826-4546-478D-85FD-50EBC3451145}" dt="2021-03-31T12:33:44.020" v="10182" actId="22"/>
        <pc:sldMkLst>
          <pc:docMk/>
          <pc:sldMk cId="1018221976" sldId="275"/>
        </pc:sldMkLst>
        <pc:spChg chg="mod">
          <ac:chgData name="小澤 泰裕" userId="bf727970730043a8" providerId="LiveId" clId="{7DDDA826-4546-478D-85FD-50EBC3451145}" dt="2021-03-31T12:32:00.811" v="10180" actId="20577"/>
          <ac:spMkLst>
            <pc:docMk/>
            <pc:sldMk cId="1018221976" sldId="275"/>
            <ac:spMk id="2" creationId="{25803560-851E-46F5-8422-610FBF9BE96C}"/>
          </ac:spMkLst>
        </pc:spChg>
        <pc:spChg chg="mod">
          <ac:chgData name="小澤 泰裕" userId="bf727970730043a8" providerId="LiveId" clId="{7DDDA826-4546-478D-85FD-50EBC3451145}" dt="2021-03-31T12:33:44.020" v="10182" actId="22"/>
          <ac:spMkLst>
            <pc:docMk/>
            <pc:sldMk cId="1018221976" sldId="275"/>
            <ac:spMk id="3" creationId="{FA6FDD6C-712A-442F-B992-2CA89CDC8238}"/>
          </ac:spMkLst>
        </pc:spChg>
      </pc:sldChg>
      <pc:sldChg chg="modSp new">
        <pc:chgData name="小澤 泰裕" userId="bf727970730043a8" providerId="LiveId" clId="{7DDDA826-4546-478D-85FD-50EBC3451145}" dt="2021-03-31T13:20:51.744" v="10185" actId="22"/>
        <pc:sldMkLst>
          <pc:docMk/>
          <pc:sldMk cId="1407758793" sldId="276"/>
        </pc:sldMkLst>
        <pc:spChg chg="mod">
          <ac:chgData name="小澤 泰裕" userId="bf727970730043a8" providerId="LiveId" clId="{7DDDA826-4546-478D-85FD-50EBC3451145}" dt="2021-03-31T13:20:51.744" v="10185" actId="22"/>
          <ac:spMkLst>
            <pc:docMk/>
            <pc:sldMk cId="1407758793" sldId="276"/>
            <ac:spMk id="2" creationId="{50709581-D4F7-4414-9C78-7CE928AF5514}"/>
          </ac:spMkLst>
        </pc:spChg>
        <pc:spChg chg="mod">
          <ac:chgData name="小澤 泰裕" userId="bf727970730043a8" providerId="LiveId" clId="{7DDDA826-4546-478D-85FD-50EBC3451145}" dt="2021-03-31T13:20:30.087" v="10184" actId="22"/>
          <ac:spMkLst>
            <pc:docMk/>
            <pc:sldMk cId="1407758793" sldId="276"/>
            <ac:spMk id="3" creationId="{F913E72C-6505-473D-82F0-5353D4B3521F}"/>
          </ac:spMkLst>
        </pc:spChg>
      </pc:sldChg>
      <pc:sldChg chg="modSp new">
        <pc:chgData name="小澤 泰裕" userId="bf727970730043a8" providerId="LiveId" clId="{7DDDA826-4546-478D-85FD-50EBC3451145}" dt="2021-04-09T07:59:06.562" v="11406" actId="20577"/>
        <pc:sldMkLst>
          <pc:docMk/>
          <pc:sldMk cId="1721202376" sldId="277"/>
        </pc:sldMkLst>
        <pc:spChg chg="mod">
          <ac:chgData name="小澤 泰裕" userId="bf727970730043a8" providerId="LiveId" clId="{7DDDA826-4546-478D-85FD-50EBC3451145}" dt="2021-04-09T07:59:06.562" v="11406" actId="20577"/>
          <ac:spMkLst>
            <pc:docMk/>
            <pc:sldMk cId="1721202376" sldId="277"/>
            <ac:spMk id="2" creationId="{F97578E7-076D-4888-A4ED-EB44063598AD}"/>
          </ac:spMkLst>
        </pc:spChg>
        <pc:spChg chg="mod">
          <ac:chgData name="小澤 泰裕" userId="bf727970730043a8" providerId="LiveId" clId="{7DDDA826-4546-478D-85FD-50EBC3451145}" dt="2021-04-01T05:36:16.864" v="11206" actId="20577"/>
          <ac:spMkLst>
            <pc:docMk/>
            <pc:sldMk cId="1721202376" sldId="277"/>
            <ac:spMk id="3" creationId="{EFC0E473-5ECA-4AE7-8AF9-04281153E230}"/>
          </ac:spMkLst>
        </pc:spChg>
      </pc:sldChg>
      <pc:sldChg chg="modSp new">
        <pc:chgData name="小澤 泰裕" userId="bf727970730043a8" providerId="LiveId" clId="{7DDDA826-4546-478D-85FD-50EBC3451145}" dt="2021-04-27T01:12:01.154" v="12429" actId="20577"/>
        <pc:sldMkLst>
          <pc:docMk/>
          <pc:sldMk cId="1629316633" sldId="278"/>
        </pc:sldMkLst>
        <pc:spChg chg="mod">
          <ac:chgData name="小澤 泰裕" userId="bf727970730043a8" providerId="LiveId" clId="{7DDDA826-4546-478D-85FD-50EBC3451145}" dt="2021-04-27T01:05:59.063" v="11979" actId="20577"/>
          <ac:spMkLst>
            <pc:docMk/>
            <pc:sldMk cId="1629316633" sldId="278"/>
            <ac:spMk id="2" creationId="{8283BC15-7C5F-4DF7-8974-4FA94D0F4261}"/>
          </ac:spMkLst>
        </pc:spChg>
        <pc:spChg chg="mod">
          <ac:chgData name="小澤 泰裕" userId="bf727970730043a8" providerId="LiveId" clId="{7DDDA826-4546-478D-85FD-50EBC3451145}" dt="2021-04-27T01:12:01.154" v="12429" actId="20577"/>
          <ac:spMkLst>
            <pc:docMk/>
            <pc:sldMk cId="1629316633" sldId="278"/>
            <ac:spMk id="3" creationId="{2121BEA5-E720-4A8B-8F78-C5765522D30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4/27/2021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456725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7656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392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82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4/27/2021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35145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70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9584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031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6813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1CF131DD-A141-4471-BCF9-C6073EDD7E20}" type="datetimeFigureOut">
              <a:rPr lang="en-US" dirty="0"/>
              <a:t>4/27/2021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387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4/27/2021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94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4/27/2021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90552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AF53EA-C9C9-4988-A6F7-161C626E63CD}"/>
              </a:ext>
            </a:extLst>
          </p:cNvPr>
          <p:cNvSpPr>
            <a:spLocks noGrp="1"/>
          </p:cNvSpPr>
          <p:nvPr>
            <p:ph type="title" orient="vert"/>
          </p:nvPr>
        </p:nvSpPr>
        <p:spPr/>
        <p:txBody>
          <a:bodyPr/>
          <a:lstStyle/>
          <a:p>
            <a:r>
              <a:rPr kumimoji="1" lang="ja" altLang="en-US" dirty="0"/>
              <a:t>荒魂之會</a:t>
            </a:r>
            <a:endParaRPr kumimoji="1" lang="ja-JP" altLang="en-US" dirty="0"/>
          </a:p>
        </p:txBody>
      </p:sp>
      <p:sp>
        <p:nvSpPr>
          <p:cNvPr id="3" name="字幕 2">
            <a:extLst>
              <a:ext uri="{FF2B5EF4-FFF2-40B4-BE49-F238E27FC236}">
                <a16:creationId xmlns:a16="http://schemas.microsoft.com/office/drawing/2014/main" id="{3FE69662-9E44-412B-AF83-E0CB80E1E922}"/>
              </a:ext>
            </a:extLst>
          </p:cNvPr>
          <p:cNvSpPr>
            <a:spLocks noGrp="1"/>
          </p:cNvSpPr>
          <p:nvPr>
            <p:ph type="body" orient="vert" idx="1"/>
          </p:nvPr>
        </p:nvSpPr>
        <p:spPr/>
        <p:txBody>
          <a:bodyPr/>
          <a:lstStyle/>
          <a:p>
            <a:r>
              <a:rPr kumimoji="1" lang="ja" altLang="en-US" dirty="0"/>
              <a:t>昭和五十年に發足</a:t>
            </a:r>
            <a:endParaRPr kumimoji="1" lang="en-US" altLang="ja" dirty="0"/>
          </a:p>
          <a:p>
            <a:r>
              <a:rPr kumimoji="1" lang="ja" altLang="en-US" dirty="0"/>
              <a:t>正字正假名遣縱書の國語正統表記を護持する團體</a:t>
            </a:r>
            <a:endParaRPr kumimoji="1" lang="en-US" altLang="ja" dirty="0"/>
          </a:p>
          <a:p>
            <a:endParaRPr lang="en-US" altLang="ja" dirty="0"/>
          </a:p>
          <a:p>
            <a:endParaRPr kumimoji="1" lang="en-US" altLang="ja" dirty="0"/>
          </a:p>
          <a:p>
            <a:r>
              <a:rPr kumimoji="1" lang="ja" altLang="en-US" dirty="0"/>
              <a:t>「正」とは「正統」の謂</a:t>
            </a:r>
            <a:endParaRPr kumimoji="1" lang="en-US" altLang="ja" dirty="0"/>
          </a:p>
          <a:p>
            <a:endParaRPr lang="en-US" altLang="ja" dirty="0"/>
          </a:p>
          <a:p>
            <a:endParaRPr kumimoji="1" lang="en-US" altLang="ja" dirty="0"/>
          </a:p>
          <a:p>
            <a:r>
              <a:rPr kumimoji="1" lang="ja" altLang="en-US"/>
              <a:t>オーソドキシー</a:t>
            </a:r>
            <a:endParaRPr kumimoji="1" lang="en-US" altLang="ja" dirty="0"/>
          </a:p>
          <a:p>
            <a:r>
              <a:rPr kumimoji="1" lang="ja" altLang="en-US" dirty="0"/>
              <a:t>レジテマシー</a:t>
            </a:r>
            <a:endParaRPr kumimoji="1" lang="en-US" altLang="ja" dirty="0"/>
          </a:p>
          <a:p>
            <a:endParaRPr lang="en-US" altLang="ja" dirty="0"/>
          </a:p>
          <a:p>
            <a:endParaRPr kumimoji="1" lang="en-US" altLang="ja" dirty="0"/>
          </a:p>
          <a:p>
            <a:r>
              <a:rPr kumimoji="1" lang="ja" altLang="en-US" dirty="0"/>
              <a:t>オーソドックスでないものにレジテマシーを與へたのが國語混亂の原因</a:t>
            </a:r>
            <a:endParaRPr kumimoji="1" lang="en-US" altLang="ja" dirty="0"/>
          </a:p>
          <a:p>
            <a:endParaRPr lang="en-US" altLang="ja-JP" dirty="0"/>
          </a:p>
          <a:p>
            <a:endParaRPr kumimoji="1" lang="ja-JP" altLang="en-US" dirty="0"/>
          </a:p>
        </p:txBody>
      </p:sp>
    </p:spTree>
    <p:extLst>
      <p:ext uri="{BB962C8B-B14F-4D97-AF65-F5344CB8AC3E}">
        <p14:creationId xmlns:p14="http://schemas.microsoft.com/office/powerpoint/2010/main" val="60441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21E92-06B6-4311-BFF4-22BBEF2A7286}"/>
              </a:ext>
            </a:extLst>
          </p:cNvPr>
          <p:cNvSpPr>
            <a:spLocks noGrp="1"/>
          </p:cNvSpPr>
          <p:nvPr>
            <p:ph type="title" orient="vert"/>
          </p:nvPr>
        </p:nvSpPr>
        <p:spPr/>
        <p:txBody>
          <a:bodyPr/>
          <a:lstStyle/>
          <a:p>
            <a:r>
              <a:rPr kumimoji="1" lang="ja" altLang="en-US" dirty="0"/>
              <a:t>手書原稿の問題點</a:t>
            </a:r>
            <a:endParaRPr kumimoji="1" lang="ja-JP" altLang="en-US" dirty="0"/>
          </a:p>
        </p:txBody>
      </p:sp>
      <p:sp>
        <p:nvSpPr>
          <p:cNvPr id="3" name="縦書きテキスト プレースホルダー 2">
            <a:extLst>
              <a:ext uri="{FF2B5EF4-FFF2-40B4-BE49-F238E27FC236}">
                <a16:creationId xmlns:a16="http://schemas.microsoft.com/office/drawing/2014/main" id="{271F86E2-50E6-4C4F-BBF2-3C2504E92CCF}"/>
              </a:ext>
            </a:extLst>
          </p:cNvPr>
          <p:cNvSpPr>
            <a:spLocks noGrp="1"/>
          </p:cNvSpPr>
          <p:nvPr>
            <p:ph type="body" orient="vert" idx="1"/>
          </p:nvPr>
        </p:nvSpPr>
        <p:spPr/>
        <p:txBody>
          <a:bodyPr/>
          <a:lstStyle/>
          <a:p>
            <a:r>
              <a:rPr kumimoji="1" lang="ja" altLang="en-US" dirty="0"/>
              <a:t>行書、草書が使へない</a:t>
            </a:r>
            <a:endParaRPr kumimoji="1" lang="en-US" altLang="ja" dirty="0"/>
          </a:p>
          <a:p>
            <a:r>
              <a:rPr kumimoji="1" lang="ja" altLang="en-US" dirty="0"/>
              <a:t>筆記體が使へない</a:t>
            </a:r>
            <a:endParaRPr kumimoji="1" lang="en-US" altLang="ja" dirty="0"/>
          </a:p>
          <a:p>
            <a:r>
              <a:rPr kumimoji="1" lang="ja" altLang="en-US" dirty="0"/>
              <a:t>校正に見落しがある</a:t>
            </a:r>
            <a:endParaRPr kumimoji="1" lang="en-US" altLang="ja" dirty="0"/>
          </a:p>
          <a:p>
            <a:r>
              <a:rPr kumimoji="1" lang="ja" altLang="en-US" dirty="0"/>
              <a:t>それなら自分で活字を拾つたはうがまし</a:t>
            </a:r>
            <a:endParaRPr kumimoji="1" lang="en-US" altLang="ja" dirty="0"/>
          </a:p>
          <a:p>
            <a:endParaRPr lang="en-US" altLang="ja" dirty="0"/>
          </a:p>
          <a:p>
            <a:endParaRPr kumimoji="1" lang="en-US" altLang="ja" dirty="0"/>
          </a:p>
          <a:p>
            <a:r>
              <a:rPr kumimoji="1" lang="ja" altLang="en-US" dirty="0"/>
              <a:t>英語の羅甸文字にもロシヤ語のキリル文字にも、活字體と筆記體とがある</a:t>
            </a:r>
            <a:endParaRPr kumimoji="1" lang="en-US" altLang="ja" dirty="0"/>
          </a:p>
          <a:p>
            <a:r>
              <a:rPr kumimoji="1" lang="ja" altLang="en-US" dirty="0"/>
              <a:t>漢字に活字體と筆記體とがあるのは普通の事</a:t>
            </a:r>
            <a:endParaRPr kumimoji="1" lang="en-US" altLang="ja" dirty="0"/>
          </a:p>
          <a:p>
            <a:r>
              <a:rPr kumimoji="1" lang="ja" altLang="en-US" dirty="0"/>
              <a:t>最近は英語で筆記體を教へてゐないので、かうした常識が働かない</a:t>
            </a:r>
            <a:endParaRPr kumimoji="1" lang="en-US" altLang="ja" dirty="0"/>
          </a:p>
          <a:p>
            <a:r>
              <a:rPr kumimoji="1" lang="ja" altLang="en-US" dirty="0"/>
              <a:t>行書、筆記體で原稿を書くとそのまま印刷される</a:t>
            </a:r>
            <a:endParaRPr kumimoji="1" lang="en-US" altLang="ja" dirty="0"/>
          </a:p>
          <a:p>
            <a:r>
              <a:rPr kumimoji="1" lang="ja" altLang="en-US" dirty="0"/>
              <a:t>手書なのに楷書、活字體で原稿作成</a:t>
            </a:r>
            <a:endParaRPr kumimoji="1" lang="en-US" altLang="ja" dirty="0"/>
          </a:p>
          <a:p>
            <a:r>
              <a:rPr kumimoji="1" lang="ja" altLang="en-US" dirty="0"/>
              <a:t>➡「</a:t>
            </a:r>
            <a:r>
              <a:rPr kumimoji="1" lang="ja-JP" altLang="en-US" dirty="0"/>
              <a:t>尚</a:t>
            </a:r>
            <a:r>
              <a:rPr kumimoji="1" lang="ja" altLang="en-US" dirty="0"/>
              <a:t>」ではなく「</a:t>
            </a:r>
            <a:r>
              <a:rPr kumimoji="1" lang="ja-JP" altLang="en-US" dirty="0"/>
              <a:t>尙</a:t>
            </a:r>
            <a:r>
              <a:rPr kumimoji="1" lang="ja" altLang="en-US" dirty="0"/>
              <a:t>」と手書きする必要がある</a:t>
            </a:r>
            <a:endParaRPr kumimoji="1" lang="en-US" altLang="ja" dirty="0"/>
          </a:p>
          <a:p>
            <a:endParaRPr lang="en-US" altLang="ja" dirty="0"/>
          </a:p>
          <a:p>
            <a:r>
              <a:rPr kumimoji="1" lang="ja" altLang="en-US" dirty="0"/>
              <a:t>校正の手引を作成したが、數十頁の資料なので見落しが起きる　➡　道具で自動化</a:t>
            </a:r>
            <a:endParaRPr kumimoji="1" lang="en-US" altLang="ja" dirty="0"/>
          </a:p>
          <a:p>
            <a:endParaRPr kumimoji="1" lang="en-US" altLang="ja" dirty="0"/>
          </a:p>
          <a:p>
            <a:endParaRPr kumimoji="1" lang="ja-JP" altLang="en-US" dirty="0"/>
          </a:p>
        </p:txBody>
      </p:sp>
    </p:spTree>
    <p:extLst>
      <p:ext uri="{BB962C8B-B14F-4D97-AF65-F5344CB8AC3E}">
        <p14:creationId xmlns:p14="http://schemas.microsoft.com/office/powerpoint/2010/main" val="7951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75BCC6D-5701-44E8-8BA5-9DF24B858A76}"/>
              </a:ext>
            </a:extLst>
          </p:cNvPr>
          <p:cNvSpPr>
            <a:spLocks noGrp="1"/>
          </p:cNvSpPr>
          <p:nvPr>
            <p:ph type="title" orient="vert"/>
          </p:nvPr>
        </p:nvSpPr>
        <p:spPr/>
        <p:txBody>
          <a:bodyPr/>
          <a:lstStyle/>
          <a:p>
            <a:r>
              <a:rPr kumimoji="1" lang="ja" altLang="en-US" dirty="0"/>
              <a:t>荒魂公開辭書</a:t>
            </a:r>
            <a:endParaRPr kumimoji="1" lang="ja-JP" altLang="en-US" dirty="0"/>
          </a:p>
        </p:txBody>
      </p:sp>
      <p:sp>
        <p:nvSpPr>
          <p:cNvPr id="3" name="縦書きテキスト プレースホルダー 2">
            <a:extLst>
              <a:ext uri="{FF2B5EF4-FFF2-40B4-BE49-F238E27FC236}">
                <a16:creationId xmlns:a16="http://schemas.microsoft.com/office/drawing/2014/main" id="{A89C3552-31DE-4DBA-8B6D-C48C9F66E1E7}"/>
              </a:ext>
            </a:extLst>
          </p:cNvPr>
          <p:cNvSpPr>
            <a:spLocks noGrp="1"/>
          </p:cNvSpPr>
          <p:nvPr>
            <p:ph type="body" orient="vert" idx="1"/>
          </p:nvPr>
        </p:nvSpPr>
        <p:spPr/>
        <p:txBody>
          <a:bodyPr/>
          <a:lstStyle/>
          <a:p>
            <a:r>
              <a:rPr kumimoji="1" lang="ja" altLang="en-US" dirty="0"/>
              <a:t>六十四ビットに對應</a:t>
            </a:r>
            <a:endParaRPr kumimoji="1" lang="en-US" altLang="ja" dirty="0"/>
          </a:p>
          <a:p>
            <a:r>
              <a:rPr lang="LID4096" altLang="ja-JP" dirty="0"/>
              <a:t>Windows, Mac, Linux</a:t>
            </a:r>
            <a:r>
              <a:rPr lang="ja" altLang="en-US" dirty="0"/>
              <a:t>で共通に使へる</a:t>
            </a:r>
            <a:endParaRPr lang="en-US" altLang="ja" dirty="0"/>
          </a:p>
          <a:p>
            <a:r>
              <a:rPr kumimoji="1" lang="ja" altLang="en-US" dirty="0"/>
              <a:t>抑制機能で新字、新假名をブロック可能</a:t>
            </a:r>
            <a:endParaRPr kumimoji="1" lang="en-US" altLang="ja" dirty="0"/>
          </a:p>
          <a:p>
            <a:r>
              <a:rPr kumimoji="1" lang="ja" altLang="en-US" dirty="0"/>
              <a:t>無料で公開</a:t>
            </a:r>
            <a:endParaRPr kumimoji="1" lang="en-US" altLang="ja" dirty="0"/>
          </a:p>
          <a:p>
            <a:endParaRPr lang="en-US" altLang="ja-JP" dirty="0"/>
          </a:p>
          <a:p>
            <a:endParaRPr kumimoji="1" lang="en-US" altLang="ja-JP" dirty="0"/>
          </a:p>
          <a:p>
            <a:r>
              <a:rPr kumimoji="1" lang="ja" altLang="en-US" dirty="0"/>
              <a:t>問題點　➡　登録單語數が四千語くらゐ</a:t>
            </a:r>
            <a:endParaRPr kumimoji="1" lang="ja-JP" altLang="en-US" dirty="0"/>
          </a:p>
        </p:txBody>
      </p:sp>
    </p:spTree>
    <p:extLst>
      <p:ext uri="{BB962C8B-B14F-4D97-AF65-F5344CB8AC3E}">
        <p14:creationId xmlns:p14="http://schemas.microsoft.com/office/powerpoint/2010/main" val="326423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0DB4F1-C208-4972-9889-24AA303B0BDB}"/>
              </a:ext>
            </a:extLst>
          </p:cNvPr>
          <p:cNvSpPr>
            <a:spLocks noGrp="1"/>
          </p:cNvSpPr>
          <p:nvPr>
            <p:ph type="title" orient="vert"/>
          </p:nvPr>
        </p:nvSpPr>
        <p:spPr/>
        <p:txBody>
          <a:bodyPr/>
          <a:lstStyle/>
          <a:p>
            <a:r>
              <a:rPr kumimoji="1" lang="ja" altLang="en-US" dirty="0"/>
              <a:t>校正支援アプリ</a:t>
            </a:r>
            <a:endParaRPr kumimoji="1" lang="ja-JP" altLang="en-US" dirty="0"/>
          </a:p>
        </p:txBody>
      </p:sp>
      <p:sp>
        <p:nvSpPr>
          <p:cNvPr id="3" name="縦書きテキスト プレースホルダー 2">
            <a:extLst>
              <a:ext uri="{FF2B5EF4-FFF2-40B4-BE49-F238E27FC236}">
                <a16:creationId xmlns:a16="http://schemas.microsoft.com/office/drawing/2014/main" id="{A220C57F-4D86-4709-8522-068DFF0F100C}"/>
              </a:ext>
            </a:extLst>
          </p:cNvPr>
          <p:cNvSpPr>
            <a:spLocks noGrp="1"/>
          </p:cNvSpPr>
          <p:nvPr>
            <p:ph type="body" orient="vert" idx="1"/>
          </p:nvPr>
        </p:nvSpPr>
        <p:spPr/>
        <p:txBody>
          <a:bodyPr/>
          <a:lstStyle/>
          <a:p>
            <a:r>
              <a:rPr kumimoji="1" lang="ja" altLang="en-US" dirty="0"/>
              <a:t>ストリームエディタで校正</a:t>
            </a:r>
            <a:endParaRPr kumimoji="1" lang="en-US" altLang="ja" dirty="0"/>
          </a:p>
          <a:p>
            <a:r>
              <a:rPr lang="LID4096" altLang="ja-JP" dirty="0"/>
              <a:t>Windows, Mac, Linux, Unix</a:t>
            </a:r>
            <a:r>
              <a:rPr lang="ja" altLang="en-US" dirty="0"/>
              <a:t>で使用可能</a:t>
            </a:r>
            <a:endParaRPr lang="en-US" altLang="ja" dirty="0"/>
          </a:p>
          <a:p>
            <a:endParaRPr kumimoji="1" lang="en-US" altLang="ja-JP" dirty="0"/>
          </a:p>
          <a:p>
            <a:endParaRPr lang="en-US" altLang="ja-JP" dirty="0"/>
          </a:p>
          <a:p>
            <a:r>
              <a:rPr kumimoji="1" lang="ja" altLang="en-US" dirty="0"/>
              <a:t>知合ひの</a:t>
            </a:r>
            <a:r>
              <a:rPr kumimoji="1" lang="ja-JP" altLang="en-US" dirty="0"/>
              <a:t>齒醫者</a:t>
            </a:r>
            <a:r>
              <a:rPr kumimoji="1" lang="ja" altLang="en-US" dirty="0"/>
              <a:t>さんから使ひにくいと言はれた</a:t>
            </a:r>
            <a:endParaRPr kumimoji="1" lang="en-US" altLang="ja" dirty="0"/>
          </a:p>
          <a:p>
            <a:r>
              <a:rPr lang="LID4096" altLang="ja-JP" dirty="0"/>
              <a:t>Python</a:t>
            </a:r>
            <a:r>
              <a:rPr lang="ja" altLang="en-US" dirty="0"/>
              <a:t>で校正支援アプリを作成</a:t>
            </a:r>
            <a:endParaRPr lang="en-US" altLang="ja" dirty="0"/>
          </a:p>
          <a:p>
            <a:r>
              <a:rPr kumimoji="1" lang="ja" altLang="en-US" dirty="0"/>
              <a:t>多分、</a:t>
            </a:r>
            <a:r>
              <a:rPr lang="LID4096" altLang="ja-JP" dirty="0"/>
              <a:t>Windows, Mac, Linux, Unix</a:t>
            </a:r>
            <a:r>
              <a:rPr lang="ja" altLang="en-US" dirty="0"/>
              <a:t>で使用可能</a:t>
            </a:r>
            <a:endParaRPr lang="en-US" altLang="ja" dirty="0"/>
          </a:p>
          <a:p>
            <a:r>
              <a:rPr kumimoji="1" lang="ja" altLang="en-US" dirty="0"/>
              <a:t>（公開は</a:t>
            </a:r>
            <a:r>
              <a:rPr kumimoji="1" lang="LID4096" altLang="ja" dirty="0"/>
              <a:t>Win</a:t>
            </a:r>
            <a:r>
              <a:rPr kumimoji="1" lang="ja" altLang="en-US" dirty="0"/>
              <a:t>版のみ）</a:t>
            </a:r>
            <a:endParaRPr kumimoji="1" lang="en-US" altLang="ja" dirty="0"/>
          </a:p>
          <a:p>
            <a:r>
              <a:rPr kumimoji="1" lang="ja" altLang="en-US" dirty="0"/>
              <a:t>クリップボードの資料を直接變換してコピペ</a:t>
            </a:r>
            <a:endParaRPr kumimoji="1" lang="en-US" altLang="ja" dirty="0"/>
          </a:p>
          <a:p>
            <a:r>
              <a:rPr kumimoji="1" lang="ja" altLang="en-US" dirty="0"/>
              <a:t>樣々な道具と組合せ可能</a:t>
            </a:r>
            <a:endParaRPr kumimoji="1" lang="en-US" altLang="ja" dirty="0"/>
          </a:p>
          <a:p>
            <a:r>
              <a:rPr kumimoji="1" lang="ja" altLang="en-US" dirty="0"/>
              <a:t>➡</a:t>
            </a:r>
            <a:r>
              <a:rPr kumimoji="1" lang="en-US" altLang="ja" dirty="0"/>
              <a:t>OCR</a:t>
            </a:r>
            <a:r>
              <a:rPr kumimoji="1" lang="ja" altLang="en-US" dirty="0"/>
              <a:t>、</a:t>
            </a:r>
            <a:r>
              <a:rPr kumimoji="1" lang="en-US" altLang="ja" dirty="0"/>
              <a:t>Google</a:t>
            </a:r>
            <a:r>
              <a:rPr kumimoji="1" lang="ja" altLang="en-US" dirty="0"/>
              <a:t>飜譯など</a:t>
            </a:r>
            <a:endParaRPr kumimoji="1" lang="en-US" altLang="ja" dirty="0"/>
          </a:p>
          <a:p>
            <a:endParaRPr lang="en-US" altLang="ja-JP" dirty="0"/>
          </a:p>
          <a:p>
            <a:r>
              <a:rPr kumimoji="1" lang="ja" altLang="en-US" dirty="0"/>
              <a:t>變換結果を縱書エディタで表示して正統表記を實現</a:t>
            </a:r>
            <a:endParaRPr kumimoji="1" lang="en-US" altLang="ja" dirty="0"/>
          </a:p>
          <a:p>
            <a:r>
              <a:rPr kumimoji="1" lang="ja" altLang="en-US" dirty="0"/>
              <a:t>ウヱブの記事も正統表記で</a:t>
            </a:r>
            <a:endParaRPr kumimoji="1" lang="en-US" altLang="ja" dirty="0"/>
          </a:p>
          <a:p>
            <a:r>
              <a:rPr kumimoji="1" lang="ja" altLang="en-US" dirty="0"/>
              <a:t>最近は新字新假名の文を横書で讀む機會が減る</a:t>
            </a:r>
            <a:endParaRPr kumimoji="1" lang="ja-JP" altLang="en-US" dirty="0"/>
          </a:p>
        </p:txBody>
      </p:sp>
    </p:spTree>
    <p:extLst>
      <p:ext uri="{BB962C8B-B14F-4D97-AF65-F5344CB8AC3E}">
        <p14:creationId xmlns:p14="http://schemas.microsoft.com/office/powerpoint/2010/main" val="153075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77A21B-54CF-48E1-B148-F2D4B52C7FA3}"/>
              </a:ext>
            </a:extLst>
          </p:cNvPr>
          <p:cNvSpPr>
            <a:spLocks noGrp="1"/>
          </p:cNvSpPr>
          <p:nvPr>
            <p:ph type="title" orient="vert"/>
          </p:nvPr>
        </p:nvSpPr>
        <p:spPr/>
        <p:txBody>
          <a:bodyPr>
            <a:normAutofit fontScale="90000"/>
          </a:bodyPr>
          <a:lstStyle/>
          <a:p>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r>
              <a:rPr kumimoji="1" lang="ja" altLang="en-US" dirty="0"/>
              <a:t>正字變換</a:t>
            </a: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br>
              <a:rPr kumimoji="1" lang="en-US" altLang="ja-JP" dirty="0"/>
            </a:br>
            <a:endParaRPr kumimoji="1" lang="ja-JP" altLang="en-US" dirty="0"/>
          </a:p>
        </p:txBody>
      </p:sp>
      <p:sp>
        <p:nvSpPr>
          <p:cNvPr id="3" name="縦書きテキスト プレースホルダー 2">
            <a:extLst>
              <a:ext uri="{FF2B5EF4-FFF2-40B4-BE49-F238E27FC236}">
                <a16:creationId xmlns:a16="http://schemas.microsoft.com/office/drawing/2014/main" id="{00FBD21A-C59F-4F88-8A9D-788B6454A478}"/>
              </a:ext>
            </a:extLst>
          </p:cNvPr>
          <p:cNvSpPr>
            <a:spLocks noGrp="1"/>
          </p:cNvSpPr>
          <p:nvPr>
            <p:ph type="body" orient="vert" idx="1"/>
          </p:nvPr>
        </p:nvSpPr>
        <p:spPr/>
        <p:txBody>
          <a:bodyPr>
            <a:normAutofit fontScale="70000" lnSpcReduction="20000"/>
          </a:bodyPr>
          <a:lstStyle/>
          <a:p>
            <a:r>
              <a:rPr kumimoji="1" lang="af-ZA" altLang="ja-JP" dirty="0"/>
              <a:t>y/</a:t>
            </a:r>
            <a:r>
              <a:rPr kumimoji="1" lang="ja-JP" altLang="en-US" dirty="0"/>
              <a:t>亜悪圧囲医為壱飲隠欝営栄衛駅円艶</a:t>
            </a:r>
            <a:r>
              <a:rPr kumimoji="1" lang="en-US" altLang="ja-JP" dirty="0"/>
              <a:t>/</a:t>
            </a:r>
            <a:r>
              <a:rPr kumimoji="1" lang="ja-JP" altLang="en-US" dirty="0"/>
              <a:t>亞惡壓圍醫爲壹飮隱鬱營榮衞驛圓艷</a:t>
            </a:r>
            <a:r>
              <a:rPr kumimoji="1" lang="en-US" altLang="ja-JP" dirty="0"/>
              <a:t>/</a:t>
            </a:r>
          </a:p>
          <a:p>
            <a:r>
              <a:rPr kumimoji="1" lang="af-ZA" altLang="ja-JP" dirty="0"/>
              <a:t>y/</a:t>
            </a:r>
            <a:r>
              <a:rPr kumimoji="1" lang="ja-JP" altLang="en-US" dirty="0"/>
              <a:t>塩奥応欧殴穏桜仮価画届会壊懐絵拡</a:t>
            </a:r>
            <a:r>
              <a:rPr kumimoji="1" lang="en-US" altLang="ja-JP" dirty="0"/>
              <a:t>/</a:t>
            </a:r>
            <a:r>
              <a:rPr kumimoji="1" lang="ja-JP" altLang="en-US" dirty="0"/>
              <a:t>鹽奧應歐毆穩櫻假價畫屆會壞懷繪擴</a:t>
            </a:r>
            <a:r>
              <a:rPr kumimoji="1" lang="en-US" altLang="ja-JP" dirty="0"/>
              <a:t>/</a:t>
            </a:r>
          </a:p>
          <a:p>
            <a:r>
              <a:rPr kumimoji="1" lang="af-ZA" altLang="ja-JP" dirty="0"/>
              <a:t>y/</a:t>
            </a:r>
            <a:r>
              <a:rPr kumimoji="1" lang="ja-JP" altLang="en-US" dirty="0"/>
              <a:t>覚学岳楽殻勧巻歓缶観関巌顔陥帰</a:t>
            </a:r>
            <a:r>
              <a:rPr kumimoji="1" lang="en-US" altLang="ja-JP" dirty="0"/>
              <a:t>/</a:t>
            </a:r>
            <a:r>
              <a:rPr kumimoji="1" lang="ja-JP" altLang="en-US" dirty="0"/>
              <a:t>覺學嶽樂殼勸卷歡罐觀關巖顏陷歸</a:t>
            </a:r>
            <a:r>
              <a:rPr kumimoji="1" lang="en-US" altLang="ja-JP" dirty="0"/>
              <a:t>/</a:t>
            </a:r>
          </a:p>
          <a:p>
            <a:r>
              <a:rPr kumimoji="1" lang="af-ZA" altLang="ja-JP" dirty="0"/>
              <a:t>y/</a:t>
            </a:r>
            <a:r>
              <a:rPr kumimoji="1" lang="ja-JP" altLang="en-US" dirty="0"/>
              <a:t>気亀偽戯犠旧拠挙峡挟狭暁区駆勲径</a:t>
            </a:r>
            <a:r>
              <a:rPr kumimoji="1" lang="en-US" altLang="ja-JP" dirty="0"/>
              <a:t>/</a:t>
            </a:r>
            <a:r>
              <a:rPr kumimoji="1" lang="ja-JP" altLang="en-US" dirty="0"/>
              <a:t>氣龜僞戲犧舊據擧峽挾狹曉區驅勳徑</a:t>
            </a:r>
            <a:r>
              <a:rPr kumimoji="1" lang="en-US" altLang="ja-JP" dirty="0"/>
              <a:t>/</a:t>
            </a:r>
          </a:p>
          <a:p>
            <a:r>
              <a:rPr kumimoji="1" lang="af-ZA" altLang="ja-JP" dirty="0"/>
              <a:t>y/</a:t>
            </a:r>
            <a:r>
              <a:rPr kumimoji="1" lang="ja-JP" altLang="en-US" dirty="0"/>
              <a:t>恵渓経継茎蛍軽鶏芸欠倹剣圏検権献</a:t>
            </a:r>
            <a:r>
              <a:rPr kumimoji="1" lang="en-US" altLang="ja-JP" dirty="0"/>
              <a:t>/</a:t>
            </a:r>
            <a:r>
              <a:rPr kumimoji="1" lang="ja-JP" altLang="en-US" dirty="0"/>
              <a:t>惠溪經繼莖螢輕鷄藝缺儉劍圈檢權獻</a:t>
            </a:r>
            <a:r>
              <a:rPr kumimoji="1" lang="en-US" altLang="ja-JP" dirty="0"/>
              <a:t>/</a:t>
            </a:r>
          </a:p>
          <a:p>
            <a:r>
              <a:rPr kumimoji="1" lang="af-ZA" altLang="ja-JP" dirty="0"/>
              <a:t>y/</a:t>
            </a:r>
            <a:r>
              <a:rPr kumimoji="1" lang="ja-JP" altLang="en-US" dirty="0"/>
              <a:t>県険顕験厳効広恒鉱号国済砕冊</a:t>
            </a:r>
            <a:r>
              <a:rPr kumimoji="1" lang="en-US" altLang="ja-JP" dirty="0"/>
              <a:t>/</a:t>
            </a:r>
            <a:r>
              <a:rPr kumimoji="1" lang="ja-JP" altLang="en-US" dirty="0"/>
              <a:t>縣險顯驗嚴效廣恆鑛號國濟碎册</a:t>
            </a:r>
            <a:r>
              <a:rPr kumimoji="1" lang="en-US" altLang="ja-JP" dirty="0"/>
              <a:t>/</a:t>
            </a:r>
          </a:p>
          <a:p>
            <a:r>
              <a:rPr kumimoji="1" lang="af-ZA" altLang="ja-JP" dirty="0"/>
              <a:t>y/</a:t>
            </a:r>
            <a:r>
              <a:rPr kumimoji="1" lang="ja-JP" altLang="en-US" dirty="0"/>
              <a:t>剤雑参蚕桟惨讃賛残歯辞湿実舎写</a:t>
            </a:r>
            <a:r>
              <a:rPr kumimoji="1" lang="en-US" altLang="ja-JP" dirty="0"/>
              <a:t>/</a:t>
            </a:r>
            <a:r>
              <a:rPr kumimoji="1" lang="ja-JP" altLang="en-US" dirty="0"/>
              <a:t>劑雜參蠶棧慘讚贊殘齒辭濕實舍寫</a:t>
            </a:r>
            <a:r>
              <a:rPr kumimoji="1" lang="en-US" altLang="ja-JP" dirty="0"/>
              <a:t>/</a:t>
            </a:r>
          </a:p>
          <a:p>
            <a:r>
              <a:rPr kumimoji="1" lang="af-ZA" altLang="ja-JP" dirty="0"/>
              <a:t>y/</a:t>
            </a:r>
            <a:r>
              <a:rPr kumimoji="1" lang="ja-JP" altLang="en-US" dirty="0"/>
              <a:t>釈寿収穐従渋獣縦粛処叙奨将焼称証</a:t>
            </a:r>
            <a:r>
              <a:rPr kumimoji="1" lang="en-US" altLang="ja-JP" dirty="0"/>
              <a:t>/</a:t>
            </a:r>
            <a:r>
              <a:rPr kumimoji="1" lang="ja-JP" altLang="en-US" dirty="0"/>
              <a:t>釋壽收龝從澁獸縱肅處敍奬將燒稱證</a:t>
            </a:r>
            <a:r>
              <a:rPr kumimoji="1" lang="en-US" altLang="ja-JP" dirty="0"/>
              <a:t>/</a:t>
            </a:r>
          </a:p>
          <a:p>
            <a:r>
              <a:rPr kumimoji="1" lang="af-ZA" altLang="ja-JP" dirty="0"/>
              <a:t>y/</a:t>
            </a:r>
            <a:r>
              <a:rPr kumimoji="1" lang="ja-JP" altLang="en-US" dirty="0"/>
              <a:t>乗剰壌嬢条浄畳穣譲醸触寝慎晋真尽</a:t>
            </a:r>
            <a:r>
              <a:rPr kumimoji="1" lang="en-US" altLang="ja-JP" dirty="0"/>
              <a:t>/</a:t>
            </a:r>
            <a:r>
              <a:rPr kumimoji="1" lang="ja-JP" altLang="en-US" dirty="0"/>
              <a:t>乘剩壤孃條淨疊穰讓釀觸寢愼晉眞盡</a:t>
            </a:r>
            <a:r>
              <a:rPr kumimoji="1" lang="en-US" altLang="ja-JP" dirty="0"/>
              <a:t>/</a:t>
            </a:r>
          </a:p>
          <a:p>
            <a:r>
              <a:rPr kumimoji="1" lang="af-ZA" altLang="ja-JP" dirty="0"/>
              <a:t>y/</a:t>
            </a:r>
            <a:r>
              <a:rPr kumimoji="1" lang="ja-JP" altLang="en-US" dirty="0"/>
              <a:t>縄図粋酔穂随髄数枢声静斉窃摂専戦</a:t>
            </a:r>
            <a:r>
              <a:rPr kumimoji="1" lang="en-US" altLang="ja-JP" dirty="0"/>
              <a:t>/</a:t>
            </a:r>
            <a:r>
              <a:rPr kumimoji="1" lang="ja-JP" altLang="en-US" dirty="0"/>
              <a:t>繩圖粹醉穗隨髓數樞聲靜齊竊攝專戰</a:t>
            </a:r>
            <a:r>
              <a:rPr kumimoji="1" lang="en-US" altLang="ja-JP" dirty="0"/>
              <a:t>/</a:t>
            </a:r>
          </a:p>
          <a:p>
            <a:r>
              <a:rPr kumimoji="1" lang="af-ZA" altLang="ja-JP" dirty="0"/>
              <a:t>y/</a:t>
            </a:r>
            <a:r>
              <a:rPr kumimoji="1" lang="ja-JP" altLang="en-US" dirty="0"/>
              <a:t>浅潜繊践銭禅壮双捜挿争総聡荘装騒</a:t>
            </a:r>
            <a:r>
              <a:rPr kumimoji="1" lang="en-US" altLang="ja-JP" dirty="0"/>
              <a:t>/</a:t>
            </a:r>
            <a:r>
              <a:rPr kumimoji="1" lang="ja-JP" altLang="en-US" dirty="0"/>
              <a:t>淺濳纖踐錢禪壯雙搜插爭總聰莊裝騷</a:t>
            </a:r>
            <a:r>
              <a:rPr kumimoji="1" lang="en-US" altLang="ja-JP" dirty="0"/>
              <a:t>/</a:t>
            </a:r>
          </a:p>
          <a:p>
            <a:r>
              <a:rPr kumimoji="1" lang="af-ZA" altLang="ja-JP" dirty="0"/>
              <a:t>y/</a:t>
            </a:r>
            <a:r>
              <a:rPr kumimoji="1" lang="ja-JP" altLang="en-US" dirty="0"/>
              <a:t>臓蔵属続堕体対帯滞台択沢単担胆団</a:t>
            </a:r>
            <a:r>
              <a:rPr kumimoji="1" lang="en-US" altLang="ja-JP" dirty="0"/>
              <a:t>/</a:t>
            </a:r>
            <a:r>
              <a:rPr kumimoji="1" lang="ja-JP" altLang="en-US" dirty="0"/>
              <a:t>臟藏屬續墮體對帶滯臺擇澤單擔膽團</a:t>
            </a:r>
            <a:r>
              <a:rPr kumimoji="1" lang="en-US" altLang="ja-JP" dirty="0"/>
              <a:t>/</a:t>
            </a:r>
          </a:p>
          <a:p>
            <a:r>
              <a:rPr kumimoji="1" lang="af-ZA" altLang="ja-JP" dirty="0"/>
              <a:t>y/</a:t>
            </a:r>
            <a:r>
              <a:rPr kumimoji="1" lang="ja-JP" altLang="en-US" dirty="0"/>
              <a:t>弾断遅痴昼虫鋳庁聴鎮逓鉄転点伝兎</a:t>
            </a:r>
            <a:r>
              <a:rPr kumimoji="1" lang="en-US" altLang="ja-JP" dirty="0"/>
              <a:t>/</a:t>
            </a:r>
            <a:r>
              <a:rPr kumimoji="1" lang="ja-JP" altLang="en-US" dirty="0"/>
              <a:t>彈斷遲癡晝蟲鑄廳聽鎭遞鐵轉點傳兔</a:t>
            </a:r>
            <a:r>
              <a:rPr kumimoji="1" lang="en-US" altLang="ja-JP" dirty="0"/>
              <a:t>/</a:t>
            </a:r>
          </a:p>
          <a:p>
            <a:r>
              <a:rPr kumimoji="1" lang="af-ZA" altLang="ja-JP" dirty="0"/>
              <a:t>y/</a:t>
            </a:r>
            <a:r>
              <a:rPr kumimoji="1" lang="ja-JP" altLang="en-US" dirty="0"/>
              <a:t>党当盗灯稲闘独読悩脳廃拝売麦発</a:t>
            </a:r>
            <a:r>
              <a:rPr kumimoji="1" lang="en-US" altLang="ja-JP" dirty="0"/>
              <a:t>/</a:t>
            </a:r>
            <a:r>
              <a:rPr kumimoji="1" lang="ja-JP" altLang="en-US" dirty="0"/>
              <a:t>黨當盜燈稻鬪獨讀惱腦廢拜賣麥發</a:t>
            </a:r>
            <a:r>
              <a:rPr kumimoji="1" lang="en-US" altLang="ja-JP" dirty="0"/>
              <a:t>/</a:t>
            </a:r>
          </a:p>
          <a:p>
            <a:r>
              <a:rPr kumimoji="1" lang="af-ZA" altLang="ja-JP" dirty="0"/>
              <a:t>y/</a:t>
            </a:r>
            <a:r>
              <a:rPr kumimoji="1" lang="ja-JP" altLang="en-US" dirty="0"/>
              <a:t>秘髪抜蛮浜払仏変並箆辺餅舗宝豊冒</a:t>
            </a:r>
            <a:r>
              <a:rPr kumimoji="1" lang="en-US" altLang="ja-JP" dirty="0"/>
              <a:t>/</a:t>
            </a:r>
            <a:r>
              <a:rPr kumimoji="1" lang="ja-JP" altLang="en-US" dirty="0"/>
              <a:t>祕髮拔蠻濱拂佛變竝篦邊餠舖寶豐冐</a:t>
            </a:r>
            <a:r>
              <a:rPr kumimoji="1" lang="en-US" altLang="ja-JP" dirty="0"/>
              <a:t>/</a:t>
            </a:r>
          </a:p>
          <a:p>
            <a:r>
              <a:rPr kumimoji="1" lang="af-ZA" altLang="ja-JP" dirty="0"/>
              <a:t>y/</a:t>
            </a:r>
            <a:r>
              <a:rPr kumimoji="1" lang="ja-JP" altLang="en-US" dirty="0"/>
              <a:t>没万満黙来乱弥薬訳予余与誉揺様謡</a:t>
            </a:r>
            <a:r>
              <a:rPr kumimoji="1" lang="en-US" altLang="ja-JP" dirty="0"/>
              <a:t>/</a:t>
            </a:r>
            <a:r>
              <a:rPr kumimoji="1" lang="ja-JP" altLang="en-US" dirty="0"/>
              <a:t>沒萬滿默來亂彌藥譯豫餘與譽搖樣謠</a:t>
            </a:r>
            <a:r>
              <a:rPr kumimoji="1" lang="en-US" altLang="ja-JP" dirty="0"/>
              <a:t>/</a:t>
            </a:r>
          </a:p>
          <a:p>
            <a:r>
              <a:rPr kumimoji="1" lang="af-ZA" altLang="ja-JP" dirty="0"/>
              <a:t>y/</a:t>
            </a:r>
            <a:r>
              <a:rPr kumimoji="1" lang="ja-JP" altLang="en-US" dirty="0"/>
              <a:t>覧両猟塁励礼霊齢恋炉労楼滝禄芦湾</a:t>
            </a:r>
            <a:r>
              <a:rPr kumimoji="1" lang="en-US" altLang="ja-JP" dirty="0"/>
              <a:t>/</a:t>
            </a:r>
            <a:r>
              <a:rPr kumimoji="1" lang="ja-JP" altLang="en-US" dirty="0"/>
              <a:t>覽兩獵壘勵禮靈齡戀爐勞樓瀧祿蘆灣</a:t>
            </a:r>
            <a:r>
              <a:rPr kumimoji="1" lang="en-US" altLang="ja-JP" dirty="0"/>
              <a:t>/</a:t>
            </a:r>
          </a:p>
          <a:p>
            <a:r>
              <a:rPr kumimoji="1" lang="af-ZA" altLang="ja-JP" dirty="0"/>
              <a:t>y/</a:t>
            </a:r>
            <a:r>
              <a:rPr kumimoji="1" lang="ja-JP" altLang="en-US" dirty="0"/>
              <a:t>嘱往嘩鈎券勅竪厨曽祢竜</a:t>
            </a:r>
            <a:r>
              <a:rPr kumimoji="1" lang="en-US" altLang="ja-JP" dirty="0"/>
              <a:t>/</a:t>
            </a:r>
            <a:r>
              <a:rPr kumimoji="1" lang="ja-JP" altLang="en-US" dirty="0"/>
              <a:t>囑徃譁鉤劵敕豎廚曾禰龍</a:t>
            </a:r>
            <a:r>
              <a:rPr kumimoji="1" lang="en-US" altLang="ja-JP" dirty="0"/>
              <a:t>/</a:t>
            </a:r>
            <a:endParaRPr kumimoji="1" lang="ja-JP" altLang="en-US" dirty="0"/>
          </a:p>
        </p:txBody>
      </p:sp>
    </p:spTree>
    <p:extLst>
      <p:ext uri="{BB962C8B-B14F-4D97-AF65-F5344CB8AC3E}">
        <p14:creationId xmlns:p14="http://schemas.microsoft.com/office/powerpoint/2010/main" val="264633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CC27A0-D827-45D5-8C30-2FCE949D2009}"/>
              </a:ext>
            </a:extLst>
          </p:cNvPr>
          <p:cNvSpPr>
            <a:spLocks noGrp="1"/>
          </p:cNvSpPr>
          <p:nvPr>
            <p:ph type="title" orient="vert"/>
          </p:nvPr>
        </p:nvSpPr>
        <p:spPr/>
        <p:txBody>
          <a:bodyPr/>
          <a:lstStyle/>
          <a:p>
            <a:r>
              <a:rPr kumimoji="1" lang="ja" altLang="en-US" dirty="0"/>
              <a:t>熟語の補正</a:t>
            </a:r>
            <a:endParaRPr kumimoji="1" lang="ja-JP" altLang="en-US" dirty="0"/>
          </a:p>
        </p:txBody>
      </p:sp>
      <p:sp>
        <p:nvSpPr>
          <p:cNvPr id="3" name="縦書きテキスト プレースホルダー 2">
            <a:extLst>
              <a:ext uri="{FF2B5EF4-FFF2-40B4-BE49-F238E27FC236}">
                <a16:creationId xmlns:a16="http://schemas.microsoft.com/office/drawing/2014/main" id="{2C5D21B7-5929-4D1C-892B-AE3B0F5D487D}"/>
              </a:ext>
            </a:extLst>
          </p:cNvPr>
          <p:cNvSpPr>
            <a:spLocks noGrp="1"/>
          </p:cNvSpPr>
          <p:nvPr>
            <p:ph type="body" orient="vert" idx="1"/>
          </p:nvPr>
        </p:nvSpPr>
        <p:spPr/>
        <p:txBody>
          <a:bodyPr/>
          <a:lstStyle/>
          <a:p>
            <a:r>
              <a:rPr kumimoji="1" lang="af-ZA" altLang="ja-JP" dirty="0"/>
              <a:t>s/</a:t>
            </a:r>
            <a:r>
              <a:rPr kumimoji="1" lang="ja-JP" altLang="en-US" dirty="0"/>
              <a:t>亞鈴</a:t>
            </a:r>
            <a:r>
              <a:rPr kumimoji="1" lang="en-US" altLang="ja-JP" dirty="0"/>
              <a:t>/</a:t>
            </a:r>
            <a:r>
              <a:rPr kumimoji="1" lang="ja-JP" altLang="en-US" dirty="0"/>
              <a:t>啞鈴</a:t>
            </a:r>
            <a:r>
              <a:rPr kumimoji="1" lang="en-US" altLang="ja-JP" dirty="0"/>
              <a:t>/</a:t>
            </a:r>
            <a:r>
              <a:rPr kumimoji="1" lang="af-ZA" altLang="ja-JP" dirty="0"/>
              <a:t>g</a:t>
            </a:r>
          </a:p>
          <a:p>
            <a:r>
              <a:rPr kumimoji="1" lang="af-ZA" altLang="ja-JP" dirty="0"/>
              <a:t>s/</a:t>
            </a:r>
            <a:r>
              <a:rPr kumimoji="1" lang="ja-JP" altLang="en-US" dirty="0"/>
              <a:t>暗唱</a:t>
            </a:r>
            <a:r>
              <a:rPr kumimoji="1" lang="en-US" altLang="ja-JP" dirty="0"/>
              <a:t>/</a:t>
            </a:r>
            <a:r>
              <a:rPr kumimoji="1" lang="ja-JP" altLang="en-US" dirty="0"/>
              <a:t>暗誦</a:t>
            </a:r>
            <a:r>
              <a:rPr kumimoji="1" lang="en-US" altLang="ja-JP" dirty="0"/>
              <a:t>/</a:t>
            </a:r>
            <a:r>
              <a:rPr kumimoji="1" lang="af-ZA" altLang="ja-JP" dirty="0"/>
              <a:t>g</a:t>
            </a:r>
          </a:p>
          <a:p>
            <a:r>
              <a:rPr kumimoji="1" lang="af-ZA" altLang="ja-JP" dirty="0"/>
              <a:t>s/</a:t>
            </a:r>
            <a:r>
              <a:rPr kumimoji="1" lang="ja-JP" altLang="en-US" dirty="0"/>
              <a:t>安全弁</a:t>
            </a:r>
            <a:r>
              <a:rPr kumimoji="1" lang="en-US" altLang="ja-JP" dirty="0"/>
              <a:t>/</a:t>
            </a:r>
            <a:r>
              <a:rPr kumimoji="1" lang="ja-JP" altLang="en-US" dirty="0"/>
              <a:t>安全瓣</a:t>
            </a:r>
            <a:r>
              <a:rPr kumimoji="1" lang="en-US" altLang="ja-JP" dirty="0"/>
              <a:t>/</a:t>
            </a:r>
            <a:r>
              <a:rPr kumimoji="1" lang="af-ZA" altLang="ja-JP" dirty="0"/>
              <a:t>g</a:t>
            </a:r>
          </a:p>
          <a:p>
            <a:r>
              <a:rPr kumimoji="1" lang="af-ZA" altLang="ja-JP" dirty="0"/>
              <a:t>s/</a:t>
            </a:r>
            <a:r>
              <a:rPr kumimoji="1" lang="ja-JP" altLang="en-US" dirty="0"/>
              <a:t>暗夜</a:t>
            </a:r>
            <a:r>
              <a:rPr kumimoji="1" lang="en-US" altLang="ja-JP" dirty="0"/>
              <a:t>/</a:t>
            </a:r>
            <a:r>
              <a:rPr kumimoji="1" lang="ja-JP" altLang="en-US" dirty="0"/>
              <a:t>闇夜</a:t>
            </a:r>
            <a:r>
              <a:rPr kumimoji="1" lang="en-US" altLang="ja-JP" dirty="0"/>
              <a:t>/</a:t>
            </a:r>
            <a:r>
              <a:rPr kumimoji="1" lang="af-ZA" altLang="ja-JP" dirty="0"/>
              <a:t>g</a:t>
            </a:r>
          </a:p>
          <a:p>
            <a:r>
              <a:rPr kumimoji="1" lang="af-ZA" altLang="ja-JP" dirty="0"/>
              <a:t>s/</a:t>
            </a:r>
            <a:r>
              <a:rPr kumimoji="1" lang="ja-JP" altLang="en-US" dirty="0"/>
              <a:t>優俊</a:t>
            </a:r>
            <a:r>
              <a:rPr kumimoji="1" lang="en-US" altLang="ja-JP" dirty="0"/>
              <a:t>/</a:t>
            </a:r>
            <a:r>
              <a:rPr kumimoji="1" lang="ja-JP" altLang="en-US" dirty="0"/>
              <a:t>優駿</a:t>
            </a:r>
            <a:r>
              <a:rPr kumimoji="1" lang="en-US" altLang="ja-JP" dirty="0"/>
              <a:t>/</a:t>
            </a:r>
            <a:r>
              <a:rPr kumimoji="1" lang="af-ZA" altLang="ja-JP" dirty="0"/>
              <a:t>g</a:t>
            </a:r>
          </a:p>
          <a:p>
            <a:r>
              <a:rPr kumimoji="1" lang="af-ZA" altLang="ja-JP" dirty="0"/>
              <a:t>s/</a:t>
            </a:r>
            <a:r>
              <a:rPr kumimoji="1" lang="ja-JP" altLang="en-US" dirty="0"/>
              <a:t>意向</a:t>
            </a:r>
            <a:r>
              <a:rPr kumimoji="1" lang="en-US" altLang="ja-JP" dirty="0"/>
              <a:t>/</a:t>
            </a:r>
            <a:r>
              <a:rPr kumimoji="1" lang="ja-JP" altLang="en-US" dirty="0"/>
              <a:t>意嚮</a:t>
            </a:r>
            <a:r>
              <a:rPr kumimoji="1" lang="en-US" altLang="ja-JP" dirty="0"/>
              <a:t>/</a:t>
            </a:r>
            <a:r>
              <a:rPr kumimoji="1" lang="af-ZA" altLang="ja-JP" dirty="0"/>
              <a:t>g</a:t>
            </a:r>
          </a:p>
          <a:p>
            <a:r>
              <a:rPr kumimoji="1" lang="af-ZA" altLang="ja-JP" dirty="0"/>
              <a:t>s/</a:t>
            </a:r>
            <a:r>
              <a:rPr kumimoji="1" lang="ja-JP" altLang="en-US" dirty="0"/>
              <a:t>衣裝</a:t>
            </a:r>
            <a:r>
              <a:rPr kumimoji="1" lang="en-US" altLang="ja-JP" dirty="0"/>
              <a:t>/</a:t>
            </a:r>
            <a:r>
              <a:rPr kumimoji="1" lang="ja-JP" altLang="en-US" dirty="0"/>
              <a:t>衣裳</a:t>
            </a:r>
            <a:r>
              <a:rPr kumimoji="1" lang="en-US" altLang="ja-JP" dirty="0"/>
              <a:t>/</a:t>
            </a:r>
            <a:r>
              <a:rPr kumimoji="1" lang="af-ZA" altLang="ja-JP" dirty="0"/>
              <a:t>g</a:t>
            </a:r>
          </a:p>
          <a:p>
            <a:r>
              <a:rPr kumimoji="1" lang="af-ZA" altLang="ja-JP" dirty="0"/>
              <a:t>s/</a:t>
            </a:r>
            <a:r>
              <a:rPr kumimoji="1" lang="ja-JP" altLang="en-US" dirty="0"/>
              <a:t>委縮</a:t>
            </a:r>
            <a:r>
              <a:rPr kumimoji="1" lang="en-US" altLang="ja-JP" dirty="0"/>
              <a:t>/</a:t>
            </a:r>
            <a:r>
              <a:rPr kumimoji="1" lang="ja-JP" altLang="en-US" dirty="0"/>
              <a:t>萎縮</a:t>
            </a:r>
            <a:r>
              <a:rPr kumimoji="1" lang="en-US" altLang="ja-JP" dirty="0"/>
              <a:t>/</a:t>
            </a:r>
            <a:r>
              <a:rPr kumimoji="1" lang="af-ZA" altLang="ja-JP" dirty="0"/>
              <a:t>g</a:t>
            </a:r>
          </a:p>
          <a:p>
            <a:r>
              <a:rPr kumimoji="1" lang="af-ZA" altLang="ja-JP" dirty="0"/>
              <a:t>s/</a:t>
            </a:r>
            <a:r>
              <a:rPr kumimoji="1" lang="ja-JP" altLang="en-US" dirty="0"/>
              <a:t>一獲千金</a:t>
            </a:r>
            <a:r>
              <a:rPr kumimoji="1" lang="en-US" altLang="ja-JP" dirty="0"/>
              <a:t>/</a:t>
            </a:r>
            <a:r>
              <a:rPr kumimoji="1" lang="ja-JP" altLang="en-US" dirty="0"/>
              <a:t>一攫千金</a:t>
            </a:r>
            <a:r>
              <a:rPr kumimoji="1" lang="en-US" altLang="ja-JP" dirty="0"/>
              <a:t>/</a:t>
            </a:r>
            <a:r>
              <a:rPr kumimoji="1" lang="af-ZA" altLang="ja-JP" dirty="0"/>
              <a:t>g</a:t>
            </a:r>
          </a:p>
          <a:p>
            <a:r>
              <a:rPr kumimoji="1" lang="af-ZA" altLang="ja-JP" dirty="0"/>
              <a:t>s/</a:t>
            </a:r>
            <a:r>
              <a:rPr kumimoji="1" lang="ja-JP" altLang="en-US" dirty="0"/>
              <a:t>陰影</a:t>
            </a:r>
            <a:r>
              <a:rPr kumimoji="1" lang="en-US" altLang="ja-JP" dirty="0"/>
              <a:t>/</a:t>
            </a:r>
            <a:r>
              <a:rPr kumimoji="1" lang="ja-JP" altLang="en-US" dirty="0"/>
              <a:t>陰翳</a:t>
            </a:r>
            <a:r>
              <a:rPr kumimoji="1" lang="en-US" altLang="ja-JP" dirty="0"/>
              <a:t>/</a:t>
            </a:r>
            <a:r>
              <a:rPr kumimoji="1" lang="af-ZA" altLang="ja-JP" dirty="0"/>
              <a:t>g</a:t>
            </a:r>
          </a:p>
          <a:p>
            <a:r>
              <a:rPr kumimoji="1" lang="af-ZA" altLang="ja-JP" dirty="0"/>
              <a:t>s/</a:t>
            </a:r>
            <a:r>
              <a:rPr kumimoji="1" lang="ja-JP" altLang="en-US" dirty="0"/>
              <a:t>隱滅</a:t>
            </a:r>
            <a:r>
              <a:rPr kumimoji="1" lang="en-US" altLang="ja-JP" dirty="0"/>
              <a:t>/</a:t>
            </a:r>
            <a:r>
              <a:rPr kumimoji="1" lang="ja-JP" altLang="en-US" dirty="0"/>
              <a:t>湮滅</a:t>
            </a:r>
            <a:r>
              <a:rPr kumimoji="1" lang="en-US" altLang="ja-JP" dirty="0"/>
              <a:t>/</a:t>
            </a:r>
            <a:r>
              <a:rPr kumimoji="1" lang="af-ZA" altLang="ja-JP" dirty="0"/>
              <a:t>g</a:t>
            </a:r>
          </a:p>
          <a:p>
            <a:r>
              <a:rPr kumimoji="1" lang="af-ZA" altLang="ja-JP" dirty="0"/>
              <a:t>s/</a:t>
            </a:r>
            <a:r>
              <a:rPr kumimoji="1" lang="ja-JP" altLang="en-US" dirty="0"/>
              <a:t>英才</a:t>
            </a:r>
            <a:r>
              <a:rPr kumimoji="1" lang="en-US" altLang="ja-JP" dirty="0"/>
              <a:t>/</a:t>
            </a:r>
            <a:r>
              <a:rPr kumimoji="1" lang="ja-JP" altLang="en-US" dirty="0"/>
              <a:t>穎才</a:t>
            </a:r>
            <a:r>
              <a:rPr kumimoji="1" lang="en-US" altLang="ja-JP" dirty="0"/>
              <a:t>/</a:t>
            </a:r>
            <a:r>
              <a:rPr kumimoji="1" lang="af-ZA" altLang="ja-JP" dirty="0"/>
              <a:t>g</a:t>
            </a:r>
          </a:p>
          <a:p>
            <a:r>
              <a:rPr kumimoji="1" lang="af-ZA" altLang="ja-JP" dirty="0"/>
              <a:t>s/</a:t>
            </a:r>
            <a:r>
              <a:rPr kumimoji="1" lang="ja-JP" altLang="en-US" dirty="0"/>
              <a:t>英知</a:t>
            </a:r>
            <a:r>
              <a:rPr kumimoji="1" lang="en-US" altLang="ja-JP" dirty="0"/>
              <a:t>/</a:t>
            </a:r>
            <a:r>
              <a:rPr kumimoji="1" lang="ja-JP" altLang="en-US" dirty="0"/>
              <a:t>叡智</a:t>
            </a:r>
            <a:r>
              <a:rPr kumimoji="1" lang="en-US" altLang="ja-JP" dirty="0"/>
              <a:t>/</a:t>
            </a:r>
            <a:r>
              <a:rPr kumimoji="1" lang="af-ZA" altLang="ja-JP" dirty="0"/>
              <a:t>g</a:t>
            </a:r>
          </a:p>
          <a:p>
            <a:r>
              <a:rPr kumimoji="1" lang="af-ZA" altLang="ja-JP" dirty="0"/>
              <a:t>s/</a:t>
            </a:r>
            <a:r>
              <a:rPr kumimoji="1" lang="ja-JP" altLang="en-US" dirty="0"/>
              <a:t>憶病</a:t>
            </a:r>
            <a:r>
              <a:rPr kumimoji="1" lang="en-US" altLang="ja-JP" dirty="0"/>
              <a:t>/</a:t>
            </a:r>
            <a:r>
              <a:rPr kumimoji="1" lang="ja-JP" altLang="en-US" dirty="0"/>
              <a:t>臆病</a:t>
            </a:r>
            <a:r>
              <a:rPr kumimoji="1" lang="en-US" altLang="ja-JP" dirty="0"/>
              <a:t>/</a:t>
            </a:r>
            <a:r>
              <a:rPr kumimoji="1" lang="af-ZA" altLang="ja-JP" dirty="0"/>
              <a:t>g</a:t>
            </a:r>
          </a:p>
          <a:p>
            <a:r>
              <a:rPr kumimoji="1" lang="af-ZA" altLang="ja-JP" dirty="0"/>
              <a:t>s/</a:t>
            </a:r>
            <a:r>
              <a:rPr kumimoji="1" lang="ja-JP" altLang="en-US" dirty="0"/>
              <a:t>恩義</a:t>
            </a:r>
            <a:r>
              <a:rPr kumimoji="1" lang="en-US" altLang="ja-JP" dirty="0"/>
              <a:t>/</a:t>
            </a:r>
            <a:r>
              <a:rPr kumimoji="1" lang="ja-JP" altLang="en-US" dirty="0"/>
              <a:t>恩誼</a:t>
            </a:r>
            <a:r>
              <a:rPr kumimoji="1" lang="en-US" altLang="ja-JP" dirty="0"/>
              <a:t>/</a:t>
            </a:r>
            <a:r>
              <a:rPr kumimoji="1" lang="af-ZA" altLang="ja-JP" dirty="0"/>
              <a:t>g</a:t>
            </a:r>
          </a:p>
          <a:p>
            <a:r>
              <a:rPr kumimoji="1" lang="af-ZA" altLang="ja-JP" dirty="0"/>
              <a:t>s/</a:t>
            </a:r>
            <a:r>
              <a:rPr kumimoji="1" lang="ja-JP" altLang="en-US" dirty="0"/>
              <a:t>耕運機</a:t>
            </a:r>
            <a:r>
              <a:rPr kumimoji="1" lang="en-US" altLang="ja-JP" dirty="0"/>
              <a:t>/</a:t>
            </a:r>
            <a:r>
              <a:rPr kumimoji="1" lang="ja-JP" altLang="en-US" dirty="0"/>
              <a:t>耕耘機</a:t>
            </a:r>
            <a:r>
              <a:rPr kumimoji="1" lang="en-US" altLang="ja-JP" dirty="0"/>
              <a:t>/</a:t>
            </a:r>
            <a:r>
              <a:rPr kumimoji="1" lang="af-ZA" altLang="ja-JP" dirty="0"/>
              <a:t>g</a:t>
            </a:r>
          </a:p>
          <a:p>
            <a:r>
              <a:rPr kumimoji="1" lang="af-ZA" altLang="ja-JP" dirty="0"/>
              <a:t>s/</a:t>
            </a:r>
            <a:r>
              <a:rPr kumimoji="1" lang="ja-JP" altLang="en-US" dirty="0"/>
              <a:t>交歡</a:t>
            </a:r>
            <a:r>
              <a:rPr kumimoji="1" lang="en-US" altLang="ja-JP" dirty="0"/>
              <a:t>/</a:t>
            </a:r>
            <a:r>
              <a:rPr kumimoji="1" lang="ja-JP" altLang="en-US" dirty="0"/>
              <a:t>交驩</a:t>
            </a:r>
            <a:r>
              <a:rPr kumimoji="1" lang="en-US" altLang="ja-JP" dirty="0"/>
              <a:t>/</a:t>
            </a:r>
            <a:r>
              <a:rPr kumimoji="1" lang="af-ZA" altLang="ja-JP" dirty="0"/>
              <a:t>g</a:t>
            </a:r>
          </a:p>
          <a:p>
            <a:r>
              <a:rPr kumimoji="1" lang="af-ZA" altLang="ja-JP" dirty="0"/>
              <a:t>s/</a:t>
            </a:r>
            <a:r>
              <a:rPr kumimoji="1" lang="ja-JP" altLang="en-US" dirty="0"/>
              <a:t>交差</a:t>
            </a:r>
            <a:r>
              <a:rPr kumimoji="1" lang="en-US" altLang="ja-JP" dirty="0"/>
              <a:t>/</a:t>
            </a:r>
            <a:r>
              <a:rPr kumimoji="1" lang="ja-JP" altLang="en-US" dirty="0"/>
              <a:t>交叉</a:t>
            </a:r>
            <a:r>
              <a:rPr kumimoji="1" lang="en-US" altLang="ja-JP" dirty="0"/>
              <a:t>/</a:t>
            </a:r>
            <a:r>
              <a:rPr kumimoji="1" lang="af-ZA" altLang="ja-JP" dirty="0"/>
              <a:t>g</a:t>
            </a:r>
          </a:p>
          <a:p>
            <a:r>
              <a:rPr kumimoji="1" lang="af-ZA" altLang="ja-JP" dirty="0"/>
              <a:t>s/</a:t>
            </a:r>
            <a:r>
              <a:rPr kumimoji="1" lang="ja-JP" altLang="en-US" dirty="0"/>
              <a:t>更正</a:t>
            </a:r>
            <a:r>
              <a:rPr kumimoji="1" lang="en-US" altLang="ja-JP" dirty="0"/>
              <a:t>/</a:t>
            </a:r>
            <a:r>
              <a:rPr kumimoji="1" lang="ja-JP" altLang="en-US" dirty="0"/>
              <a:t>甦生</a:t>
            </a:r>
            <a:r>
              <a:rPr kumimoji="1" lang="en-US" altLang="ja-JP" dirty="0"/>
              <a:t>/</a:t>
            </a:r>
            <a:r>
              <a:rPr kumimoji="1" lang="af-ZA" altLang="ja-JP" dirty="0"/>
              <a:t>g</a:t>
            </a:r>
          </a:p>
          <a:p>
            <a:r>
              <a:rPr kumimoji="1" lang="af-ZA" altLang="ja-JP" dirty="0"/>
              <a:t>s/</a:t>
            </a:r>
            <a:r>
              <a:rPr kumimoji="1" lang="ja-JP" altLang="en-US" dirty="0"/>
              <a:t>香典</a:t>
            </a:r>
            <a:r>
              <a:rPr kumimoji="1" lang="en-US" altLang="ja-JP" dirty="0"/>
              <a:t>/</a:t>
            </a:r>
            <a:r>
              <a:rPr kumimoji="1" lang="ja-JP" altLang="en-US" dirty="0"/>
              <a:t>香奠</a:t>
            </a:r>
            <a:r>
              <a:rPr kumimoji="1" lang="en-US" altLang="ja-JP" dirty="0"/>
              <a:t>/</a:t>
            </a:r>
            <a:r>
              <a:rPr kumimoji="1" lang="af-ZA" altLang="ja-JP" dirty="0"/>
              <a:t>g</a:t>
            </a:r>
            <a:endParaRPr kumimoji="1" lang="ja-JP" altLang="en-US" dirty="0"/>
          </a:p>
        </p:txBody>
      </p:sp>
    </p:spTree>
    <p:extLst>
      <p:ext uri="{BB962C8B-B14F-4D97-AF65-F5344CB8AC3E}">
        <p14:creationId xmlns:p14="http://schemas.microsoft.com/office/powerpoint/2010/main" val="3621396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01C330E-15FA-4B50-ACA8-7C779B73C1EB}"/>
              </a:ext>
            </a:extLst>
          </p:cNvPr>
          <p:cNvSpPr>
            <a:spLocks noGrp="1"/>
          </p:cNvSpPr>
          <p:nvPr>
            <p:ph type="title" orient="vert"/>
          </p:nvPr>
        </p:nvSpPr>
        <p:spPr/>
        <p:txBody>
          <a:bodyPr/>
          <a:lstStyle/>
          <a:p>
            <a:r>
              <a:rPr kumimoji="1" lang="ja" altLang="en-US" dirty="0"/>
              <a:t>意味は自分で</a:t>
            </a:r>
            <a:r>
              <a:rPr kumimoji="1" lang="ja-JP" altLang="en-US" dirty="0"/>
              <a:t>判斷</a:t>
            </a:r>
          </a:p>
        </p:txBody>
      </p:sp>
      <p:sp>
        <p:nvSpPr>
          <p:cNvPr id="3" name="縦書きテキスト プレースホルダー 2">
            <a:extLst>
              <a:ext uri="{FF2B5EF4-FFF2-40B4-BE49-F238E27FC236}">
                <a16:creationId xmlns:a16="http://schemas.microsoft.com/office/drawing/2014/main" id="{A27688A3-98FE-4B16-974A-F0D165116076}"/>
              </a:ext>
            </a:extLst>
          </p:cNvPr>
          <p:cNvSpPr>
            <a:spLocks noGrp="1"/>
          </p:cNvSpPr>
          <p:nvPr>
            <p:ph type="body" orient="vert" idx="1"/>
          </p:nvPr>
        </p:nvSpPr>
        <p:spPr/>
        <p:txBody>
          <a:bodyPr/>
          <a:lstStyle/>
          <a:p>
            <a:r>
              <a:rPr kumimoji="1" lang="en-US" altLang="ja-JP" dirty="0"/>
              <a:t>## </a:t>
            </a:r>
            <a:r>
              <a:rPr kumimoji="1" lang="ja-JP" altLang="en-US" dirty="0"/>
              <a:t>掩護    えんご、味方を敵の攻撃から守ること。</a:t>
            </a:r>
          </a:p>
          <a:p>
            <a:r>
              <a:rPr kumimoji="1" lang="en-US" altLang="ja-JP" dirty="0"/>
              <a:t>## </a:t>
            </a:r>
            <a:r>
              <a:rPr kumimoji="1" lang="ja-JP" altLang="en-US" dirty="0"/>
              <a:t>援護    ゑんご、困つてゐる者を助けてやること。</a:t>
            </a:r>
          </a:p>
          <a:p>
            <a:r>
              <a:rPr kumimoji="1" lang="af-ZA" altLang="ja-JP" dirty="0"/>
              <a:t>s/</a:t>
            </a:r>
            <a:r>
              <a:rPr kumimoji="1" lang="ja-JP" altLang="en-US" dirty="0"/>
              <a:t>援護</a:t>
            </a:r>
            <a:r>
              <a:rPr kumimoji="1" lang="en-US" altLang="ja-JP" dirty="0"/>
              <a:t>/【</a:t>
            </a:r>
            <a:r>
              <a:rPr kumimoji="1" lang="ja-JP" altLang="en-US" dirty="0"/>
              <a:t>掩護</a:t>
            </a:r>
            <a:r>
              <a:rPr kumimoji="1" lang="af-ZA" altLang="ja-JP" dirty="0"/>
              <a:t>or</a:t>
            </a:r>
            <a:r>
              <a:rPr kumimoji="1" lang="ja-JP" altLang="en-US" dirty="0"/>
              <a:t>援護</a:t>
            </a:r>
            <a:r>
              <a:rPr kumimoji="1" lang="en-US" altLang="ja-JP" dirty="0"/>
              <a:t>】/</a:t>
            </a:r>
            <a:r>
              <a:rPr kumimoji="1" lang="af-ZA" altLang="ja-JP" dirty="0"/>
              <a:t>g</a:t>
            </a:r>
          </a:p>
          <a:p>
            <a:r>
              <a:rPr kumimoji="1" lang="af-ZA" altLang="ja-JP" dirty="0"/>
              <a:t>## </a:t>
            </a:r>
            <a:r>
              <a:rPr kumimoji="1" lang="ja-JP" altLang="en-US" dirty="0"/>
              <a:t>汽罐車    蒸氣で走る</a:t>
            </a:r>
          </a:p>
          <a:p>
            <a:r>
              <a:rPr kumimoji="1" lang="en-US" altLang="ja-JP" dirty="0"/>
              <a:t>## </a:t>
            </a:r>
            <a:r>
              <a:rPr kumimoji="1" lang="ja-JP" altLang="en-US" dirty="0"/>
              <a:t>機關車    電氣、ディーゼル</a:t>
            </a:r>
          </a:p>
          <a:p>
            <a:r>
              <a:rPr kumimoji="1" lang="af-ZA" altLang="ja-JP" dirty="0"/>
              <a:t>s/</a:t>
            </a:r>
            <a:r>
              <a:rPr kumimoji="1" lang="ja-JP" altLang="en-US" dirty="0"/>
              <a:t>機關車</a:t>
            </a:r>
            <a:r>
              <a:rPr kumimoji="1" lang="en-US" altLang="ja-JP" dirty="0"/>
              <a:t>/【</a:t>
            </a:r>
            <a:r>
              <a:rPr kumimoji="1" lang="ja-JP" altLang="en-US" dirty="0"/>
              <a:t>汽罐車</a:t>
            </a:r>
            <a:r>
              <a:rPr kumimoji="1" lang="af-ZA" altLang="ja-JP" dirty="0"/>
              <a:t>or</a:t>
            </a:r>
            <a:r>
              <a:rPr kumimoji="1" lang="ja-JP" altLang="en-US" dirty="0"/>
              <a:t>機關車</a:t>
            </a:r>
            <a:r>
              <a:rPr kumimoji="1" lang="en-US" altLang="ja-JP" dirty="0"/>
              <a:t>】/</a:t>
            </a:r>
            <a:r>
              <a:rPr kumimoji="1" lang="af-ZA" altLang="ja-JP" dirty="0"/>
              <a:t>g</a:t>
            </a:r>
          </a:p>
          <a:p>
            <a:r>
              <a:rPr kumimoji="1" lang="af-ZA" altLang="ja-JP" dirty="0"/>
              <a:t>## </a:t>
            </a:r>
            <a:r>
              <a:rPr kumimoji="1" lang="ja-JP" altLang="en-US" dirty="0"/>
              <a:t>牆壁	かきとかべと</a:t>
            </a:r>
          </a:p>
          <a:p>
            <a:r>
              <a:rPr kumimoji="1" lang="en-US" altLang="ja-JP" dirty="0"/>
              <a:t>## </a:t>
            </a:r>
            <a:r>
              <a:rPr kumimoji="1" lang="ja-JP" altLang="en-US" dirty="0"/>
              <a:t>障壁	妨げとなるもののこと。「關稅</a:t>
            </a:r>
            <a:r>
              <a:rPr kumimoji="1" lang="en-US" altLang="ja-JP" dirty="0"/>
              <a:t>―</a:t>
            </a:r>
            <a:r>
              <a:rPr kumimoji="1" lang="ja-JP" altLang="en-US" dirty="0"/>
              <a:t>」</a:t>
            </a:r>
          </a:p>
          <a:p>
            <a:r>
              <a:rPr kumimoji="1" lang="af-ZA" altLang="ja-JP" dirty="0"/>
              <a:t>s/</a:t>
            </a:r>
            <a:r>
              <a:rPr kumimoji="1" lang="ja-JP" altLang="en-US" dirty="0"/>
              <a:t>障壁</a:t>
            </a:r>
            <a:r>
              <a:rPr kumimoji="1" lang="en-US" altLang="ja-JP" dirty="0"/>
              <a:t>/【</a:t>
            </a:r>
            <a:r>
              <a:rPr kumimoji="1" lang="ja-JP" altLang="en-US" dirty="0"/>
              <a:t>牆壁</a:t>
            </a:r>
            <a:r>
              <a:rPr kumimoji="1" lang="af-ZA" altLang="ja-JP" dirty="0"/>
              <a:t>or</a:t>
            </a:r>
            <a:r>
              <a:rPr kumimoji="1" lang="ja-JP" altLang="en-US" dirty="0"/>
              <a:t>障壁</a:t>
            </a:r>
            <a:r>
              <a:rPr kumimoji="1" lang="en-US" altLang="ja-JP" dirty="0"/>
              <a:t>】/</a:t>
            </a:r>
            <a:r>
              <a:rPr kumimoji="1" lang="af-ZA" altLang="ja-JP" dirty="0"/>
              <a:t>g</a:t>
            </a:r>
          </a:p>
          <a:p>
            <a:r>
              <a:rPr kumimoji="1" lang="af-ZA" altLang="ja-JP" dirty="0"/>
              <a:t>## </a:t>
            </a:r>
            <a:r>
              <a:rPr kumimoji="1" lang="ja-JP" altLang="en-US" dirty="0"/>
              <a:t>情義	人情と義理のこと。</a:t>
            </a:r>
          </a:p>
          <a:p>
            <a:r>
              <a:rPr kumimoji="1" lang="en-US" altLang="ja-JP" dirty="0"/>
              <a:t>## </a:t>
            </a:r>
            <a:r>
              <a:rPr kumimoji="1" lang="ja-JP" altLang="en-US" dirty="0"/>
              <a:t>情誼	人とつきあふ上での人情や誠意のこと。</a:t>
            </a:r>
          </a:p>
          <a:p>
            <a:r>
              <a:rPr kumimoji="1" lang="af-ZA" altLang="ja-JP" dirty="0"/>
              <a:t>s/</a:t>
            </a:r>
            <a:r>
              <a:rPr kumimoji="1" lang="ja-JP" altLang="en-US" dirty="0"/>
              <a:t>情義</a:t>
            </a:r>
            <a:r>
              <a:rPr kumimoji="1" lang="en-US" altLang="ja-JP" dirty="0"/>
              <a:t>/【</a:t>
            </a:r>
            <a:r>
              <a:rPr kumimoji="1" lang="ja-JP" altLang="en-US" dirty="0"/>
              <a:t>情誼</a:t>
            </a:r>
            <a:r>
              <a:rPr kumimoji="1" lang="af-ZA" altLang="ja-JP" dirty="0"/>
              <a:t>or</a:t>
            </a:r>
            <a:r>
              <a:rPr kumimoji="1" lang="ja-JP" altLang="en-US" dirty="0"/>
              <a:t>情義</a:t>
            </a:r>
            <a:r>
              <a:rPr kumimoji="1" lang="en-US" altLang="ja-JP" dirty="0"/>
              <a:t>】/</a:t>
            </a:r>
            <a:r>
              <a:rPr kumimoji="1" lang="af-ZA" altLang="ja-JP" dirty="0"/>
              <a:t>g</a:t>
            </a:r>
          </a:p>
          <a:p>
            <a:r>
              <a:rPr kumimoji="1" lang="af-ZA" altLang="ja-JP" dirty="0"/>
              <a:t>## </a:t>
            </a:r>
            <a:r>
              <a:rPr kumimoji="1" lang="ja-JP" altLang="en-US" dirty="0"/>
              <a:t>收集	寄せ集めること。「ごみの</a:t>
            </a:r>
            <a:r>
              <a:rPr kumimoji="1" lang="en-US" altLang="ja-JP" dirty="0"/>
              <a:t>―</a:t>
            </a:r>
            <a:r>
              <a:rPr kumimoji="1" lang="ja-JP" altLang="en-US" dirty="0"/>
              <a:t>」</a:t>
            </a:r>
          </a:p>
          <a:p>
            <a:r>
              <a:rPr kumimoji="1" lang="en-US" altLang="ja-JP" dirty="0"/>
              <a:t>## </a:t>
            </a:r>
            <a:r>
              <a:rPr kumimoji="1" lang="ja-JP" altLang="en-US" dirty="0"/>
              <a:t>蒐集	コレクション。「切手の−」</a:t>
            </a:r>
          </a:p>
          <a:p>
            <a:r>
              <a:rPr kumimoji="1" lang="af-ZA" altLang="ja-JP" dirty="0"/>
              <a:t>s/</a:t>
            </a:r>
            <a:r>
              <a:rPr kumimoji="1" lang="ja-JP" altLang="en-US" dirty="0"/>
              <a:t>收集</a:t>
            </a:r>
            <a:r>
              <a:rPr kumimoji="1" lang="en-US" altLang="ja-JP" dirty="0"/>
              <a:t>/【</a:t>
            </a:r>
            <a:r>
              <a:rPr kumimoji="1" lang="ja-JP" altLang="en-US" dirty="0"/>
              <a:t>收集</a:t>
            </a:r>
            <a:r>
              <a:rPr kumimoji="1" lang="af-ZA" altLang="ja-JP" dirty="0"/>
              <a:t>or</a:t>
            </a:r>
            <a:r>
              <a:rPr kumimoji="1" lang="ja-JP" altLang="en-US" dirty="0"/>
              <a:t>蒐集</a:t>
            </a:r>
            <a:r>
              <a:rPr kumimoji="1" lang="en-US" altLang="ja-JP" dirty="0"/>
              <a:t>】/</a:t>
            </a:r>
            <a:r>
              <a:rPr kumimoji="1" lang="af-ZA" altLang="ja-JP" dirty="0"/>
              <a:t>g</a:t>
            </a:r>
            <a:endParaRPr kumimoji="1" lang="ja-JP" altLang="en-US" dirty="0"/>
          </a:p>
        </p:txBody>
      </p:sp>
    </p:spTree>
    <p:extLst>
      <p:ext uri="{BB962C8B-B14F-4D97-AF65-F5344CB8AC3E}">
        <p14:creationId xmlns:p14="http://schemas.microsoft.com/office/powerpoint/2010/main" val="84454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709581-D4F7-4414-9C78-7CE928AF5514}"/>
              </a:ext>
            </a:extLst>
          </p:cNvPr>
          <p:cNvSpPr>
            <a:spLocks noGrp="1"/>
          </p:cNvSpPr>
          <p:nvPr>
            <p:ph type="title" orient="vert"/>
          </p:nvPr>
        </p:nvSpPr>
        <p:spPr/>
        <p:txBody>
          <a:bodyPr/>
          <a:lstStyle/>
          <a:p>
            <a:r>
              <a:rPr kumimoji="1" lang="ja-JP" altLang="en-US"/>
              <a:t>漢語の補正</a:t>
            </a:r>
          </a:p>
        </p:txBody>
      </p:sp>
      <p:sp>
        <p:nvSpPr>
          <p:cNvPr id="3" name="縦書きテキスト プレースホルダー 2">
            <a:extLst>
              <a:ext uri="{FF2B5EF4-FFF2-40B4-BE49-F238E27FC236}">
                <a16:creationId xmlns:a16="http://schemas.microsoft.com/office/drawing/2014/main" id="{F913E72C-6505-473D-82F0-5353D4B3521F}"/>
              </a:ext>
            </a:extLst>
          </p:cNvPr>
          <p:cNvSpPr>
            <a:spLocks noGrp="1"/>
          </p:cNvSpPr>
          <p:nvPr>
            <p:ph type="body" orient="vert" idx="1"/>
          </p:nvPr>
        </p:nvSpPr>
        <p:spPr/>
        <p:txBody>
          <a:bodyPr/>
          <a:lstStyle/>
          <a:p>
            <a:r>
              <a:rPr kumimoji="1" lang="en-US" altLang="ja-JP" dirty="0"/>
              <a:t>## </a:t>
            </a:r>
            <a:r>
              <a:rPr kumimoji="1" lang="ja-JP" altLang="en-US" dirty="0"/>
              <a:t>漢語の補正</a:t>
            </a:r>
          </a:p>
          <a:p>
            <a:r>
              <a:rPr kumimoji="1" lang="af-ZA" altLang="ja-JP" dirty="0"/>
              <a:t>s/</a:t>
            </a:r>
            <a:r>
              <a:rPr kumimoji="1" lang="ja-JP" altLang="en-US" dirty="0"/>
              <a:t>漏えい</a:t>
            </a:r>
            <a:r>
              <a:rPr kumimoji="1" lang="en-US" altLang="ja-JP" dirty="0"/>
              <a:t>/</a:t>
            </a:r>
            <a:r>
              <a:rPr kumimoji="1" lang="ja-JP" altLang="en-US" dirty="0"/>
              <a:t>漏洩</a:t>
            </a:r>
            <a:r>
              <a:rPr kumimoji="1" lang="en-US" altLang="ja-JP" dirty="0"/>
              <a:t>/</a:t>
            </a:r>
            <a:r>
              <a:rPr kumimoji="1" lang="af-ZA" altLang="ja-JP" dirty="0"/>
              <a:t>g</a:t>
            </a:r>
          </a:p>
          <a:p>
            <a:r>
              <a:rPr kumimoji="1" lang="af-ZA" altLang="ja-JP" dirty="0"/>
              <a:t>s/</a:t>
            </a:r>
            <a:r>
              <a:rPr kumimoji="1" lang="ja-JP" altLang="en-US" dirty="0"/>
              <a:t>改ざん</a:t>
            </a:r>
            <a:r>
              <a:rPr kumimoji="1" lang="en-US" altLang="ja-JP" dirty="0"/>
              <a:t>/</a:t>
            </a:r>
            <a:r>
              <a:rPr kumimoji="1" lang="ja-JP" altLang="en-US" dirty="0"/>
              <a:t>改竄</a:t>
            </a:r>
            <a:r>
              <a:rPr kumimoji="1" lang="en-US" altLang="ja-JP" dirty="0"/>
              <a:t>/</a:t>
            </a:r>
            <a:r>
              <a:rPr kumimoji="1" lang="af-ZA" altLang="ja-JP" dirty="0"/>
              <a:t>g</a:t>
            </a:r>
          </a:p>
          <a:p>
            <a:r>
              <a:rPr kumimoji="1" lang="af-ZA" altLang="ja-JP" dirty="0"/>
              <a:t>s/</a:t>
            </a:r>
            <a:r>
              <a:rPr kumimoji="1" lang="ja-JP" altLang="en-US" dirty="0"/>
              <a:t>けん引</a:t>
            </a:r>
            <a:r>
              <a:rPr kumimoji="1" lang="en-US" altLang="ja-JP" dirty="0"/>
              <a:t>/</a:t>
            </a:r>
            <a:r>
              <a:rPr kumimoji="1" lang="ja-JP" altLang="en-US" dirty="0"/>
              <a:t>牽引</a:t>
            </a:r>
            <a:r>
              <a:rPr kumimoji="1" lang="en-US" altLang="ja-JP" dirty="0"/>
              <a:t>/</a:t>
            </a:r>
            <a:r>
              <a:rPr kumimoji="1" lang="af-ZA" altLang="ja-JP" dirty="0"/>
              <a:t>g</a:t>
            </a:r>
          </a:p>
          <a:p>
            <a:r>
              <a:rPr kumimoji="1" lang="af-ZA" altLang="ja-JP" dirty="0"/>
              <a:t>s/</a:t>
            </a:r>
            <a:r>
              <a:rPr kumimoji="1" lang="ja-JP" altLang="en-US" dirty="0"/>
              <a:t>信ぴよう性</a:t>
            </a:r>
            <a:r>
              <a:rPr kumimoji="1" lang="en-US" altLang="ja-JP" dirty="0"/>
              <a:t>/</a:t>
            </a:r>
            <a:r>
              <a:rPr kumimoji="1" lang="ja-JP" altLang="en-US" dirty="0"/>
              <a:t>信憑性</a:t>
            </a:r>
            <a:r>
              <a:rPr kumimoji="1" lang="en-US" altLang="ja-JP" dirty="0"/>
              <a:t>/</a:t>
            </a:r>
            <a:r>
              <a:rPr kumimoji="1" lang="af-ZA" altLang="ja-JP" dirty="0"/>
              <a:t>g</a:t>
            </a:r>
          </a:p>
          <a:p>
            <a:r>
              <a:rPr kumimoji="1" lang="af-ZA" altLang="ja-JP" dirty="0"/>
              <a:t>s/</a:t>
            </a:r>
            <a:r>
              <a:rPr kumimoji="1" lang="ja-JP" altLang="en-US" dirty="0"/>
              <a:t>ねつ造</a:t>
            </a:r>
            <a:r>
              <a:rPr kumimoji="1" lang="en-US" altLang="ja-JP" dirty="0"/>
              <a:t>/</a:t>
            </a:r>
            <a:r>
              <a:rPr kumimoji="1" lang="ja-JP" altLang="en-US" dirty="0"/>
              <a:t>捏造</a:t>
            </a:r>
            <a:r>
              <a:rPr kumimoji="1" lang="en-US" altLang="ja-JP" dirty="0"/>
              <a:t>/</a:t>
            </a:r>
            <a:r>
              <a:rPr kumimoji="1" lang="af-ZA" altLang="ja-JP" dirty="0"/>
              <a:t>g</a:t>
            </a:r>
          </a:p>
          <a:p>
            <a:r>
              <a:rPr kumimoji="1" lang="af-ZA" altLang="ja-JP" dirty="0"/>
              <a:t>s/</a:t>
            </a:r>
            <a:r>
              <a:rPr kumimoji="1" lang="ja-JP" altLang="en-US" dirty="0"/>
              <a:t>ひつ迫</a:t>
            </a:r>
            <a:r>
              <a:rPr kumimoji="1" lang="en-US" altLang="ja-JP" dirty="0"/>
              <a:t>/</a:t>
            </a:r>
            <a:r>
              <a:rPr kumimoji="1" lang="ja-JP" altLang="en-US" dirty="0"/>
              <a:t>逼迫</a:t>
            </a:r>
            <a:r>
              <a:rPr kumimoji="1" lang="en-US" altLang="ja-JP" dirty="0"/>
              <a:t>/</a:t>
            </a:r>
            <a:r>
              <a:rPr kumimoji="1" lang="af-ZA" altLang="ja-JP" dirty="0"/>
              <a:t>g</a:t>
            </a:r>
          </a:p>
          <a:p>
            <a:r>
              <a:rPr kumimoji="1" lang="af-ZA" altLang="ja-JP" dirty="0"/>
              <a:t>s/</a:t>
            </a:r>
            <a:r>
              <a:rPr kumimoji="1" lang="ja-JP" altLang="en-US" dirty="0"/>
              <a:t>は蟲類</a:t>
            </a:r>
            <a:r>
              <a:rPr kumimoji="1" lang="en-US" altLang="ja-JP" dirty="0"/>
              <a:t>/</a:t>
            </a:r>
            <a:r>
              <a:rPr kumimoji="1" lang="ja-JP" altLang="en-US" dirty="0"/>
              <a:t>爬蟲類</a:t>
            </a:r>
            <a:r>
              <a:rPr kumimoji="1" lang="en-US" altLang="ja-JP" dirty="0"/>
              <a:t>/</a:t>
            </a:r>
            <a:r>
              <a:rPr kumimoji="1" lang="af-ZA" altLang="ja-JP" dirty="0"/>
              <a:t>g</a:t>
            </a:r>
          </a:p>
          <a:p>
            <a:r>
              <a:rPr kumimoji="1" lang="af-ZA" altLang="ja-JP" dirty="0"/>
              <a:t>s/</a:t>
            </a:r>
            <a:r>
              <a:rPr kumimoji="1" lang="ja-JP" altLang="en-US" dirty="0"/>
              <a:t>ハ蟲類</a:t>
            </a:r>
            <a:r>
              <a:rPr kumimoji="1" lang="en-US" altLang="ja-JP" dirty="0"/>
              <a:t>/</a:t>
            </a:r>
            <a:r>
              <a:rPr kumimoji="1" lang="ja-JP" altLang="en-US" dirty="0"/>
              <a:t>爬蟲類</a:t>
            </a:r>
            <a:r>
              <a:rPr kumimoji="1" lang="en-US" altLang="ja-JP" dirty="0"/>
              <a:t>/</a:t>
            </a:r>
            <a:r>
              <a:rPr kumimoji="1" lang="af-ZA" altLang="ja-JP" dirty="0"/>
              <a:t>g</a:t>
            </a:r>
          </a:p>
          <a:p>
            <a:r>
              <a:rPr kumimoji="1" lang="af-ZA" altLang="ja-JP" dirty="0"/>
              <a:t>s/</a:t>
            </a:r>
            <a:r>
              <a:rPr kumimoji="1" lang="ja-JP" altLang="en-US" dirty="0"/>
              <a:t>ほ乳類</a:t>
            </a:r>
            <a:r>
              <a:rPr kumimoji="1" lang="en-US" altLang="ja-JP" dirty="0"/>
              <a:t>/</a:t>
            </a:r>
            <a:r>
              <a:rPr kumimoji="1" lang="ja-JP" altLang="en-US" dirty="0"/>
              <a:t>哺乳類</a:t>
            </a:r>
            <a:r>
              <a:rPr kumimoji="1" lang="en-US" altLang="ja-JP" dirty="0"/>
              <a:t>/</a:t>
            </a:r>
            <a:r>
              <a:rPr kumimoji="1" lang="af-ZA" altLang="ja-JP" dirty="0"/>
              <a:t>g</a:t>
            </a:r>
          </a:p>
          <a:p>
            <a:r>
              <a:rPr kumimoji="1" lang="af-ZA" altLang="ja-JP" dirty="0"/>
              <a:t>s/</a:t>
            </a:r>
            <a:r>
              <a:rPr kumimoji="1" lang="ja-JP" altLang="en-US" dirty="0"/>
              <a:t>ホ乳類</a:t>
            </a:r>
            <a:r>
              <a:rPr kumimoji="1" lang="en-US" altLang="ja-JP" dirty="0"/>
              <a:t>/</a:t>
            </a:r>
            <a:r>
              <a:rPr kumimoji="1" lang="ja-JP" altLang="en-US" dirty="0"/>
              <a:t>哺乳類</a:t>
            </a:r>
            <a:r>
              <a:rPr kumimoji="1" lang="en-US" altLang="ja-JP" dirty="0"/>
              <a:t>/</a:t>
            </a:r>
            <a:r>
              <a:rPr kumimoji="1" lang="af-ZA" altLang="ja-JP" dirty="0"/>
              <a:t>g</a:t>
            </a:r>
          </a:p>
          <a:p>
            <a:r>
              <a:rPr kumimoji="1" lang="af-ZA" altLang="ja-JP" dirty="0"/>
              <a:t>s/</a:t>
            </a:r>
            <a:r>
              <a:rPr kumimoji="1" lang="ja-JP" altLang="en-US" dirty="0"/>
              <a:t>うつ病</a:t>
            </a:r>
            <a:r>
              <a:rPr kumimoji="1" lang="en-US" altLang="ja-JP" dirty="0"/>
              <a:t>/</a:t>
            </a:r>
            <a:r>
              <a:rPr kumimoji="1" lang="ja-JP" altLang="en-US" dirty="0"/>
              <a:t>鬱病</a:t>
            </a:r>
            <a:r>
              <a:rPr kumimoji="1" lang="en-US" altLang="ja-JP" dirty="0"/>
              <a:t>/</a:t>
            </a:r>
            <a:r>
              <a:rPr kumimoji="1" lang="af-ZA" altLang="ja-JP" dirty="0"/>
              <a:t>g</a:t>
            </a:r>
          </a:p>
          <a:p>
            <a:r>
              <a:rPr kumimoji="1" lang="af-ZA" altLang="ja-JP" dirty="0"/>
              <a:t>s/</a:t>
            </a:r>
            <a:r>
              <a:rPr kumimoji="1" lang="ja-JP" altLang="en-US" dirty="0"/>
              <a:t>あつせん</a:t>
            </a:r>
            <a:r>
              <a:rPr kumimoji="1" lang="en-US" altLang="ja-JP" dirty="0"/>
              <a:t>/</a:t>
            </a:r>
            <a:r>
              <a:rPr kumimoji="1" lang="ja-JP" altLang="en-US" dirty="0"/>
              <a:t>斡旋</a:t>
            </a:r>
            <a:r>
              <a:rPr kumimoji="1" lang="en-US" altLang="ja-JP" dirty="0"/>
              <a:t>/</a:t>
            </a:r>
            <a:r>
              <a:rPr kumimoji="1" lang="af-ZA" altLang="ja-JP" dirty="0"/>
              <a:t>g</a:t>
            </a:r>
          </a:p>
          <a:p>
            <a:r>
              <a:rPr kumimoji="1" lang="af-ZA" altLang="ja-JP" dirty="0"/>
              <a:t>s/</a:t>
            </a:r>
            <a:r>
              <a:rPr kumimoji="1" lang="ja-JP" altLang="en-US" dirty="0"/>
              <a:t>完ぺき</a:t>
            </a:r>
            <a:r>
              <a:rPr kumimoji="1" lang="en-US" altLang="ja-JP" dirty="0"/>
              <a:t>/</a:t>
            </a:r>
            <a:r>
              <a:rPr kumimoji="1" lang="ja-JP" altLang="en-US" dirty="0"/>
              <a:t>完璧</a:t>
            </a:r>
            <a:r>
              <a:rPr kumimoji="1" lang="en-US" altLang="ja-JP" dirty="0"/>
              <a:t>/</a:t>
            </a:r>
            <a:r>
              <a:rPr kumimoji="1" lang="af-ZA" altLang="ja-JP" dirty="0"/>
              <a:t>g</a:t>
            </a:r>
          </a:p>
          <a:p>
            <a:r>
              <a:rPr kumimoji="1" lang="af-ZA" altLang="ja-JP" dirty="0"/>
              <a:t>s/</a:t>
            </a:r>
            <a:r>
              <a:rPr kumimoji="1" lang="ja-JP" altLang="en-US" dirty="0"/>
              <a:t>飛まつ</a:t>
            </a:r>
            <a:r>
              <a:rPr kumimoji="1" lang="en-US" altLang="ja-JP" dirty="0"/>
              <a:t>/</a:t>
            </a:r>
            <a:r>
              <a:rPr kumimoji="1" lang="ja-JP" altLang="en-US" dirty="0"/>
              <a:t>飛沫</a:t>
            </a:r>
            <a:r>
              <a:rPr kumimoji="1" lang="en-US" altLang="ja-JP" dirty="0"/>
              <a:t>/</a:t>
            </a:r>
            <a:r>
              <a:rPr kumimoji="1" lang="af-ZA" altLang="ja-JP" dirty="0"/>
              <a:t>g</a:t>
            </a:r>
          </a:p>
          <a:p>
            <a:r>
              <a:rPr kumimoji="1" lang="af-ZA" altLang="ja-JP" dirty="0"/>
              <a:t>s/</a:t>
            </a:r>
            <a:r>
              <a:rPr kumimoji="1" lang="ja-JP" altLang="en-US" dirty="0"/>
              <a:t>けん制</a:t>
            </a:r>
            <a:r>
              <a:rPr kumimoji="1" lang="en-US" altLang="ja-JP" dirty="0"/>
              <a:t>/</a:t>
            </a:r>
            <a:r>
              <a:rPr kumimoji="1" lang="ja-JP" altLang="en-US" dirty="0"/>
              <a:t>牽制</a:t>
            </a:r>
            <a:r>
              <a:rPr kumimoji="1" lang="en-US" altLang="ja-JP" dirty="0"/>
              <a:t>/</a:t>
            </a:r>
            <a:r>
              <a:rPr kumimoji="1" lang="af-ZA" altLang="ja-JP" dirty="0"/>
              <a:t>g</a:t>
            </a:r>
          </a:p>
          <a:p>
            <a:r>
              <a:rPr kumimoji="1" lang="af-ZA" altLang="ja-JP" dirty="0"/>
              <a:t>s/</a:t>
            </a:r>
            <a:r>
              <a:rPr kumimoji="1" lang="ja-JP" altLang="en-US" dirty="0"/>
              <a:t>凌じよく</a:t>
            </a:r>
            <a:r>
              <a:rPr kumimoji="1" lang="en-US" altLang="ja-JP" dirty="0"/>
              <a:t>/</a:t>
            </a:r>
            <a:r>
              <a:rPr kumimoji="1" lang="ja-JP" altLang="en-US" dirty="0"/>
              <a:t>陵辱</a:t>
            </a:r>
            <a:r>
              <a:rPr kumimoji="1" lang="en-US" altLang="ja-JP" dirty="0"/>
              <a:t>/</a:t>
            </a:r>
            <a:r>
              <a:rPr kumimoji="1" lang="af-ZA" altLang="ja-JP" dirty="0"/>
              <a:t>g</a:t>
            </a:r>
          </a:p>
          <a:p>
            <a:r>
              <a:rPr kumimoji="1" lang="af-ZA" altLang="ja-JP" dirty="0"/>
              <a:t>s/</a:t>
            </a:r>
            <a:r>
              <a:rPr kumimoji="1" lang="ja-JP" altLang="en-US" dirty="0"/>
              <a:t>かん口令</a:t>
            </a:r>
            <a:r>
              <a:rPr kumimoji="1" lang="en-US" altLang="ja-JP" dirty="0"/>
              <a:t>/</a:t>
            </a:r>
            <a:r>
              <a:rPr kumimoji="1" lang="ja-JP" altLang="en-US" dirty="0"/>
              <a:t>箝口令</a:t>
            </a:r>
            <a:r>
              <a:rPr kumimoji="1" lang="en-US" altLang="ja-JP" dirty="0"/>
              <a:t>/</a:t>
            </a:r>
            <a:r>
              <a:rPr kumimoji="1" lang="af-ZA" altLang="ja-JP" dirty="0"/>
              <a:t>g</a:t>
            </a:r>
            <a:endParaRPr kumimoji="1" lang="ja-JP" altLang="en-US" dirty="0"/>
          </a:p>
        </p:txBody>
      </p:sp>
    </p:spTree>
    <p:extLst>
      <p:ext uri="{BB962C8B-B14F-4D97-AF65-F5344CB8AC3E}">
        <p14:creationId xmlns:p14="http://schemas.microsoft.com/office/powerpoint/2010/main" val="140775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5803560-851E-46F5-8422-610FBF9BE96C}"/>
              </a:ext>
            </a:extLst>
          </p:cNvPr>
          <p:cNvSpPr>
            <a:spLocks noGrp="1"/>
          </p:cNvSpPr>
          <p:nvPr>
            <p:ph type="title" orient="vert"/>
          </p:nvPr>
        </p:nvSpPr>
        <p:spPr/>
        <p:txBody>
          <a:bodyPr/>
          <a:lstStyle/>
          <a:p>
            <a:r>
              <a:rPr kumimoji="1" lang="ja" altLang="en-US" dirty="0"/>
              <a:t>正假名遣も變換</a:t>
            </a:r>
            <a:endParaRPr kumimoji="1" lang="ja-JP" altLang="en-US" dirty="0"/>
          </a:p>
        </p:txBody>
      </p:sp>
      <p:sp>
        <p:nvSpPr>
          <p:cNvPr id="3" name="縦書きテキスト プレースホルダー 2">
            <a:extLst>
              <a:ext uri="{FF2B5EF4-FFF2-40B4-BE49-F238E27FC236}">
                <a16:creationId xmlns:a16="http://schemas.microsoft.com/office/drawing/2014/main" id="{FA6FDD6C-712A-442F-B992-2CA89CDC8238}"/>
              </a:ext>
            </a:extLst>
          </p:cNvPr>
          <p:cNvSpPr>
            <a:spLocks noGrp="1"/>
          </p:cNvSpPr>
          <p:nvPr>
            <p:ph type="body" orient="vert" idx="1"/>
          </p:nvPr>
        </p:nvSpPr>
        <p:spPr/>
        <p:txBody>
          <a:bodyPr/>
          <a:lstStyle/>
          <a:p>
            <a:r>
              <a:rPr kumimoji="1" lang="af-ZA" altLang="ja-JP" dirty="0"/>
              <a:t>s/</a:t>
            </a:r>
            <a:r>
              <a:rPr kumimoji="1" lang="ja-JP" altLang="en-US" dirty="0"/>
              <a:t>ゆえに</a:t>
            </a:r>
            <a:r>
              <a:rPr kumimoji="1" lang="en-US" altLang="ja-JP" dirty="0"/>
              <a:t>/</a:t>
            </a:r>
            <a:r>
              <a:rPr kumimoji="1" lang="ja-JP" altLang="en-US" dirty="0"/>
              <a:t>ゆゑに</a:t>
            </a:r>
            <a:r>
              <a:rPr kumimoji="1" lang="en-US" altLang="ja-JP" dirty="0"/>
              <a:t>/</a:t>
            </a:r>
            <a:r>
              <a:rPr kumimoji="1" lang="af-ZA" altLang="ja-JP" dirty="0"/>
              <a:t>g</a:t>
            </a:r>
          </a:p>
          <a:p>
            <a:r>
              <a:rPr kumimoji="1" lang="af-ZA" altLang="ja-JP" dirty="0"/>
              <a:t>s/</a:t>
            </a:r>
            <a:r>
              <a:rPr kumimoji="1" lang="ja-JP" altLang="en-US" dirty="0"/>
              <a:t>ゆえん</a:t>
            </a:r>
            <a:r>
              <a:rPr kumimoji="1" lang="en-US" altLang="ja-JP" dirty="0"/>
              <a:t>/</a:t>
            </a:r>
            <a:r>
              <a:rPr kumimoji="1" lang="ja-JP" altLang="en-US" dirty="0"/>
              <a:t>ゆ</a:t>
            </a:r>
            <a:r>
              <a:rPr kumimoji="1" lang="en-US" altLang="ja-JP" dirty="0"/>
              <a:t>【</a:t>
            </a:r>
            <a:r>
              <a:rPr kumimoji="1" lang="ja-JP" altLang="en-US" dirty="0"/>
              <a:t>え</a:t>
            </a:r>
            <a:r>
              <a:rPr kumimoji="1" lang="af-ZA" altLang="ja-JP" dirty="0"/>
              <a:t>or</a:t>
            </a:r>
            <a:r>
              <a:rPr kumimoji="1" lang="ja-JP" altLang="en-US" dirty="0"/>
              <a:t>ゑ</a:t>
            </a:r>
            <a:r>
              <a:rPr kumimoji="1" lang="en-US" altLang="ja-JP" dirty="0"/>
              <a:t>】</a:t>
            </a:r>
            <a:r>
              <a:rPr kumimoji="1" lang="ja-JP" altLang="en-US" dirty="0"/>
              <a:t>ん</a:t>
            </a:r>
            <a:r>
              <a:rPr kumimoji="1" lang="en-US" altLang="ja-JP" dirty="0"/>
              <a:t>/</a:t>
            </a:r>
            <a:r>
              <a:rPr kumimoji="1" lang="af-ZA" altLang="ja-JP" dirty="0"/>
              <a:t>g   # </a:t>
            </a:r>
            <a:r>
              <a:rPr kumimoji="1" lang="ja-JP" altLang="en-US" dirty="0"/>
              <a:t>由縁（ゆえん）、所以（ゆゑん）</a:t>
            </a:r>
          </a:p>
          <a:p>
            <a:r>
              <a:rPr kumimoji="1" lang="af-ZA" altLang="ja-JP" dirty="0"/>
              <a:t>s/</a:t>
            </a:r>
            <a:r>
              <a:rPr kumimoji="1" lang="ja-JP" altLang="en-US" dirty="0"/>
              <a:t>ゆえ</a:t>
            </a:r>
            <a:r>
              <a:rPr kumimoji="1" lang="en-US" altLang="ja-JP" dirty="0"/>
              <a:t>/</a:t>
            </a:r>
            <a:r>
              <a:rPr kumimoji="1" lang="ja-JP" altLang="en-US" dirty="0"/>
              <a:t>ゆ</a:t>
            </a:r>
            <a:r>
              <a:rPr kumimoji="1" lang="en-US" altLang="ja-JP" dirty="0"/>
              <a:t>【</a:t>
            </a:r>
            <a:r>
              <a:rPr kumimoji="1" lang="ja-JP" altLang="en-US" dirty="0"/>
              <a:t>え</a:t>
            </a:r>
            <a:r>
              <a:rPr kumimoji="1" lang="af-ZA" altLang="ja-JP" dirty="0"/>
              <a:t>or</a:t>
            </a:r>
            <a:r>
              <a:rPr kumimoji="1" lang="ja-JP" altLang="en-US" dirty="0"/>
              <a:t>ゑ</a:t>
            </a:r>
            <a:r>
              <a:rPr kumimoji="1" lang="en-US" altLang="ja-JP" dirty="0"/>
              <a:t>】/</a:t>
            </a:r>
            <a:r>
              <a:rPr kumimoji="1" lang="af-ZA" altLang="ja-JP" dirty="0"/>
              <a:t>g</a:t>
            </a:r>
          </a:p>
          <a:p>
            <a:r>
              <a:rPr kumimoji="1" lang="af-ZA" altLang="ja-JP" dirty="0"/>
              <a:t>s/</a:t>
            </a:r>
            <a:r>
              <a:rPr kumimoji="1" lang="ja-JP" altLang="en-US" dirty="0"/>
              <a:t>しよう</a:t>
            </a:r>
            <a:r>
              <a:rPr kumimoji="1" lang="en-US" altLang="ja-JP" dirty="0"/>
              <a:t>/</a:t>
            </a:r>
            <a:r>
              <a:rPr kumimoji="1" lang="ja-JP" altLang="en-US" dirty="0"/>
              <a:t>し</a:t>
            </a:r>
            <a:r>
              <a:rPr kumimoji="1" lang="en-US" altLang="ja-JP" dirty="0"/>
              <a:t>【</a:t>
            </a:r>
            <a:r>
              <a:rPr kumimoji="1" lang="ja-JP" altLang="en-US" dirty="0"/>
              <a:t>よ</a:t>
            </a:r>
            <a:r>
              <a:rPr kumimoji="1" lang="af-ZA" altLang="ja-JP" dirty="0"/>
              <a:t>or</a:t>
            </a:r>
            <a:r>
              <a:rPr kumimoji="1" lang="ja-JP" altLang="en-US" dirty="0"/>
              <a:t>や</a:t>
            </a:r>
            <a:r>
              <a:rPr kumimoji="1" lang="en-US" altLang="ja-JP" dirty="0"/>
              <a:t>】</a:t>
            </a:r>
            <a:r>
              <a:rPr kumimoji="1" lang="ja-JP" altLang="en-US" dirty="0"/>
              <a:t>う</a:t>
            </a:r>
            <a:r>
              <a:rPr kumimoji="1" lang="en-US" altLang="ja-JP" dirty="0"/>
              <a:t>/</a:t>
            </a:r>
            <a:r>
              <a:rPr kumimoji="1" lang="af-ZA" altLang="ja-JP" dirty="0"/>
              <a:t>g   # </a:t>
            </a:r>
            <a:r>
              <a:rPr kumimoji="1" lang="ja-JP" altLang="en-US" dirty="0"/>
              <a:t>し・やう（名詞）、し・よう（助動詞）</a:t>
            </a:r>
          </a:p>
          <a:p>
            <a:r>
              <a:rPr kumimoji="1" lang="af-ZA" altLang="ja-JP" dirty="0"/>
              <a:t>s/</a:t>
            </a:r>
            <a:r>
              <a:rPr kumimoji="1" lang="ja-JP" altLang="en-US" dirty="0"/>
              <a:t>ような</a:t>
            </a:r>
            <a:r>
              <a:rPr kumimoji="1" lang="en-US" altLang="ja-JP" dirty="0"/>
              <a:t>/【</a:t>
            </a:r>
            <a:r>
              <a:rPr kumimoji="1" lang="ja-JP" altLang="en-US" dirty="0"/>
              <a:t>よ</a:t>
            </a:r>
            <a:r>
              <a:rPr kumimoji="1" lang="af-ZA" altLang="ja-JP" dirty="0"/>
              <a:t>or</a:t>
            </a:r>
            <a:r>
              <a:rPr kumimoji="1" lang="ja-JP" altLang="en-US" dirty="0"/>
              <a:t>や</a:t>
            </a:r>
            <a:r>
              <a:rPr kumimoji="1" lang="en-US" altLang="ja-JP" dirty="0"/>
              <a:t>】</a:t>
            </a:r>
            <a:r>
              <a:rPr kumimoji="1" lang="ja-JP" altLang="en-US" dirty="0"/>
              <a:t>うな</a:t>
            </a:r>
            <a:r>
              <a:rPr kumimoji="1" lang="en-US" altLang="ja-JP" dirty="0"/>
              <a:t>/</a:t>
            </a:r>
            <a:r>
              <a:rPr kumimoji="1" lang="af-ZA" altLang="ja-JP" dirty="0"/>
              <a:t>g   # </a:t>
            </a:r>
            <a:r>
              <a:rPr kumimoji="1" lang="ja-JP" altLang="en-US" dirty="0"/>
              <a:t>しやう（仕樣）なら仕方ない、勉強しような。</a:t>
            </a:r>
            <a:endParaRPr kumimoji="1" lang="en-US" altLang="ja-JP" dirty="0"/>
          </a:p>
          <a:p>
            <a:r>
              <a:rPr kumimoji="1" lang="af-ZA" altLang="ja-JP" dirty="0"/>
              <a:t>s/</a:t>
            </a:r>
            <a:r>
              <a:rPr kumimoji="1" lang="ja-JP" altLang="en-US" dirty="0"/>
              <a:t>くらい</a:t>
            </a:r>
            <a:r>
              <a:rPr kumimoji="1" lang="en-US" altLang="ja-JP" dirty="0"/>
              <a:t>/</a:t>
            </a:r>
            <a:r>
              <a:rPr kumimoji="1" lang="ja-JP" altLang="en-US" dirty="0"/>
              <a:t>くら</a:t>
            </a:r>
            <a:r>
              <a:rPr kumimoji="1" lang="en-US" altLang="ja-JP" dirty="0"/>
              <a:t>【</a:t>
            </a:r>
            <a:r>
              <a:rPr kumimoji="1" lang="ja-JP" altLang="en-US" dirty="0"/>
              <a:t>い</a:t>
            </a:r>
            <a:r>
              <a:rPr kumimoji="1" lang="af-ZA" altLang="ja-JP" dirty="0"/>
              <a:t>or</a:t>
            </a:r>
            <a:r>
              <a:rPr kumimoji="1" lang="ja-JP" altLang="en-US" dirty="0"/>
              <a:t>ゐ</a:t>
            </a:r>
            <a:r>
              <a:rPr kumimoji="1" lang="en-US" altLang="ja-JP" dirty="0"/>
              <a:t>】/</a:t>
            </a:r>
            <a:r>
              <a:rPr kumimoji="1" lang="af-ZA" altLang="ja-JP" dirty="0"/>
              <a:t>g   # </a:t>
            </a:r>
            <a:r>
              <a:rPr kumimoji="1" lang="ja-JP" altLang="en-US" dirty="0"/>
              <a:t>暗（くらい）、位（くらゐ）</a:t>
            </a:r>
          </a:p>
          <a:p>
            <a:r>
              <a:rPr kumimoji="1" lang="af-ZA" altLang="ja-JP" dirty="0"/>
              <a:t>s/</a:t>
            </a:r>
            <a:r>
              <a:rPr kumimoji="1" lang="ja-JP" altLang="en-US" dirty="0"/>
              <a:t>しまう。</a:t>
            </a:r>
            <a:r>
              <a:rPr kumimoji="1" lang="en-US" altLang="ja-JP" dirty="0"/>
              <a:t>/</a:t>
            </a:r>
            <a:r>
              <a:rPr kumimoji="1" lang="ja-JP" altLang="en-US" dirty="0"/>
              <a:t>しまふ。</a:t>
            </a:r>
            <a:r>
              <a:rPr kumimoji="1" lang="en-US" altLang="ja-JP" dirty="0"/>
              <a:t>/</a:t>
            </a:r>
            <a:r>
              <a:rPr kumimoji="1" lang="af-ZA" altLang="ja-JP" dirty="0"/>
              <a:t>g</a:t>
            </a:r>
          </a:p>
          <a:p>
            <a:r>
              <a:rPr kumimoji="1" lang="af-ZA" altLang="ja-JP" dirty="0"/>
              <a:t>s/</a:t>
            </a:r>
            <a:r>
              <a:rPr kumimoji="1" lang="ja-JP" altLang="en-US" dirty="0"/>
              <a:t>ようだ</a:t>
            </a:r>
            <a:r>
              <a:rPr kumimoji="1" lang="en-US" altLang="ja-JP" dirty="0"/>
              <a:t>/</a:t>
            </a:r>
            <a:r>
              <a:rPr kumimoji="1" lang="ja-JP" altLang="en-US" dirty="0"/>
              <a:t>やうだ</a:t>
            </a:r>
            <a:r>
              <a:rPr kumimoji="1" lang="en-US" altLang="ja-JP" dirty="0"/>
              <a:t>/</a:t>
            </a:r>
            <a:r>
              <a:rPr kumimoji="1" lang="af-ZA" altLang="ja-JP" dirty="0"/>
              <a:t>g</a:t>
            </a:r>
          </a:p>
          <a:p>
            <a:r>
              <a:rPr kumimoji="1" lang="af-ZA" altLang="ja-JP" dirty="0"/>
              <a:t>s/</a:t>
            </a:r>
            <a:r>
              <a:rPr kumimoji="1" lang="ja-JP" altLang="en-US" dirty="0"/>
              <a:t>そうだ</a:t>
            </a:r>
            <a:r>
              <a:rPr kumimoji="1" lang="en-US" altLang="ja-JP" dirty="0"/>
              <a:t>/</a:t>
            </a:r>
            <a:r>
              <a:rPr kumimoji="1" lang="ja-JP" altLang="en-US" dirty="0"/>
              <a:t>さうだ</a:t>
            </a:r>
            <a:r>
              <a:rPr kumimoji="1" lang="en-US" altLang="ja-JP" dirty="0"/>
              <a:t>/</a:t>
            </a:r>
            <a:r>
              <a:rPr kumimoji="1" lang="af-ZA" altLang="ja-JP" dirty="0"/>
              <a:t>g</a:t>
            </a:r>
          </a:p>
          <a:p>
            <a:r>
              <a:rPr kumimoji="1" lang="af-ZA" altLang="ja-JP" dirty="0"/>
              <a:t>s/</a:t>
            </a:r>
            <a:r>
              <a:rPr kumimoji="1" lang="ja-JP" altLang="en-US" dirty="0"/>
              <a:t>あろう</a:t>
            </a:r>
            <a:r>
              <a:rPr kumimoji="1" lang="en-US" altLang="ja-JP" dirty="0"/>
              <a:t>/</a:t>
            </a:r>
            <a:r>
              <a:rPr kumimoji="1" lang="ja-JP" altLang="en-US" dirty="0"/>
              <a:t>あらう</a:t>
            </a:r>
            <a:r>
              <a:rPr kumimoji="1" lang="en-US" altLang="ja-JP" dirty="0"/>
              <a:t>/</a:t>
            </a:r>
            <a:r>
              <a:rPr kumimoji="1" lang="af-ZA" altLang="ja-JP" dirty="0"/>
              <a:t>g</a:t>
            </a:r>
            <a:endParaRPr kumimoji="1" lang="ja-JP" altLang="en-US" dirty="0"/>
          </a:p>
        </p:txBody>
      </p:sp>
    </p:spTree>
    <p:extLst>
      <p:ext uri="{BB962C8B-B14F-4D97-AF65-F5344CB8AC3E}">
        <p14:creationId xmlns:p14="http://schemas.microsoft.com/office/powerpoint/2010/main" val="101822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7578E7-076D-4888-A4ED-EB44063598AD}"/>
              </a:ext>
            </a:extLst>
          </p:cNvPr>
          <p:cNvSpPr>
            <a:spLocks noGrp="1"/>
          </p:cNvSpPr>
          <p:nvPr>
            <p:ph type="title" orient="vert"/>
          </p:nvPr>
        </p:nvSpPr>
        <p:spPr/>
        <p:txBody>
          <a:bodyPr/>
          <a:lstStyle/>
          <a:p>
            <a:r>
              <a:rPr kumimoji="1" lang="ja" altLang="en-US" dirty="0"/>
              <a:t>假名遣は日本語固有の問題ではない</a:t>
            </a:r>
            <a:endParaRPr kumimoji="1" lang="ja-JP" altLang="en-US" dirty="0"/>
          </a:p>
        </p:txBody>
      </p:sp>
      <p:sp>
        <p:nvSpPr>
          <p:cNvPr id="3" name="縦書きテキスト プレースホルダー 2">
            <a:extLst>
              <a:ext uri="{FF2B5EF4-FFF2-40B4-BE49-F238E27FC236}">
                <a16:creationId xmlns:a16="http://schemas.microsoft.com/office/drawing/2014/main" id="{EFC0E473-5ECA-4AE7-8AF9-04281153E230}"/>
              </a:ext>
            </a:extLst>
          </p:cNvPr>
          <p:cNvSpPr>
            <a:spLocks noGrp="1"/>
          </p:cNvSpPr>
          <p:nvPr>
            <p:ph type="body" orient="vert" idx="1"/>
          </p:nvPr>
        </p:nvSpPr>
        <p:spPr/>
        <p:txBody>
          <a:bodyPr/>
          <a:lstStyle/>
          <a:p>
            <a:r>
              <a:rPr kumimoji="1" lang="ja" altLang="en-US" dirty="0"/>
              <a:t>英國でも假名遣論争があつた</a:t>
            </a:r>
            <a:endParaRPr kumimoji="1" lang="en-US" altLang="ja" dirty="0"/>
          </a:p>
          <a:p>
            <a:r>
              <a:rPr kumimoji="1" lang="ja" altLang="en-US" dirty="0"/>
              <a:t>鷗外、福田恆存はかうした事を理解してゐた</a:t>
            </a:r>
            <a:endParaRPr kumimoji="1" lang="en-US" altLang="ja" dirty="0"/>
          </a:p>
          <a:p>
            <a:r>
              <a:rPr kumimoji="1" lang="ja" altLang="en-US" dirty="0"/>
              <a:t>契沖は梵語の專門家</a:t>
            </a:r>
            <a:endParaRPr kumimoji="1" lang="en-US" altLang="ja" dirty="0"/>
          </a:p>
          <a:p>
            <a:r>
              <a:rPr kumimoji="1" lang="ja" altLang="en-US" dirty="0"/>
              <a:t>金田一京助は文字をもたないアイヌ語が專門</a:t>
            </a:r>
            <a:endParaRPr kumimoji="1" lang="en-US" altLang="ja" dirty="0"/>
          </a:p>
          <a:p>
            <a:r>
              <a:rPr kumimoji="1" lang="ja" altLang="en-US" dirty="0"/>
              <a:t>森有禮は新假名の英語で近代敎育を行はうとした眞性の莫迦</a:t>
            </a:r>
            <a:endParaRPr kumimoji="1" lang="en-US" altLang="ja" dirty="0"/>
          </a:p>
          <a:p>
            <a:endParaRPr lang="en-US" altLang="ja-JP" dirty="0"/>
          </a:p>
          <a:p>
            <a:r>
              <a:rPr kumimoji="1" lang="ja" altLang="en-US" dirty="0"/>
              <a:t>ロシヤはソ連革命後に國語改革を行ひ、新假名を普及させた</a:t>
            </a:r>
            <a:endParaRPr kumimoji="1" lang="en-US" altLang="ja" dirty="0"/>
          </a:p>
          <a:p>
            <a:endParaRPr lang="en-US" altLang="ja-JP" dirty="0"/>
          </a:p>
          <a:p>
            <a:endParaRPr kumimoji="1" lang="en-US" altLang="ja-JP" dirty="0"/>
          </a:p>
          <a:p>
            <a:r>
              <a:rPr kumimoji="1" lang="ja" altLang="en-US" dirty="0"/>
              <a:t>日本は革命も起きてゐないのに、何故國語を破壊したのか</a:t>
            </a:r>
            <a:endParaRPr kumimoji="1" lang="ja-JP" altLang="en-US" dirty="0"/>
          </a:p>
        </p:txBody>
      </p:sp>
    </p:spTree>
    <p:extLst>
      <p:ext uri="{BB962C8B-B14F-4D97-AF65-F5344CB8AC3E}">
        <p14:creationId xmlns:p14="http://schemas.microsoft.com/office/powerpoint/2010/main" val="172120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A5533-6C27-4450-BBCD-9A2D93265DA7}"/>
              </a:ext>
            </a:extLst>
          </p:cNvPr>
          <p:cNvSpPr>
            <a:spLocks noGrp="1"/>
          </p:cNvSpPr>
          <p:nvPr>
            <p:ph type="title" orient="vert"/>
          </p:nvPr>
        </p:nvSpPr>
        <p:spPr/>
        <p:txBody>
          <a:bodyPr/>
          <a:lstStyle/>
          <a:p>
            <a:r>
              <a:rPr kumimoji="1" lang="ja" altLang="en-US" dirty="0"/>
              <a:t>若者の突出</a:t>
            </a:r>
            <a:endParaRPr kumimoji="1" lang="ja-JP" altLang="en-US" dirty="0"/>
          </a:p>
        </p:txBody>
      </p:sp>
      <p:sp>
        <p:nvSpPr>
          <p:cNvPr id="3" name="縦書きテキスト プレースホルダー 2">
            <a:extLst>
              <a:ext uri="{FF2B5EF4-FFF2-40B4-BE49-F238E27FC236}">
                <a16:creationId xmlns:a16="http://schemas.microsoft.com/office/drawing/2014/main" id="{9D9D7F08-6659-4067-B0B8-80E7EDCA9CA0}"/>
              </a:ext>
            </a:extLst>
          </p:cNvPr>
          <p:cNvSpPr>
            <a:spLocks noGrp="1"/>
          </p:cNvSpPr>
          <p:nvPr>
            <p:ph type="body" orient="vert" idx="1"/>
          </p:nvPr>
        </p:nvSpPr>
        <p:spPr/>
        <p:txBody>
          <a:bodyPr/>
          <a:lstStyle/>
          <a:p>
            <a:r>
              <a:rPr kumimoji="1" lang="ja" altLang="en-US" dirty="0"/>
              <a:t>「若者の突出」とは「ユース・バルジ」の拙譯</a:t>
            </a:r>
            <a:endParaRPr kumimoji="1" lang="en-US" altLang="ja" dirty="0"/>
          </a:p>
          <a:p>
            <a:r>
              <a:rPr kumimoji="1" lang="ja" altLang="en-US" dirty="0"/>
              <a:t>人口學の教へること</a:t>
            </a:r>
            <a:endParaRPr kumimoji="1" lang="en-US" altLang="ja" dirty="0"/>
          </a:p>
          <a:p>
            <a:r>
              <a:rPr kumimoji="1" lang="ja-JP" altLang="en-US" dirty="0"/>
              <a:t>「若年層」にあたる</a:t>
            </a:r>
            <a:r>
              <a:rPr kumimoji="1" lang="ja" altLang="en-US" dirty="0"/>
              <a:t>十</a:t>
            </a:r>
            <a:r>
              <a:rPr kumimoji="1" lang="ja-JP" altLang="en-US" dirty="0"/>
              <a:t>五歳から</a:t>
            </a:r>
            <a:r>
              <a:rPr kumimoji="1" lang="ja" altLang="en-US" dirty="0"/>
              <a:t>廿</a:t>
            </a:r>
            <a:r>
              <a:rPr kumimoji="1" lang="ja-JP" altLang="en-US" dirty="0"/>
              <a:t>九歳までの人口は世界で約一八億人（二千十九年版の國聯推計における二千廿年中位推計値、以下同）と、全人口の二三％に相當します。靑年の多さは、國や地域社會全體の勢ひを示す指標となるため、經濟や投資にとつても重要な基準です。この人口層が相對的に多く、人口ピラミッド上で膨らんで見える現象を「ユースバルジ」と呼びます。</a:t>
            </a:r>
            <a:endParaRPr kumimoji="1" lang="en-US" altLang="ja-JP" dirty="0"/>
          </a:p>
          <a:p>
            <a:endParaRPr kumimoji="1" lang="en-US" altLang="ja" dirty="0"/>
          </a:p>
          <a:p>
            <a:endParaRPr kumimoji="1" lang="ja-JP" altLang="en-US" dirty="0"/>
          </a:p>
        </p:txBody>
      </p:sp>
    </p:spTree>
    <p:extLst>
      <p:ext uri="{BB962C8B-B14F-4D97-AF65-F5344CB8AC3E}">
        <p14:creationId xmlns:p14="http://schemas.microsoft.com/office/powerpoint/2010/main" val="397731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83BC15-7C5F-4DF7-8974-4FA94D0F4261}"/>
              </a:ext>
            </a:extLst>
          </p:cNvPr>
          <p:cNvSpPr>
            <a:spLocks noGrp="1"/>
          </p:cNvSpPr>
          <p:nvPr>
            <p:ph type="title" orient="vert"/>
          </p:nvPr>
        </p:nvSpPr>
        <p:spPr/>
        <p:txBody>
          <a:bodyPr/>
          <a:lstStyle/>
          <a:p>
            <a:r>
              <a:rPr kumimoji="1" lang="ja" altLang="en-US" dirty="0"/>
              <a:t>日本語は讀唇術が</a:t>
            </a:r>
            <a:br>
              <a:rPr kumimoji="1" lang="en-US" altLang="ja" dirty="0"/>
            </a:br>
            <a:r>
              <a:rPr kumimoji="1" lang="ja" altLang="en-US" dirty="0"/>
              <a:t>難しい言語</a:t>
            </a:r>
            <a:endParaRPr kumimoji="1" lang="ja-JP" altLang="en-US" dirty="0"/>
          </a:p>
        </p:txBody>
      </p:sp>
      <p:sp>
        <p:nvSpPr>
          <p:cNvPr id="3" name="縦書きテキスト プレースホルダー 2">
            <a:extLst>
              <a:ext uri="{FF2B5EF4-FFF2-40B4-BE49-F238E27FC236}">
                <a16:creationId xmlns:a16="http://schemas.microsoft.com/office/drawing/2014/main" id="{2121BEA5-E720-4A8B-8F78-C5765522D30A}"/>
              </a:ext>
            </a:extLst>
          </p:cNvPr>
          <p:cNvSpPr>
            <a:spLocks noGrp="1"/>
          </p:cNvSpPr>
          <p:nvPr>
            <p:ph type="body" orient="vert" idx="1"/>
          </p:nvPr>
        </p:nvSpPr>
        <p:spPr/>
        <p:txBody>
          <a:bodyPr/>
          <a:lstStyle/>
          <a:p>
            <a:r>
              <a:rPr kumimoji="1" lang="ja" altLang="en-US" dirty="0"/>
              <a:t>發音が單純な日本語なのに何故</a:t>
            </a:r>
            <a:endParaRPr kumimoji="1" lang="en-US" altLang="ja" dirty="0"/>
          </a:p>
          <a:p>
            <a:endParaRPr kumimoji="1" lang="en-US" altLang="ja" dirty="0"/>
          </a:p>
          <a:p>
            <a:r>
              <a:rPr kumimoji="1" lang="ja" altLang="en-US" dirty="0"/>
              <a:t>讀唇術では聲調が分らない</a:t>
            </a:r>
            <a:endParaRPr kumimoji="1" lang="en-US" altLang="ja" dirty="0"/>
          </a:p>
          <a:p>
            <a:r>
              <a:rPr kumimoji="1" lang="ja" altLang="en-US" dirty="0"/>
              <a:t>要するに全部が平假名の文章を讀むのと同じ</a:t>
            </a:r>
            <a:endParaRPr kumimoji="1" lang="en-US" altLang="ja" dirty="0"/>
          </a:p>
          <a:p>
            <a:endParaRPr lang="en-US" altLang="ja" dirty="0"/>
          </a:p>
          <a:p>
            <a:r>
              <a:rPr kumimoji="1" lang="ja" altLang="en-US" dirty="0"/>
              <a:t>構文解析ソフトも漢字假名交り文が前提</a:t>
            </a:r>
            <a:endParaRPr kumimoji="1" lang="en-US" altLang="ja" dirty="0"/>
          </a:p>
          <a:p>
            <a:endParaRPr lang="en-US" altLang="ja-JP" dirty="0"/>
          </a:p>
          <a:p>
            <a:pPr marL="0" indent="0">
              <a:buNone/>
            </a:pPr>
            <a:endParaRPr kumimoji="1" lang="ja-JP" altLang="en-US" dirty="0"/>
          </a:p>
        </p:txBody>
      </p:sp>
    </p:spTree>
    <p:extLst>
      <p:ext uri="{BB962C8B-B14F-4D97-AF65-F5344CB8AC3E}">
        <p14:creationId xmlns:p14="http://schemas.microsoft.com/office/powerpoint/2010/main" val="162931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7023127-46F5-4F20-91E9-B93F1B0C0127}"/>
              </a:ext>
            </a:extLst>
          </p:cNvPr>
          <p:cNvSpPr>
            <a:spLocks noGrp="1"/>
          </p:cNvSpPr>
          <p:nvPr>
            <p:ph type="title" orient="vert"/>
          </p:nvPr>
        </p:nvSpPr>
        <p:spPr/>
        <p:txBody>
          <a:bodyPr/>
          <a:lstStyle/>
          <a:p>
            <a:r>
              <a:rPr kumimoji="1" lang="ja-JP" altLang="en-US" dirty="0"/>
              <a:t>若年層比率が高いと</a:t>
            </a:r>
            <a:r>
              <a:rPr kumimoji="1" lang="en-US" altLang="ja-JP" dirty="0"/>
              <a:t>…</a:t>
            </a:r>
            <a:endParaRPr kumimoji="1" lang="ja-JP" altLang="en-US" dirty="0"/>
          </a:p>
        </p:txBody>
      </p:sp>
      <p:sp>
        <p:nvSpPr>
          <p:cNvPr id="3" name="縦書きテキスト プレースホルダー 2">
            <a:extLst>
              <a:ext uri="{FF2B5EF4-FFF2-40B4-BE49-F238E27FC236}">
                <a16:creationId xmlns:a16="http://schemas.microsoft.com/office/drawing/2014/main" id="{DA4A1B36-0295-4BB6-85AE-4EB7B8AA661A}"/>
              </a:ext>
            </a:extLst>
          </p:cNvPr>
          <p:cNvSpPr>
            <a:spLocks noGrp="1"/>
          </p:cNvSpPr>
          <p:nvPr>
            <p:ph type="body" orient="vert" idx="1"/>
          </p:nvPr>
        </p:nvSpPr>
        <p:spPr/>
        <p:txBody>
          <a:bodyPr/>
          <a:lstStyle/>
          <a:p>
            <a:r>
              <a:rPr kumimoji="1" lang="ja-JP" altLang="en-US" dirty="0"/>
              <a:t>一方、主要國の歴史を振り返ると、若年層比率と社會的安定には關聯が見られます。過去に若年層比率が高位を記録した局面で政治的騷亂が發生しやすくなり、歴史上でも社會の不安定性が高まる傾嚮があります。</a:t>
            </a:r>
            <a:r>
              <a:rPr kumimoji="1" lang="ja" altLang="en-US" dirty="0"/>
              <a:t>若者の突出</a:t>
            </a:r>
            <a:r>
              <a:rPr kumimoji="1" lang="ja-JP" altLang="en-US" dirty="0"/>
              <a:t>には社會全體の勢ひが高まる利點があると同時に、國内政治の不安定性を高める缺點もあると考へてよいでせう。</a:t>
            </a:r>
          </a:p>
          <a:p>
            <a:endParaRPr kumimoji="1" lang="ja-JP" altLang="en-US" dirty="0"/>
          </a:p>
          <a:p>
            <a:r>
              <a:rPr kumimoji="1" lang="ja-JP" altLang="en-US" dirty="0"/>
              <a:t>理想に燃えた、血氣盛んな若年層が增え、社會の矛盾に對して變革を求める</a:t>
            </a:r>
            <a:r>
              <a:rPr kumimoji="1" lang="ja" altLang="en-US"/>
              <a:t>運動</a:t>
            </a:r>
            <a:r>
              <a:rPr kumimoji="1" lang="ja-JP" altLang="en-US"/>
              <a:t>が</a:t>
            </a:r>
            <a:r>
              <a:rPr kumimoji="1" lang="ja-JP" altLang="en-US" dirty="0"/>
              <a:t>高まるためです。それだけではありません。兄弟が增えて、家業を繼承できない靑年が增加するため、若年失業者數や失業率が增加することになります。それだけ社會に對する不滿が高まりやすいといふ要因も考へられます。</a:t>
            </a:r>
            <a:endParaRPr kumimoji="1" lang="en-US" altLang="ja-JP" dirty="0"/>
          </a:p>
          <a:p>
            <a:endParaRPr lang="en-US" altLang="ja-JP" dirty="0"/>
          </a:p>
          <a:p>
            <a:r>
              <a:rPr kumimoji="1" lang="ja" altLang="en-US" dirty="0"/>
              <a:t>「若者の突出」が起きると、社會は戰爭や革命に巻き込まれやすくなる</a:t>
            </a:r>
            <a:endParaRPr kumimoji="1" lang="ja-JP" altLang="en-US" dirty="0"/>
          </a:p>
        </p:txBody>
      </p:sp>
    </p:spTree>
    <p:extLst>
      <p:ext uri="{BB962C8B-B14F-4D97-AF65-F5344CB8AC3E}">
        <p14:creationId xmlns:p14="http://schemas.microsoft.com/office/powerpoint/2010/main" val="377527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8FA033B-A4C8-4467-8DC6-030D7CB060B0}"/>
              </a:ext>
            </a:extLst>
          </p:cNvPr>
          <p:cNvSpPr>
            <a:spLocks noGrp="1"/>
          </p:cNvSpPr>
          <p:nvPr>
            <p:ph type="title" orient="vert"/>
          </p:nvPr>
        </p:nvSpPr>
        <p:spPr/>
        <p:txBody>
          <a:bodyPr/>
          <a:lstStyle/>
          <a:p>
            <a:r>
              <a:rPr kumimoji="1" lang="ja" altLang="en-US" dirty="0"/>
              <a:t>日本の若者の突出</a:t>
            </a:r>
            <a:endParaRPr kumimoji="1" lang="ja-JP" altLang="en-US" dirty="0"/>
          </a:p>
        </p:txBody>
      </p:sp>
      <p:sp>
        <p:nvSpPr>
          <p:cNvPr id="3" name="縦書きテキスト プレースホルダー 2">
            <a:extLst>
              <a:ext uri="{FF2B5EF4-FFF2-40B4-BE49-F238E27FC236}">
                <a16:creationId xmlns:a16="http://schemas.microsoft.com/office/drawing/2014/main" id="{2E5711EE-9DBD-4475-842B-96FCF014F290}"/>
              </a:ext>
            </a:extLst>
          </p:cNvPr>
          <p:cNvSpPr>
            <a:spLocks noGrp="1"/>
          </p:cNvSpPr>
          <p:nvPr>
            <p:ph type="body" orient="vert" idx="1"/>
          </p:nvPr>
        </p:nvSpPr>
        <p:spPr/>
        <p:txBody>
          <a:bodyPr/>
          <a:lstStyle/>
          <a:p>
            <a:endParaRPr kumimoji="1" lang="en-US" altLang="ja" dirty="0"/>
          </a:p>
          <a:p>
            <a:r>
              <a:rPr kumimoji="1" lang="ja" altLang="en-US" dirty="0"/>
              <a:t>原因は後藤新平による上水道の浄水</a:t>
            </a:r>
            <a:endParaRPr kumimoji="1" lang="en-US" altLang="ja" dirty="0"/>
          </a:p>
          <a:p>
            <a:r>
              <a:rPr kumimoji="1" lang="ja-JP" altLang="en-US" dirty="0"/>
              <a:t>幼兒</a:t>
            </a:r>
            <a:r>
              <a:rPr kumimoji="1" lang="ja" altLang="en-US" dirty="0"/>
              <a:t>死亡率の低下</a:t>
            </a:r>
            <a:endParaRPr kumimoji="1" lang="en-US" altLang="ja" dirty="0"/>
          </a:p>
          <a:p>
            <a:r>
              <a:rPr kumimoji="1" lang="ja" altLang="en-US" dirty="0"/>
              <a:t>平均寿命が伸びる</a:t>
            </a:r>
            <a:endParaRPr kumimoji="1" lang="en-US" altLang="ja" dirty="0"/>
          </a:p>
          <a:p>
            <a:r>
              <a:rPr kumimoji="1" lang="ja" altLang="en-US" dirty="0"/>
              <a:t>「若者の突出」が發生➡戰爭へ</a:t>
            </a:r>
            <a:endParaRPr kumimoji="1" lang="en-US" altLang="ja" dirty="0"/>
          </a:p>
          <a:p>
            <a:endParaRPr kumimoji="1" lang="en-US" altLang="ja" dirty="0"/>
          </a:p>
          <a:p>
            <a:r>
              <a:rPr kumimoji="1" lang="ja" altLang="en-US" dirty="0"/>
              <a:t>昭和初年頃から「若者の突出」が發生➡戰爭へ</a:t>
            </a:r>
            <a:endParaRPr kumimoji="1" lang="en-US" altLang="ja" dirty="0"/>
          </a:p>
          <a:p>
            <a:pPr marL="0" indent="0">
              <a:buNone/>
            </a:pPr>
            <a:endParaRPr kumimoji="1" lang="en-US" altLang="ja" b="1" dirty="0"/>
          </a:p>
          <a:p>
            <a:r>
              <a:rPr kumimoji="1" lang="ja" altLang="en-US" dirty="0"/>
              <a:t>「若者の突出」で社會がイケイケの時に「排日移民法」とかやられると制御が</a:t>
            </a:r>
            <a:r>
              <a:rPr kumimoji="1" lang="ja-JP" altLang="en-US" dirty="0"/>
              <a:t>效かなくなる</a:t>
            </a:r>
            <a:endParaRPr kumimoji="1" lang="en-US" altLang="ja-JP" dirty="0"/>
          </a:p>
          <a:p>
            <a:r>
              <a:rPr kumimoji="1" lang="ja" altLang="en-US" dirty="0"/>
              <a:t>「若者の突出」を意識しない歴史考察は無意味➡多分、同じ事を繰返す</a:t>
            </a:r>
            <a:endParaRPr kumimoji="1" lang="en-US" altLang="ja" dirty="0"/>
          </a:p>
          <a:p>
            <a:endParaRPr lang="en-US" altLang="ja-JP" dirty="0"/>
          </a:p>
          <a:p>
            <a:endParaRPr kumimoji="1" lang="en-US" altLang="ja" dirty="0"/>
          </a:p>
          <a:p>
            <a:endParaRPr lang="en-US" altLang="ja" dirty="0"/>
          </a:p>
          <a:p>
            <a:endParaRPr kumimoji="1" lang="en-US" altLang="ja-JP" dirty="0"/>
          </a:p>
          <a:p>
            <a:r>
              <a:rPr kumimoji="1" lang="ja" altLang="en-US" dirty="0"/>
              <a:t>デュルケームの</a:t>
            </a:r>
            <a:r>
              <a:rPr kumimoji="1" lang="en-US" altLang="ja" dirty="0"/>
              <a:t>『</a:t>
            </a:r>
            <a:r>
              <a:rPr kumimoji="1" lang="ja" altLang="en-US" dirty="0"/>
              <a:t>自殺論</a:t>
            </a:r>
            <a:r>
              <a:rPr kumimoji="1" lang="en-US" altLang="ja" dirty="0"/>
              <a:t>』</a:t>
            </a:r>
          </a:p>
          <a:p>
            <a:r>
              <a:rPr kumimoji="1" lang="ja" altLang="en-US" dirty="0"/>
              <a:t>新教徒のはうが舊教徒より自殺率が高い</a:t>
            </a:r>
            <a:endParaRPr kumimoji="1" lang="en-US" altLang="ja" dirty="0"/>
          </a:p>
          <a:p>
            <a:r>
              <a:rPr kumimoji="1" lang="ja" altLang="en-US" dirty="0"/>
              <a:t>自殺の個別な理由づけだけでは不十分</a:t>
            </a:r>
            <a:endParaRPr kumimoji="1" lang="en-US" altLang="ja" dirty="0"/>
          </a:p>
          <a:p>
            <a:r>
              <a:rPr kumimoji="1" lang="ja" altLang="en-US" dirty="0"/>
              <a:t>木だけでなく、森を見る</a:t>
            </a:r>
            <a:endParaRPr kumimoji="1" lang="ja-JP" altLang="en-US" dirty="0"/>
          </a:p>
        </p:txBody>
      </p:sp>
    </p:spTree>
    <p:extLst>
      <p:ext uri="{BB962C8B-B14F-4D97-AF65-F5344CB8AC3E}">
        <p14:creationId xmlns:p14="http://schemas.microsoft.com/office/powerpoint/2010/main" val="176220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233A32-BB0B-424C-A48B-C0813E83EB99}"/>
              </a:ext>
            </a:extLst>
          </p:cNvPr>
          <p:cNvSpPr>
            <a:spLocks noGrp="1"/>
          </p:cNvSpPr>
          <p:nvPr>
            <p:ph type="title" orient="vert"/>
          </p:nvPr>
        </p:nvSpPr>
        <p:spPr/>
        <p:txBody>
          <a:bodyPr/>
          <a:lstStyle/>
          <a:p>
            <a:r>
              <a:rPr kumimoji="1" lang="ja-JP" altLang="en-US" dirty="0"/>
              <a:t>戰後の國語破壞</a:t>
            </a:r>
            <a:br>
              <a:rPr kumimoji="1" lang="en-US" altLang="ja-JP" dirty="0"/>
            </a:br>
            <a:r>
              <a:rPr kumimoji="1" lang="ja" altLang="en-US" dirty="0"/>
              <a:t>革命の原因</a:t>
            </a:r>
            <a:endParaRPr kumimoji="1" lang="ja-JP" altLang="en-US" dirty="0"/>
          </a:p>
        </p:txBody>
      </p:sp>
      <p:sp>
        <p:nvSpPr>
          <p:cNvPr id="3" name="縦書きテキスト プレースホルダー 2">
            <a:extLst>
              <a:ext uri="{FF2B5EF4-FFF2-40B4-BE49-F238E27FC236}">
                <a16:creationId xmlns:a16="http://schemas.microsoft.com/office/drawing/2014/main" id="{6E8AA1A0-98DE-4FD6-8028-848360F7D83B}"/>
              </a:ext>
            </a:extLst>
          </p:cNvPr>
          <p:cNvSpPr>
            <a:spLocks noGrp="1"/>
          </p:cNvSpPr>
          <p:nvPr>
            <p:ph type="body" orient="vert" idx="1"/>
          </p:nvPr>
        </p:nvSpPr>
        <p:spPr/>
        <p:txBody>
          <a:bodyPr/>
          <a:lstStyle/>
          <a:p>
            <a:r>
              <a:rPr kumimoji="1" lang="ja" altLang="en-US" dirty="0"/>
              <a:t>ソ連では革命後に國字改革</a:t>
            </a:r>
            <a:endParaRPr kumimoji="1" lang="en-US" altLang="ja" dirty="0"/>
          </a:p>
          <a:p>
            <a:r>
              <a:rPr kumimoji="1" lang="ja" altLang="en-US"/>
              <a:t>革命も起きてゐない日本で何故？</a:t>
            </a:r>
            <a:endParaRPr kumimoji="1" lang="en-US" altLang="ja"/>
          </a:p>
          <a:p>
            <a:endParaRPr kumimoji="1" lang="en-US" altLang="ja" dirty="0"/>
          </a:p>
          <a:p>
            <a:r>
              <a:rPr kumimoji="1" lang="ja" altLang="en-US" dirty="0"/>
              <a:t>「若者の突出」が國語を</a:t>
            </a:r>
            <a:r>
              <a:rPr kumimoji="1" lang="ja-JP" altLang="en-US" dirty="0"/>
              <a:t>破壞</a:t>
            </a:r>
            <a:r>
              <a:rPr kumimoji="1" lang="ja" altLang="en-US" dirty="0"/>
              <a:t>した</a:t>
            </a:r>
            <a:endParaRPr kumimoji="1" lang="en-US" altLang="ja" dirty="0"/>
          </a:p>
          <a:p>
            <a:r>
              <a:rPr kumimoji="1" lang="ja-JP" altLang="en-US" dirty="0"/>
              <a:t>團塊の世代が中年になる迄が日本の危機</a:t>
            </a:r>
            <a:endParaRPr kumimoji="1" lang="en-US" altLang="ja-JP" dirty="0"/>
          </a:p>
          <a:p>
            <a:r>
              <a:rPr kumimoji="1" lang="ja" altLang="en-US" dirty="0"/>
              <a:t>「若者の突出」が</a:t>
            </a:r>
            <a:r>
              <a:rPr kumimoji="1" lang="ja-JP" altLang="en-US" dirty="0"/>
              <a:t>收まつて</a:t>
            </a:r>
            <a:r>
              <a:rPr kumimoji="1" lang="ja" altLang="en-US" dirty="0"/>
              <a:t>良識派の反撃が始まつた</a:t>
            </a:r>
            <a:endParaRPr kumimoji="1" lang="en-US" altLang="ja" dirty="0"/>
          </a:p>
          <a:p>
            <a:r>
              <a:rPr kumimoji="1" lang="ja" altLang="en-US" dirty="0"/>
              <a:t>これからしばらく「若者の突出」は起きない</a:t>
            </a:r>
            <a:endParaRPr kumimoji="1" lang="en-US" altLang="ja" dirty="0"/>
          </a:p>
          <a:p>
            <a:r>
              <a:rPr kumimoji="1" lang="ja" altLang="en-US" dirty="0"/>
              <a:t>國語について理性的に考へる機會が與へられた</a:t>
            </a:r>
            <a:endParaRPr kumimoji="1" lang="en-US" altLang="ja" dirty="0"/>
          </a:p>
          <a:p>
            <a:r>
              <a:rPr kumimoji="1" lang="ja" altLang="en-US" dirty="0"/>
              <a:t>讀解力試驗といふ追ひ風</a:t>
            </a:r>
            <a:endParaRPr kumimoji="1" lang="en-US" altLang="ja" dirty="0"/>
          </a:p>
          <a:p>
            <a:r>
              <a:rPr kumimoji="1" lang="ja" altLang="en-US" dirty="0"/>
              <a:t>今が行動の時</a:t>
            </a:r>
            <a:endParaRPr kumimoji="1" lang="en-US" altLang="ja" dirty="0"/>
          </a:p>
          <a:p>
            <a:r>
              <a:rPr kumimoji="1" lang="ja" altLang="en-US" dirty="0"/>
              <a:t>國語をまともにしてから死にませう</a:t>
            </a:r>
            <a:endParaRPr kumimoji="1" lang="en-US" altLang="ja" dirty="0"/>
          </a:p>
          <a:p>
            <a:endParaRPr lang="en-US" altLang="ja-JP" dirty="0"/>
          </a:p>
          <a:p>
            <a:r>
              <a:rPr kumimoji="1" lang="ja" altLang="en-US" dirty="0"/>
              <a:t>猶太人は廿世紀にヘブライ語を復活させた</a:t>
            </a:r>
            <a:endParaRPr kumimoji="1" lang="en-US" altLang="ja" dirty="0"/>
          </a:p>
          <a:p>
            <a:r>
              <a:rPr kumimoji="1" lang="ja" altLang="en-US" dirty="0"/>
              <a:t>國語正統表記の復活はもつと容易な筈</a:t>
            </a:r>
            <a:endParaRPr kumimoji="1" lang="en-US" altLang="ja" dirty="0"/>
          </a:p>
          <a:p>
            <a:r>
              <a:rPr kumimoji="1" lang="ja" altLang="en-US" dirty="0"/>
              <a:t>日本人の言語表現に意味を取戻さう</a:t>
            </a:r>
            <a:endParaRPr kumimoji="1" lang="ja-JP" altLang="en-US" dirty="0"/>
          </a:p>
        </p:txBody>
      </p:sp>
    </p:spTree>
    <p:extLst>
      <p:ext uri="{BB962C8B-B14F-4D97-AF65-F5344CB8AC3E}">
        <p14:creationId xmlns:p14="http://schemas.microsoft.com/office/powerpoint/2010/main" val="3232876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F6AD85-F3F9-48EF-981E-F88E49D546D2}"/>
              </a:ext>
            </a:extLst>
          </p:cNvPr>
          <p:cNvSpPr>
            <a:spLocks noGrp="1"/>
          </p:cNvSpPr>
          <p:nvPr>
            <p:ph type="title" orient="vert"/>
          </p:nvPr>
        </p:nvSpPr>
        <p:spPr/>
        <p:txBody>
          <a:bodyPr/>
          <a:lstStyle/>
          <a:p>
            <a:r>
              <a:rPr kumimoji="1" lang="ja" altLang="en-US" dirty="0"/>
              <a:t>感謝いたします</a:t>
            </a:r>
            <a:endParaRPr kumimoji="1" lang="ja-JP" altLang="en-US" dirty="0"/>
          </a:p>
        </p:txBody>
      </p:sp>
      <p:sp>
        <p:nvSpPr>
          <p:cNvPr id="3" name="縦書きテキスト プレースホルダー 2">
            <a:extLst>
              <a:ext uri="{FF2B5EF4-FFF2-40B4-BE49-F238E27FC236}">
                <a16:creationId xmlns:a16="http://schemas.microsoft.com/office/drawing/2014/main" id="{7576C3A4-3C20-4845-9BD9-AACD92D3F9FD}"/>
              </a:ext>
            </a:extLst>
          </p:cNvPr>
          <p:cNvSpPr>
            <a:spLocks noGrp="1"/>
          </p:cNvSpPr>
          <p:nvPr>
            <p:ph type="body" orient="vert" idx="1"/>
          </p:nvPr>
        </p:nvSpPr>
        <p:spPr/>
        <p:txBody>
          <a:bodyPr/>
          <a:lstStyle/>
          <a:p>
            <a:r>
              <a:rPr kumimoji="1" lang="ja" altLang="en-US" dirty="0"/>
              <a:t>荒魂之會の例會に參加しませう</a:t>
            </a:r>
            <a:endParaRPr kumimoji="1" lang="en-US" altLang="ja" dirty="0"/>
          </a:p>
          <a:p>
            <a:pPr marL="0" indent="0">
              <a:buNone/>
            </a:pPr>
            <a:endParaRPr kumimoji="1" lang="en-US" altLang="ja" dirty="0"/>
          </a:p>
          <a:p>
            <a:r>
              <a:rPr kumimoji="1" lang="ja" altLang="en-US" dirty="0"/>
              <a:t>博物館の見學や散策、連歌の會を復活します</a:t>
            </a:r>
            <a:endParaRPr kumimoji="1" lang="en-US" altLang="ja" dirty="0"/>
          </a:p>
          <a:p>
            <a:endParaRPr lang="en-US" altLang="ja" dirty="0"/>
          </a:p>
          <a:p>
            <a:r>
              <a:rPr lang="ja" altLang="en-US" dirty="0"/>
              <a:t>講演や講習會を引き受けます</a:t>
            </a:r>
            <a:endParaRPr lang="en-US" altLang="ja" dirty="0"/>
          </a:p>
          <a:p>
            <a:endParaRPr lang="en-US" altLang="ja" dirty="0"/>
          </a:p>
          <a:p>
            <a:r>
              <a:rPr kumimoji="1" lang="ja" altLang="en-US" dirty="0"/>
              <a:t>荒魂之會を共産當にしない爲に</a:t>
            </a:r>
            <a:endParaRPr kumimoji="1" lang="en-US" altLang="ja" dirty="0"/>
          </a:p>
          <a:p>
            <a:endParaRPr lang="en-US" altLang="ja" dirty="0"/>
          </a:p>
          <a:p>
            <a:endParaRPr kumimoji="1" lang="en-US" altLang="ja" dirty="0"/>
          </a:p>
          <a:p>
            <a:pPr marL="0" indent="0">
              <a:buNone/>
            </a:pPr>
            <a:endParaRPr kumimoji="1" lang="ja-JP" altLang="en-US" dirty="0"/>
          </a:p>
        </p:txBody>
      </p:sp>
    </p:spTree>
    <p:extLst>
      <p:ext uri="{BB962C8B-B14F-4D97-AF65-F5344CB8AC3E}">
        <p14:creationId xmlns:p14="http://schemas.microsoft.com/office/powerpoint/2010/main" val="356151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1D0D26A-F134-4C81-BDAF-CE5396C22B7B}"/>
              </a:ext>
            </a:extLst>
          </p:cNvPr>
          <p:cNvSpPr>
            <a:spLocks noGrp="1"/>
          </p:cNvSpPr>
          <p:nvPr>
            <p:ph type="title" orient="vert"/>
          </p:nvPr>
        </p:nvSpPr>
        <p:spPr/>
        <p:txBody>
          <a:bodyPr/>
          <a:lstStyle/>
          <a:p>
            <a:r>
              <a:rPr kumimoji="1" lang="ja" altLang="en-US" dirty="0"/>
              <a:t>讀解力試驗</a:t>
            </a:r>
            <a:endParaRPr kumimoji="1" lang="ja-JP" altLang="en-US" dirty="0"/>
          </a:p>
        </p:txBody>
      </p:sp>
      <p:sp>
        <p:nvSpPr>
          <p:cNvPr id="3" name="縦書きテキスト プレースホルダー 2">
            <a:extLst>
              <a:ext uri="{FF2B5EF4-FFF2-40B4-BE49-F238E27FC236}">
                <a16:creationId xmlns:a16="http://schemas.microsoft.com/office/drawing/2014/main" id="{BEBE6C8A-A4AD-4316-AB2D-05D97CE094CB}"/>
              </a:ext>
            </a:extLst>
          </p:cNvPr>
          <p:cNvSpPr>
            <a:spLocks noGrp="1"/>
          </p:cNvSpPr>
          <p:nvPr>
            <p:ph type="body" orient="vert" idx="1"/>
          </p:nvPr>
        </p:nvSpPr>
        <p:spPr/>
        <p:txBody>
          <a:bodyPr/>
          <a:lstStyle/>
          <a:p>
            <a:r>
              <a:rPr kumimoji="1" lang="ja-JP" altLang="en-US" dirty="0"/>
              <a:t>リーディングスキル</a:t>
            </a:r>
            <a:r>
              <a:rPr kumimoji="1" lang="ja" altLang="en-US" dirty="0"/>
              <a:t>テスト</a:t>
            </a:r>
            <a:r>
              <a:rPr kumimoji="1" lang="ja-JP" altLang="en-US" dirty="0"/>
              <a:t>とは、</a:t>
            </a:r>
          </a:p>
          <a:p>
            <a:r>
              <a:rPr kumimoji="1" lang="ja-JP" altLang="en-US" dirty="0"/>
              <a:t>「日本語の規則に從つて敎科書の文章を讀むことができない生徒がゐるのではないか」といふ假説のもと、診斷法や敎授法の開發を目的に設計及び調査が進められてゐる基礎的な「讀む」力を測る試驗です。</a:t>
            </a:r>
            <a:endParaRPr kumimoji="1" lang="en-US" altLang="ja-JP" dirty="0"/>
          </a:p>
          <a:p>
            <a:endParaRPr lang="en-US" altLang="ja-JP" dirty="0"/>
          </a:p>
          <a:p>
            <a:r>
              <a:rPr kumimoji="1" lang="af-ZA" altLang="ja-JP" dirty="0"/>
              <a:t>https://www.s4e.jp</a:t>
            </a:r>
            <a:endParaRPr kumimoji="1" lang="ja-JP" altLang="en-US" dirty="0"/>
          </a:p>
        </p:txBody>
      </p:sp>
    </p:spTree>
    <p:extLst>
      <p:ext uri="{BB962C8B-B14F-4D97-AF65-F5344CB8AC3E}">
        <p14:creationId xmlns:p14="http://schemas.microsoft.com/office/powerpoint/2010/main" val="215335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79F2EE0-893E-429F-B900-1971E3ED6411}"/>
              </a:ext>
            </a:extLst>
          </p:cNvPr>
          <p:cNvSpPr>
            <a:spLocks noGrp="1"/>
          </p:cNvSpPr>
          <p:nvPr>
            <p:ph type="title" orient="vert"/>
          </p:nvPr>
        </p:nvSpPr>
        <p:spPr/>
        <p:txBody>
          <a:bodyPr/>
          <a:lstStyle/>
          <a:p>
            <a:r>
              <a:rPr lang="ja-JP" altLang="en-US" b="0" i="0" dirty="0">
                <a:solidFill>
                  <a:srgbClr val="1A305E"/>
                </a:solidFill>
                <a:effectLst/>
                <a:latin typeface="Helvetica Neue"/>
              </a:rPr>
              <a:t>調査結果</a:t>
            </a:r>
            <a:endParaRPr kumimoji="1" lang="ja-JP" altLang="en-US" dirty="0"/>
          </a:p>
        </p:txBody>
      </p:sp>
      <p:sp>
        <p:nvSpPr>
          <p:cNvPr id="3" name="縦書きテキスト プレースホルダー 2">
            <a:extLst>
              <a:ext uri="{FF2B5EF4-FFF2-40B4-BE49-F238E27FC236}">
                <a16:creationId xmlns:a16="http://schemas.microsoft.com/office/drawing/2014/main" id="{D8CC5879-FDF5-40DA-9801-F9CC70FA81B2}"/>
              </a:ext>
            </a:extLst>
          </p:cNvPr>
          <p:cNvSpPr>
            <a:spLocks noGrp="1"/>
          </p:cNvSpPr>
          <p:nvPr>
            <p:ph type="body" orient="vert" idx="1"/>
          </p:nvPr>
        </p:nvSpPr>
        <p:spPr/>
        <p:txBody>
          <a:bodyPr/>
          <a:lstStyle/>
          <a:p>
            <a:r>
              <a:rPr kumimoji="1" lang="ja-JP" altLang="en-US" dirty="0"/>
              <a:t>問題文を讀めてゐない生徒が半數以上</a:t>
            </a:r>
            <a:endParaRPr kumimoji="1" lang="en-US" altLang="ja-JP" dirty="0"/>
          </a:p>
          <a:p>
            <a:endParaRPr lang="en-US" altLang="ja-JP" dirty="0"/>
          </a:p>
          <a:p>
            <a:r>
              <a:rPr lang="ja-JP" altLang="en-US" b="0" i="0" dirty="0">
                <a:solidFill>
                  <a:srgbClr val="221714"/>
                </a:solidFill>
                <a:effectLst/>
                <a:latin typeface="Helvetica Neue"/>
              </a:rPr>
              <a:t>リーディングスキルテストは選擇式の問題のみで構成されてゐます。そのため、亂擇</a:t>
            </a:r>
            <a:r>
              <a:rPr lang="en-US" altLang="ja-JP" b="0" i="0" dirty="0">
                <a:solidFill>
                  <a:srgbClr val="221714"/>
                </a:solidFill>
                <a:effectLst/>
                <a:latin typeface="Helvetica Neue"/>
              </a:rPr>
              <a:t>(</a:t>
            </a:r>
            <a:r>
              <a:rPr lang="ja-JP" altLang="en-US" b="0" i="0" dirty="0">
                <a:solidFill>
                  <a:srgbClr val="221714"/>
                </a:solidFill>
                <a:effectLst/>
                <a:latin typeface="Helvetica Neue"/>
              </a:rPr>
              <a:t>サイコロを振つて答へを選ぶ</a:t>
            </a:r>
            <a:r>
              <a:rPr lang="en-US" altLang="ja-JP" b="0" i="0" dirty="0">
                <a:solidFill>
                  <a:srgbClr val="221714"/>
                </a:solidFill>
                <a:effectLst/>
                <a:latin typeface="Helvetica Neue"/>
              </a:rPr>
              <a:t>)</a:t>
            </a:r>
            <a:r>
              <a:rPr lang="ja-JP" altLang="en-US" b="0" i="0" dirty="0">
                <a:solidFill>
                  <a:srgbClr val="221714"/>
                </a:solidFill>
                <a:effectLst/>
                <a:latin typeface="Helvetica Neue"/>
              </a:rPr>
              <a:t>でも正解する可能性があります。ただし、「亂擇より正解が多い、とはいへない受檢者の割合」を計算することにより、その問題分野で「ほとんど解けない可能性がある生徒」の割合を推定できます。二千十八年に實施した調査では、係り受け解析の問題において「ほとんど解けない可能性がある生徒」の割合は中學三年生で一五</a:t>
            </a:r>
            <a:r>
              <a:rPr lang="en-US" altLang="ja-JP" b="0" i="0" dirty="0">
                <a:solidFill>
                  <a:srgbClr val="221714"/>
                </a:solidFill>
                <a:effectLst/>
                <a:latin typeface="Helvetica Neue"/>
              </a:rPr>
              <a:t>.</a:t>
            </a:r>
            <a:r>
              <a:rPr lang="ja-JP" altLang="en-US" b="0" i="0" dirty="0">
                <a:solidFill>
                  <a:srgbClr val="221714"/>
                </a:solidFill>
                <a:effectLst/>
                <a:latin typeface="Helvetica Neue"/>
              </a:rPr>
              <a:t>六％、推論の問題も六五</a:t>
            </a:r>
            <a:r>
              <a:rPr lang="en-US" altLang="ja-JP" b="0" i="0" dirty="0">
                <a:solidFill>
                  <a:srgbClr val="221714"/>
                </a:solidFill>
                <a:effectLst/>
                <a:latin typeface="Helvetica Neue"/>
              </a:rPr>
              <a:t>.</a:t>
            </a:r>
            <a:r>
              <a:rPr lang="ja-JP" altLang="en-US" b="0" i="0" dirty="0">
                <a:solidFill>
                  <a:srgbClr val="221714"/>
                </a:solidFill>
                <a:effectLst/>
                <a:latin typeface="Helvetica Neue"/>
              </a:rPr>
              <a:t>一％、具體例同定</a:t>
            </a:r>
            <a:r>
              <a:rPr lang="en-US" altLang="ja-JP" b="0" i="0" dirty="0">
                <a:solidFill>
                  <a:srgbClr val="221714"/>
                </a:solidFill>
                <a:effectLst/>
                <a:latin typeface="Helvetica Neue"/>
              </a:rPr>
              <a:t>(</a:t>
            </a:r>
            <a:r>
              <a:rPr lang="ja-JP" altLang="en-US" b="0" i="0" dirty="0">
                <a:solidFill>
                  <a:srgbClr val="221714"/>
                </a:solidFill>
                <a:effectLst/>
                <a:latin typeface="Helvetica Neue"/>
              </a:rPr>
              <a:t>理數</a:t>
            </a:r>
            <a:r>
              <a:rPr lang="en-US" altLang="ja-JP" b="0" i="0" dirty="0">
                <a:solidFill>
                  <a:srgbClr val="221714"/>
                </a:solidFill>
                <a:effectLst/>
                <a:latin typeface="Helvetica Neue"/>
              </a:rPr>
              <a:t>)</a:t>
            </a:r>
            <a:r>
              <a:rPr lang="ja-JP" altLang="en-US" b="0" i="0" dirty="0">
                <a:solidFill>
                  <a:srgbClr val="221714"/>
                </a:solidFill>
                <a:effectLst/>
                <a:latin typeface="Helvetica Neue"/>
              </a:rPr>
              <a:t>では七〇</a:t>
            </a:r>
            <a:r>
              <a:rPr lang="en-US" altLang="ja-JP" b="0" i="0" dirty="0">
                <a:solidFill>
                  <a:srgbClr val="221714"/>
                </a:solidFill>
                <a:effectLst/>
                <a:latin typeface="Helvetica Neue"/>
              </a:rPr>
              <a:t>.</a:t>
            </a:r>
            <a:r>
              <a:rPr lang="ja-JP" altLang="en-US" b="0" i="0" dirty="0">
                <a:solidFill>
                  <a:srgbClr val="221714"/>
                </a:solidFill>
                <a:effectLst/>
                <a:latin typeface="Helvetica Neue"/>
              </a:rPr>
              <a:t>七％に上りました。すなはち、</a:t>
            </a:r>
            <a:r>
              <a:rPr lang="ja-JP" altLang="en-US" b="1" i="0" dirty="0">
                <a:solidFill>
                  <a:srgbClr val="221714"/>
                </a:solidFill>
                <a:effectLst/>
                <a:latin typeface="Helvetica Neue"/>
              </a:rPr>
              <a:t>中學生の半數以上は、なんらかの意味で問題文が讀めてゐないことになります。</a:t>
            </a:r>
            <a:endParaRPr lang="en-US" altLang="ja-JP" b="1" i="0" dirty="0">
              <a:solidFill>
                <a:srgbClr val="221714"/>
              </a:solidFill>
              <a:effectLst/>
              <a:latin typeface="Helvetica Neue"/>
            </a:endParaRPr>
          </a:p>
          <a:p>
            <a:endParaRPr kumimoji="1" lang="en-US" altLang="ja-JP" b="1" dirty="0">
              <a:solidFill>
                <a:srgbClr val="221714"/>
              </a:solidFill>
              <a:latin typeface="Helvetica Neue"/>
            </a:endParaRPr>
          </a:p>
          <a:p>
            <a:endParaRPr lang="en-US" altLang="ja-JP" dirty="0">
              <a:solidFill>
                <a:srgbClr val="221714"/>
              </a:solidFill>
              <a:latin typeface="Helvetica Neue"/>
            </a:endParaRPr>
          </a:p>
          <a:p>
            <a:r>
              <a:rPr kumimoji="1" lang="ja" altLang="en-US" b="1" dirty="0"/>
              <a:t>文章を音讀できても、意味を理解してゐない。</a:t>
            </a:r>
            <a:endParaRPr kumimoji="1" lang="ja-JP" altLang="en-US" b="1" dirty="0"/>
          </a:p>
        </p:txBody>
      </p:sp>
    </p:spTree>
    <p:extLst>
      <p:ext uri="{BB962C8B-B14F-4D97-AF65-F5344CB8AC3E}">
        <p14:creationId xmlns:p14="http://schemas.microsoft.com/office/powerpoint/2010/main" val="418341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44EDB49-C380-4777-87F7-3D4826314E38}"/>
              </a:ext>
            </a:extLst>
          </p:cNvPr>
          <p:cNvSpPr>
            <a:spLocks noGrp="1"/>
          </p:cNvSpPr>
          <p:nvPr>
            <p:ph type="title" orient="vert"/>
          </p:nvPr>
        </p:nvSpPr>
        <p:spPr/>
        <p:txBody>
          <a:bodyPr/>
          <a:lstStyle/>
          <a:p>
            <a:r>
              <a:rPr kumimoji="1" lang="ja" altLang="en-US" dirty="0"/>
              <a:t>処方せん</a:t>
            </a:r>
            <a:endParaRPr kumimoji="1" lang="ja-JP" altLang="en-US" dirty="0"/>
          </a:p>
        </p:txBody>
      </p:sp>
      <p:sp>
        <p:nvSpPr>
          <p:cNvPr id="3" name="縦書きテキスト プレースホルダー 2">
            <a:extLst>
              <a:ext uri="{FF2B5EF4-FFF2-40B4-BE49-F238E27FC236}">
                <a16:creationId xmlns:a16="http://schemas.microsoft.com/office/drawing/2014/main" id="{19416020-07D3-43D1-B4ED-17AB5A998B5E}"/>
              </a:ext>
            </a:extLst>
          </p:cNvPr>
          <p:cNvSpPr>
            <a:spLocks noGrp="1"/>
          </p:cNvSpPr>
          <p:nvPr>
            <p:ph type="body" orient="vert" idx="1"/>
          </p:nvPr>
        </p:nvSpPr>
        <p:spPr/>
        <p:txBody>
          <a:bodyPr/>
          <a:lstStyle/>
          <a:p>
            <a:r>
              <a:rPr kumimoji="1" lang="ja" altLang="en-US" dirty="0"/>
              <a:t>音讀は可能</a:t>
            </a:r>
            <a:endParaRPr kumimoji="1" lang="en-US" altLang="ja" dirty="0"/>
          </a:p>
          <a:p>
            <a:r>
              <a:rPr kumimoji="1" lang="ja" altLang="en-US" dirty="0"/>
              <a:t>意味は不明</a:t>
            </a:r>
            <a:endParaRPr kumimoji="1" lang="en-US" altLang="ja" dirty="0"/>
          </a:p>
          <a:p>
            <a:endParaRPr lang="en-US" altLang="ja" dirty="0"/>
          </a:p>
          <a:p>
            <a:r>
              <a:rPr kumimoji="1" lang="ja" altLang="en-US" dirty="0"/>
              <a:t>処方せむ</a:t>
            </a:r>
            <a:endParaRPr kumimoji="1" lang="en-US" altLang="ja" dirty="0"/>
          </a:p>
          <a:p>
            <a:r>
              <a:rPr kumimoji="1" lang="ja" altLang="en-US" dirty="0"/>
              <a:t>処方せぬ</a:t>
            </a:r>
            <a:endParaRPr kumimoji="1" lang="en-US" altLang="ja" dirty="0"/>
          </a:p>
          <a:p>
            <a:endParaRPr lang="en-US" altLang="ja" dirty="0"/>
          </a:p>
          <a:p>
            <a:r>
              <a:rPr kumimoji="1" lang="ja" altLang="en-US" dirty="0"/>
              <a:t>斜め上の解釋「処方箋」</a:t>
            </a:r>
            <a:endParaRPr kumimoji="1" lang="en-US" altLang="ja" dirty="0"/>
          </a:p>
          <a:p>
            <a:endParaRPr lang="en-US" altLang="ja" dirty="0"/>
          </a:p>
          <a:p>
            <a:endParaRPr kumimoji="1" lang="en-US" altLang="ja" dirty="0"/>
          </a:p>
          <a:p>
            <a:endParaRPr lang="en-US" altLang="ja" dirty="0"/>
          </a:p>
          <a:p>
            <a:r>
              <a:rPr kumimoji="1" lang="ja" altLang="en-US" dirty="0"/>
              <a:t>特に「ん」は五十音圖にない發音記號なので、安易に使用すると意味不明になる</a:t>
            </a:r>
            <a:endParaRPr kumimoji="1" lang="en-US" altLang="ja" dirty="0"/>
          </a:p>
          <a:p>
            <a:endParaRPr kumimoji="1" lang="ja-JP" altLang="en-US" dirty="0"/>
          </a:p>
        </p:txBody>
      </p:sp>
    </p:spTree>
    <p:extLst>
      <p:ext uri="{BB962C8B-B14F-4D97-AF65-F5344CB8AC3E}">
        <p14:creationId xmlns:p14="http://schemas.microsoft.com/office/powerpoint/2010/main" val="270139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78E6809-1A8A-4C68-AACD-836124E8E379}"/>
              </a:ext>
            </a:extLst>
          </p:cNvPr>
          <p:cNvSpPr>
            <a:spLocks noGrp="1"/>
          </p:cNvSpPr>
          <p:nvPr>
            <p:ph type="title" orient="vert"/>
          </p:nvPr>
        </p:nvSpPr>
        <p:spPr/>
        <p:txBody>
          <a:bodyPr/>
          <a:lstStyle/>
          <a:p>
            <a:r>
              <a:rPr kumimoji="1" lang="ja" altLang="en-US" dirty="0"/>
              <a:t>文字は語を傳へる</a:t>
            </a:r>
            <a:endParaRPr kumimoji="1" lang="ja-JP" altLang="en-US" dirty="0"/>
          </a:p>
        </p:txBody>
      </p:sp>
      <p:sp>
        <p:nvSpPr>
          <p:cNvPr id="3" name="縦書きテキスト プレースホルダー 2">
            <a:extLst>
              <a:ext uri="{FF2B5EF4-FFF2-40B4-BE49-F238E27FC236}">
                <a16:creationId xmlns:a16="http://schemas.microsoft.com/office/drawing/2014/main" id="{61B3A792-8895-406B-9493-718D7709245C}"/>
              </a:ext>
            </a:extLst>
          </p:cNvPr>
          <p:cNvSpPr>
            <a:spLocks noGrp="1"/>
          </p:cNvSpPr>
          <p:nvPr>
            <p:ph type="body" orient="vert" idx="1"/>
          </p:nvPr>
        </p:nvSpPr>
        <p:spPr/>
        <p:txBody>
          <a:bodyPr/>
          <a:lstStyle/>
          <a:p>
            <a:r>
              <a:rPr kumimoji="1" lang="ja" altLang="en-US" dirty="0"/>
              <a:t>發音が傳はつても、意味は傳はらない</a:t>
            </a:r>
            <a:endParaRPr kumimoji="1" lang="en-US" altLang="ja" dirty="0"/>
          </a:p>
          <a:p>
            <a:endParaRPr kumimoji="1" lang="en-US" altLang="ja" dirty="0"/>
          </a:p>
          <a:p>
            <a:r>
              <a:rPr kumimoji="1" lang="ja" altLang="en-US" dirty="0"/>
              <a:t>文字は發音記號ではない</a:t>
            </a:r>
            <a:endParaRPr lang="en-US" altLang="ja-JP" dirty="0"/>
          </a:p>
          <a:p>
            <a:r>
              <a:rPr kumimoji="1" lang="ja" altLang="en-US" dirty="0"/>
              <a:t>文字は語を傳へる道具</a:t>
            </a:r>
            <a:endParaRPr kumimoji="1" lang="en-US" altLang="ja" dirty="0"/>
          </a:p>
          <a:p>
            <a:endParaRPr lang="en-US" altLang="ja-JP" dirty="0"/>
          </a:p>
          <a:p>
            <a:endParaRPr kumimoji="1" lang="en-US" altLang="ja-JP" dirty="0"/>
          </a:p>
          <a:p>
            <a:r>
              <a:rPr kumimoji="1" lang="ja" altLang="en-US" dirty="0"/>
              <a:t>常用漢字・現代仮名遣は語を傳へる道具として不出來</a:t>
            </a:r>
            <a:endParaRPr kumimoji="1" lang="en-US" altLang="ja" dirty="0"/>
          </a:p>
          <a:p>
            <a:endParaRPr lang="en-US" altLang="ja-JP" dirty="0"/>
          </a:p>
          <a:p>
            <a:r>
              <a:rPr lang="ja" altLang="en-US" dirty="0"/>
              <a:t>國語の正統表記を守る荒魂之會の活動</a:t>
            </a:r>
            <a:endParaRPr lang="en-US" altLang="ja-JP" dirty="0"/>
          </a:p>
          <a:p>
            <a:endParaRPr kumimoji="1" lang="ja-JP" altLang="en-US" dirty="0"/>
          </a:p>
        </p:txBody>
      </p:sp>
    </p:spTree>
    <p:extLst>
      <p:ext uri="{BB962C8B-B14F-4D97-AF65-F5344CB8AC3E}">
        <p14:creationId xmlns:p14="http://schemas.microsoft.com/office/powerpoint/2010/main" val="424888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AE8024-EBD6-4008-8D35-11EA8CF2D953}"/>
              </a:ext>
            </a:extLst>
          </p:cNvPr>
          <p:cNvSpPr>
            <a:spLocks noGrp="1"/>
          </p:cNvSpPr>
          <p:nvPr>
            <p:ph type="title" orient="vert"/>
          </p:nvPr>
        </p:nvSpPr>
        <p:spPr/>
        <p:txBody>
          <a:bodyPr/>
          <a:lstStyle/>
          <a:p>
            <a:r>
              <a:rPr kumimoji="1" lang="ja" altLang="en-US" dirty="0"/>
              <a:t>荒魂之會の活動</a:t>
            </a:r>
            <a:endParaRPr kumimoji="1" lang="ja-JP" altLang="en-US" dirty="0"/>
          </a:p>
        </p:txBody>
      </p:sp>
      <p:sp>
        <p:nvSpPr>
          <p:cNvPr id="3" name="縦書きテキスト プレースホルダー 2">
            <a:extLst>
              <a:ext uri="{FF2B5EF4-FFF2-40B4-BE49-F238E27FC236}">
                <a16:creationId xmlns:a16="http://schemas.microsoft.com/office/drawing/2014/main" id="{A6FF85A6-63ED-449C-AF2D-F2F19F1C4176}"/>
              </a:ext>
            </a:extLst>
          </p:cNvPr>
          <p:cNvSpPr>
            <a:spLocks noGrp="1"/>
          </p:cNvSpPr>
          <p:nvPr>
            <p:ph type="body" orient="vert" idx="1"/>
          </p:nvPr>
        </p:nvSpPr>
        <p:spPr/>
        <p:txBody>
          <a:bodyPr/>
          <a:lstStyle/>
          <a:p>
            <a:r>
              <a:rPr kumimoji="1" lang="ja" altLang="en-US" dirty="0"/>
              <a:t>機關紙「あらたま」の發行</a:t>
            </a:r>
            <a:endParaRPr kumimoji="1" lang="en-US" altLang="ja" dirty="0"/>
          </a:p>
          <a:p>
            <a:r>
              <a:rPr kumimoji="1" lang="ja" altLang="en-US" dirty="0"/>
              <a:t>會報の發行</a:t>
            </a:r>
            <a:endParaRPr lang="en-US" altLang="ja" dirty="0"/>
          </a:p>
          <a:p>
            <a:r>
              <a:rPr kumimoji="1" lang="ja" altLang="en-US" dirty="0"/>
              <a:t>不定期の各種出版物</a:t>
            </a:r>
            <a:endParaRPr kumimoji="1" lang="en-US" altLang="ja" dirty="0"/>
          </a:p>
          <a:p>
            <a:r>
              <a:rPr kumimoji="1" lang="ja" altLang="en-US" dirty="0"/>
              <a:t>史蹟等の散策</a:t>
            </a:r>
            <a:endParaRPr kumimoji="1" lang="en-US" altLang="ja" dirty="0"/>
          </a:p>
          <a:p>
            <a:r>
              <a:rPr kumimoji="1" lang="ja" altLang="en-US" dirty="0"/>
              <a:t>連歌の會</a:t>
            </a:r>
            <a:endParaRPr kumimoji="1" lang="en-US" altLang="ja" dirty="0"/>
          </a:p>
          <a:p>
            <a:endParaRPr lang="en-US" altLang="ja" dirty="0"/>
          </a:p>
          <a:p>
            <a:endParaRPr kumimoji="1" lang="en-US" altLang="ja"/>
          </a:p>
          <a:p>
            <a:endParaRPr kumimoji="1" lang="en-US" altLang="ja" dirty="0"/>
          </a:p>
          <a:p>
            <a:endParaRPr kumimoji="1" lang="en-US" altLang="ja" dirty="0"/>
          </a:p>
        </p:txBody>
      </p:sp>
    </p:spTree>
    <p:extLst>
      <p:ext uri="{BB962C8B-B14F-4D97-AF65-F5344CB8AC3E}">
        <p14:creationId xmlns:p14="http://schemas.microsoft.com/office/powerpoint/2010/main" val="388645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23AB9D-97D0-4828-A5DA-A47158A64657}"/>
              </a:ext>
            </a:extLst>
          </p:cNvPr>
          <p:cNvSpPr>
            <a:spLocks noGrp="1"/>
          </p:cNvSpPr>
          <p:nvPr>
            <p:ph type="title" orient="vert"/>
          </p:nvPr>
        </p:nvSpPr>
        <p:spPr/>
        <p:txBody>
          <a:bodyPr/>
          <a:lstStyle/>
          <a:p>
            <a:r>
              <a:rPr kumimoji="1" lang="ja" altLang="en-US" dirty="0"/>
              <a:t>活動の危機</a:t>
            </a:r>
            <a:endParaRPr kumimoji="1" lang="ja-JP" altLang="en-US" dirty="0"/>
          </a:p>
        </p:txBody>
      </p:sp>
      <p:sp>
        <p:nvSpPr>
          <p:cNvPr id="3" name="縦書きテキスト プレースホルダー 2">
            <a:extLst>
              <a:ext uri="{FF2B5EF4-FFF2-40B4-BE49-F238E27FC236}">
                <a16:creationId xmlns:a16="http://schemas.microsoft.com/office/drawing/2014/main" id="{42FDCB36-7960-4F22-9CFA-78295F77A3E7}"/>
              </a:ext>
            </a:extLst>
          </p:cNvPr>
          <p:cNvSpPr>
            <a:spLocks noGrp="1"/>
          </p:cNvSpPr>
          <p:nvPr>
            <p:ph type="body" orient="vert" idx="1"/>
          </p:nvPr>
        </p:nvSpPr>
        <p:spPr/>
        <p:txBody>
          <a:bodyPr/>
          <a:lstStyle/>
          <a:p>
            <a:r>
              <a:rPr kumimoji="1" lang="ja" altLang="en-US" dirty="0"/>
              <a:t>同人、會員の</a:t>
            </a:r>
            <a:r>
              <a:rPr kumimoji="1" lang="ja-JP" altLang="en-US" dirty="0"/>
              <a:t>高齡化</a:t>
            </a:r>
            <a:r>
              <a:rPr kumimoji="1" lang="ja" altLang="en-US" dirty="0"/>
              <a:t>　➡　</a:t>
            </a:r>
            <a:r>
              <a:rPr kumimoji="1" lang="ja-JP" altLang="en-US" dirty="0"/>
              <a:t>日本共産黨</a:t>
            </a:r>
            <a:r>
              <a:rPr kumimoji="1" lang="ja" altLang="en-US" dirty="0"/>
              <a:t>と同じ</a:t>
            </a:r>
            <a:endParaRPr kumimoji="1" lang="en-US" altLang="ja" dirty="0"/>
          </a:p>
          <a:p>
            <a:r>
              <a:rPr kumimoji="1" lang="ja" altLang="en-US" dirty="0"/>
              <a:t>代表が出版物を編輯　➡　代表が倒れる</a:t>
            </a:r>
            <a:endParaRPr kumimoji="1" lang="en-US" altLang="ja" dirty="0"/>
          </a:p>
          <a:p>
            <a:endParaRPr lang="en-US" altLang="ja-JP" dirty="0"/>
          </a:p>
          <a:p>
            <a:endParaRPr kumimoji="1" lang="en-US" altLang="ja-JP" dirty="0"/>
          </a:p>
          <a:p>
            <a:r>
              <a:rPr kumimoji="1" lang="ja" altLang="en-US" dirty="0"/>
              <a:t>活動内容の見直し</a:t>
            </a:r>
            <a:endParaRPr kumimoji="1" lang="ja-JP" altLang="en-US" dirty="0"/>
          </a:p>
        </p:txBody>
      </p:sp>
    </p:spTree>
    <p:extLst>
      <p:ext uri="{BB962C8B-B14F-4D97-AF65-F5344CB8AC3E}">
        <p14:creationId xmlns:p14="http://schemas.microsoft.com/office/powerpoint/2010/main" val="253327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C8F571-2DBD-49DF-82A6-D6FA00D86E3E}"/>
              </a:ext>
            </a:extLst>
          </p:cNvPr>
          <p:cNvSpPr>
            <a:spLocks noGrp="1"/>
          </p:cNvSpPr>
          <p:nvPr>
            <p:ph type="title" orient="vert"/>
          </p:nvPr>
        </p:nvSpPr>
        <p:spPr/>
        <p:txBody>
          <a:bodyPr/>
          <a:lstStyle/>
          <a:p>
            <a:r>
              <a:rPr kumimoji="1" lang="ja" altLang="en-US" dirty="0"/>
              <a:t>國際情報網へ移行</a:t>
            </a:r>
            <a:endParaRPr kumimoji="1" lang="ja-JP" altLang="en-US" dirty="0"/>
          </a:p>
        </p:txBody>
      </p:sp>
      <p:sp>
        <p:nvSpPr>
          <p:cNvPr id="3" name="縦書きテキスト プレースホルダー 2">
            <a:extLst>
              <a:ext uri="{FF2B5EF4-FFF2-40B4-BE49-F238E27FC236}">
                <a16:creationId xmlns:a16="http://schemas.microsoft.com/office/drawing/2014/main" id="{9922C369-28DB-49B8-BACF-E63EF0E8FA44}"/>
              </a:ext>
            </a:extLst>
          </p:cNvPr>
          <p:cNvSpPr>
            <a:spLocks noGrp="1"/>
          </p:cNvSpPr>
          <p:nvPr>
            <p:ph type="body" orient="vert" idx="1"/>
          </p:nvPr>
        </p:nvSpPr>
        <p:spPr/>
        <p:txBody>
          <a:bodyPr/>
          <a:lstStyle/>
          <a:p>
            <a:r>
              <a:rPr kumimoji="1" lang="ja" altLang="en-US" dirty="0"/>
              <a:t>出版から電子書籍へ</a:t>
            </a:r>
            <a:endParaRPr kumimoji="1" lang="en-US" altLang="ja" dirty="0"/>
          </a:p>
          <a:p>
            <a:r>
              <a:rPr kumimoji="1" lang="ja" altLang="en-US" dirty="0"/>
              <a:t>出荷作業不要</a:t>
            </a:r>
            <a:endParaRPr kumimoji="1" lang="en-US" altLang="ja" dirty="0"/>
          </a:p>
          <a:p>
            <a:r>
              <a:rPr kumimoji="1" lang="ja" altLang="en-US" dirty="0"/>
              <a:t>校正も自動化</a:t>
            </a:r>
            <a:endParaRPr kumimoji="1" lang="en-US" altLang="ja" dirty="0"/>
          </a:p>
          <a:p>
            <a:r>
              <a:rPr kumimoji="1" lang="ja" altLang="en-US" dirty="0"/>
              <a:t>預定、例會資料等も公開</a:t>
            </a:r>
            <a:endParaRPr kumimoji="1" lang="en-US" altLang="ja" dirty="0"/>
          </a:p>
          <a:p>
            <a:r>
              <a:rPr kumimoji="1" lang="ja" altLang="en-US" dirty="0"/>
              <a:t>辭書、校正支援アプリを公開</a:t>
            </a:r>
            <a:endParaRPr kumimoji="1" lang="en-US" altLang="ja" dirty="0"/>
          </a:p>
          <a:p>
            <a:endParaRPr kumimoji="1" lang="ja-JP" altLang="en-US" dirty="0"/>
          </a:p>
        </p:txBody>
      </p:sp>
    </p:spTree>
    <p:extLst>
      <p:ext uri="{BB962C8B-B14F-4D97-AF65-F5344CB8AC3E}">
        <p14:creationId xmlns:p14="http://schemas.microsoft.com/office/powerpoint/2010/main" val="39693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23</Slides>
  <Notes>0</Notes>
  <HiddenSlides>0</HiddenSlide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シャボン</vt:lpstr>
      <vt:lpstr>荒魂之會</vt:lpstr>
      <vt:lpstr>日本語は讀唇術が 難しい言語</vt:lpstr>
      <vt:lpstr>讀解力試驗</vt:lpstr>
      <vt:lpstr>調査結果</vt:lpstr>
      <vt:lpstr>処方せん</vt:lpstr>
      <vt:lpstr>文字は語を傳へる</vt:lpstr>
      <vt:lpstr>荒魂之會の活動</vt:lpstr>
      <vt:lpstr>活動の危機</vt:lpstr>
      <vt:lpstr>國際情報網へ移行</vt:lpstr>
      <vt:lpstr>手書原稿の問題點</vt:lpstr>
      <vt:lpstr>荒魂公開辭書</vt:lpstr>
      <vt:lpstr>校正支援アプリ</vt:lpstr>
      <vt:lpstr>             正字變換             </vt:lpstr>
      <vt:lpstr>熟語の補正</vt:lpstr>
      <vt:lpstr>意味は自分で判斷</vt:lpstr>
      <vt:lpstr>漢語の補正</vt:lpstr>
      <vt:lpstr>正假名遣も變換</vt:lpstr>
      <vt:lpstr>假名遣は日本語固有の問題ではない</vt:lpstr>
      <vt:lpstr>若者の突出</vt:lpstr>
      <vt:lpstr>若年層比率が高いと…</vt:lpstr>
      <vt:lpstr>日本の若者の突出</vt:lpstr>
      <vt:lpstr>戰後の國語破壞 革命の原因</vt:lpstr>
      <vt:lpstr>感謝いたします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荒魂之會の活動</dc:title>
  <dc:creator>小澤 泰裕</dc:creator>
  <cp:lastModifiedBy>小澤 泰裕</cp:lastModifiedBy>
  <cp:revision>8</cp:revision>
  <dcterms:created xsi:type="dcterms:W3CDTF">2021-03-25T08:40:39Z</dcterms:created>
  <dcterms:modified xsi:type="dcterms:W3CDTF">2021-04-27T01:14:49Z</dcterms:modified>
</cp:coreProperties>
</file>