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5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1DB30-6794-4A0B-A8FC-6569B307CC7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341F58-2A53-4451-9BAD-E7837128D5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373042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Atliq</a:t>
            </a:r>
            <a:r>
              <a:rPr lang="en-US" sz="4000" dirty="0" smtClean="0"/>
              <a:t> </a:t>
            </a:r>
            <a:r>
              <a:rPr lang="en-US" sz="4000" dirty="0" err="1" smtClean="0"/>
              <a:t>Hardwares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Insights for Ad-hoc requests</a:t>
            </a:r>
            <a:br>
              <a:rPr lang="en-US" sz="4000" dirty="0" smtClean="0"/>
            </a:br>
            <a:r>
              <a:rPr lang="en-US" sz="4000" dirty="0" smtClean="0"/>
              <a:t>(Financial measures)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2551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9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9882"/>
            <a:ext cx="8229600" cy="3286598"/>
          </a:xfrm>
        </p:spPr>
      </p:pic>
    </p:spTree>
    <p:extLst>
      <p:ext uri="{BB962C8B-B14F-4D97-AF65-F5344CB8AC3E}">
        <p14:creationId xmlns:p14="http://schemas.microsoft.com/office/powerpoint/2010/main" val="171075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10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9322"/>
            <a:ext cx="8229600" cy="4147718"/>
          </a:xfrm>
        </p:spPr>
      </p:pic>
    </p:spTree>
    <p:extLst>
      <p:ext uri="{BB962C8B-B14F-4D97-AF65-F5344CB8AC3E}">
        <p14:creationId xmlns:p14="http://schemas.microsoft.com/office/powerpoint/2010/main" val="36642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Atliq</a:t>
            </a:r>
            <a:r>
              <a:rPr lang="en-US" dirty="0" smtClean="0"/>
              <a:t>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Hardware (imaginary company) is one of the leading computer hardware producers in India and well expanded in other countries too.</a:t>
            </a:r>
          </a:p>
          <a:p>
            <a:r>
              <a:rPr lang="en-US" dirty="0" smtClean="0"/>
              <a:t>Company has spanned its business remarkably worldwide in 27 countries which are in Asia, Pacific Europe, North America and Latin America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0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3642"/>
            <a:ext cx="8229600" cy="3839079"/>
          </a:xfrm>
        </p:spPr>
      </p:pic>
    </p:spTree>
    <p:extLst>
      <p:ext uri="{BB962C8B-B14F-4D97-AF65-F5344CB8AC3E}">
        <p14:creationId xmlns:p14="http://schemas.microsoft.com/office/powerpoint/2010/main" val="23469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2712"/>
            <a:ext cx="8229600" cy="3340939"/>
          </a:xfrm>
        </p:spPr>
      </p:pic>
    </p:spTree>
    <p:extLst>
      <p:ext uri="{BB962C8B-B14F-4D97-AF65-F5344CB8AC3E}">
        <p14:creationId xmlns:p14="http://schemas.microsoft.com/office/powerpoint/2010/main" val="33531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6064"/>
            <a:ext cx="8229600" cy="3794234"/>
          </a:xfrm>
        </p:spPr>
      </p:pic>
    </p:spTree>
    <p:extLst>
      <p:ext uri="{BB962C8B-B14F-4D97-AF65-F5344CB8AC3E}">
        <p14:creationId xmlns:p14="http://schemas.microsoft.com/office/powerpoint/2010/main" val="215864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5608"/>
            <a:ext cx="8229600" cy="3595147"/>
          </a:xfrm>
        </p:spPr>
      </p:pic>
    </p:spTree>
    <p:extLst>
      <p:ext uri="{BB962C8B-B14F-4D97-AF65-F5344CB8AC3E}">
        <p14:creationId xmlns:p14="http://schemas.microsoft.com/office/powerpoint/2010/main" val="11624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183"/>
            <a:ext cx="8229600" cy="4073997"/>
          </a:xfrm>
        </p:spPr>
      </p:pic>
    </p:spTree>
    <p:extLst>
      <p:ext uri="{BB962C8B-B14F-4D97-AF65-F5344CB8AC3E}">
        <p14:creationId xmlns:p14="http://schemas.microsoft.com/office/powerpoint/2010/main" val="3465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6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7673"/>
            <a:ext cx="8229600" cy="3751016"/>
          </a:xfrm>
        </p:spPr>
      </p:pic>
    </p:spTree>
    <p:extLst>
      <p:ext uri="{BB962C8B-B14F-4D97-AF65-F5344CB8AC3E}">
        <p14:creationId xmlns:p14="http://schemas.microsoft.com/office/powerpoint/2010/main" val="21674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7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2" y="1600200"/>
            <a:ext cx="8186576" cy="4525963"/>
          </a:xfrm>
        </p:spPr>
      </p:pic>
    </p:spTree>
    <p:extLst>
      <p:ext uri="{BB962C8B-B14F-4D97-AF65-F5344CB8AC3E}">
        <p14:creationId xmlns:p14="http://schemas.microsoft.com/office/powerpoint/2010/main" val="315971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</TotalTime>
  <Words>72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Atliq Hardwares Insights for Ad-hoc requests (Financial measures)</vt:lpstr>
      <vt:lpstr>About Atliq Hardware</vt:lpstr>
      <vt:lpstr>Request 1</vt:lpstr>
      <vt:lpstr>Request 2</vt:lpstr>
      <vt:lpstr>Request 3</vt:lpstr>
      <vt:lpstr>Request 4</vt:lpstr>
      <vt:lpstr>Request 5</vt:lpstr>
      <vt:lpstr>Request 6</vt:lpstr>
      <vt:lpstr>Request 7</vt:lpstr>
      <vt:lpstr>Request 9</vt:lpstr>
      <vt:lpstr>Request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</dc:creator>
  <cp:lastModifiedBy>preethi</cp:lastModifiedBy>
  <cp:revision>2</cp:revision>
  <dcterms:created xsi:type="dcterms:W3CDTF">2024-04-01T06:47:37Z</dcterms:created>
  <dcterms:modified xsi:type="dcterms:W3CDTF">2024-04-01T07:00:24Z</dcterms:modified>
</cp:coreProperties>
</file>