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 Cost Estimation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Cloud Cost Estimation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Complexity in pricing structures can lead to difficulties in accurate forecasting.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usage patterns makes it challenging to predict costs reliably.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Lack of visibility into cloud spending can result in overspending and budget overruns.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Cloud Cost Estimation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Artificial intelligence and machine learning are becoming essential for predictive cost modeling.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Advancements in cloud management tools will enhance visibility and control over expenditures.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 cloud adoption grows, so will the demand for sophisticated cost estimation methodologies.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Amazon Web Services (AWS) Cost Management Documentation.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Microsoft Azure Pricing Calculator and Cost Management Tools.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Google Cloud Platform (GCP) Pricing Overview and Estimation Tools.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covers key aspects of cloud cost estimation, providing a structured overview that can be useful for educational and business purposes.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Cloud Cost Estimation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 cost estimation is crucial for budgeting and financial planning in cloud computing.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estimations help organizations avoid unexpected expenses and optimize resource allocation.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cloud pricing models can significantly impact overall cloud expenditure.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Cloud Cost Estimation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cost estimation enables businesses to make informed decisions about cloud services.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in tracking spending against budgets, which is essential for financial accountability.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can better assess the return on investment (ROI) for cloud deployments.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Components of Cloud Pricing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 services typically charge based on compute, storage, and data transfer.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Pricing models can vary significantly between providers, requiring careful analysis.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these components aids in developing accurate cost projections.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Cloud Pricing Models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Pay-as-you-go is a popular model that charges users based on actual consumption.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Reserved instances provide discounted rates in exchange for committing to a longer-term usage.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Spot pricing offers significant savings for flexible workloads, albeit with potential interruptions.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Tools for Cost Estimation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Various cloud providers offer cost calculators to estimate expenses based on selected services.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Third-party tools can provide cross-cloud estimations and comparisons to identify cost efficiencies.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these tools helps organizations visualize potential costs before deployment.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Factors Influencing Cloud Costs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Resource utilization rates, such as CPU and memory usage, significantly affect overall costs.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Network traffic and data egress charges can lead to unexpected expenses if not monitored.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Seasonal workload variations can also impact cost estimates and budgeting strategies.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Accurate Cost Estimation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and update cost estimates to reflect changes in usage and pricing.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tagging and resource tracking to gain insights into spending patterns.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Engage in forecasting to anticipate future costs based on usage trends.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Managing Cloud Costs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Establish clear policies for cloud usage to prevent unnecessary expenditures.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Optimize resource allocation through rightsizing and auto-scaling features.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conduct cost audits to identify and eliminate underutilized resources.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Cost Estimation</dc:title>
  <dc:subject>Cloud Cost Estimation</dc:subject>
  <dc:creator>SlideMake.com</dc:creator>
  <cp:lastModifiedBy>SlideMake.com</cp:lastModifiedBy>
  <cp:revision>1</cp:revision>
  <dcterms:created xsi:type="dcterms:W3CDTF">2024-09-26T08:42:02Z</dcterms:created>
  <dcterms:modified xsi:type="dcterms:W3CDTF">2024-09-26T08:42:02Z</dcterms:modified>
</cp:coreProperties>
</file>