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7267-1681-46C7-87FA-04E163CF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2AEE7-4588-46C8-AF3B-E9CFE346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E71C4-CC2C-46D2-8EDF-D54D9CC9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ECCD-7D1A-4129-92AD-1E858BC4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BABB9-5C80-4168-82F8-DB9F6D5C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BEC2-803E-43FD-953E-26D911B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8E97-1342-4AE3-90D7-1055EE837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DF5B-133D-4B0F-8327-AC572E34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DDD2-D8EE-4298-B3B6-B6B0AD80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38E1-540D-45DB-A878-A1B8B87E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3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2AEDC-7CF3-40B9-AF97-4769CAA3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98D7B-E822-4CFB-BC54-E7CD7C8D0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5BF6-E04C-45DE-AAA8-69211139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5840-A0FB-482B-9786-4C4C384F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143E-C9FA-4FF9-9679-8E556090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DF19-036B-4CF0-8584-E94C194D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9945-9BA0-456A-8F6B-20D49476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0261-EA91-4EC4-A3B9-7ACA8586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7729-210F-4543-B9B8-B40D8C1F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ECF8-4494-4E73-847D-9487705D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6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9236-F1B8-4E8C-B075-0AC8269E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D675-72AD-47F6-AF4B-B42938959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335-C4C8-4185-98B5-8D67F469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38DA-4A8B-4B69-868A-88C57518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4CEC7-93E4-4B19-B208-39BCF561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E4F4-E384-4B5D-943B-6E6FCE90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4540-9571-45C1-BF49-7DEE98179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E686C-3DAF-445C-9655-90E5C25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27B22-3136-4E9C-AF82-5370D87D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7DFEF-5D1F-4B81-AC6A-5E2D13EC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112D-07E8-42B9-BD18-1C908217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4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E696-F846-4408-B470-64B263C3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B1CA-F48C-4FA8-8B7E-A85B75E8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81AF1-CCC6-4ED2-BAA2-B28034E8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C7045-5C09-491E-85D4-BEF43B39E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34017-38ED-4B31-B634-1470EC814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EEBAF-0A32-44C5-BAF2-D01E2E6D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4702C-3371-4D81-95D8-0EFBDAA7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9B1A2-01F6-479E-A2DA-882C24D7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2448-2C63-411B-A82C-74439476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FEA18-4770-4F40-BEE0-E777E4DE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16C1E-FC59-4BC6-AC28-619A55AF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0DFD2-01E7-4F9A-9BAA-9306D4E9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1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06918-5AFA-47D9-B2D5-990106A2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64BF0-F798-4533-8C13-538311B2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061A5-C67A-43F2-BB0E-E37E241E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9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9157-1579-46A6-8370-F052504A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3099-BBFC-4098-83D9-BBA958B5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315BC-934D-4718-A603-84141CE6F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51F69-424E-4531-9C53-E078AE21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0621B-8A9B-48EC-8EC6-24A322EE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26397-650B-4A36-87C6-F3AFDC78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FCA5-B4B1-43B3-ACD5-CCB8B13E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93D9D-0C36-418F-9040-D24E0A16A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16ED-2277-41B9-A905-D5A305B3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D022E-CDAE-4D91-9597-C52B9617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35D8-672C-4693-BA30-A1619FC7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F1BD2-3711-425D-9735-82658C21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C41C0-6B17-44F8-8D6E-80F3275D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BA6E-56CF-4DD5-BA6C-80EF6AA6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2F5C-91AD-4F18-AD21-2C65CB481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9094-29E1-42CC-AA6D-D87EBE7E5D2C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1FBE-6CF9-43C3-9D0A-13B78C2F7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81BD0-7147-4973-876B-53924C527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3AF6-4382-4903-9D56-2C3B9DD5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2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8993-B6EF-4867-A7D7-B15511A81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FIFA 19</a:t>
            </a:r>
            <a:b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94DD6-2E48-48BC-838C-606DFEB47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EXPLORATORY DATA ANALYSIS</a:t>
            </a:r>
            <a:b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IN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CE5DE-A5D8-46EE-97B2-BD3B095070BF}"/>
              </a:ext>
            </a:extLst>
          </p:cNvPr>
          <p:cNvSpPr/>
          <p:nvPr/>
        </p:nvSpPr>
        <p:spPr>
          <a:xfrm>
            <a:off x="6003640" y="2967335"/>
            <a:ext cx="377282" cy="461665"/>
          </a:xfrm>
          <a:prstGeom prst="rect">
            <a:avLst/>
          </a:prstGeom>
          <a:solidFill>
            <a:schemeClr val="accent6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688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EB346-1EAF-47E1-B016-EB34F22FEB76}"/>
              </a:ext>
            </a:extLst>
          </p:cNvPr>
          <p:cNvSpPr txBox="1"/>
          <p:nvPr/>
        </p:nvSpPr>
        <p:spPr>
          <a:xfrm>
            <a:off x="616226" y="715617"/>
            <a:ext cx="8621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to find how strong are their reputation on a scale of 1-5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FD7D3-43AE-4FCA-AE10-676362BEC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1238837"/>
            <a:ext cx="5991085" cy="3332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F9536-4B4D-4D99-BE7B-9C0137172CB2}"/>
              </a:ext>
            </a:extLst>
          </p:cNvPr>
          <p:cNvSpPr txBox="1"/>
          <p:nvPr/>
        </p:nvSpPr>
        <p:spPr>
          <a:xfrm>
            <a:off x="0" y="5307496"/>
            <a:ext cx="1204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effectLst/>
              </a:rPr>
              <a:t>This gives us any early idea as to how many players have the highest international reputation.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15323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E27EB-1085-4B60-9906-931A42FCE753}"/>
              </a:ext>
            </a:extLst>
          </p:cNvPr>
          <p:cNvSpPr txBox="1"/>
          <p:nvPr/>
        </p:nvSpPr>
        <p:spPr>
          <a:xfrm flipH="1">
            <a:off x="0" y="298174"/>
            <a:ext cx="1107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7.to find the top 10 countries with the most players in FIFA.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68751-9B46-4856-9A6A-1AE9BD62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7" y="1099689"/>
            <a:ext cx="7593496" cy="44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7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DCD175-7DB8-400C-8EA4-CF10310B5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8" y="795131"/>
            <a:ext cx="3908800" cy="502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7AD3B6-37EC-4CC7-9669-92833CBD2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286" y="795131"/>
            <a:ext cx="3908799" cy="5029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80E09C-6BB2-4BBB-89E8-C1699197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80" y="795131"/>
            <a:ext cx="3362794" cy="5029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446C22-3426-41BE-A6CC-A07A8C6D0AC3}"/>
              </a:ext>
            </a:extLst>
          </p:cNvPr>
          <p:cNvSpPr txBox="1"/>
          <p:nvPr/>
        </p:nvSpPr>
        <p:spPr>
          <a:xfrm>
            <a:off x="345148" y="0"/>
            <a:ext cx="8818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8.to find relation between Wage, Release Clause and Value.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123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96247-CEF0-4809-BC2F-5C40B94F9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6" y="1129980"/>
            <a:ext cx="5242124" cy="3919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DEDE4-8564-4303-9262-E995D8B0CFDE}"/>
              </a:ext>
            </a:extLst>
          </p:cNvPr>
          <p:cNvSpPr txBox="1"/>
          <p:nvPr/>
        </p:nvSpPr>
        <p:spPr>
          <a:xfrm flipH="1">
            <a:off x="224622" y="237428"/>
            <a:ext cx="766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9. To know about Skill Moves of a Player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C9669-5FB8-40EA-A556-9741071FBDB2}"/>
              </a:ext>
            </a:extLst>
          </p:cNvPr>
          <p:cNvSpPr txBox="1"/>
          <p:nvPr/>
        </p:nvSpPr>
        <p:spPr>
          <a:xfrm>
            <a:off x="761336" y="5466410"/>
            <a:ext cx="622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>
                <a:effectLst/>
              </a:rPr>
              <a:t>Most of the players are of skill set point </a:t>
            </a:r>
            <a:r>
              <a:rPr lang="en-US" sz="2800" i="1" dirty="0">
                <a:latin typeface="Inter"/>
              </a:rPr>
              <a:t>2</a:t>
            </a:r>
            <a:r>
              <a:rPr lang="en-US" b="0" i="1" dirty="0">
                <a:effectLst/>
                <a:latin typeface="Int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243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EAB0F7-FCDC-477A-99DE-FE73FFADEAA5}"/>
              </a:ext>
            </a:extLst>
          </p:cNvPr>
          <p:cNvSpPr txBox="1"/>
          <p:nvPr/>
        </p:nvSpPr>
        <p:spPr>
          <a:xfrm>
            <a:off x="496957" y="477078"/>
            <a:ext cx="49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10.top 5 clubs with most players.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27ED1-27AC-4CEC-A40A-7C1C18265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1292088"/>
            <a:ext cx="6448920" cy="5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A5C7D4-55E6-438D-9B41-6505AB613212}"/>
              </a:ext>
            </a:extLst>
          </p:cNvPr>
          <p:cNvSpPr/>
          <p:nvPr/>
        </p:nvSpPr>
        <p:spPr>
          <a:xfrm>
            <a:off x="175899" y="283769"/>
            <a:ext cx="7228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FIFA WORLD CUP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B0777-D8A0-4E9A-B4DA-50C496EC3550}"/>
              </a:ext>
            </a:extLst>
          </p:cNvPr>
          <p:cNvSpPr txBox="1"/>
          <p:nvPr/>
        </p:nvSpPr>
        <p:spPr>
          <a:xfrm>
            <a:off x="318052" y="1451112"/>
            <a:ext cx="107728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b="0" dirty="0">
                <a:effectLst/>
              </a:rPr>
              <a:t>The FIFA World Cup, often simply called the World Cup, is an</a:t>
            </a:r>
          </a:p>
          <a:p>
            <a:pPr algn="just"/>
            <a:r>
              <a:rPr lang="en-US" sz="3200" b="0" dirty="0">
                <a:effectLst/>
              </a:rPr>
              <a:t>international association football competition contested by the </a:t>
            </a:r>
          </a:p>
          <a:p>
            <a:pPr algn="just"/>
            <a:r>
              <a:rPr lang="en-US" sz="3200" b="0" dirty="0">
                <a:effectLst/>
              </a:rPr>
              <a:t>senior men's national teams of the members of the Fédération </a:t>
            </a:r>
          </a:p>
          <a:p>
            <a:pPr algn="just"/>
            <a:r>
              <a:rPr lang="en-US" sz="3200" b="0" dirty="0">
                <a:effectLst/>
              </a:rPr>
              <a:t>Internationale de Football Association (FIFA), the sport's global </a:t>
            </a:r>
          </a:p>
          <a:p>
            <a:pPr algn="just"/>
            <a:r>
              <a:rPr lang="en-US" sz="3200" b="0" dirty="0">
                <a:effectLst/>
              </a:rPr>
              <a:t>governing body.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175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6AACCE-0583-4896-935D-BC2638C66BC7}"/>
              </a:ext>
            </a:extLst>
          </p:cNvPr>
          <p:cNvSpPr/>
          <p:nvPr/>
        </p:nvSpPr>
        <p:spPr>
          <a:xfrm>
            <a:off x="146310" y="0"/>
            <a:ext cx="4902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ifa_eda dataset: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DBB56-F7AF-40E3-B2D0-754366E6EAA3}"/>
              </a:ext>
            </a:extLst>
          </p:cNvPr>
          <p:cNvSpPr txBox="1"/>
          <p:nvPr/>
        </p:nvSpPr>
        <p:spPr>
          <a:xfrm>
            <a:off x="1033670" y="1729409"/>
            <a:ext cx="1095248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Our dataset consists of 18 attributes  about 18207 players including their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RELATIVE CLAUSE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31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5872A-25E5-47BC-9993-9F9EDFBBD095}"/>
              </a:ext>
            </a:extLst>
          </p:cNvPr>
          <p:cNvSpPr/>
          <p:nvPr/>
        </p:nvSpPr>
        <p:spPr>
          <a:xfrm>
            <a:off x="0" y="0"/>
            <a:ext cx="4175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47714-4134-4C25-B5D7-877E01ADCDEB}"/>
              </a:ext>
            </a:extLst>
          </p:cNvPr>
          <p:cNvSpPr txBox="1"/>
          <p:nvPr/>
        </p:nvSpPr>
        <p:spPr>
          <a:xfrm>
            <a:off x="320656" y="923330"/>
            <a:ext cx="115506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dirty="0">
                <a:effectLst/>
              </a:rPr>
              <a:t>Dataset cleaning is an important set of any EDA as it will help in understanding the patterns well. We will start by seeing whethe</a:t>
            </a:r>
            <a:r>
              <a:rPr lang="en-US" sz="2800" dirty="0"/>
              <a:t>r </a:t>
            </a:r>
            <a:r>
              <a:rPr lang="en-US" sz="2800" b="0" dirty="0">
                <a:effectLst/>
              </a:rPr>
              <a:t>the dataset has any null values or not.</a:t>
            </a:r>
          </a:p>
          <a:p>
            <a:pPr algn="just"/>
            <a:r>
              <a:rPr lang="en-US" sz="2800" dirty="0"/>
              <a:t>W</a:t>
            </a:r>
            <a:r>
              <a:rPr lang="en-US" sz="2800" b="0" dirty="0">
                <a:effectLst/>
              </a:rPr>
              <a:t>e see that the attributes such as 'Club’, 'Contract Valid Until’, 'International Reputation’, 'Skill Moves’, 'Value' contains null values. We removed the tuples which contain such null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227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CF4B1D-E93A-43BA-A67C-5957744FAEB2}"/>
              </a:ext>
            </a:extLst>
          </p:cNvPr>
          <p:cNvSpPr/>
          <p:nvPr/>
        </p:nvSpPr>
        <p:spPr>
          <a:xfrm>
            <a:off x="0" y="0"/>
            <a:ext cx="5730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 and Modelling: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93C86-208A-4397-9E3D-EEA9768AA076}"/>
              </a:ext>
            </a:extLst>
          </p:cNvPr>
          <p:cNvSpPr txBox="1"/>
          <p:nvPr/>
        </p:nvSpPr>
        <p:spPr>
          <a:xfrm>
            <a:off x="499759" y="1149771"/>
            <a:ext cx="7023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Checking no of unique instant of an attribute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89DBA-8D3F-43C4-9A55-0758388FE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1" y="1672991"/>
            <a:ext cx="4536204" cy="4174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50C88-6C3C-47D7-BE21-3EC834B628E7}"/>
              </a:ext>
            </a:extLst>
          </p:cNvPr>
          <p:cNvSpPr txBox="1"/>
          <p:nvPr/>
        </p:nvSpPr>
        <p:spPr>
          <a:xfrm>
            <a:off x="669919" y="5876083"/>
            <a:ext cx="973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got details regarding unique instant of each attribute as given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466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7DAC6-7AD6-47F6-BEE2-F22C66B02003}"/>
              </a:ext>
            </a:extLst>
          </p:cNvPr>
          <p:cNvSpPr txBox="1"/>
          <p:nvPr/>
        </p:nvSpPr>
        <p:spPr>
          <a:xfrm>
            <a:off x="815009" y="655983"/>
            <a:ext cx="327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2.To find median age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2D9DB-C780-42A5-B3B6-411910765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9" y="1458193"/>
            <a:ext cx="5254552" cy="3650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EBA3D-C541-4302-B34F-1E56DAAD18B5}"/>
              </a:ext>
            </a:extLst>
          </p:cNvPr>
          <p:cNvSpPr txBox="1"/>
          <p:nvPr/>
        </p:nvSpPr>
        <p:spPr>
          <a:xfrm>
            <a:off x="669169" y="5399807"/>
            <a:ext cx="516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Median age of players is about 25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1127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E7813-C438-40A7-82B5-857CBEC942A2}"/>
              </a:ext>
            </a:extLst>
          </p:cNvPr>
          <p:cNvSpPr txBox="1"/>
          <p:nvPr/>
        </p:nvSpPr>
        <p:spPr>
          <a:xfrm>
            <a:off x="695739" y="596348"/>
            <a:ext cx="954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check whether majority of players prefer left foot or right foot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2CAC3-C4EE-4DD1-9938-B0021B555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09" y="1470991"/>
            <a:ext cx="5557510" cy="3220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D543C-4F77-4948-A980-C015DDAE3DE7}"/>
              </a:ext>
            </a:extLst>
          </p:cNvPr>
          <p:cNvSpPr txBox="1"/>
          <p:nvPr/>
        </p:nvSpPr>
        <p:spPr>
          <a:xfrm>
            <a:off x="1848678" y="5724939"/>
            <a:ext cx="4530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Most people prefer right foot.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7974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39F58-6770-46AB-9626-1DDA5EA09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3" y="1437855"/>
            <a:ext cx="4820554" cy="3982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84EDA-FE0C-4925-BC9D-DF0AB89EFCD8}"/>
              </a:ext>
            </a:extLst>
          </p:cNvPr>
          <p:cNvSpPr txBox="1"/>
          <p:nvPr/>
        </p:nvSpPr>
        <p:spPr>
          <a:xfrm>
            <a:off x="318052" y="490571"/>
            <a:ext cx="1045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4.check how much percentage of players prefer left foot or right foot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E5CF-C9E0-4199-80B0-493D447D8B68}"/>
              </a:ext>
            </a:extLst>
          </p:cNvPr>
          <p:cNvSpPr txBox="1"/>
          <p:nvPr/>
        </p:nvSpPr>
        <p:spPr>
          <a:xfrm>
            <a:off x="775251" y="5665303"/>
            <a:ext cx="359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76.8% prefer right foot.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32423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0994D-6A96-49FA-8255-4461F917F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09" y="841272"/>
            <a:ext cx="9890382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31046-5792-47FA-9E25-281EC4BBF7A2}"/>
              </a:ext>
            </a:extLst>
          </p:cNvPr>
          <p:cNvSpPr txBox="1"/>
          <p:nvPr/>
        </p:nvSpPr>
        <p:spPr>
          <a:xfrm>
            <a:off x="337931" y="318052"/>
            <a:ext cx="722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5. to find which position most players are play in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D9F4D-9CFA-4668-BE7A-6BC46164AD9E}"/>
              </a:ext>
            </a:extLst>
          </p:cNvPr>
          <p:cNvSpPr txBox="1"/>
          <p:nvPr/>
        </p:nvSpPr>
        <p:spPr>
          <a:xfrm>
            <a:off x="764366" y="5493508"/>
            <a:ext cx="8134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effectLst/>
              </a:rPr>
              <a:t>It seems as though most players play in the ST position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1062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344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Inter</vt:lpstr>
      <vt:lpstr>Office Theme</vt:lpstr>
      <vt:lpstr>FIFA 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19 </dc:title>
  <dc:creator>Arathi</dc:creator>
  <cp:lastModifiedBy>Arathi</cp:lastModifiedBy>
  <cp:revision>1</cp:revision>
  <dcterms:created xsi:type="dcterms:W3CDTF">2022-11-08T06:12:38Z</dcterms:created>
  <dcterms:modified xsi:type="dcterms:W3CDTF">2022-11-08T07:21:40Z</dcterms:modified>
</cp:coreProperties>
</file>