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DASHBOARD_17230955597220/HR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7E128B4-356E-4530-9F0A-65D3DEAE33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5D2A522-5E97-40AD-BFDF-D3AD2EC878E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8/8/2024 12:57:48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2" name="slide2">
            <a:extLst>
              <a:ext uri="{FF2B5EF4-FFF2-40B4-BE49-F238E27FC236}">
                <a16:creationId xmlns:a16="http://schemas.microsoft.com/office/drawing/2014/main" id="{64D67659-11A5-47D7-9BD1-945DF7A2E8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819150"/>
            <a:ext cx="111156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by gender" id="3" name="slide3">
            <a:extLst>
              <a:ext uri="{FF2B5EF4-FFF2-40B4-BE49-F238E27FC236}">
                <a16:creationId xmlns:a16="http://schemas.microsoft.com/office/drawing/2014/main" id="{A04302D9-5BC7-4BBB-BD3E-DCCEDE5627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045"/>
            <a:ext cx="12192000" cy="48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ment wise Attrition" id="4" name="slide4">
            <a:extLst>
              <a:ext uri="{FF2B5EF4-FFF2-40B4-BE49-F238E27FC236}">
                <a16:creationId xmlns:a16="http://schemas.microsoft.com/office/drawing/2014/main" id="{2DEE3E14-7373-45C4-BBA4-194E56F03F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291"/>
            <a:ext cx="12192000" cy="49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empolyess by age group" id="5" name="slide5">
            <a:extLst>
              <a:ext uri="{FF2B5EF4-FFF2-40B4-BE49-F238E27FC236}">
                <a16:creationId xmlns:a16="http://schemas.microsoft.com/office/drawing/2014/main" id="{6FDE115D-FD46-48DF-B13A-9D4225A544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291"/>
            <a:ext cx="12192000" cy="49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b Satisfaction Rating" id="6" name="slide6">
            <a:extLst>
              <a:ext uri="{FF2B5EF4-FFF2-40B4-BE49-F238E27FC236}">
                <a16:creationId xmlns:a16="http://schemas.microsoft.com/office/drawing/2014/main" id="{C196F4D1-DED2-4339-87C1-952CE58BBC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159"/>
            <a:ext cx="12192000" cy="49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tion Field Wise Attrition" id="7" name="slide7">
            <a:extLst>
              <a:ext uri="{FF2B5EF4-FFF2-40B4-BE49-F238E27FC236}">
                <a16:creationId xmlns:a16="http://schemas.microsoft.com/office/drawing/2014/main" id="{A8F86443-60CF-4BFF-9A24-FBE78E8F9D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12"/>
            <a:ext cx="12192000" cy="486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Rate by Gender for different Age Group" id="8" name="slide8">
            <a:extLst>
              <a:ext uri="{FF2B5EF4-FFF2-40B4-BE49-F238E27FC236}">
                <a16:creationId xmlns:a16="http://schemas.microsoft.com/office/drawing/2014/main" id="{BD21A768-FD70-4DCF-B261-6F51561543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291"/>
            <a:ext cx="12192000" cy="49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Dashboard" id="9" name="slide9">
            <a:extLst>
              <a:ext uri="{FF2B5EF4-FFF2-40B4-BE49-F238E27FC236}">
                <a16:creationId xmlns:a16="http://schemas.microsoft.com/office/drawing/2014/main" id="{04C20E97-167A-4CAB-9384-5AF5F2FB5C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636"/>
            <a:ext cx="12192000" cy="46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2024-08-08T12:57:48Z</dcterms:created>
  <dcterms:modified xsi:type="dcterms:W3CDTF">2024-08-08T12:57:48Z</dcterms:modified>
</cp:coreProperties>
</file>