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5" r:id="rId8"/>
    <p:sldId id="272" r:id="rId9"/>
    <p:sldId id="275" r:id="rId10"/>
    <p:sldId id="274" r:id="rId11"/>
    <p:sldId id="264" r:id="rId12"/>
    <p:sldId id="266" r:id="rId13"/>
    <p:sldId id="267" r:id="rId14"/>
    <p:sldId id="268" r:id="rId15"/>
    <p:sldId id="261" r:id="rId16"/>
    <p:sldId id="263"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90A5-9169-DA02-3B1E-58CC70AF47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DBAEB8-632D-22A3-8A8A-7439856409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F354F7-E0FC-0195-F944-92A19BF54D55}"/>
              </a:ext>
            </a:extLst>
          </p:cNvPr>
          <p:cNvSpPr>
            <a:spLocks noGrp="1"/>
          </p:cNvSpPr>
          <p:nvPr>
            <p:ph type="dt" sz="half" idx="10"/>
          </p:nvPr>
        </p:nvSpPr>
        <p:spPr/>
        <p:txBody>
          <a:bodyPr/>
          <a:lstStyle/>
          <a:p>
            <a:fld id="{D9781E61-410E-4115-AE9A-64E2BB804978}" type="datetimeFigureOut">
              <a:rPr lang="en-IN" smtClean="0"/>
              <a:t>22-11-2023</a:t>
            </a:fld>
            <a:endParaRPr lang="en-IN"/>
          </a:p>
        </p:txBody>
      </p:sp>
      <p:sp>
        <p:nvSpPr>
          <p:cNvPr id="5" name="Footer Placeholder 4">
            <a:extLst>
              <a:ext uri="{FF2B5EF4-FFF2-40B4-BE49-F238E27FC236}">
                <a16:creationId xmlns:a16="http://schemas.microsoft.com/office/drawing/2014/main" id="{466AF290-3850-7F44-9B3D-909008AE22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8C0039-B38A-159B-2111-0D332CF9B3F6}"/>
              </a:ext>
            </a:extLst>
          </p:cNvPr>
          <p:cNvSpPr>
            <a:spLocks noGrp="1"/>
          </p:cNvSpPr>
          <p:nvPr>
            <p:ph type="sldNum" sz="quarter" idx="12"/>
          </p:nvPr>
        </p:nvSpPr>
        <p:spPr/>
        <p:txBody>
          <a:bodyPr/>
          <a:lstStyle/>
          <a:p>
            <a:fld id="{F2DA51EA-94DA-42BB-857B-6F3538170C83}" type="slidenum">
              <a:rPr lang="en-IN" smtClean="0"/>
              <a:t>‹#›</a:t>
            </a:fld>
            <a:endParaRPr lang="en-IN"/>
          </a:p>
        </p:txBody>
      </p:sp>
    </p:spTree>
    <p:extLst>
      <p:ext uri="{BB962C8B-B14F-4D97-AF65-F5344CB8AC3E}">
        <p14:creationId xmlns:p14="http://schemas.microsoft.com/office/powerpoint/2010/main" val="2462716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D2E98-6706-EED3-11BF-538606C78C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81E5C3-169D-5560-5200-EC4BB9C541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9A59E8-9788-BEE8-0E89-C431763C3C36}"/>
              </a:ext>
            </a:extLst>
          </p:cNvPr>
          <p:cNvSpPr>
            <a:spLocks noGrp="1"/>
          </p:cNvSpPr>
          <p:nvPr>
            <p:ph type="dt" sz="half" idx="10"/>
          </p:nvPr>
        </p:nvSpPr>
        <p:spPr/>
        <p:txBody>
          <a:bodyPr/>
          <a:lstStyle/>
          <a:p>
            <a:fld id="{D9781E61-410E-4115-AE9A-64E2BB804978}" type="datetimeFigureOut">
              <a:rPr lang="en-IN" smtClean="0"/>
              <a:t>22-11-2023</a:t>
            </a:fld>
            <a:endParaRPr lang="en-IN"/>
          </a:p>
        </p:txBody>
      </p:sp>
      <p:sp>
        <p:nvSpPr>
          <p:cNvPr id="5" name="Footer Placeholder 4">
            <a:extLst>
              <a:ext uri="{FF2B5EF4-FFF2-40B4-BE49-F238E27FC236}">
                <a16:creationId xmlns:a16="http://schemas.microsoft.com/office/drawing/2014/main" id="{340A300D-66C8-3155-ED85-1897F60AAF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3BFBAB-B4FC-CB13-99B2-23CB84C28F9A}"/>
              </a:ext>
            </a:extLst>
          </p:cNvPr>
          <p:cNvSpPr>
            <a:spLocks noGrp="1"/>
          </p:cNvSpPr>
          <p:nvPr>
            <p:ph type="sldNum" sz="quarter" idx="12"/>
          </p:nvPr>
        </p:nvSpPr>
        <p:spPr/>
        <p:txBody>
          <a:bodyPr/>
          <a:lstStyle/>
          <a:p>
            <a:fld id="{F2DA51EA-94DA-42BB-857B-6F3538170C83}" type="slidenum">
              <a:rPr lang="en-IN" smtClean="0"/>
              <a:t>‹#›</a:t>
            </a:fld>
            <a:endParaRPr lang="en-IN"/>
          </a:p>
        </p:txBody>
      </p:sp>
    </p:spTree>
    <p:extLst>
      <p:ext uri="{BB962C8B-B14F-4D97-AF65-F5344CB8AC3E}">
        <p14:creationId xmlns:p14="http://schemas.microsoft.com/office/powerpoint/2010/main" val="28183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2ACA53-A513-DC1F-B415-31250EA365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D7B826-FABF-D24B-F3D0-C55999564C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37028-B7A7-DDBE-2449-AAD543CEEE67}"/>
              </a:ext>
            </a:extLst>
          </p:cNvPr>
          <p:cNvSpPr>
            <a:spLocks noGrp="1"/>
          </p:cNvSpPr>
          <p:nvPr>
            <p:ph type="dt" sz="half" idx="10"/>
          </p:nvPr>
        </p:nvSpPr>
        <p:spPr/>
        <p:txBody>
          <a:bodyPr/>
          <a:lstStyle/>
          <a:p>
            <a:fld id="{D9781E61-410E-4115-AE9A-64E2BB804978}" type="datetimeFigureOut">
              <a:rPr lang="en-IN" smtClean="0"/>
              <a:t>22-11-2023</a:t>
            </a:fld>
            <a:endParaRPr lang="en-IN"/>
          </a:p>
        </p:txBody>
      </p:sp>
      <p:sp>
        <p:nvSpPr>
          <p:cNvPr id="5" name="Footer Placeholder 4">
            <a:extLst>
              <a:ext uri="{FF2B5EF4-FFF2-40B4-BE49-F238E27FC236}">
                <a16:creationId xmlns:a16="http://schemas.microsoft.com/office/drawing/2014/main" id="{4D51C0FB-00A8-3451-DB39-CFEA13DE49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DE8C85-D1D9-A823-BF25-5D013D00952A}"/>
              </a:ext>
            </a:extLst>
          </p:cNvPr>
          <p:cNvSpPr>
            <a:spLocks noGrp="1"/>
          </p:cNvSpPr>
          <p:nvPr>
            <p:ph type="sldNum" sz="quarter" idx="12"/>
          </p:nvPr>
        </p:nvSpPr>
        <p:spPr/>
        <p:txBody>
          <a:bodyPr/>
          <a:lstStyle/>
          <a:p>
            <a:fld id="{F2DA51EA-94DA-42BB-857B-6F3538170C83}" type="slidenum">
              <a:rPr lang="en-IN" smtClean="0"/>
              <a:t>‹#›</a:t>
            </a:fld>
            <a:endParaRPr lang="en-IN"/>
          </a:p>
        </p:txBody>
      </p:sp>
    </p:spTree>
    <p:extLst>
      <p:ext uri="{BB962C8B-B14F-4D97-AF65-F5344CB8AC3E}">
        <p14:creationId xmlns:p14="http://schemas.microsoft.com/office/powerpoint/2010/main" val="4278131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D84A-218F-98B5-2B02-EDFCED8B07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535543-D4D3-C42F-D264-933D9ABF18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01DB98-318D-3603-B59A-98F727438DBC}"/>
              </a:ext>
            </a:extLst>
          </p:cNvPr>
          <p:cNvSpPr>
            <a:spLocks noGrp="1"/>
          </p:cNvSpPr>
          <p:nvPr>
            <p:ph type="dt" sz="half" idx="10"/>
          </p:nvPr>
        </p:nvSpPr>
        <p:spPr/>
        <p:txBody>
          <a:bodyPr/>
          <a:lstStyle/>
          <a:p>
            <a:fld id="{D9781E61-410E-4115-AE9A-64E2BB804978}" type="datetimeFigureOut">
              <a:rPr lang="en-IN" smtClean="0"/>
              <a:t>22-11-2023</a:t>
            </a:fld>
            <a:endParaRPr lang="en-IN"/>
          </a:p>
        </p:txBody>
      </p:sp>
      <p:sp>
        <p:nvSpPr>
          <p:cNvPr id="5" name="Footer Placeholder 4">
            <a:extLst>
              <a:ext uri="{FF2B5EF4-FFF2-40B4-BE49-F238E27FC236}">
                <a16:creationId xmlns:a16="http://schemas.microsoft.com/office/drawing/2014/main" id="{245ECDBD-7107-0569-20F2-3FDCAF8453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60186-D43B-25E2-9116-3D28FE7A88AA}"/>
              </a:ext>
            </a:extLst>
          </p:cNvPr>
          <p:cNvSpPr>
            <a:spLocks noGrp="1"/>
          </p:cNvSpPr>
          <p:nvPr>
            <p:ph type="sldNum" sz="quarter" idx="12"/>
          </p:nvPr>
        </p:nvSpPr>
        <p:spPr/>
        <p:txBody>
          <a:bodyPr/>
          <a:lstStyle/>
          <a:p>
            <a:fld id="{F2DA51EA-94DA-42BB-857B-6F3538170C83}" type="slidenum">
              <a:rPr lang="en-IN" smtClean="0"/>
              <a:t>‹#›</a:t>
            </a:fld>
            <a:endParaRPr lang="en-IN"/>
          </a:p>
        </p:txBody>
      </p:sp>
    </p:spTree>
    <p:extLst>
      <p:ext uri="{BB962C8B-B14F-4D97-AF65-F5344CB8AC3E}">
        <p14:creationId xmlns:p14="http://schemas.microsoft.com/office/powerpoint/2010/main" val="1348420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08AFE-1FEB-C4EA-F8D3-3421889788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E19C1C-9A8B-0D8E-7387-268D08D18E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81F88-3A06-02F8-94B6-603F0AD79522}"/>
              </a:ext>
            </a:extLst>
          </p:cNvPr>
          <p:cNvSpPr>
            <a:spLocks noGrp="1"/>
          </p:cNvSpPr>
          <p:nvPr>
            <p:ph type="dt" sz="half" idx="10"/>
          </p:nvPr>
        </p:nvSpPr>
        <p:spPr/>
        <p:txBody>
          <a:bodyPr/>
          <a:lstStyle/>
          <a:p>
            <a:fld id="{D9781E61-410E-4115-AE9A-64E2BB804978}" type="datetimeFigureOut">
              <a:rPr lang="en-IN" smtClean="0"/>
              <a:t>22-11-2023</a:t>
            </a:fld>
            <a:endParaRPr lang="en-IN"/>
          </a:p>
        </p:txBody>
      </p:sp>
      <p:sp>
        <p:nvSpPr>
          <p:cNvPr id="5" name="Footer Placeholder 4">
            <a:extLst>
              <a:ext uri="{FF2B5EF4-FFF2-40B4-BE49-F238E27FC236}">
                <a16:creationId xmlns:a16="http://schemas.microsoft.com/office/drawing/2014/main" id="{4907AC4C-1421-57AC-A035-B84C9578AF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20CDE6-B398-A819-9F5A-91AB746D86E8}"/>
              </a:ext>
            </a:extLst>
          </p:cNvPr>
          <p:cNvSpPr>
            <a:spLocks noGrp="1"/>
          </p:cNvSpPr>
          <p:nvPr>
            <p:ph type="sldNum" sz="quarter" idx="12"/>
          </p:nvPr>
        </p:nvSpPr>
        <p:spPr/>
        <p:txBody>
          <a:bodyPr/>
          <a:lstStyle/>
          <a:p>
            <a:fld id="{F2DA51EA-94DA-42BB-857B-6F3538170C83}" type="slidenum">
              <a:rPr lang="en-IN" smtClean="0"/>
              <a:t>‹#›</a:t>
            </a:fld>
            <a:endParaRPr lang="en-IN"/>
          </a:p>
        </p:txBody>
      </p:sp>
    </p:spTree>
    <p:extLst>
      <p:ext uri="{BB962C8B-B14F-4D97-AF65-F5344CB8AC3E}">
        <p14:creationId xmlns:p14="http://schemas.microsoft.com/office/powerpoint/2010/main" val="2186556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5454-3604-AEEB-016F-81B8A72AB4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46D292-C1CD-E5CE-FAD6-91D11A38B8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E71CBF-3170-6326-3D9C-FD67453CCF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C4BBC4-CBFA-4856-16ED-31766926BF35}"/>
              </a:ext>
            </a:extLst>
          </p:cNvPr>
          <p:cNvSpPr>
            <a:spLocks noGrp="1"/>
          </p:cNvSpPr>
          <p:nvPr>
            <p:ph type="dt" sz="half" idx="10"/>
          </p:nvPr>
        </p:nvSpPr>
        <p:spPr/>
        <p:txBody>
          <a:bodyPr/>
          <a:lstStyle/>
          <a:p>
            <a:fld id="{D9781E61-410E-4115-AE9A-64E2BB804978}" type="datetimeFigureOut">
              <a:rPr lang="en-IN" smtClean="0"/>
              <a:t>22-11-2023</a:t>
            </a:fld>
            <a:endParaRPr lang="en-IN"/>
          </a:p>
        </p:txBody>
      </p:sp>
      <p:sp>
        <p:nvSpPr>
          <p:cNvPr id="6" name="Footer Placeholder 5">
            <a:extLst>
              <a:ext uri="{FF2B5EF4-FFF2-40B4-BE49-F238E27FC236}">
                <a16:creationId xmlns:a16="http://schemas.microsoft.com/office/drawing/2014/main" id="{7BEC0A55-2D80-4A06-0853-59CB3E36AF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F0B277-EE9D-EE51-BCC7-58705015C4BA}"/>
              </a:ext>
            </a:extLst>
          </p:cNvPr>
          <p:cNvSpPr>
            <a:spLocks noGrp="1"/>
          </p:cNvSpPr>
          <p:nvPr>
            <p:ph type="sldNum" sz="quarter" idx="12"/>
          </p:nvPr>
        </p:nvSpPr>
        <p:spPr/>
        <p:txBody>
          <a:bodyPr/>
          <a:lstStyle/>
          <a:p>
            <a:fld id="{F2DA51EA-94DA-42BB-857B-6F3538170C83}" type="slidenum">
              <a:rPr lang="en-IN" smtClean="0"/>
              <a:t>‹#›</a:t>
            </a:fld>
            <a:endParaRPr lang="en-IN"/>
          </a:p>
        </p:txBody>
      </p:sp>
    </p:spTree>
    <p:extLst>
      <p:ext uri="{BB962C8B-B14F-4D97-AF65-F5344CB8AC3E}">
        <p14:creationId xmlns:p14="http://schemas.microsoft.com/office/powerpoint/2010/main" val="621855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E9DC-0112-F9A8-B40C-81A085AE87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AF0DE0-2795-B162-D0E1-A4E12C18E6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ED0BA7-0FDC-4316-9030-4C5898F191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D6ECC8-A0DC-478E-F495-DDCCBDEE5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CC6966-DB17-0C10-3AD7-B18E50BF17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524F03-9C4F-4D01-7D42-2D7E38DEEFD1}"/>
              </a:ext>
            </a:extLst>
          </p:cNvPr>
          <p:cNvSpPr>
            <a:spLocks noGrp="1"/>
          </p:cNvSpPr>
          <p:nvPr>
            <p:ph type="dt" sz="half" idx="10"/>
          </p:nvPr>
        </p:nvSpPr>
        <p:spPr/>
        <p:txBody>
          <a:bodyPr/>
          <a:lstStyle/>
          <a:p>
            <a:fld id="{D9781E61-410E-4115-AE9A-64E2BB804978}" type="datetimeFigureOut">
              <a:rPr lang="en-IN" smtClean="0"/>
              <a:t>22-11-2023</a:t>
            </a:fld>
            <a:endParaRPr lang="en-IN"/>
          </a:p>
        </p:txBody>
      </p:sp>
      <p:sp>
        <p:nvSpPr>
          <p:cNvPr id="8" name="Footer Placeholder 7">
            <a:extLst>
              <a:ext uri="{FF2B5EF4-FFF2-40B4-BE49-F238E27FC236}">
                <a16:creationId xmlns:a16="http://schemas.microsoft.com/office/drawing/2014/main" id="{07564595-DB6B-D589-56D4-2A687B556E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109261-CE0B-0E1D-8B93-0D38BAEFF01C}"/>
              </a:ext>
            </a:extLst>
          </p:cNvPr>
          <p:cNvSpPr>
            <a:spLocks noGrp="1"/>
          </p:cNvSpPr>
          <p:nvPr>
            <p:ph type="sldNum" sz="quarter" idx="12"/>
          </p:nvPr>
        </p:nvSpPr>
        <p:spPr/>
        <p:txBody>
          <a:bodyPr/>
          <a:lstStyle/>
          <a:p>
            <a:fld id="{F2DA51EA-94DA-42BB-857B-6F3538170C83}" type="slidenum">
              <a:rPr lang="en-IN" smtClean="0"/>
              <a:t>‹#›</a:t>
            </a:fld>
            <a:endParaRPr lang="en-IN"/>
          </a:p>
        </p:txBody>
      </p:sp>
    </p:spTree>
    <p:extLst>
      <p:ext uri="{BB962C8B-B14F-4D97-AF65-F5344CB8AC3E}">
        <p14:creationId xmlns:p14="http://schemas.microsoft.com/office/powerpoint/2010/main" val="141586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65068-2E66-D9E0-A8C6-FB9AB6E197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940FE7-3857-DDD3-2A42-56F9D5412D53}"/>
              </a:ext>
            </a:extLst>
          </p:cNvPr>
          <p:cNvSpPr>
            <a:spLocks noGrp="1"/>
          </p:cNvSpPr>
          <p:nvPr>
            <p:ph type="dt" sz="half" idx="10"/>
          </p:nvPr>
        </p:nvSpPr>
        <p:spPr/>
        <p:txBody>
          <a:bodyPr/>
          <a:lstStyle/>
          <a:p>
            <a:fld id="{D9781E61-410E-4115-AE9A-64E2BB804978}" type="datetimeFigureOut">
              <a:rPr lang="en-IN" smtClean="0"/>
              <a:t>22-11-2023</a:t>
            </a:fld>
            <a:endParaRPr lang="en-IN"/>
          </a:p>
        </p:txBody>
      </p:sp>
      <p:sp>
        <p:nvSpPr>
          <p:cNvPr id="4" name="Footer Placeholder 3">
            <a:extLst>
              <a:ext uri="{FF2B5EF4-FFF2-40B4-BE49-F238E27FC236}">
                <a16:creationId xmlns:a16="http://schemas.microsoft.com/office/drawing/2014/main" id="{DD2D4F5E-9FAC-55DD-27B9-80390597F2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FF310C-155B-52AB-426E-7311CE60F079}"/>
              </a:ext>
            </a:extLst>
          </p:cNvPr>
          <p:cNvSpPr>
            <a:spLocks noGrp="1"/>
          </p:cNvSpPr>
          <p:nvPr>
            <p:ph type="sldNum" sz="quarter" idx="12"/>
          </p:nvPr>
        </p:nvSpPr>
        <p:spPr/>
        <p:txBody>
          <a:bodyPr/>
          <a:lstStyle/>
          <a:p>
            <a:fld id="{F2DA51EA-94DA-42BB-857B-6F3538170C83}" type="slidenum">
              <a:rPr lang="en-IN" smtClean="0"/>
              <a:t>‹#›</a:t>
            </a:fld>
            <a:endParaRPr lang="en-IN"/>
          </a:p>
        </p:txBody>
      </p:sp>
    </p:spTree>
    <p:extLst>
      <p:ext uri="{BB962C8B-B14F-4D97-AF65-F5344CB8AC3E}">
        <p14:creationId xmlns:p14="http://schemas.microsoft.com/office/powerpoint/2010/main" val="146079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2654B8-DE20-098D-800D-CA85A0FF1589}"/>
              </a:ext>
            </a:extLst>
          </p:cNvPr>
          <p:cNvSpPr>
            <a:spLocks noGrp="1"/>
          </p:cNvSpPr>
          <p:nvPr>
            <p:ph type="dt" sz="half" idx="10"/>
          </p:nvPr>
        </p:nvSpPr>
        <p:spPr/>
        <p:txBody>
          <a:bodyPr/>
          <a:lstStyle/>
          <a:p>
            <a:fld id="{D9781E61-410E-4115-AE9A-64E2BB804978}" type="datetimeFigureOut">
              <a:rPr lang="en-IN" smtClean="0"/>
              <a:t>22-11-2023</a:t>
            </a:fld>
            <a:endParaRPr lang="en-IN"/>
          </a:p>
        </p:txBody>
      </p:sp>
      <p:sp>
        <p:nvSpPr>
          <p:cNvPr id="3" name="Footer Placeholder 2">
            <a:extLst>
              <a:ext uri="{FF2B5EF4-FFF2-40B4-BE49-F238E27FC236}">
                <a16:creationId xmlns:a16="http://schemas.microsoft.com/office/drawing/2014/main" id="{A14FD2FB-D697-69F5-802C-4F7C711573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380031-EA6D-B3DE-8EB3-6FAFF8C12436}"/>
              </a:ext>
            </a:extLst>
          </p:cNvPr>
          <p:cNvSpPr>
            <a:spLocks noGrp="1"/>
          </p:cNvSpPr>
          <p:nvPr>
            <p:ph type="sldNum" sz="quarter" idx="12"/>
          </p:nvPr>
        </p:nvSpPr>
        <p:spPr/>
        <p:txBody>
          <a:bodyPr/>
          <a:lstStyle/>
          <a:p>
            <a:fld id="{F2DA51EA-94DA-42BB-857B-6F3538170C83}" type="slidenum">
              <a:rPr lang="en-IN" smtClean="0"/>
              <a:t>‹#›</a:t>
            </a:fld>
            <a:endParaRPr lang="en-IN"/>
          </a:p>
        </p:txBody>
      </p:sp>
    </p:spTree>
    <p:extLst>
      <p:ext uri="{BB962C8B-B14F-4D97-AF65-F5344CB8AC3E}">
        <p14:creationId xmlns:p14="http://schemas.microsoft.com/office/powerpoint/2010/main" val="1991111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D003-2248-A115-5DFF-BEBEBAC501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22BF6F-18B2-CE07-9909-300CC2C587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35040B-E526-B79F-4A0F-23E4B31E0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D862F-831D-E7CF-3336-F149A3BB181E}"/>
              </a:ext>
            </a:extLst>
          </p:cNvPr>
          <p:cNvSpPr>
            <a:spLocks noGrp="1"/>
          </p:cNvSpPr>
          <p:nvPr>
            <p:ph type="dt" sz="half" idx="10"/>
          </p:nvPr>
        </p:nvSpPr>
        <p:spPr/>
        <p:txBody>
          <a:bodyPr/>
          <a:lstStyle/>
          <a:p>
            <a:fld id="{D9781E61-410E-4115-AE9A-64E2BB804978}" type="datetimeFigureOut">
              <a:rPr lang="en-IN" smtClean="0"/>
              <a:t>22-11-2023</a:t>
            </a:fld>
            <a:endParaRPr lang="en-IN"/>
          </a:p>
        </p:txBody>
      </p:sp>
      <p:sp>
        <p:nvSpPr>
          <p:cNvPr id="6" name="Footer Placeholder 5">
            <a:extLst>
              <a:ext uri="{FF2B5EF4-FFF2-40B4-BE49-F238E27FC236}">
                <a16:creationId xmlns:a16="http://schemas.microsoft.com/office/drawing/2014/main" id="{25F45ADF-C218-3E1D-B577-2707FEAAEE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9D2877-E9A3-7083-7BBB-2988726FC52E}"/>
              </a:ext>
            </a:extLst>
          </p:cNvPr>
          <p:cNvSpPr>
            <a:spLocks noGrp="1"/>
          </p:cNvSpPr>
          <p:nvPr>
            <p:ph type="sldNum" sz="quarter" idx="12"/>
          </p:nvPr>
        </p:nvSpPr>
        <p:spPr/>
        <p:txBody>
          <a:bodyPr/>
          <a:lstStyle/>
          <a:p>
            <a:fld id="{F2DA51EA-94DA-42BB-857B-6F3538170C83}" type="slidenum">
              <a:rPr lang="en-IN" smtClean="0"/>
              <a:t>‹#›</a:t>
            </a:fld>
            <a:endParaRPr lang="en-IN"/>
          </a:p>
        </p:txBody>
      </p:sp>
    </p:spTree>
    <p:extLst>
      <p:ext uri="{BB962C8B-B14F-4D97-AF65-F5344CB8AC3E}">
        <p14:creationId xmlns:p14="http://schemas.microsoft.com/office/powerpoint/2010/main" val="57045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95BD9-7D85-6FEE-B308-87FF8C6E98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706765-7B99-8535-49A1-6CA0836CF6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A8407C-A04F-15F8-9D3A-6A0620133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0AA4F3-E0BA-DEC6-5928-A45B6CDC9322}"/>
              </a:ext>
            </a:extLst>
          </p:cNvPr>
          <p:cNvSpPr>
            <a:spLocks noGrp="1"/>
          </p:cNvSpPr>
          <p:nvPr>
            <p:ph type="dt" sz="half" idx="10"/>
          </p:nvPr>
        </p:nvSpPr>
        <p:spPr/>
        <p:txBody>
          <a:bodyPr/>
          <a:lstStyle/>
          <a:p>
            <a:fld id="{D9781E61-410E-4115-AE9A-64E2BB804978}" type="datetimeFigureOut">
              <a:rPr lang="en-IN" smtClean="0"/>
              <a:t>22-11-2023</a:t>
            </a:fld>
            <a:endParaRPr lang="en-IN"/>
          </a:p>
        </p:txBody>
      </p:sp>
      <p:sp>
        <p:nvSpPr>
          <p:cNvPr id="6" name="Footer Placeholder 5">
            <a:extLst>
              <a:ext uri="{FF2B5EF4-FFF2-40B4-BE49-F238E27FC236}">
                <a16:creationId xmlns:a16="http://schemas.microsoft.com/office/drawing/2014/main" id="{417FD871-5C0E-D2B9-BC4C-C6E8AD47EE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A41625-560A-6F56-810E-70D23ECC3D05}"/>
              </a:ext>
            </a:extLst>
          </p:cNvPr>
          <p:cNvSpPr>
            <a:spLocks noGrp="1"/>
          </p:cNvSpPr>
          <p:nvPr>
            <p:ph type="sldNum" sz="quarter" idx="12"/>
          </p:nvPr>
        </p:nvSpPr>
        <p:spPr/>
        <p:txBody>
          <a:bodyPr/>
          <a:lstStyle/>
          <a:p>
            <a:fld id="{F2DA51EA-94DA-42BB-857B-6F3538170C83}" type="slidenum">
              <a:rPr lang="en-IN" smtClean="0"/>
              <a:t>‹#›</a:t>
            </a:fld>
            <a:endParaRPr lang="en-IN"/>
          </a:p>
        </p:txBody>
      </p:sp>
    </p:spTree>
    <p:extLst>
      <p:ext uri="{BB962C8B-B14F-4D97-AF65-F5344CB8AC3E}">
        <p14:creationId xmlns:p14="http://schemas.microsoft.com/office/powerpoint/2010/main" val="2461802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95EB0D-2B37-801E-CF75-9D6AC9B720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76B5DE-56B2-A5B7-EE99-CBA01AAD53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B88BD5-A277-F894-A19D-6EB9494BD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81E61-410E-4115-AE9A-64E2BB804978}" type="datetimeFigureOut">
              <a:rPr lang="en-IN" smtClean="0"/>
              <a:t>22-11-2023</a:t>
            </a:fld>
            <a:endParaRPr lang="en-IN"/>
          </a:p>
        </p:txBody>
      </p:sp>
      <p:sp>
        <p:nvSpPr>
          <p:cNvPr id="5" name="Footer Placeholder 4">
            <a:extLst>
              <a:ext uri="{FF2B5EF4-FFF2-40B4-BE49-F238E27FC236}">
                <a16:creationId xmlns:a16="http://schemas.microsoft.com/office/drawing/2014/main" id="{485AB73C-C888-E32C-599D-0DF3D0E2FB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93AF8F-4794-59E6-3E00-4520A0AB90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A51EA-94DA-42BB-857B-6F3538170C83}" type="slidenum">
              <a:rPr lang="en-IN" smtClean="0"/>
              <a:t>‹#›</a:t>
            </a:fld>
            <a:endParaRPr lang="en-IN"/>
          </a:p>
        </p:txBody>
      </p:sp>
    </p:spTree>
    <p:extLst>
      <p:ext uri="{BB962C8B-B14F-4D97-AF65-F5344CB8AC3E}">
        <p14:creationId xmlns:p14="http://schemas.microsoft.com/office/powerpoint/2010/main" val="1970177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02E4C-A79C-49E8-D24F-AB71C2867183}"/>
              </a:ext>
            </a:extLst>
          </p:cNvPr>
          <p:cNvSpPr>
            <a:spLocks noGrp="1"/>
          </p:cNvSpPr>
          <p:nvPr>
            <p:ph type="ctrTitle"/>
          </p:nvPr>
        </p:nvSpPr>
        <p:spPr>
          <a:xfrm>
            <a:off x="1449355" y="254616"/>
            <a:ext cx="9144000" cy="2387600"/>
          </a:xfrm>
        </p:spPr>
        <p:txBody>
          <a:bodyPr>
            <a:normAutofit fontScale="90000"/>
          </a:bodyPr>
          <a:lstStyle/>
          <a:p>
            <a:r>
              <a:rPr lang="en-US" b="1" dirty="0">
                <a:latin typeface="Calibri" panose="020F0502020204030204" pitchFamily="34" charset="0"/>
                <a:ea typeface="Calibri" panose="020F0502020204030204" pitchFamily="34" charset="0"/>
                <a:cs typeface="Calibri" panose="020F0502020204030204" pitchFamily="34" charset="0"/>
              </a:rPr>
              <a:t>BUILD PRO -BUILDING ESTIMATION TRACKER SYSTEM</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657894D7-F01E-F801-BDC0-51C872A52FCF}"/>
              </a:ext>
            </a:extLst>
          </p:cNvPr>
          <p:cNvSpPr>
            <a:spLocks noGrp="1"/>
          </p:cNvSpPr>
          <p:nvPr>
            <p:ph type="subTitle" idx="1"/>
          </p:nvPr>
        </p:nvSpPr>
        <p:spPr>
          <a:xfrm>
            <a:off x="1645297" y="3079523"/>
            <a:ext cx="9144000" cy="848665"/>
          </a:xfrm>
        </p:spPr>
        <p:txBody>
          <a:bodyPr>
            <a:normAutofit fontScale="25000" lnSpcReduction="20000"/>
          </a:bodyPr>
          <a:lstStyle/>
          <a:p>
            <a:pPr marL="0" marR="0" lvl="0" indent="0" defTabSz="914400" rtl="0" eaLnBrk="1" fontAlgn="auto" latinLnBrk="0" hangingPunct="1">
              <a:lnSpc>
                <a:spcPct val="100000"/>
              </a:lnSpc>
              <a:spcBef>
                <a:spcPts val="1000"/>
              </a:spcBef>
              <a:spcAft>
                <a:spcPts val="0"/>
              </a:spcAft>
              <a:buClr>
                <a:srgbClr val="000000"/>
              </a:buClr>
              <a:buSzPts val="2000"/>
              <a:buFont typeface="Arial"/>
              <a:buNone/>
              <a:tabLst/>
              <a:defRPr/>
            </a:pPr>
            <a:r>
              <a:rPr kumimoji="0" lang="en-US" sz="80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Gill Sans"/>
              </a:rPr>
              <a:t>Department of MCA, MES College of Engineering , </a:t>
            </a:r>
            <a:r>
              <a:rPr kumimoji="0" lang="en-US" sz="8000" b="1" i="0" u="none" strike="noStrike" kern="0" cap="none" spc="0" normalizeH="0" baseline="0" noProof="0" dirty="0" err="1">
                <a:ln>
                  <a:noFill/>
                </a:ln>
                <a:effectLst/>
                <a:uLnTx/>
                <a:uFillTx/>
                <a:latin typeface="Calibri" panose="020F0502020204030204" pitchFamily="34" charset="0"/>
                <a:ea typeface="Calibri" panose="020F0502020204030204" pitchFamily="34" charset="0"/>
                <a:cs typeface="Calibri" panose="020F0502020204030204" pitchFamily="34" charset="0"/>
                <a:sym typeface="Gill Sans"/>
              </a:rPr>
              <a:t>Kuttippuram</a:t>
            </a:r>
            <a:endParaRPr kumimoji="0" lang="en-US" sz="80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Gill Sans"/>
            </a:endParaRPr>
          </a:p>
          <a:p>
            <a:pPr marL="0" marR="0" lvl="0" indent="0" defTabSz="914400" rtl="0" eaLnBrk="1" fontAlgn="auto" latinLnBrk="0" hangingPunct="1">
              <a:lnSpc>
                <a:spcPct val="100000"/>
              </a:lnSpc>
              <a:spcBef>
                <a:spcPts val="1000"/>
              </a:spcBef>
              <a:spcAft>
                <a:spcPts val="0"/>
              </a:spcAft>
              <a:buClr>
                <a:srgbClr val="000000"/>
              </a:buClr>
              <a:buSzPts val="2000"/>
              <a:buFont typeface="Arial"/>
              <a:buNone/>
              <a:tabLst/>
              <a:defRPr/>
            </a:pPr>
            <a:r>
              <a:rPr lang="en-US" sz="8000" b="1" kern="0" dirty="0">
                <a:latin typeface="Gill Sans"/>
                <a:ea typeface="Gill Sans"/>
                <a:cs typeface="Gill Sans"/>
                <a:sym typeface="Gill Sans"/>
              </a:rPr>
              <a:t>25</a:t>
            </a:r>
            <a:r>
              <a:rPr kumimoji="0" lang="en-US" sz="8000" b="1" i="0" u="none" strike="noStrike" kern="0" cap="none" spc="0" normalizeH="0" baseline="30000" noProof="0" dirty="0" err="1">
                <a:ln>
                  <a:noFill/>
                </a:ln>
                <a:effectLst/>
                <a:uLnTx/>
                <a:uFillTx/>
                <a:latin typeface="Gill Sans"/>
                <a:ea typeface="Gill Sans"/>
                <a:cs typeface="Gill Sans"/>
                <a:sym typeface="Gill Sans"/>
              </a:rPr>
              <a:t>th</a:t>
            </a:r>
            <a:r>
              <a:rPr kumimoji="0" lang="en-US" sz="8000" b="1" i="0" u="none" strike="noStrike" kern="0" cap="none" spc="0" normalizeH="0" baseline="0" noProof="0" dirty="0">
                <a:ln>
                  <a:noFill/>
                </a:ln>
                <a:effectLst/>
                <a:uLnTx/>
                <a:uFillTx/>
                <a:latin typeface="Gill Sans"/>
                <a:ea typeface="Gill Sans"/>
                <a:cs typeface="Gill Sans"/>
                <a:sym typeface="Gill Sans"/>
              </a:rPr>
              <a:t> october2023</a:t>
            </a:r>
          </a:p>
          <a:p>
            <a:pPr marL="0" marR="0" lvl="0" indent="0" defTabSz="914400" rtl="0" eaLnBrk="1" fontAlgn="auto" latinLnBrk="0" hangingPunct="1">
              <a:lnSpc>
                <a:spcPct val="100000"/>
              </a:lnSpc>
              <a:spcBef>
                <a:spcPts val="1000"/>
              </a:spcBef>
              <a:spcAft>
                <a:spcPts val="0"/>
              </a:spcAft>
              <a:buClr>
                <a:srgbClr val="000000"/>
              </a:buClr>
              <a:buSzPts val="2000"/>
              <a:buFont typeface="Arial"/>
              <a:buNone/>
              <a:tabLst/>
              <a:defRPr/>
            </a:pPr>
            <a:endParaRPr kumimoji="0" lang="en-US" sz="2900" b="1" i="0" u="none" strike="noStrike" kern="0" cap="none" spc="0" normalizeH="0" baseline="0" noProof="0" dirty="0">
              <a:ln>
                <a:noFill/>
              </a:ln>
              <a:solidFill>
                <a:srgbClr val="37474F"/>
              </a:solidFill>
              <a:effectLst/>
              <a:uLnTx/>
              <a:uFillTx/>
              <a:latin typeface="Gill Sans"/>
              <a:ea typeface="Gill Sans"/>
              <a:cs typeface="Gill Sans"/>
              <a:sym typeface="Gill Sans"/>
            </a:endParaRPr>
          </a:p>
          <a:p>
            <a:pPr marL="0" marR="0" lvl="0" indent="0" defTabSz="914400" rtl="0" eaLnBrk="1" fontAlgn="auto" latinLnBrk="0" hangingPunct="1">
              <a:lnSpc>
                <a:spcPct val="100000"/>
              </a:lnSpc>
              <a:spcBef>
                <a:spcPts val="1000"/>
              </a:spcBef>
              <a:spcAft>
                <a:spcPts val="0"/>
              </a:spcAft>
              <a:buClr>
                <a:srgbClr val="000000"/>
              </a:buClr>
              <a:buSzPts val="2000"/>
              <a:buFont typeface="Arial"/>
              <a:buNone/>
              <a:tabLst/>
              <a:defRPr/>
            </a:pPr>
            <a:endParaRPr kumimoji="0" lang="en-US" sz="2900" b="1" i="0" u="none" strike="noStrike" kern="0" cap="none" spc="0" normalizeH="0" baseline="0" noProof="0" dirty="0">
              <a:ln>
                <a:noFill/>
              </a:ln>
              <a:solidFill>
                <a:srgbClr val="37474F"/>
              </a:solidFill>
              <a:effectLst/>
              <a:uLnTx/>
              <a:uFillTx/>
              <a:latin typeface="Gill Sans"/>
              <a:ea typeface="Gill Sans"/>
              <a:cs typeface="Gill Sans"/>
              <a:sym typeface="Gill Sans"/>
            </a:endParaRPr>
          </a:p>
          <a:p>
            <a:pPr marL="0" marR="0" lvl="0" indent="0" defTabSz="914400" rtl="0" eaLnBrk="1" fontAlgn="auto" latinLnBrk="0" hangingPunct="1">
              <a:lnSpc>
                <a:spcPct val="100000"/>
              </a:lnSpc>
              <a:spcBef>
                <a:spcPts val="1000"/>
              </a:spcBef>
              <a:spcAft>
                <a:spcPts val="0"/>
              </a:spcAft>
              <a:buClr>
                <a:srgbClr val="000000"/>
              </a:buClr>
              <a:buSzPts val="2000"/>
              <a:buFont typeface="Arial"/>
              <a:buNone/>
              <a:tabLst/>
              <a:defRPr/>
            </a:pPr>
            <a:endParaRPr kumimoji="0" lang="en-US" sz="2900" b="1" i="0" u="none" strike="noStrike" kern="0" cap="none" spc="0" normalizeH="0" baseline="0" noProof="0" dirty="0">
              <a:ln>
                <a:noFill/>
              </a:ln>
              <a:solidFill>
                <a:srgbClr val="37474F"/>
              </a:solidFill>
              <a:effectLst/>
              <a:uLnTx/>
              <a:uFillTx/>
              <a:latin typeface="Gill Sans"/>
              <a:ea typeface="Gill Sans"/>
              <a:cs typeface="Gill Sans"/>
              <a:sym typeface="Gill Sans"/>
            </a:endParaRPr>
          </a:p>
          <a:p>
            <a:pPr marL="0" marR="0" lvl="0" indent="0" rtl="0">
              <a:lnSpc>
                <a:spcPct val="100000"/>
              </a:lnSpc>
              <a:spcBef>
                <a:spcPts val="1000"/>
              </a:spcBef>
              <a:spcAft>
                <a:spcPts val="0"/>
              </a:spcAft>
              <a:buClr>
                <a:srgbClr val="000000"/>
              </a:buClr>
              <a:buSzPts val="2000"/>
              <a:buFont typeface="Arial"/>
              <a:buNone/>
            </a:pPr>
            <a:r>
              <a:rPr kumimoji="0" lang="en-IN" sz="7200" b="1" i="0" u="sng" strike="noStrike" kern="0" cap="none" spc="0" normalizeH="0" baseline="0" noProof="0" dirty="0">
                <a:ln>
                  <a:noFill/>
                </a:ln>
                <a:effectLst/>
                <a:uLnTx/>
                <a:uFillTx/>
                <a:ea typeface="Raleway SemiBold"/>
                <a:cs typeface="Raleway SemiBold"/>
                <a:sym typeface="Raleway SemiBold"/>
              </a:rPr>
              <a:t>PREPARED BY </a:t>
            </a:r>
          </a:p>
          <a:p>
            <a:pPr marL="0" marR="0" lvl="0" indent="0" rtl="0">
              <a:lnSpc>
                <a:spcPct val="100000"/>
              </a:lnSpc>
              <a:spcBef>
                <a:spcPts val="1000"/>
              </a:spcBef>
              <a:spcAft>
                <a:spcPts val="0"/>
              </a:spcAft>
              <a:buClr>
                <a:srgbClr val="000000"/>
              </a:buClr>
              <a:buSzPts val="2000"/>
              <a:buFont typeface="Arial"/>
              <a:buNone/>
            </a:pPr>
            <a:r>
              <a:rPr kumimoji="0" lang="en-IN" sz="7200" b="1" i="0" u="none" strike="noStrike" kern="0" cap="none" spc="0" normalizeH="0" baseline="0" noProof="0" dirty="0">
                <a:ln>
                  <a:noFill/>
                </a:ln>
                <a:effectLst/>
                <a:uLnTx/>
                <a:uFillTx/>
                <a:cs typeface="Arial"/>
                <a:sym typeface="Arial"/>
              </a:rPr>
              <a:t>AARATHY P S (MES22MCA-2001)</a:t>
            </a:r>
          </a:p>
          <a:p>
            <a:pPr marL="0" marR="0" lvl="0" indent="0" algn="ctr" rtl="0">
              <a:lnSpc>
                <a:spcPct val="100000"/>
              </a:lnSpc>
              <a:spcBef>
                <a:spcPts val="1000"/>
              </a:spcBef>
              <a:spcAft>
                <a:spcPts val="0"/>
              </a:spcAft>
              <a:buClr>
                <a:srgbClr val="000000"/>
              </a:buClr>
              <a:buSzPts val="2000"/>
              <a:buFont typeface="Arial"/>
              <a:buNone/>
            </a:pPr>
            <a:r>
              <a:rPr lang="en-US" sz="2400" b="0" i="0" u="none" strike="noStrike" cap="none" dirty="0">
                <a:solidFill>
                  <a:schemeClr val="lt1"/>
                </a:solidFill>
                <a:latin typeface="Gill Sans"/>
                <a:ea typeface="Gill Sans"/>
                <a:cs typeface="Gill Sans"/>
                <a:sym typeface="Gill Sans"/>
              </a:rPr>
              <a:t>PTEMBER 2022</a:t>
            </a:r>
          </a:p>
          <a:p>
            <a:endParaRPr lang="en-IN" dirty="0"/>
          </a:p>
        </p:txBody>
      </p:sp>
    </p:spTree>
    <p:extLst>
      <p:ext uri="{BB962C8B-B14F-4D97-AF65-F5344CB8AC3E}">
        <p14:creationId xmlns:p14="http://schemas.microsoft.com/office/powerpoint/2010/main" val="3618504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FE217-5F3E-725C-67BB-029E8C4E53D5}"/>
              </a:ext>
            </a:extLst>
          </p:cNvPr>
          <p:cNvSpPr>
            <a:spLocks noGrp="1"/>
          </p:cNvSpPr>
          <p:nvPr>
            <p:ph type="title"/>
          </p:nvPr>
        </p:nvSpPr>
        <p:spPr/>
        <p:txBody>
          <a:bodyPr/>
          <a:lstStyle/>
          <a:p>
            <a:endParaRPr lang="en-IN"/>
          </a:p>
        </p:txBody>
      </p:sp>
      <p:graphicFrame>
        <p:nvGraphicFramePr>
          <p:cNvPr id="3" name="Table 2">
            <a:extLst>
              <a:ext uri="{FF2B5EF4-FFF2-40B4-BE49-F238E27FC236}">
                <a16:creationId xmlns:a16="http://schemas.microsoft.com/office/drawing/2014/main" id="{D74F777D-6B0F-7AD9-3090-D3394F1EE93F}"/>
              </a:ext>
            </a:extLst>
          </p:cNvPr>
          <p:cNvGraphicFramePr>
            <a:graphicFrameLocks noGrp="1"/>
          </p:cNvGraphicFramePr>
          <p:nvPr>
            <p:extLst>
              <p:ext uri="{D42A27DB-BD31-4B8C-83A1-F6EECF244321}">
                <p14:modId xmlns:p14="http://schemas.microsoft.com/office/powerpoint/2010/main" val="2419776251"/>
              </p:ext>
            </p:extLst>
          </p:nvPr>
        </p:nvGraphicFramePr>
        <p:xfrm>
          <a:off x="1510004" y="1834956"/>
          <a:ext cx="8940000" cy="3677920"/>
        </p:xfrm>
        <a:graphic>
          <a:graphicData uri="http://schemas.openxmlformats.org/drawingml/2006/table">
            <a:tbl>
              <a:tblPr firstRow="1" bandRow="1">
                <a:tableStyleId>{C4B1156A-380E-4F78-BDF5-A606A8083BF9}</a:tableStyleId>
              </a:tblPr>
              <a:tblGrid>
                <a:gridCol w="2032000">
                  <a:extLst>
                    <a:ext uri="{9D8B030D-6E8A-4147-A177-3AD203B41FA5}">
                      <a16:colId xmlns:a16="http://schemas.microsoft.com/office/drawing/2014/main" val="367815830"/>
                    </a:ext>
                  </a:extLst>
                </a:gridCol>
                <a:gridCol w="2032000">
                  <a:extLst>
                    <a:ext uri="{9D8B030D-6E8A-4147-A177-3AD203B41FA5}">
                      <a16:colId xmlns:a16="http://schemas.microsoft.com/office/drawing/2014/main" val="2255149816"/>
                    </a:ext>
                  </a:extLst>
                </a:gridCol>
                <a:gridCol w="2032000">
                  <a:extLst>
                    <a:ext uri="{9D8B030D-6E8A-4147-A177-3AD203B41FA5}">
                      <a16:colId xmlns:a16="http://schemas.microsoft.com/office/drawing/2014/main" val="1921964083"/>
                    </a:ext>
                  </a:extLst>
                </a:gridCol>
                <a:gridCol w="2844000">
                  <a:extLst>
                    <a:ext uri="{9D8B030D-6E8A-4147-A177-3AD203B41FA5}">
                      <a16:colId xmlns:a16="http://schemas.microsoft.com/office/drawing/2014/main" val="1124596750"/>
                    </a:ext>
                  </a:extLst>
                </a:gridCol>
              </a:tblGrid>
              <a:tr h="370840">
                <a:tc>
                  <a:txBody>
                    <a:bodyPr/>
                    <a:lstStyle/>
                    <a:p>
                      <a:pPr algn="ctr"/>
                      <a:r>
                        <a:rPr lang="en-IN" dirty="0"/>
                        <a:t>User story id</a:t>
                      </a:r>
                      <a:endParaRPr lang="en-IN" dirty="0">
                        <a:latin typeface="+mn-lt"/>
                      </a:endParaRPr>
                    </a:p>
                  </a:txBody>
                  <a:tcPr/>
                </a:tc>
                <a:tc>
                  <a:txBody>
                    <a:bodyPr/>
                    <a:lstStyle/>
                    <a:p>
                      <a:pPr algn="ctr"/>
                      <a:r>
                        <a:rPr lang="en-IN" dirty="0"/>
                        <a:t>AS a &lt;type of user&gt;</a:t>
                      </a:r>
                      <a:endParaRPr lang="en-IN" dirty="0">
                        <a:latin typeface="+mn-lt"/>
                      </a:endParaRPr>
                    </a:p>
                  </a:txBody>
                  <a:tcPr/>
                </a:tc>
                <a:tc>
                  <a:txBody>
                    <a:bodyPr/>
                    <a:lstStyle/>
                    <a:p>
                      <a:pPr algn="ctr"/>
                      <a:r>
                        <a:rPr lang="en-IN" dirty="0"/>
                        <a:t>I want to</a:t>
                      </a:r>
                      <a:endParaRPr lang="en-IN" dirty="0">
                        <a:latin typeface="+mn-lt"/>
                      </a:endParaRPr>
                    </a:p>
                  </a:txBody>
                  <a:tcPr/>
                </a:tc>
                <a:tc>
                  <a:txBody>
                    <a:bodyPr/>
                    <a:lstStyle/>
                    <a:p>
                      <a:pPr algn="ctr"/>
                      <a:r>
                        <a:rPr lang="en-IN" dirty="0"/>
                        <a:t>So that I can</a:t>
                      </a:r>
                      <a:endParaRPr lang="en-IN" dirty="0">
                        <a:latin typeface="+mn-lt"/>
                      </a:endParaRPr>
                    </a:p>
                  </a:txBody>
                  <a:tcPr/>
                </a:tc>
                <a:extLst>
                  <a:ext uri="{0D108BD9-81ED-4DB2-BD59-A6C34878D82A}">
                    <a16:rowId xmlns:a16="http://schemas.microsoft.com/office/drawing/2014/main" val="630900000"/>
                  </a:ext>
                </a:extLst>
              </a:tr>
              <a:tr h="370840">
                <a:tc>
                  <a:txBody>
                    <a:bodyPr/>
                    <a:lstStyle/>
                    <a:p>
                      <a:pPr algn="ctr"/>
                      <a:r>
                        <a:rPr lang="en-IN" dirty="0"/>
                        <a:t>11</a:t>
                      </a:r>
                    </a:p>
                  </a:txBody>
                  <a:tcPr/>
                </a:tc>
                <a:tc>
                  <a:txBody>
                    <a:bodyPr/>
                    <a:lstStyle/>
                    <a:p>
                      <a:pPr algn="ctr"/>
                      <a:r>
                        <a:rPr lang="en-IN" dirty="0"/>
                        <a:t>User</a:t>
                      </a:r>
                    </a:p>
                  </a:txBody>
                  <a:tcPr/>
                </a:tc>
                <a:tc>
                  <a:txBody>
                    <a:bodyPr/>
                    <a:lstStyle/>
                    <a:p>
                      <a:pPr algn="ctr"/>
                      <a:r>
                        <a:rPr lang="en-IN" dirty="0"/>
                        <a:t>View the materials</a:t>
                      </a:r>
                    </a:p>
                  </a:txBody>
                  <a:tcPr/>
                </a:tc>
                <a:tc>
                  <a:txBody>
                    <a:bodyPr/>
                    <a:lstStyle/>
                    <a:p>
                      <a:pPr algn="ctr"/>
                      <a:r>
                        <a:rPr lang="en-IN" dirty="0"/>
                        <a:t>User can view the materials </a:t>
                      </a:r>
                      <a:r>
                        <a:rPr lang="en-IN" dirty="0" err="1"/>
                        <a:t>name,image</a:t>
                      </a:r>
                      <a:r>
                        <a:rPr lang="en-IN" dirty="0"/>
                        <a:t> and price</a:t>
                      </a:r>
                    </a:p>
                  </a:txBody>
                  <a:tcPr/>
                </a:tc>
                <a:extLst>
                  <a:ext uri="{0D108BD9-81ED-4DB2-BD59-A6C34878D82A}">
                    <a16:rowId xmlns:a16="http://schemas.microsoft.com/office/drawing/2014/main" val="866044326"/>
                  </a:ext>
                </a:extLst>
              </a:tr>
              <a:tr h="370840">
                <a:tc>
                  <a:txBody>
                    <a:bodyPr/>
                    <a:lstStyle/>
                    <a:p>
                      <a:pPr algn="ctr"/>
                      <a:r>
                        <a:rPr lang="en-IN" dirty="0"/>
                        <a:t>12</a:t>
                      </a:r>
                    </a:p>
                  </a:txBody>
                  <a:tcPr/>
                </a:tc>
                <a:tc>
                  <a:txBody>
                    <a:bodyPr/>
                    <a:lstStyle/>
                    <a:p>
                      <a:pPr algn="ctr"/>
                      <a:r>
                        <a:rPr lang="en-IN" dirty="0"/>
                        <a:t>User</a:t>
                      </a:r>
                    </a:p>
                  </a:txBody>
                  <a:tcPr/>
                </a:tc>
                <a:tc>
                  <a:txBody>
                    <a:bodyPr/>
                    <a:lstStyle/>
                    <a:p>
                      <a:pPr algn="ctr"/>
                      <a:r>
                        <a:rPr lang="en-IN" dirty="0"/>
                        <a:t>Select the material</a:t>
                      </a:r>
                    </a:p>
                  </a:txBody>
                  <a:tcPr/>
                </a:tc>
                <a:tc>
                  <a:txBody>
                    <a:bodyPr/>
                    <a:lstStyle/>
                    <a:p>
                      <a:pPr algn="ctr"/>
                      <a:r>
                        <a:rPr lang="en-IN" dirty="0"/>
                        <a:t>User can select the materials needed to build </a:t>
                      </a:r>
                      <a:r>
                        <a:rPr lang="en-IN"/>
                        <a:t>their building</a:t>
                      </a:r>
                      <a:endParaRPr lang="en-IN" dirty="0"/>
                    </a:p>
                  </a:txBody>
                  <a:tcPr/>
                </a:tc>
                <a:extLst>
                  <a:ext uri="{0D108BD9-81ED-4DB2-BD59-A6C34878D82A}">
                    <a16:rowId xmlns:a16="http://schemas.microsoft.com/office/drawing/2014/main" val="1840974612"/>
                  </a:ext>
                </a:extLst>
              </a:tr>
              <a:tr h="370840">
                <a:tc>
                  <a:txBody>
                    <a:bodyPr/>
                    <a:lstStyle/>
                    <a:p>
                      <a:pPr algn="ctr"/>
                      <a:r>
                        <a:rPr lang="en-IN" dirty="0"/>
                        <a:t>13</a:t>
                      </a:r>
                    </a:p>
                  </a:txBody>
                  <a:tcPr/>
                </a:tc>
                <a:tc>
                  <a:txBody>
                    <a:bodyPr/>
                    <a:lstStyle/>
                    <a:p>
                      <a:pPr algn="ctr"/>
                      <a:r>
                        <a:rPr lang="en-IN" dirty="0"/>
                        <a:t>User</a:t>
                      </a:r>
                    </a:p>
                  </a:txBody>
                  <a:tcPr/>
                </a:tc>
                <a:tc>
                  <a:txBody>
                    <a:bodyPr/>
                    <a:lstStyle/>
                    <a:p>
                      <a:pPr algn="ctr"/>
                      <a:r>
                        <a:rPr lang="en-IN" dirty="0"/>
                        <a:t>View user profile</a:t>
                      </a:r>
                    </a:p>
                  </a:txBody>
                  <a:tcPr/>
                </a:tc>
                <a:tc>
                  <a:txBody>
                    <a:bodyPr/>
                    <a:lstStyle/>
                    <a:p>
                      <a:pPr algn="ctr"/>
                      <a:r>
                        <a:rPr lang="en-IN" dirty="0"/>
                        <a:t>View the profile</a:t>
                      </a:r>
                    </a:p>
                  </a:txBody>
                  <a:tcPr/>
                </a:tc>
                <a:extLst>
                  <a:ext uri="{0D108BD9-81ED-4DB2-BD59-A6C34878D82A}">
                    <a16:rowId xmlns:a16="http://schemas.microsoft.com/office/drawing/2014/main" val="2916027485"/>
                  </a:ext>
                </a:extLst>
              </a:tr>
              <a:tr h="370840">
                <a:tc>
                  <a:txBody>
                    <a:bodyPr/>
                    <a:lstStyle/>
                    <a:p>
                      <a:pPr algn="ctr"/>
                      <a:r>
                        <a:rPr lang="en-IN" dirty="0"/>
                        <a:t>14</a:t>
                      </a:r>
                    </a:p>
                  </a:txBody>
                  <a:tcPr/>
                </a:tc>
                <a:tc>
                  <a:txBody>
                    <a:bodyPr/>
                    <a:lstStyle/>
                    <a:p>
                      <a:pPr algn="ctr"/>
                      <a:r>
                        <a:rPr lang="en-IN" dirty="0"/>
                        <a:t>User</a:t>
                      </a:r>
                    </a:p>
                  </a:txBody>
                  <a:tcPr/>
                </a:tc>
                <a:tc>
                  <a:txBody>
                    <a:bodyPr/>
                    <a:lstStyle/>
                    <a:p>
                      <a:pPr algn="ctr"/>
                      <a:r>
                        <a:rPr lang="en-IN" dirty="0"/>
                        <a:t>Edit user profile</a:t>
                      </a:r>
                    </a:p>
                  </a:txBody>
                  <a:tcPr/>
                </a:tc>
                <a:tc>
                  <a:txBody>
                    <a:bodyPr/>
                    <a:lstStyle/>
                    <a:p>
                      <a:pPr algn="ctr"/>
                      <a:r>
                        <a:rPr lang="en-IN" dirty="0" err="1"/>
                        <a:t>Edit,change</a:t>
                      </a:r>
                      <a:r>
                        <a:rPr lang="en-IN" dirty="0"/>
                        <a:t> password</a:t>
                      </a:r>
                    </a:p>
                  </a:txBody>
                  <a:tcPr/>
                </a:tc>
                <a:extLst>
                  <a:ext uri="{0D108BD9-81ED-4DB2-BD59-A6C34878D82A}">
                    <a16:rowId xmlns:a16="http://schemas.microsoft.com/office/drawing/2014/main" val="931682805"/>
                  </a:ext>
                </a:extLst>
              </a:tr>
              <a:tr h="370840">
                <a:tc>
                  <a:txBody>
                    <a:bodyPr/>
                    <a:lstStyle/>
                    <a:p>
                      <a:pPr algn="ctr"/>
                      <a:r>
                        <a:rPr lang="en-IN" dirty="0"/>
                        <a:t>15</a:t>
                      </a:r>
                    </a:p>
                  </a:txBody>
                  <a:tcPr/>
                </a:tc>
                <a:tc>
                  <a:txBody>
                    <a:bodyPr/>
                    <a:lstStyle/>
                    <a:p>
                      <a:pPr algn="ctr"/>
                      <a:r>
                        <a:rPr lang="en-IN" dirty="0"/>
                        <a:t>User</a:t>
                      </a:r>
                    </a:p>
                  </a:txBody>
                  <a:tcPr/>
                </a:tc>
                <a:tc>
                  <a:txBody>
                    <a:bodyPr/>
                    <a:lstStyle/>
                    <a:p>
                      <a:pPr algn="ctr"/>
                      <a:r>
                        <a:rPr lang="en-IN" dirty="0"/>
                        <a:t>Upload the </a:t>
                      </a:r>
                      <a:r>
                        <a:rPr lang="en-IN" dirty="0" err="1"/>
                        <a:t>sq.ft</a:t>
                      </a:r>
                      <a:endParaRPr lang="en-IN" dirty="0"/>
                    </a:p>
                  </a:txBody>
                  <a:tcPr/>
                </a:tc>
                <a:tc>
                  <a:txBody>
                    <a:bodyPr/>
                    <a:lstStyle/>
                    <a:p>
                      <a:pPr algn="ctr"/>
                      <a:r>
                        <a:rPr lang="en-IN" dirty="0"/>
                        <a:t>User can upload the </a:t>
                      </a:r>
                      <a:r>
                        <a:rPr lang="en-IN" dirty="0" err="1"/>
                        <a:t>sq.ft</a:t>
                      </a:r>
                      <a:r>
                        <a:rPr lang="en-IN" dirty="0"/>
                        <a:t> of building</a:t>
                      </a:r>
                    </a:p>
                  </a:txBody>
                  <a:tcPr/>
                </a:tc>
                <a:extLst>
                  <a:ext uri="{0D108BD9-81ED-4DB2-BD59-A6C34878D82A}">
                    <a16:rowId xmlns:a16="http://schemas.microsoft.com/office/drawing/2014/main" val="2818276991"/>
                  </a:ext>
                </a:extLst>
              </a:tr>
              <a:tr h="370840">
                <a:tc>
                  <a:txBody>
                    <a:bodyPr/>
                    <a:lstStyle/>
                    <a:p>
                      <a:pPr algn="ctr"/>
                      <a:r>
                        <a:rPr lang="en-IN" dirty="0"/>
                        <a:t>16</a:t>
                      </a:r>
                    </a:p>
                  </a:txBody>
                  <a:tcPr/>
                </a:tc>
                <a:tc>
                  <a:txBody>
                    <a:bodyPr/>
                    <a:lstStyle/>
                    <a:p>
                      <a:pPr algn="ctr"/>
                      <a:r>
                        <a:rPr lang="en-IN" dirty="0"/>
                        <a:t>user</a:t>
                      </a:r>
                    </a:p>
                  </a:txBody>
                  <a:tcPr/>
                </a:tc>
                <a:tc>
                  <a:txBody>
                    <a:bodyPr/>
                    <a:lstStyle/>
                    <a:p>
                      <a:pPr algn="ctr"/>
                      <a:r>
                        <a:rPr lang="en-IN" dirty="0"/>
                        <a:t>Cost Estimation</a:t>
                      </a:r>
                    </a:p>
                  </a:txBody>
                  <a:tcPr/>
                </a:tc>
                <a:tc>
                  <a:txBody>
                    <a:bodyPr/>
                    <a:lstStyle/>
                    <a:p>
                      <a:pPr algn="ctr"/>
                      <a:r>
                        <a:rPr lang="en-IN" dirty="0"/>
                        <a:t>View the Estimation cost </a:t>
                      </a:r>
                    </a:p>
                  </a:txBody>
                  <a:tcPr/>
                </a:tc>
                <a:extLst>
                  <a:ext uri="{0D108BD9-81ED-4DB2-BD59-A6C34878D82A}">
                    <a16:rowId xmlns:a16="http://schemas.microsoft.com/office/drawing/2014/main" val="3981268391"/>
                  </a:ext>
                </a:extLst>
              </a:tr>
            </a:tbl>
          </a:graphicData>
        </a:graphic>
      </p:graphicFrame>
    </p:spTree>
    <p:extLst>
      <p:ext uri="{BB962C8B-B14F-4D97-AF65-F5344CB8AC3E}">
        <p14:creationId xmlns:p14="http://schemas.microsoft.com/office/powerpoint/2010/main" val="3549580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10BC3-BACE-63CA-0DB4-25BDDEABA586}"/>
              </a:ext>
            </a:extLst>
          </p:cNvPr>
          <p:cNvSpPr>
            <a:spLocks noGrp="1"/>
          </p:cNvSpPr>
          <p:nvPr>
            <p:ph type="title"/>
          </p:nvPr>
        </p:nvSpPr>
        <p:spPr/>
        <p:txBody>
          <a:bodyPr/>
          <a:lstStyle/>
          <a:p>
            <a:r>
              <a:rPr lang="en-IN" dirty="0"/>
              <a:t>Project Plan</a:t>
            </a:r>
          </a:p>
        </p:txBody>
      </p:sp>
      <p:graphicFrame>
        <p:nvGraphicFramePr>
          <p:cNvPr id="3" name="Table 2">
            <a:extLst>
              <a:ext uri="{FF2B5EF4-FFF2-40B4-BE49-F238E27FC236}">
                <a16:creationId xmlns:a16="http://schemas.microsoft.com/office/drawing/2014/main" id="{E39FB493-3607-8EAE-6AD7-AF81381AE4A2}"/>
              </a:ext>
            </a:extLst>
          </p:cNvPr>
          <p:cNvGraphicFramePr>
            <a:graphicFrameLocks noGrp="1"/>
          </p:cNvGraphicFramePr>
          <p:nvPr>
            <p:extLst>
              <p:ext uri="{D42A27DB-BD31-4B8C-83A1-F6EECF244321}">
                <p14:modId xmlns:p14="http://schemas.microsoft.com/office/powerpoint/2010/main" val="135847338"/>
              </p:ext>
            </p:extLst>
          </p:nvPr>
        </p:nvGraphicFramePr>
        <p:xfrm>
          <a:off x="1500673" y="1601691"/>
          <a:ext cx="9417876" cy="4507729"/>
        </p:xfrm>
        <a:graphic>
          <a:graphicData uri="http://schemas.openxmlformats.org/drawingml/2006/table">
            <a:tbl>
              <a:tblPr firstRow="1" bandRow="1">
                <a:tableStyleId>{C4B1156A-380E-4F78-BDF5-A606A8083BF9}</a:tableStyleId>
              </a:tblPr>
              <a:tblGrid>
                <a:gridCol w="1599097">
                  <a:extLst>
                    <a:ext uri="{9D8B030D-6E8A-4147-A177-3AD203B41FA5}">
                      <a16:colId xmlns:a16="http://schemas.microsoft.com/office/drawing/2014/main" val="1731646001"/>
                    </a:ext>
                  </a:extLst>
                </a:gridCol>
                <a:gridCol w="1540195">
                  <a:extLst>
                    <a:ext uri="{9D8B030D-6E8A-4147-A177-3AD203B41FA5}">
                      <a16:colId xmlns:a16="http://schemas.microsoft.com/office/drawing/2014/main" val="4134693894"/>
                    </a:ext>
                  </a:extLst>
                </a:gridCol>
                <a:gridCol w="1569646">
                  <a:extLst>
                    <a:ext uri="{9D8B030D-6E8A-4147-A177-3AD203B41FA5}">
                      <a16:colId xmlns:a16="http://schemas.microsoft.com/office/drawing/2014/main" val="403001766"/>
                    </a:ext>
                  </a:extLst>
                </a:gridCol>
                <a:gridCol w="1569646">
                  <a:extLst>
                    <a:ext uri="{9D8B030D-6E8A-4147-A177-3AD203B41FA5}">
                      <a16:colId xmlns:a16="http://schemas.microsoft.com/office/drawing/2014/main" val="172545800"/>
                    </a:ext>
                  </a:extLst>
                </a:gridCol>
                <a:gridCol w="1569646">
                  <a:extLst>
                    <a:ext uri="{9D8B030D-6E8A-4147-A177-3AD203B41FA5}">
                      <a16:colId xmlns:a16="http://schemas.microsoft.com/office/drawing/2014/main" val="2475195433"/>
                    </a:ext>
                  </a:extLst>
                </a:gridCol>
                <a:gridCol w="1569646">
                  <a:extLst>
                    <a:ext uri="{9D8B030D-6E8A-4147-A177-3AD203B41FA5}">
                      <a16:colId xmlns:a16="http://schemas.microsoft.com/office/drawing/2014/main" val="3538437115"/>
                    </a:ext>
                  </a:extLst>
                </a:gridCol>
              </a:tblGrid>
              <a:tr h="1156769">
                <a:tc>
                  <a:txBody>
                    <a:bodyPr/>
                    <a:lstStyle/>
                    <a:p>
                      <a:pPr algn="ctr"/>
                      <a:endParaRPr lang="en-IN" dirty="0"/>
                    </a:p>
                    <a:p>
                      <a:pPr algn="ctr"/>
                      <a:r>
                        <a:rPr lang="en-IN" dirty="0"/>
                        <a:t>User Story ID</a:t>
                      </a:r>
                    </a:p>
                  </a:txBody>
                  <a:tcPr/>
                </a:tc>
                <a:tc>
                  <a:txBody>
                    <a:bodyPr/>
                    <a:lstStyle/>
                    <a:p>
                      <a:pPr algn="ctr"/>
                      <a:endParaRPr lang="en-IN" dirty="0"/>
                    </a:p>
                    <a:p>
                      <a:pPr algn="ctr"/>
                      <a:r>
                        <a:rPr lang="en-IN" dirty="0"/>
                        <a:t>Sprint</a:t>
                      </a:r>
                    </a:p>
                  </a:txBody>
                  <a:tcPr/>
                </a:tc>
                <a:tc>
                  <a:txBody>
                    <a:bodyPr/>
                    <a:lstStyle/>
                    <a:p>
                      <a:endParaRPr lang="en-IN" dirty="0"/>
                    </a:p>
                    <a:p>
                      <a:r>
                        <a:rPr lang="en-IN" dirty="0"/>
                        <a:t>Start Date</a:t>
                      </a:r>
                    </a:p>
                  </a:txBody>
                  <a:tcPr/>
                </a:tc>
                <a:tc>
                  <a:txBody>
                    <a:bodyPr/>
                    <a:lstStyle/>
                    <a:p>
                      <a:endParaRPr lang="en-IN" dirty="0"/>
                    </a:p>
                    <a:p>
                      <a:r>
                        <a:rPr lang="en-IN" dirty="0"/>
                        <a:t>End Date</a:t>
                      </a:r>
                    </a:p>
                  </a:txBody>
                  <a:tcPr/>
                </a:tc>
                <a:tc>
                  <a:txBody>
                    <a:bodyPr/>
                    <a:lstStyle/>
                    <a:p>
                      <a:endParaRPr lang="en-IN" dirty="0"/>
                    </a:p>
                    <a:p>
                      <a:r>
                        <a:rPr lang="en-IN" dirty="0"/>
                        <a:t>Days</a:t>
                      </a:r>
                    </a:p>
                  </a:txBody>
                  <a:tcPr/>
                </a:tc>
                <a:tc>
                  <a:txBody>
                    <a:bodyPr/>
                    <a:lstStyle/>
                    <a:p>
                      <a:endParaRPr lang="en-IN" dirty="0"/>
                    </a:p>
                    <a:p>
                      <a:r>
                        <a:rPr lang="en-IN" dirty="0"/>
                        <a:t>Status</a:t>
                      </a:r>
                    </a:p>
                  </a:txBody>
                  <a:tcPr/>
                </a:tc>
                <a:extLst>
                  <a:ext uri="{0D108BD9-81ED-4DB2-BD59-A6C34878D82A}">
                    <a16:rowId xmlns:a16="http://schemas.microsoft.com/office/drawing/2014/main" val="1677345946"/>
                  </a:ext>
                </a:extLst>
              </a:tr>
              <a:tr h="670192">
                <a:tc>
                  <a:txBody>
                    <a:bodyPr/>
                    <a:lstStyle/>
                    <a:p>
                      <a:r>
                        <a:rPr lang="en-IN" dirty="0"/>
                        <a:t>1 , 2 , 3 ,</a:t>
                      </a:r>
                    </a:p>
                    <a:p>
                      <a:r>
                        <a:rPr lang="en-IN" dirty="0"/>
                        <a:t>9 , 10 , 11</a:t>
                      </a:r>
                    </a:p>
                  </a:txBody>
                  <a:tcPr/>
                </a:tc>
                <a:tc rowSpan="2">
                  <a:txBody>
                    <a:bodyPr/>
                    <a:lstStyle/>
                    <a:p>
                      <a:endParaRPr lang="en-IN" dirty="0"/>
                    </a:p>
                    <a:p>
                      <a:r>
                        <a:rPr lang="en-IN" dirty="0"/>
                        <a:t>Sprint 1</a:t>
                      </a:r>
                    </a:p>
                  </a:txBody>
                  <a:tcPr/>
                </a:tc>
                <a:tc>
                  <a:txBody>
                    <a:bodyPr/>
                    <a:lstStyle/>
                    <a:p>
                      <a:r>
                        <a:rPr lang="en-IN" dirty="0"/>
                        <a:t>15/09/23</a:t>
                      </a:r>
                    </a:p>
                  </a:txBody>
                  <a:tcPr/>
                </a:tc>
                <a:tc>
                  <a:txBody>
                    <a:bodyPr/>
                    <a:lstStyle/>
                    <a:p>
                      <a:r>
                        <a:rPr lang="en-IN" dirty="0"/>
                        <a:t>29/09/23</a:t>
                      </a:r>
                    </a:p>
                  </a:txBody>
                  <a:tcPr/>
                </a:tc>
                <a:tc>
                  <a:txBody>
                    <a:bodyPr/>
                    <a:lstStyle/>
                    <a:p>
                      <a:r>
                        <a:rPr lang="en-IN" dirty="0"/>
                        <a:t>14</a:t>
                      </a:r>
                    </a:p>
                  </a:txBody>
                  <a:tcPr/>
                </a:tc>
                <a:tc>
                  <a:txBody>
                    <a:bodyPr/>
                    <a:lstStyle/>
                    <a:p>
                      <a:r>
                        <a:rPr lang="en-IN" dirty="0"/>
                        <a:t>Planned</a:t>
                      </a:r>
                    </a:p>
                  </a:txBody>
                  <a:tcPr/>
                </a:tc>
                <a:extLst>
                  <a:ext uri="{0D108BD9-81ED-4DB2-BD59-A6C34878D82A}">
                    <a16:rowId xmlns:a16="http://schemas.microsoft.com/office/drawing/2014/main" val="71422684"/>
                  </a:ext>
                </a:extLst>
              </a:tr>
              <a:tr h="670192">
                <a:tc>
                  <a:txBody>
                    <a:bodyPr/>
                    <a:lstStyle/>
                    <a:p>
                      <a:r>
                        <a:rPr lang="en-IN" dirty="0"/>
                        <a:t>12 , 13</a:t>
                      </a:r>
                    </a:p>
                  </a:txBody>
                  <a:tcPr/>
                </a:tc>
                <a:tc vMerge="1">
                  <a:txBody>
                    <a:bodyPr/>
                    <a:lstStyle/>
                    <a:p>
                      <a:endParaRPr lang="en-IN" dirty="0"/>
                    </a:p>
                  </a:txBody>
                  <a:tcPr/>
                </a:tc>
                <a:tc>
                  <a:txBody>
                    <a:bodyPr/>
                    <a:lstStyle/>
                    <a:p>
                      <a:r>
                        <a:rPr lang="en-IN" dirty="0"/>
                        <a:t>30/09/23</a:t>
                      </a:r>
                    </a:p>
                  </a:txBody>
                  <a:tcPr/>
                </a:tc>
                <a:tc>
                  <a:txBody>
                    <a:bodyPr/>
                    <a:lstStyle/>
                    <a:p>
                      <a:r>
                        <a:rPr lang="en-IN" dirty="0"/>
                        <a:t>12/10/23</a:t>
                      </a:r>
                    </a:p>
                  </a:txBody>
                  <a:tcPr/>
                </a:tc>
                <a:tc>
                  <a:txBody>
                    <a:bodyPr/>
                    <a:lstStyle/>
                    <a:p>
                      <a:r>
                        <a:rPr lang="en-IN" dirty="0"/>
                        <a:t>13</a:t>
                      </a:r>
                    </a:p>
                  </a:txBody>
                  <a:tcPr/>
                </a:tc>
                <a:tc>
                  <a:txBody>
                    <a:bodyPr/>
                    <a:lstStyle/>
                    <a:p>
                      <a:r>
                        <a:rPr lang="en-IN" dirty="0"/>
                        <a:t>Planned</a:t>
                      </a:r>
                    </a:p>
                  </a:txBody>
                  <a:tcPr/>
                </a:tc>
                <a:extLst>
                  <a:ext uri="{0D108BD9-81ED-4DB2-BD59-A6C34878D82A}">
                    <a16:rowId xmlns:a16="http://schemas.microsoft.com/office/drawing/2014/main" val="3246149959"/>
                  </a:ext>
                </a:extLst>
              </a:tr>
              <a:tr h="670192">
                <a:tc>
                  <a:txBody>
                    <a:bodyPr/>
                    <a:lstStyle/>
                    <a:p>
                      <a:r>
                        <a:rPr lang="en-IN" dirty="0"/>
                        <a:t>14 , 4</a:t>
                      </a:r>
                    </a:p>
                  </a:txBody>
                  <a:tcPr/>
                </a:tc>
                <a:tc rowSpan="2">
                  <a:txBody>
                    <a:bodyPr/>
                    <a:lstStyle/>
                    <a:p>
                      <a:endParaRPr lang="en-IN" dirty="0"/>
                    </a:p>
                    <a:p>
                      <a:r>
                        <a:rPr lang="en-IN" dirty="0"/>
                        <a:t>Sprint 2</a:t>
                      </a:r>
                    </a:p>
                  </a:txBody>
                  <a:tcPr/>
                </a:tc>
                <a:tc>
                  <a:txBody>
                    <a:bodyPr/>
                    <a:lstStyle/>
                    <a:p>
                      <a:r>
                        <a:rPr lang="en-IN" dirty="0"/>
                        <a:t>13/10/23</a:t>
                      </a:r>
                    </a:p>
                  </a:txBody>
                  <a:tcPr/>
                </a:tc>
                <a:tc>
                  <a:txBody>
                    <a:bodyPr/>
                    <a:lstStyle/>
                    <a:p>
                      <a:r>
                        <a:rPr lang="en-IN" dirty="0"/>
                        <a:t>29/10/23</a:t>
                      </a:r>
                    </a:p>
                  </a:txBody>
                  <a:tcPr/>
                </a:tc>
                <a:tc>
                  <a:txBody>
                    <a:bodyPr/>
                    <a:lstStyle/>
                    <a:p>
                      <a:r>
                        <a:rPr lang="en-IN" dirty="0"/>
                        <a:t>16</a:t>
                      </a:r>
                    </a:p>
                  </a:txBody>
                  <a:tcPr/>
                </a:tc>
                <a:tc>
                  <a:txBody>
                    <a:bodyPr/>
                    <a:lstStyle/>
                    <a:p>
                      <a:r>
                        <a:rPr lang="en-IN" dirty="0"/>
                        <a:t>Planned</a:t>
                      </a:r>
                    </a:p>
                  </a:txBody>
                  <a:tcPr/>
                </a:tc>
                <a:extLst>
                  <a:ext uri="{0D108BD9-81ED-4DB2-BD59-A6C34878D82A}">
                    <a16:rowId xmlns:a16="http://schemas.microsoft.com/office/drawing/2014/main" val="3077559433"/>
                  </a:ext>
                </a:extLst>
              </a:tr>
              <a:tr h="670192">
                <a:tc>
                  <a:txBody>
                    <a:bodyPr/>
                    <a:lstStyle/>
                    <a:p>
                      <a:r>
                        <a:rPr lang="en-IN" dirty="0"/>
                        <a:t>5 , 14 , 15</a:t>
                      </a:r>
                    </a:p>
                  </a:txBody>
                  <a:tcPr/>
                </a:tc>
                <a:tc vMerge="1">
                  <a:txBody>
                    <a:bodyPr/>
                    <a:lstStyle/>
                    <a:p>
                      <a:r>
                        <a:rPr lang="en-IN" dirty="0"/>
                        <a:t>Sprint 4</a:t>
                      </a:r>
                    </a:p>
                  </a:txBody>
                  <a:tcPr/>
                </a:tc>
                <a:tc>
                  <a:txBody>
                    <a:bodyPr/>
                    <a:lstStyle/>
                    <a:p>
                      <a:r>
                        <a:rPr lang="en-IN" dirty="0"/>
                        <a:t>30/10/23</a:t>
                      </a:r>
                    </a:p>
                  </a:txBody>
                  <a:tcPr/>
                </a:tc>
                <a:tc>
                  <a:txBody>
                    <a:bodyPr/>
                    <a:lstStyle/>
                    <a:p>
                      <a:r>
                        <a:rPr lang="en-IN" dirty="0"/>
                        <a:t>3/11/23</a:t>
                      </a:r>
                    </a:p>
                  </a:txBody>
                  <a:tcPr/>
                </a:tc>
                <a:tc>
                  <a:txBody>
                    <a:bodyPr/>
                    <a:lstStyle/>
                    <a:p>
                      <a:r>
                        <a:rPr lang="en-IN" dirty="0"/>
                        <a:t>4</a:t>
                      </a:r>
                    </a:p>
                  </a:txBody>
                  <a:tcPr/>
                </a:tc>
                <a:tc>
                  <a:txBody>
                    <a:bodyPr/>
                    <a:lstStyle/>
                    <a:p>
                      <a:r>
                        <a:rPr lang="en-IN" dirty="0"/>
                        <a:t>Planned</a:t>
                      </a:r>
                    </a:p>
                  </a:txBody>
                  <a:tcPr/>
                </a:tc>
                <a:extLst>
                  <a:ext uri="{0D108BD9-81ED-4DB2-BD59-A6C34878D82A}">
                    <a16:rowId xmlns:a16="http://schemas.microsoft.com/office/drawing/2014/main" val="2534568996"/>
                  </a:ext>
                </a:extLst>
              </a:tr>
              <a:tr h="670192">
                <a:tc>
                  <a:txBody>
                    <a:bodyPr/>
                    <a:lstStyle/>
                    <a:p>
                      <a:r>
                        <a:rPr lang="en-IN" dirty="0"/>
                        <a:t>6 , 7 ,8,16</a:t>
                      </a:r>
                    </a:p>
                  </a:txBody>
                  <a:tcPr/>
                </a:tc>
                <a:tc>
                  <a:txBody>
                    <a:bodyPr/>
                    <a:lstStyle/>
                    <a:p>
                      <a:r>
                        <a:rPr lang="en-IN" dirty="0"/>
                        <a:t>Sprint 3</a:t>
                      </a:r>
                    </a:p>
                  </a:txBody>
                  <a:tcPr/>
                </a:tc>
                <a:tc>
                  <a:txBody>
                    <a:bodyPr/>
                    <a:lstStyle/>
                    <a:p>
                      <a:r>
                        <a:rPr lang="en-IN" dirty="0"/>
                        <a:t>8/11/23</a:t>
                      </a:r>
                    </a:p>
                  </a:txBody>
                  <a:tcPr/>
                </a:tc>
                <a:tc>
                  <a:txBody>
                    <a:bodyPr/>
                    <a:lstStyle/>
                    <a:p>
                      <a:r>
                        <a:rPr lang="en-IN" dirty="0"/>
                        <a:t>30/11/23</a:t>
                      </a:r>
                    </a:p>
                  </a:txBody>
                  <a:tcPr/>
                </a:tc>
                <a:tc>
                  <a:txBody>
                    <a:bodyPr/>
                    <a:lstStyle/>
                    <a:p>
                      <a:r>
                        <a:rPr lang="en-IN" dirty="0"/>
                        <a:t>22</a:t>
                      </a:r>
                    </a:p>
                  </a:txBody>
                  <a:tcPr/>
                </a:tc>
                <a:tc>
                  <a:txBody>
                    <a:bodyPr/>
                    <a:lstStyle/>
                    <a:p>
                      <a:r>
                        <a:rPr lang="en-IN" dirty="0"/>
                        <a:t>Planned</a:t>
                      </a:r>
                    </a:p>
                  </a:txBody>
                  <a:tcPr/>
                </a:tc>
                <a:extLst>
                  <a:ext uri="{0D108BD9-81ED-4DB2-BD59-A6C34878D82A}">
                    <a16:rowId xmlns:a16="http://schemas.microsoft.com/office/drawing/2014/main" val="3545048011"/>
                  </a:ext>
                </a:extLst>
              </a:tr>
            </a:tbl>
          </a:graphicData>
        </a:graphic>
      </p:graphicFrame>
    </p:spTree>
    <p:extLst>
      <p:ext uri="{BB962C8B-B14F-4D97-AF65-F5344CB8AC3E}">
        <p14:creationId xmlns:p14="http://schemas.microsoft.com/office/powerpoint/2010/main" val="2693320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89B6-4711-5B6C-E41D-9B93FF866BA5}"/>
              </a:ext>
            </a:extLst>
          </p:cNvPr>
          <p:cNvSpPr>
            <a:spLocks noGrp="1"/>
          </p:cNvSpPr>
          <p:nvPr>
            <p:ph type="title"/>
          </p:nvPr>
        </p:nvSpPr>
        <p:spPr>
          <a:xfrm>
            <a:off x="0" y="318472"/>
            <a:ext cx="11353800" cy="1325563"/>
          </a:xfrm>
        </p:spPr>
        <p:txBody>
          <a:bodyPr>
            <a:normAutofit fontScale="90000"/>
          </a:bodyPr>
          <a:lstStyle/>
          <a:p>
            <a:r>
              <a:rPr lang="en-IN" dirty="0"/>
              <a:t>                                       Sprint plan</a:t>
            </a:r>
            <a:br>
              <a:rPr lang="en-IN" dirty="0"/>
            </a:br>
            <a:r>
              <a:rPr lang="en-IN" dirty="0"/>
              <a:t>Sprint:1</a:t>
            </a:r>
            <a:br>
              <a:rPr lang="en-IN" dirty="0"/>
            </a:br>
            <a:endParaRPr lang="en-IN" dirty="0"/>
          </a:p>
        </p:txBody>
      </p:sp>
      <p:graphicFrame>
        <p:nvGraphicFramePr>
          <p:cNvPr id="6" name="Table 5">
            <a:extLst>
              <a:ext uri="{FF2B5EF4-FFF2-40B4-BE49-F238E27FC236}">
                <a16:creationId xmlns:a16="http://schemas.microsoft.com/office/drawing/2014/main" id="{073CB29E-E2F3-9C66-50BD-C61EF69E164E}"/>
              </a:ext>
            </a:extLst>
          </p:cNvPr>
          <p:cNvGraphicFramePr>
            <a:graphicFrameLocks noGrp="1"/>
          </p:cNvGraphicFramePr>
          <p:nvPr>
            <p:extLst>
              <p:ext uri="{D42A27DB-BD31-4B8C-83A1-F6EECF244321}">
                <p14:modId xmlns:p14="http://schemas.microsoft.com/office/powerpoint/2010/main" val="3679720433"/>
              </p:ext>
            </p:extLst>
          </p:nvPr>
        </p:nvGraphicFramePr>
        <p:xfrm>
          <a:off x="75211" y="1644035"/>
          <a:ext cx="12041577" cy="4267003"/>
        </p:xfrm>
        <a:graphic>
          <a:graphicData uri="http://schemas.openxmlformats.org/drawingml/2006/table">
            <a:tbl>
              <a:tblPr firstRow="1">
                <a:tableStyleId>{C4B1156A-380E-4F78-BDF5-A606A8083BF9}</a:tableStyleId>
              </a:tblPr>
              <a:tblGrid>
                <a:gridCol w="1002941">
                  <a:extLst>
                    <a:ext uri="{9D8B030D-6E8A-4147-A177-3AD203B41FA5}">
                      <a16:colId xmlns:a16="http://schemas.microsoft.com/office/drawing/2014/main" val="1386405269"/>
                    </a:ext>
                  </a:extLst>
                </a:gridCol>
                <a:gridCol w="1371600">
                  <a:extLst>
                    <a:ext uri="{9D8B030D-6E8A-4147-A177-3AD203B41FA5}">
                      <a16:colId xmlns:a16="http://schemas.microsoft.com/office/drawing/2014/main" val="3542906793"/>
                    </a:ext>
                  </a:extLst>
                </a:gridCol>
                <a:gridCol w="1063869">
                  <a:extLst>
                    <a:ext uri="{9D8B030D-6E8A-4147-A177-3AD203B41FA5}">
                      <a16:colId xmlns:a16="http://schemas.microsoft.com/office/drawing/2014/main" val="378429872"/>
                    </a:ext>
                  </a:extLst>
                </a:gridCol>
                <a:gridCol w="844867">
                  <a:extLst>
                    <a:ext uri="{9D8B030D-6E8A-4147-A177-3AD203B41FA5}">
                      <a16:colId xmlns:a16="http://schemas.microsoft.com/office/drawing/2014/main" val="2421629590"/>
                    </a:ext>
                  </a:extLst>
                </a:gridCol>
                <a:gridCol w="844867">
                  <a:extLst>
                    <a:ext uri="{9D8B030D-6E8A-4147-A177-3AD203B41FA5}">
                      <a16:colId xmlns:a16="http://schemas.microsoft.com/office/drawing/2014/main" val="41435231"/>
                    </a:ext>
                  </a:extLst>
                </a:gridCol>
                <a:gridCol w="844867">
                  <a:extLst>
                    <a:ext uri="{9D8B030D-6E8A-4147-A177-3AD203B41FA5}">
                      <a16:colId xmlns:a16="http://schemas.microsoft.com/office/drawing/2014/main" val="3854296704"/>
                    </a:ext>
                  </a:extLst>
                </a:gridCol>
                <a:gridCol w="844867">
                  <a:extLst>
                    <a:ext uri="{9D8B030D-6E8A-4147-A177-3AD203B41FA5}">
                      <a16:colId xmlns:a16="http://schemas.microsoft.com/office/drawing/2014/main" val="3750609281"/>
                    </a:ext>
                  </a:extLst>
                </a:gridCol>
                <a:gridCol w="844867">
                  <a:extLst>
                    <a:ext uri="{9D8B030D-6E8A-4147-A177-3AD203B41FA5}">
                      <a16:colId xmlns:a16="http://schemas.microsoft.com/office/drawing/2014/main" val="1491056219"/>
                    </a:ext>
                  </a:extLst>
                </a:gridCol>
                <a:gridCol w="844867">
                  <a:extLst>
                    <a:ext uri="{9D8B030D-6E8A-4147-A177-3AD203B41FA5}">
                      <a16:colId xmlns:a16="http://schemas.microsoft.com/office/drawing/2014/main" val="967938791"/>
                    </a:ext>
                  </a:extLst>
                </a:gridCol>
                <a:gridCol w="908876">
                  <a:extLst>
                    <a:ext uri="{9D8B030D-6E8A-4147-A177-3AD203B41FA5}">
                      <a16:colId xmlns:a16="http://schemas.microsoft.com/office/drawing/2014/main" val="428903989"/>
                    </a:ext>
                  </a:extLst>
                </a:gridCol>
                <a:gridCol w="844867">
                  <a:extLst>
                    <a:ext uri="{9D8B030D-6E8A-4147-A177-3AD203B41FA5}">
                      <a16:colId xmlns:a16="http://schemas.microsoft.com/office/drawing/2014/main" val="2583758707"/>
                    </a:ext>
                  </a:extLst>
                </a:gridCol>
                <a:gridCol w="844867">
                  <a:extLst>
                    <a:ext uri="{9D8B030D-6E8A-4147-A177-3AD203B41FA5}">
                      <a16:colId xmlns:a16="http://schemas.microsoft.com/office/drawing/2014/main" val="1706333433"/>
                    </a:ext>
                  </a:extLst>
                </a:gridCol>
                <a:gridCol w="935355">
                  <a:extLst>
                    <a:ext uri="{9D8B030D-6E8A-4147-A177-3AD203B41FA5}">
                      <a16:colId xmlns:a16="http://schemas.microsoft.com/office/drawing/2014/main" val="2560717871"/>
                    </a:ext>
                  </a:extLst>
                </a:gridCol>
              </a:tblGrid>
              <a:tr h="8061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Backlog Item</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t>Status and</a:t>
                      </a:r>
                    </a:p>
                    <a:p>
                      <a:pPr algn="ctr"/>
                      <a:r>
                        <a:rPr lang="en-IN" sz="1600" dirty="0"/>
                        <a:t>Completion date</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Original Estimate in hours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1</a:t>
                      </a:r>
                    </a:p>
                    <a:p>
                      <a:pPr algn="ctr"/>
                      <a:r>
                        <a:rPr lang="en-US" sz="1600" dirty="0"/>
                        <a:t>15/09</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2</a:t>
                      </a:r>
                    </a:p>
                    <a:p>
                      <a:pPr algn="ctr"/>
                      <a:r>
                        <a:rPr lang="en-US" sz="1600" dirty="0"/>
                        <a:t>20/09</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3</a:t>
                      </a:r>
                    </a:p>
                    <a:p>
                      <a:pPr algn="ctr"/>
                      <a:r>
                        <a:rPr lang="en-US" sz="1600" dirty="0"/>
                        <a:t>21/09</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4</a:t>
                      </a:r>
                    </a:p>
                    <a:p>
                      <a:pPr algn="ctr"/>
                      <a:r>
                        <a:rPr lang="en-US" sz="1600" dirty="0"/>
                        <a:t>28/09</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5</a:t>
                      </a:r>
                    </a:p>
                    <a:p>
                      <a:pPr algn="ctr"/>
                      <a:r>
                        <a:rPr lang="en-US" sz="1600" dirty="0"/>
                        <a:t>29/09</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6</a:t>
                      </a:r>
                    </a:p>
                    <a:p>
                      <a:pPr algn="ctr"/>
                      <a:r>
                        <a:rPr lang="en-US" sz="1600" dirty="0"/>
                        <a:t>04/10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7</a:t>
                      </a:r>
                    </a:p>
                    <a:p>
                      <a:pPr algn="ctr"/>
                      <a:r>
                        <a:rPr lang="en-US" sz="1600" dirty="0"/>
                        <a:t>05/10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8</a:t>
                      </a:r>
                    </a:p>
                    <a:p>
                      <a:pPr algn="ctr"/>
                      <a:r>
                        <a:rPr lang="en-US" sz="1600" dirty="0"/>
                        <a:t>06/10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9</a:t>
                      </a:r>
                    </a:p>
                    <a:p>
                      <a:pPr algn="ctr"/>
                      <a:r>
                        <a:rPr lang="en-US" sz="1600" dirty="0"/>
                        <a:t>11/10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10</a:t>
                      </a:r>
                    </a:p>
                    <a:p>
                      <a:pPr algn="ctr"/>
                      <a:r>
                        <a:rPr lang="en-US" sz="1600" dirty="0"/>
                        <a:t>12/10</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03676932"/>
                  </a:ext>
                </a:extLst>
              </a:tr>
              <a:tr h="583981">
                <a:tc>
                  <a:txBody>
                    <a:bodyPr/>
                    <a:lstStyle/>
                    <a:p>
                      <a:pPr algn="ctr"/>
                      <a:r>
                        <a:rPr lang="en-US" sz="1600" dirty="0"/>
                        <a:t>Form Design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15/09/2023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86236614"/>
                  </a:ext>
                </a:extLst>
              </a:tr>
              <a:tr h="621863">
                <a:tc>
                  <a:txBody>
                    <a:bodyPr/>
                    <a:lstStyle/>
                    <a:p>
                      <a:pPr algn="ctr"/>
                      <a:r>
                        <a:rPr lang="en-US" sz="1600" dirty="0"/>
                        <a:t>Table Design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28/09/2023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13804805"/>
                  </a:ext>
                </a:extLst>
              </a:tr>
              <a:tr h="609060">
                <a:tc>
                  <a:txBody>
                    <a:bodyPr/>
                    <a:lstStyle/>
                    <a:p>
                      <a:pPr algn="ctr"/>
                      <a:r>
                        <a:rPr lang="en-US" sz="1600" dirty="0"/>
                        <a:t>Coding</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06/10/2023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6</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42957359"/>
                  </a:ext>
                </a:extLst>
              </a:tr>
              <a:tr h="668643">
                <a:tc>
                  <a:txBody>
                    <a:bodyPr/>
                    <a:lstStyle/>
                    <a:p>
                      <a:pPr algn="ctr"/>
                      <a:r>
                        <a:rPr lang="en-US" sz="1600" dirty="0"/>
                        <a:t>Testing &amp;</a:t>
                      </a:r>
                    </a:p>
                    <a:p>
                      <a:pPr algn="ctr"/>
                      <a:r>
                        <a:rPr lang="en-US" sz="1600" dirty="0"/>
                        <a:t>Validation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12/10/2023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20754057"/>
                  </a:ext>
                </a:extLst>
              </a:tr>
              <a:tr h="806179">
                <a:tc gridSpan="2">
                  <a:txBody>
                    <a:bodyPr/>
                    <a:lstStyle/>
                    <a:p>
                      <a:pPr algn="ctr"/>
                      <a:r>
                        <a:rPr lang="en-US" sz="1600" b="1" dirty="0"/>
                        <a:t>Total</a:t>
                      </a:r>
                      <a:endParaRPr lang="en-IN" sz="1600" b="1" dirty="0">
                        <a:latin typeface="Times New Roman" panose="02020603050405020304" pitchFamily="18" charset="0"/>
                        <a:cs typeface="Times New Roman" panose="02020603050405020304" pitchFamily="18" charset="0"/>
                      </a:endParaRPr>
                    </a:p>
                  </a:txBody>
                  <a:tcPr anchor="ct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66419259"/>
                  </a:ext>
                </a:extLst>
              </a:tr>
            </a:tbl>
          </a:graphicData>
        </a:graphic>
      </p:graphicFrame>
    </p:spTree>
    <p:extLst>
      <p:ext uri="{BB962C8B-B14F-4D97-AF65-F5344CB8AC3E}">
        <p14:creationId xmlns:p14="http://schemas.microsoft.com/office/powerpoint/2010/main" val="275218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98AF-AF19-C792-CA2C-B3DF89FD3B4D}"/>
              </a:ext>
            </a:extLst>
          </p:cNvPr>
          <p:cNvSpPr>
            <a:spLocks noGrp="1"/>
          </p:cNvSpPr>
          <p:nvPr>
            <p:ph type="title"/>
          </p:nvPr>
        </p:nvSpPr>
        <p:spPr>
          <a:xfrm>
            <a:off x="838200" y="271817"/>
            <a:ext cx="10515600" cy="1325563"/>
          </a:xfrm>
        </p:spPr>
        <p:txBody>
          <a:bodyPr/>
          <a:lstStyle/>
          <a:p>
            <a:r>
              <a:rPr lang="en-IN" dirty="0"/>
              <a:t>Sprint 2:-</a:t>
            </a:r>
          </a:p>
        </p:txBody>
      </p:sp>
      <p:graphicFrame>
        <p:nvGraphicFramePr>
          <p:cNvPr id="3" name="Table 2">
            <a:extLst>
              <a:ext uri="{FF2B5EF4-FFF2-40B4-BE49-F238E27FC236}">
                <a16:creationId xmlns:a16="http://schemas.microsoft.com/office/drawing/2014/main" id="{0565B94D-720E-E456-37C3-CD7A848781C4}"/>
              </a:ext>
            </a:extLst>
          </p:cNvPr>
          <p:cNvGraphicFramePr>
            <a:graphicFrameLocks noGrp="1"/>
          </p:cNvGraphicFramePr>
          <p:nvPr>
            <p:extLst>
              <p:ext uri="{D42A27DB-BD31-4B8C-83A1-F6EECF244321}">
                <p14:modId xmlns:p14="http://schemas.microsoft.com/office/powerpoint/2010/main" val="448179878"/>
              </p:ext>
            </p:extLst>
          </p:nvPr>
        </p:nvGraphicFramePr>
        <p:xfrm>
          <a:off x="85108" y="1527046"/>
          <a:ext cx="12021783" cy="4267003"/>
        </p:xfrm>
        <a:graphic>
          <a:graphicData uri="http://schemas.openxmlformats.org/drawingml/2006/table">
            <a:tbl>
              <a:tblPr firstRow="1">
                <a:tableStyleId>{C4B1156A-380E-4F78-BDF5-A606A8083BF9}</a:tableStyleId>
              </a:tblPr>
              <a:tblGrid>
                <a:gridCol w="983147">
                  <a:extLst>
                    <a:ext uri="{9D8B030D-6E8A-4147-A177-3AD203B41FA5}">
                      <a16:colId xmlns:a16="http://schemas.microsoft.com/office/drawing/2014/main" val="1914966438"/>
                    </a:ext>
                  </a:extLst>
                </a:gridCol>
                <a:gridCol w="1371600">
                  <a:extLst>
                    <a:ext uri="{9D8B030D-6E8A-4147-A177-3AD203B41FA5}">
                      <a16:colId xmlns:a16="http://schemas.microsoft.com/office/drawing/2014/main" val="3480506086"/>
                    </a:ext>
                  </a:extLst>
                </a:gridCol>
                <a:gridCol w="1063869">
                  <a:extLst>
                    <a:ext uri="{9D8B030D-6E8A-4147-A177-3AD203B41FA5}">
                      <a16:colId xmlns:a16="http://schemas.microsoft.com/office/drawing/2014/main" val="1443929090"/>
                    </a:ext>
                  </a:extLst>
                </a:gridCol>
                <a:gridCol w="844867">
                  <a:extLst>
                    <a:ext uri="{9D8B030D-6E8A-4147-A177-3AD203B41FA5}">
                      <a16:colId xmlns:a16="http://schemas.microsoft.com/office/drawing/2014/main" val="1196644406"/>
                    </a:ext>
                  </a:extLst>
                </a:gridCol>
                <a:gridCol w="844867">
                  <a:extLst>
                    <a:ext uri="{9D8B030D-6E8A-4147-A177-3AD203B41FA5}">
                      <a16:colId xmlns:a16="http://schemas.microsoft.com/office/drawing/2014/main" val="371016213"/>
                    </a:ext>
                  </a:extLst>
                </a:gridCol>
                <a:gridCol w="844867">
                  <a:extLst>
                    <a:ext uri="{9D8B030D-6E8A-4147-A177-3AD203B41FA5}">
                      <a16:colId xmlns:a16="http://schemas.microsoft.com/office/drawing/2014/main" val="1788607738"/>
                    </a:ext>
                  </a:extLst>
                </a:gridCol>
                <a:gridCol w="844867">
                  <a:extLst>
                    <a:ext uri="{9D8B030D-6E8A-4147-A177-3AD203B41FA5}">
                      <a16:colId xmlns:a16="http://schemas.microsoft.com/office/drawing/2014/main" val="3358640118"/>
                    </a:ext>
                  </a:extLst>
                </a:gridCol>
                <a:gridCol w="844867">
                  <a:extLst>
                    <a:ext uri="{9D8B030D-6E8A-4147-A177-3AD203B41FA5}">
                      <a16:colId xmlns:a16="http://schemas.microsoft.com/office/drawing/2014/main" val="1200891075"/>
                    </a:ext>
                  </a:extLst>
                </a:gridCol>
                <a:gridCol w="844867">
                  <a:extLst>
                    <a:ext uri="{9D8B030D-6E8A-4147-A177-3AD203B41FA5}">
                      <a16:colId xmlns:a16="http://schemas.microsoft.com/office/drawing/2014/main" val="4090553765"/>
                    </a:ext>
                  </a:extLst>
                </a:gridCol>
                <a:gridCol w="908876">
                  <a:extLst>
                    <a:ext uri="{9D8B030D-6E8A-4147-A177-3AD203B41FA5}">
                      <a16:colId xmlns:a16="http://schemas.microsoft.com/office/drawing/2014/main" val="959559891"/>
                    </a:ext>
                  </a:extLst>
                </a:gridCol>
                <a:gridCol w="844867">
                  <a:extLst>
                    <a:ext uri="{9D8B030D-6E8A-4147-A177-3AD203B41FA5}">
                      <a16:colId xmlns:a16="http://schemas.microsoft.com/office/drawing/2014/main" val="4262342823"/>
                    </a:ext>
                  </a:extLst>
                </a:gridCol>
                <a:gridCol w="844867">
                  <a:extLst>
                    <a:ext uri="{9D8B030D-6E8A-4147-A177-3AD203B41FA5}">
                      <a16:colId xmlns:a16="http://schemas.microsoft.com/office/drawing/2014/main" val="1755753988"/>
                    </a:ext>
                  </a:extLst>
                </a:gridCol>
                <a:gridCol w="935355">
                  <a:extLst>
                    <a:ext uri="{9D8B030D-6E8A-4147-A177-3AD203B41FA5}">
                      <a16:colId xmlns:a16="http://schemas.microsoft.com/office/drawing/2014/main" val="2338584792"/>
                    </a:ext>
                  </a:extLst>
                </a:gridCol>
              </a:tblGrid>
              <a:tr h="8061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Backlog Item</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t>Status and</a:t>
                      </a:r>
                    </a:p>
                    <a:p>
                      <a:pPr algn="ctr"/>
                      <a:r>
                        <a:rPr lang="en-IN" sz="1600" dirty="0"/>
                        <a:t>Completion date</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Original Estimate in hours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1</a:t>
                      </a:r>
                    </a:p>
                    <a:p>
                      <a:pPr algn="ctr"/>
                      <a:r>
                        <a:rPr lang="en-US" sz="1600" dirty="0"/>
                        <a:t>13/10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2</a:t>
                      </a:r>
                    </a:p>
                    <a:p>
                      <a:pPr algn="ctr"/>
                      <a:r>
                        <a:rPr lang="en-US" sz="1600" dirty="0"/>
                        <a:t>18/10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3</a:t>
                      </a:r>
                    </a:p>
                    <a:p>
                      <a:pPr algn="ctr"/>
                      <a:r>
                        <a:rPr lang="en-US" sz="1600" dirty="0"/>
                        <a:t>19/10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4</a:t>
                      </a:r>
                    </a:p>
                    <a:p>
                      <a:pPr algn="ctr"/>
                      <a:r>
                        <a:rPr lang="en-US" sz="1600" dirty="0"/>
                        <a:t>20/10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5</a:t>
                      </a:r>
                    </a:p>
                    <a:p>
                      <a:pPr algn="ctr"/>
                      <a:r>
                        <a:rPr lang="en-US" sz="1600" dirty="0"/>
                        <a:t>25/10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6</a:t>
                      </a:r>
                    </a:p>
                    <a:p>
                      <a:pPr algn="ctr"/>
                      <a:r>
                        <a:rPr lang="en-US" sz="1600" dirty="0"/>
                        <a:t>26/10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7</a:t>
                      </a:r>
                    </a:p>
                    <a:p>
                      <a:pPr algn="ctr"/>
                      <a:r>
                        <a:rPr lang="en-US" sz="1600" dirty="0"/>
                        <a:t>27/10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8</a:t>
                      </a:r>
                    </a:p>
                    <a:p>
                      <a:pPr algn="ctr"/>
                      <a:r>
                        <a:rPr lang="en-US" sz="1600" dirty="0"/>
                        <a:t>01/11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9</a:t>
                      </a:r>
                    </a:p>
                    <a:p>
                      <a:pPr algn="ctr"/>
                      <a:r>
                        <a:rPr lang="en-US" sz="1600" dirty="0"/>
                        <a:t>02/11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10</a:t>
                      </a:r>
                    </a:p>
                    <a:p>
                      <a:pPr algn="ctr"/>
                      <a:r>
                        <a:rPr lang="en-US" sz="1600" dirty="0"/>
                        <a:t>03/11</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23045655"/>
                  </a:ext>
                </a:extLst>
              </a:tr>
              <a:tr h="583981">
                <a:tc>
                  <a:txBody>
                    <a:bodyPr/>
                    <a:lstStyle/>
                    <a:p>
                      <a:pPr algn="ctr"/>
                      <a:r>
                        <a:rPr lang="en-US" sz="1600" dirty="0"/>
                        <a:t>Form Design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13/10/2023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390681050"/>
                  </a:ext>
                </a:extLst>
              </a:tr>
              <a:tr h="621863">
                <a:tc>
                  <a:txBody>
                    <a:bodyPr/>
                    <a:lstStyle/>
                    <a:p>
                      <a:pPr algn="ctr"/>
                      <a:r>
                        <a:rPr lang="en-US" sz="1600" dirty="0"/>
                        <a:t>Table Design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18/10/2023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25377269"/>
                  </a:ext>
                </a:extLst>
              </a:tr>
              <a:tr h="609060">
                <a:tc>
                  <a:txBody>
                    <a:bodyPr/>
                    <a:lstStyle/>
                    <a:p>
                      <a:pPr algn="ctr"/>
                      <a:r>
                        <a:rPr lang="en-US" sz="1600" dirty="0"/>
                        <a:t>Coding</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01/11/2023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8</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09793096"/>
                  </a:ext>
                </a:extLst>
              </a:tr>
              <a:tr h="668643">
                <a:tc>
                  <a:txBody>
                    <a:bodyPr/>
                    <a:lstStyle/>
                    <a:p>
                      <a:pPr algn="ctr"/>
                      <a:r>
                        <a:rPr lang="en-US" sz="1600" dirty="0"/>
                        <a:t>Testing &amp;</a:t>
                      </a:r>
                    </a:p>
                    <a:p>
                      <a:pPr algn="ctr"/>
                      <a:r>
                        <a:rPr lang="en-US" sz="1600" dirty="0"/>
                        <a:t>Validation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03/11/2023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36262599"/>
                  </a:ext>
                </a:extLst>
              </a:tr>
              <a:tr h="806179">
                <a:tc gridSpan="2">
                  <a:txBody>
                    <a:bodyPr/>
                    <a:lstStyle/>
                    <a:p>
                      <a:pPr algn="ctr"/>
                      <a:r>
                        <a:rPr lang="en-US" sz="1600" b="1" dirty="0"/>
                        <a:t>Total</a:t>
                      </a:r>
                      <a:endParaRPr lang="en-IN" sz="1600" b="1" dirty="0">
                        <a:latin typeface="Times New Roman" panose="02020603050405020304" pitchFamily="18" charset="0"/>
                        <a:cs typeface="Times New Roman" panose="02020603050405020304" pitchFamily="18" charset="0"/>
                      </a:endParaRPr>
                    </a:p>
                  </a:txBody>
                  <a:tcPr anchor="ct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14</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32351500"/>
                  </a:ext>
                </a:extLst>
              </a:tr>
            </a:tbl>
          </a:graphicData>
        </a:graphic>
      </p:graphicFrame>
    </p:spTree>
    <p:extLst>
      <p:ext uri="{BB962C8B-B14F-4D97-AF65-F5344CB8AC3E}">
        <p14:creationId xmlns:p14="http://schemas.microsoft.com/office/powerpoint/2010/main" val="2348747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7B10-5C0D-D6BF-83C5-7DC24F8DF0CC}"/>
              </a:ext>
            </a:extLst>
          </p:cNvPr>
          <p:cNvSpPr>
            <a:spLocks noGrp="1"/>
          </p:cNvSpPr>
          <p:nvPr>
            <p:ph type="title"/>
          </p:nvPr>
        </p:nvSpPr>
        <p:spPr/>
        <p:txBody>
          <a:bodyPr/>
          <a:lstStyle/>
          <a:p>
            <a:r>
              <a:rPr lang="en-IN" dirty="0"/>
              <a:t>Sprint 3:-</a:t>
            </a:r>
          </a:p>
        </p:txBody>
      </p:sp>
      <p:graphicFrame>
        <p:nvGraphicFramePr>
          <p:cNvPr id="4" name="Table 3">
            <a:extLst>
              <a:ext uri="{FF2B5EF4-FFF2-40B4-BE49-F238E27FC236}">
                <a16:creationId xmlns:a16="http://schemas.microsoft.com/office/drawing/2014/main" id="{06CCBE39-6EBD-4405-CBB7-9644631801ED}"/>
              </a:ext>
            </a:extLst>
          </p:cNvPr>
          <p:cNvGraphicFramePr>
            <a:graphicFrameLocks noGrp="1"/>
          </p:cNvGraphicFramePr>
          <p:nvPr>
            <p:extLst>
              <p:ext uri="{D42A27DB-BD31-4B8C-83A1-F6EECF244321}">
                <p14:modId xmlns:p14="http://schemas.microsoft.com/office/powerpoint/2010/main" val="3878936722"/>
              </p:ext>
            </p:extLst>
          </p:nvPr>
        </p:nvGraphicFramePr>
        <p:xfrm>
          <a:off x="76259" y="1788303"/>
          <a:ext cx="12039481" cy="3304999"/>
        </p:xfrm>
        <a:graphic>
          <a:graphicData uri="http://schemas.openxmlformats.org/drawingml/2006/table">
            <a:tbl>
              <a:tblPr firstRow="1">
                <a:tableStyleId>{C4B1156A-380E-4F78-BDF5-A606A8083BF9}</a:tableStyleId>
              </a:tblPr>
              <a:tblGrid>
                <a:gridCol w="864869">
                  <a:extLst>
                    <a:ext uri="{9D8B030D-6E8A-4147-A177-3AD203B41FA5}">
                      <a16:colId xmlns:a16="http://schemas.microsoft.com/office/drawing/2014/main" val="3809892284"/>
                    </a:ext>
                  </a:extLst>
                </a:gridCol>
                <a:gridCol w="1206588">
                  <a:extLst>
                    <a:ext uri="{9D8B030D-6E8A-4147-A177-3AD203B41FA5}">
                      <a16:colId xmlns:a16="http://schemas.microsoft.com/office/drawing/2014/main" val="1573404021"/>
                    </a:ext>
                  </a:extLst>
                </a:gridCol>
                <a:gridCol w="935879">
                  <a:extLst>
                    <a:ext uri="{9D8B030D-6E8A-4147-A177-3AD203B41FA5}">
                      <a16:colId xmlns:a16="http://schemas.microsoft.com/office/drawing/2014/main" val="347832825"/>
                    </a:ext>
                  </a:extLst>
                </a:gridCol>
                <a:gridCol w="796698">
                  <a:extLst>
                    <a:ext uri="{9D8B030D-6E8A-4147-A177-3AD203B41FA5}">
                      <a16:colId xmlns:a16="http://schemas.microsoft.com/office/drawing/2014/main" val="2332821765"/>
                    </a:ext>
                  </a:extLst>
                </a:gridCol>
                <a:gridCol w="805404">
                  <a:extLst>
                    <a:ext uri="{9D8B030D-6E8A-4147-A177-3AD203B41FA5}">
                      <a16:colId xmlns:a16="http://schemas.microsoft.com/office/drawing/2014/main" val="351788695"/>
                    </a:ext>
                  </a:extLst>
                </a:gridCol>
                <a:gridCol w="801051">
                  <a:extLst>
                    <a:ext uri="{9D8B030D-6E8A-4147-A177-3AD203B41FA5}">
                      <a16:colId xmlns:a16="http://schemas.microsoft.com/office/drawing/2014/main" val="3028545521"/>
                    </a:ext>
                  </a:extLst>
                </a:gridCol>
                <a:gridCol w="801051">
                  <a:extLst>
                    <a:ext uri="{9D8B030D-6E8A-4147-A177-3AD203B41FA5}">
                      <a16:colId xmlns:a16="http://schemas.microsoft.com/office/drawing/2014/main" val="4031182399"/>
                    </a:ext>
                  </a:extLst>
                </a:gridCol>
                <a:gridCol w="801051">
                  <a:extLst>
                    <a:ext uri="{9D8B030D-6E8A-4147-A177-3AD203B41FA5}">
                      <a16:colId xmlns:a16="http://schemas.microsoft.com/office/drawing/2014/main" val="2952228791"/>
                    </a:ext>
                  </a:extLst>
                </a:gridCol>
                <a:gridCol w="801051">
                  <a:extLst>
                    <a:ext uri="{9D8B030D-6E8A-4147-A177-3AD203B41FA5}">
                      <a16:colId xmlns:a16="http://schemas.microsoft.com/office/drawing/2014/main" val="3691124124"/>
                    </a:ext>
                  </a:extLst>
                </a:gridCol>
                <a:gridCol w="799533">
                  <a:extLst>
                    <a:ext uri="{9D8B030D-6E8A-4147-A177-3AD203B41FA5}">
                      <a16:colId xmlns:a16="http://schemas.microsoft.com/office/drawing/2014/main" val="2135366831"/>
                    </a:ext>
                  </a:extLst>
                </a:gridCol>
                <a:gridCol w="801051">
                  <a:extLst>
                    <a:ext uri="{9D8B030D-6E8A-4147-A177-3AD203B41FA5}">
                      <a16:colId xmlns:a16="http://schemas.microsoft.com/office/drawing/2014/main" val="2261169722"/>
                    </a:ext>
                  </a:extLst>
                </a:gridCol>
                <a:gridCol w="801051">
                  <a:extLst>
                    <a:ext uri="{9D8B030D-6E8A-4147-A177-3AD203B41FA5}">
                      <a16:colId xmlns:a16="http://schemas.microsoft.com/office/drawing/2014/main" val="2165490566"/>
                    </a:ext>
                  </a:extLst>
                </a:gridCol>
                <a:gridCol w="886846">
                  <a:extLst>
                    <a:ext uri="{9D8B030D-6E8A-4147-A177-3AD203B41FA5}">
                      <a16:colId xmlns:a16="http://schemas.microsoft.com/office/drawing/2014/main" val="1548260372"/>
                    </a:ext>
                  </a:extLst>
                </a:gridCol>
                <a:gridCol w="937358">
                  <a:extLst>
                    <a:ext uri="{9D8B030D-6E8A-4147-A177-3AD203B41FA5}">
                      <a16:colId xmlns:a16="http://schemas.microsoft.com/office/drawing/2014/main" val="2905678532"/>
                    </a:ext>
                  </a:extLst>
                </a:gridCol>
              </a:tblGrid>
              <a:tr h="8061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Backlog Item</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t>Status and</a:t>
                      </a:r>
                    </a:p>
                    <a:p>
                      <a:pPr algn="ctr"/>
                      <a:r>
                        <a:rPr lang="en-IN" sz="1600" dirty="0"/>
                        <a:t>Completion date</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Original Estimate in hours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1</a:t>
                      </a:r>
                    </a:p>
                    <a:p>
                      <a:pPr algn="ctr"/>
                      <a:r>
                        <a:rPr lang="en-US" sz="1600" dirty="0"/>
                        <a:t>08/11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2</a:t>
                      </a:r>
                    </a:p>
                    <a:p>
                      <a:pPr algn="ctr"/>
                      <a:r>
                        <a:rPr lang="en-US" sz="1600" dirty="0"/>
                        <a:t>09/11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3</a:t>
                      </a:r>
                    </a:p>
                    <a:p>
                      <a:pPr algn="ctr"/>
                      <a:r>
                        <a:rPr lang="en-US" sz="1600" dirty="0"/>
                        <a:t>10/11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4</a:t>
                      </a:r>
                    </a:p>
                    <a:p>
                      <a:pPr algn="ctr"/>
                      <a:r>
                        <a:rPr lang="en-US" sz="1600" dirty="0"/>
                        <a:t>15/11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5</a:t>
                      </a:r>
                    </a:p>
                    <a:p>
                      <a:pPr algn="ctr"/>
                      <a:r>
                        <a:rPr lang="en-US" sz="1600" dirty="0"/>
                        <a:t>16/11</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6</a:t>
                      </a:r>
                    </a:p>
                    <a:p>
                      <a:pPr algn="ctr"/>
                      <a:r>
                        <a:rPr lang="en-US" sz="1600" dirty="0"/>
                        <a:t>17/11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7</a:t>
                      </a:r>
                    </a:p>
                    <a:p>
                      <a:pPr algn="ctr"/>
                      <a:r>
                        <a:rPr lang="en-US" sz="1600" dirty="0"/>
                        <a:t>22/11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8</a:t>
                      </a:r>
                    </a:p>
                    <a:p>
                      <a:pPr algn="ctr"/>
                      <a:r>
                        <a:rPr lang="en-US" sz="1600" dirty="0"/>
                        <a:t>23/11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9</a:t>
                      </a:r>
                    </a:p>
                    <a:p>
                      <a:pPr algn="ctr"/>
                      <a:r>
                        <a:rPr lang="en-US" sz="1600" dirty="0"/>
                        <a:t>24/11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10</a:t>
                      </a:r>
                    </a:p>
                    <a:p>
                      <a:pPr algn="ctr"/>
                      <a:r>
                        <a:rPr lang="en-US" sz="1600" dirty="0"/>
                        <a:t>29/11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11</a:t>
                      </a:r>
                    </a:p>
                    <a:p>
                      <a:pPr algn="ctr"/>
                      <a:r>
                        <a:rPr lang="en-US" sz="1600" dirty="0"/>
                        <a:t>30/11</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48431138"/>
                  </a:ext>
                </a:extLst>
              </a:tr>
              <a:tr h="609060">
                <a:tc>
                  <a:txBody>
                    <a:bodyPr/>
                    <a:lstStyle/>
                    <a:p>
                      <a:pPr algn="ctr"/>
                      <a:r>
                        <a:rPr lang="en-US" sz="1600" dirty="0"/>
                        <a:t>Coding</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22/11/2023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9</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15932856"/>
                  </a:ext>
                </a:extLst>
              </a:tr>
              <a:tr h="668643">
                <a:tc>
                  <a:txBody>
                    <a:bodyPr/>
                    <a:lstStyle/>
                    <a:p>
                      <a:pPr algn="ctr"/>
                      <a:r>
                        <a:rPr lang="en-US" sz="1600" dirty="0"/>
                        <a:t>Testing &amp;</a:t>
                      </a:r>
                    </a:p>
                    <a:p>
                      <a:pPr algn="ctr"/>
                      <a:r>
                        <a:rPr lang="en-US" sz="1600" dirty="0"/>
                        <a:t>Validation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30/11/2023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5</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28529817"/>
                  </a:ext>
                </a:extLst>
              </a:tr>
              <a:tr h="806179">
                <a:tc gridSpan="2">
                  <a:txBody>
                    <a:bodyPr/>
                    <a:lstStyle/>
                    <a:p>
                      <a:pPr algn="ctr"/>
                      <a:r>
                        <a:rPr lang="en-US" sz="1600" b="1" dirty="0"/>
                        <a:t>Total</a:t>
                      </a:r>
                      <a:endParaRPr lang="en-IN" sz="1600" b="1" dirty="0">
                        <a:latin typeface="Times New Roman" panose="02020603050405020304" pitchFamily="18" charset="0"/>
                        <a:cs typeface="Times New Roman" panose="02020603050405020304" pitchFamily="18" charset="0"/>
                      </a:endParaRPr>
                    </a:p>
                  </a:txBody>
                  <a:tcPr anchor="ct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14</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405690604"/>
                  </a:ext>
                </a:extLst>
              </a:tr>
            </a:tbl>
          </a:graphicData>
        </a:graphic>
      </p:graphicFrame>
    </p:spTree>
    <p:extLst>
      <p:ext uri="{BB962C8B-B14F-4D97-AF65-F5344CB8AC3E}">
        <p14:creationId xmlns:p14="http://schemas.microsoft.com/office/powerpoint/2010/main" val="2160019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3F882-5B81-C691-1561-DD8C6EB60A98}"/>
              </a:ext>
            </a:extLst>
          </p:cNvPr>
          <p:cNvSpPr>
            <a:spLocks noGrp="1"/>
          </p:cNvSpPr>
          <p:nvPr>
            <p:ph type="title"/>
          </p:nvPr>
        </p:nvSpPr>
        <p:spPr>
          <a:xfrm>
            <a:off x="838200" y="318472"/>
            <a:ext cx="10515600" cy="1325563"/>
          </a:xfrm>
        </p:spPr>
        <p:txBody>
          <a:bodyPr/>
          <a:lstStyle/>
          <a:p>
            <a:r>
              <a:rPr lang="en-IN" dirty="0"/>
              <a:t>DATA FLOW DIAGRAM:-</a:t>
            </a:r>
            <a:br>
              <a:rPr lang="en-IN" dirty="0"/>
            </a:br>
            <a:endParaRPr lang="en-IN" dirty="0"/>
          </a:p>
        </p:txBody>
      </p:sp>
      <p:pic>
        <p:nvPicPr>
          <p:cNvPr id="4" name="Picture 3">
            <a:extLst>
              <a:ext uri="{FF2B5EF4-FFF2-40B4-BE49-F238E27FC236}">
                <a16:creationId xmlns:a16="http://schemas.microsoft.com/office/drawing/2014/main" id="{790C7DA1-4E40-ACC4-F318-8EB7E4FB16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211" y="1402080"/>
            <a:ext cx="8509519" cy="4053840"/>
          </a:xfrm>
          <a:prstGeom prst="rect">
            <a:avLst/>
          </a:prstGeom>
        </p:spPr>
      </p:pic>
      <p:sp>
        <p:nvSpPr>
          <p:cNvPr id="8" name="TextBox 7">
            <a:extLst>
              <a:ext uri="{FF2B5EF4-FFF2-40B4-BE49-F238E27FC236}">
                <a16:creationId xmlns:a16="http://schemas.microsoft.com/office/drawing/2014/main" id="{8052806F-2C9A-CBC8-E309-51049C7C4402}"/>
              </a:ext>
            </a:extLst>
          </p:cNvPr>
          <p:cNvSpPr txBox="1"/>
          <p:nvPr/>
        </p:nvSpPr>
        <p:spPr>
          <a:xfrm>
            <a:off x="1481235" y="1658031"/>
            <a:ext cx="6097554" cy="523220"/>
          </a:xfrm>
          <a:prstGeom prst="rect">
            <a:avLst/>
          </a:prstGeom>
          <a:noFill/>
        </p:spPr>
        <p:txBody>
          <a:bodyPr wrap="square">
            <a:spAutoFit/>
          </a:bodyPr>
          <a:lstStyle/>
          <a:p>
            <a:r>
              <a:rPr kumimoji="0" lang="en-IN" sz="2800" b="0" i="0" u="none" strike="noStrike" kern="1200" cap="none" spc="0" normalizeH="0" baseline="0" noProof="0" dirty="0">
                <a:ln>
                  <a:noFill/>
                </a:ln>
                <a:solidFill>
                  <a:prstClr val="black"/>
                </a:solidFill>
                <a:effectLst/>
                <a:uLnTx/>
                <a:uFillTx/>
                <a:latin typeface="Calibri" panose="020F0502020204030204"/>
                <a:ea typeface="+mj-ea"/>
                <a:cs typeface="+mj-cs"/>
              </a:rPr>
              <a:t>LEVEL 0:-</a:t>
            </a:r>
            <a:endParaRPr lang="en-IN" dirty="0"/>
          </a:p>
        </p:txBody>
      </p:sp>
    </p:spTree>
    <p:extLst>
      <p:ext uri="{BB962C8B-B14F-4D97-AF65-F5344CB8AC3E}">
        <p14:creationId xmlns:p14="http://schemas.microsoft.com/office/powerpoint/2010/main" val="1327883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F7CE3-AC1B-4A9E-2202-11DE4239FBF3}"/>
              </a:ext>
            </a:extLst>
          </p:cNvPr>
          <p:cNvSpPr>
            <a:spLocks noGrp="1"/>
          </p:cNvSpPr>
          <p:nvPr>
            <p:ph type="title"/>
          </p:nvPr>
        </p:nvSpPr>
        <p:spPr>
          <a:xfrm>
            <a:off x="102638" y="130630"/>
            <a:ext cx="10422294" cy="1326794"/>
          </a:xfrm>
        </p:spPr>
        <p:txBody>
          <a:bodyPr>
            <a:normAutofit/>
          </a:bodyPr>
          <a:lstStyle/>
          <a:p>
            <a:r>
              <a:rPr lang="en-IN" sz="2800" dirty="0"/>
              <a:t>Level 1:-</a:t>
            </a:r>
          </a:p>
        </p:txBody>
      </p:sp>
      <p:pic>
        <p:nvPicPr>
          <p:cNvPr id="4" name="Picture 3">
            <a:extLst>
              <a:ext uri="{FF2B5EF4-FFF2-40B4-BE49-F238E27FC236}">
                <a16:creationId xmlns:a16="http://schemas.microsoft.com/office/drawing/2014/main" id="{BC1F7320-BD89-B4A8-9A17-6950E457E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849" y="771524"/>
            <a:ext cx="9701893" cy="5569605"/>
          </a:xfrm>
          <a:prstGeom prst="rect">
            <a:avLst/>
          </a:prstGeom>
        </p:spPr>
      </p:pic>
    </p:spTree>
    <p:extLst>
      <p:ext uri="{BB962C8B-B14F-4D97-AF65-F5344CB8AC3E}">
        <p14:creationId xmlns:p14="http://schemas.microsoft.com/office/powerpoint/2010/main" val="2216529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18B4F-04DE-6F7B-288C-043056266BF7}"/>
              </a:ext>
            </a:extLst>
          </p:cNvPr>
          <p:cNvSpPr>
            <a:spLocks noGrp="1"/>
          </p:cNvSpPr>
          <p:nvPr>
            <p:ph type="title"/>
          </p:nvPr>
        </p:nvSpPr>
        <p:spPr/>
        <p:txBody>
          <a:bodyPr>
            <a:normAutofit/>
          </a:bodyPr>
          <a:lstStyle/>
          <a:p>
            <a:r>
              <a:rPr lang="en-IN" sz="2800" dirty="0"/>
              <a:t>Level 2:-</a:t>
            </a:r>
          </a:p>
        </p:txBody>
      </p:sp>
      <p:pic>
        <p:nvPicPr>
          <p:cNvPr id="4" name="Picture 3">
            <a:extLst>
              <a:ext uri="{FF2B5EF4-FFF2-40B4-BE49-F238E27FC236}">
                <a16:creationId xmlns:a16="http://schemas.microsoft.com/office/drawing/2014/main" id="{51C9E669-B342-D469-0069-3C2F75C4A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362" y="490537"/>
            <a:ext cx="7915275" cy="5876925"/>
          </a:xfrm>
          <a:prstGeom prst="rect">
            <a:avLst/>
          </a:prstGeom>
        </p:spPr>
      </p:pic>
    </p:spTree>
    <p:extLst>
      <p:ext uri="{BB962C8B-B14F-4D97-AF65-F5344CB8AC3E}">
        <p14:creationId xmlns:p14="http://schemas.microsoft.com/office/powerpoint/2010/main" val="4011982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E1B7-AE50-587A-9666-559B2C995A80}"/>
              </a:ext>
            </a:extLst>
          </p:cNvPr>
          <p:cNvSpPr>
            <a:spLocks noGrp="1"/>
          </p:cNvSpPr>
          <p:nvPr>
            <p:ph type="title"/>
          </p:nvPr>
        </p:nvSpPr>
        <p:spPr/>
        <p:txBody>
          <a:bodyPr/>
          <a:lstStyle/>
          <a:p>
            <a:r>
              <a:rPr lang="en-IN" dirty="0"/>
              <a:t>                                  </a:t>
            </a:r>
          </a:p>
        </p:txBody>
      </p:sp>
      <p:sp>
        <p:nvSpPr>
          <p:cNvPr id="6" name="TextBox 5">
            <a:extLst>
              <a:ext uri="{FF2B5EF4-FFF2-40B4-BE49-F238E27FC236}">
                <a16:creationId xmlns:a16="http://schemas.microsoft.com/office/drawing/2014/main" id="{C17431F2-097B-3E07-3FB1-31C4D26BC6C7}"/>
              </a:ext>
            </a:extLst>
          </p:cNvPr>
          <p:cNvSpPr txBox="1"/>
          <p:nvPr/>
        </p:nvSpPr>
        <p:spPr>
          <a:xfrm>
            <a:off x="3048778" y="2413338"/>
            <a:ext cx="6097554" cy="1785104"/>
          </a:xfrm>
          <a:prstGeom prst="rect">
            <a:avLst/>
          </a:prstGeom>
          <a:noFill/>
        </p:spPr>
        <p:txBody>
          <a:bodyPr wrap="square">
            <a:spAutoFit/>
          </a:bodyPr>
          <a:lstStyle/>
          <a:p>
            <a:r>
              <a:rPr lang="en-US" dirty="0"/>
              <a:t>                                              </a:t>
            </a:r>
            <a:r>
              <a:rPr lang="en-US" sz="2000" b="1" dirty="0"/>
              <a:t>GUIDED BY</a:t>
            </a:r>
          </a:p>
          <a:p>
            <a:endParaRPr lang="en-US" dirty="0"/>
          </a:p>
          <a:p>
            <a:r>
              <a:rPr lang="en-US" b="1" dirty="0"/>
              <a:t>                                      </a:t>
            </a:r>
            <a:r>
              <a:rPr lang="en-IN" b="1" i="0" dirty="0">
                <a:effectLst/>
                <a:latin typeface="Poppins" panose="00000500000000000000" pitchFamily="2" charset="0"/>
              </a:rPr>
              <a:t>PROF. HYDERALI K</a:t>
            </a:r>
            <a:endParaRPr lang="en-US" b="1" dirty="0"/>
          </a:p>
          <a:p>
            <a:r>
              <a:rPr lang="en-US" dirty="0"/>
              <a:t>                                    ASSISTANT PROFESSOR</a:t>
            </a:r>
          </a:p>
          <a:p>
            <a:r>
              <a:rPr lang="en-US" dirty="0"/>
              <a:t>                      MASTER OF COMPUTER APPLICATIONS</a:t>
            </a:r>
          </a:p>
          <a:p>
            <a:r>
              <a:rPr lang="en-US" dirty="0"/>
              <a:t>               MES COLLEGE OF ENGINEERING , KUTTIPPURAM</a:t>
            </a:r>
            <a:endParaRPr lang="en-IN" dirty="0"/>
          </a:p>
        </p:txBody>
      </p:sp>
    </p:spTree>
    <p:extLst>
      <p:ext uri="{BB962C8B-B14F-4D97-AF65-F5344CB8AC3E}">
        <p14:creationId xmlns:p14="http://schemas.microsoft.com/office/powerpoint/2010/main" val="719764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E530C-4703-83C2-E094-49851AC78037}"/>
              </a:ext>
            </a:extLst>
          </p:cNvPr>
          <p:cNvSpPr>
            <a:spLocks noGrp="1"/>
          </p:cNvSpPr>
          <p:nvPr>
            <p:ph type="title"/>
          </p:nvPr>
        </p:nvSpPr>
        <p:spPr/>
        <p:txBody>
          <a:bodyPr/>
          <a:lstStyle/>
          <a:p>
            <a:r>
              <a:rPr lang="en-IN" b="1" dirty="0">
                <a:latin typeface="+mn-lt"/>
              </a:rPr>
              <a:t>CONTENTS:-</a:t>
            </a:r>
          </a:p>
        </p:txBody>
      </p:sp>
      <p:sp>
        <p:nvSpPr>
          <p:cNvPr id="6" name="TextBox 5">
            <a:extLst>
              <a:ext uri="{FF2B5EF4-FFF2-40B4-BE49-F238E27FC236}">
                <a16:creationId xmlns:a16="http://schemas.microsoft.com/office/drawing/2014/main" id="{6B4B6F89-4697-99B0-B820-B8F79EA93B24}"/>
              </a:ext>
            </a:extLst>
          </p:cNvPr>
          <p:cNvSpPr txBox="1"/>
          <p:nvPr/>
        </p:nvSpPr>
        <p:spPr>
          <a:xfrm>
            <a:off x="3048778" y="1822407"/>
            <a:ext cx="6097554" cy="3213187"/>
          </a:xfrm>
          <a:prstGeom prst="rect">
            <a:avLst/>
          </a:prstGeom>
          <a:noFill/>
        </p:spPr>
        <p:txBody>
          <a:bodyPr wrap="square">
            <a:spAutoFit/>
          </a:bodyPr>
          <a:lstStyle/>
          <a:p>
            <a:pPr marL="457200" marR="0" lvl="0" indent="-311785" algn="l" defTabSz="914400" rtl="0" eaLnBrk="1" fontAlgn="auto" latinLnBrk="0" hangingPunct="1">
              <a:lnSpc>
                <a:spcPct val="100000"/>
              </a:lnSpc>
              <a:spcBef>
                <a:spcPts val="0"/>
              </a:spcBef>
              <a:spcAft>
                <a:spcPts val="0"/>
              </a:spcAft>
              <a:buClr>
                <a:srgbClr val="37474F"/>
              </a:buClr>
              <a:buSzPts val="1310"/>
              <a:buFont typeface="Raleway"/>
              <a:buChar char="●"/>
              <a:tabLst/>
              <a:defRPr/>
            </a:pPr>
            <a:r>
              <a:rPr kumimoji="0" lang="en-US" sz="3380" b="1" i="0" u="none" strike="noStrike" kern="0" cap="none" spc="0" normalizeH="0" baseline="0" noProof="0" dirty="0">
                <a:ln>
                  <a:noFill/>
                </a:ln>
                <a:effectLst/>
                <a:uLnTx/>
                <a:uFillTx/>
                <a:latin typeface="Raleway"/>
                <a:ea typeface="Raleway"/>
                <a:cs typeface="Raleway"/>
                <a:sym typeface="Raleway"/>
              </a:rPr>
              <a:t>Introduction</a:t>
            </a:r>
          </a:p>
          <a:p>
            <a:pPr marL="457200" marR="0" lvl="0" indent="-311785" algn="l" defTabSz="914400" rtl="0" eaLnBrk="1" fontAlgn="auto" latinLnBrk="0" hangingPunct="1">
              <a:lnSpc>
                <a:spcPct val="100000"/>
              </a:lnSpc>
              <a:spcBef>
                <a:spcPts val="0"/>
              </a:spcBef>
              <a:spcAft>
                <a:spcPts val="0"/>
              </a:spcAft>
              <a:buClr>
                <a:srgbClr val="37474F"/>
              </a:buClr>
              <a:buSzPts val="1310"/>
              <a:buFont typeface="Raleway"/>
              <a:buChar char="●"/>
              <a:tabLst/>
              <a:defRPr/>
            </a:pPr>
            <a:r>
              <a:rPr kumimoji="0" lang="en-US" sz="3380" b="1" i="0" u="none" strike="noStrike" kern="0" cap="none" spc="0" normalizeH="0" baseline="0" noProof="0" dirty="0">
                <a:ln>
                  <a:noFill/>
                </a:ln>
                <a:effectLst/>
                <a:uLnTx/>
                <a:uFillTx/>
                <a:latin typeface="Raleway"/>
                <a:ea typeface="Raleway"/>
                <a:cs typeface="Raleway"/>
                <a:sym typeface="Raleway"/>
              </a:rPr>
              <a:t>Modules</a:t>
            </a:r>
          </a:p>
          <a:p>
            <a:pPr marL="457200" marR="0" lvl="0" indent="-311785" algn="l" defTabSz="914400" rtl="0" eaLnBrk="1" fontAlgn="auto" latinLnBrk="0" hangingPunct="1">
              <a:lnSpc>
                <a:spcPct val="100000"/>
              </a:lnSpc>
              <a:spcBef>
                <a:spcPts val="0"/>
              </a:spcBef>
              <a:spcAft>
                <a:spcPts val="0"/>
              </a:spcAft>
              <a:buClr>
                <a:srgbClr val="37474F"/>
              </a:buClr>
              <a:buSzPts val="1310"/>
              <a:buFont typeface="Raleway"/>
              <a:buChar char="●"/>
              <a:tabLst/>
              <a:defRPr/>
            </a:pPr>
            <a:r>
              <a:rPr kumimoji="0" lang="en-US" sz="3380" b="1" i="0" u="none" strike="noStrike" kern="0" cap="none" spc="0" normalizeH="0" baseline="0" noProof="0" dirty="0">
                <a:ln>
                  <a:noFill/>
                </a:ln>
                <a:effectLst/>
                <a:uLnTx/>
                <a:uFillTx/>
                <a:latin typeface="Raleway"/>
                <a:ea typeface="Raleway"/>
                <a:cs typeface="Raleway"/>
                <a:sym typeface="Raleway"/>
              </a:rPr>
              <a:t>Product Backlog</a:t>
            </a:r>
          </a:p>
          <a:p>
            <a:pPr marL="457200" marR="0" lvl="0" indent="-311785" algn="l" defTabSz="914400" rtl="0" eaLnBrk="1" fontAlgn="auto" latinLnBrk="0" hangingPunct="1">
              <a:lnSpc>
                <a:spcPct val="100000"/>
              </a:lnSpc>
              <a:spcBef>
                <a:spcPts val="0"/>
              </a:spcBef>
              <a:spcAft>
                <a:spcPts val="0"/>
              </a:spcAft>
              <a:buClr>
                <a:srgbClr val="37474F"/>
              </a:buClr>
              <a:buSzPts val="1310"/>
              <a:buFont typeface="Raleway"/>
              <a:buChar char="●"/>
              <a:tabLst/>
              <a:defRPr/>
            </a:pPr>
            <a:r>
              <a:rPr kumimoji="0" lang="en-US" sz="3380" b="1" i="0" u="none" strike="noStrike" kern="0" cap="none" spc="0" normalizeH="0" baseline="0" noProof="0" dirty="0">
                <a:ln>
                  <a:noFill/>
                </a:ln>
                <a:effectLst/>
                <a:uLnTx/>
                <a:uFillTx/>
                <a:latin typeface="Raleway"/>
                <a:ea typeface="Raleway"/>
                <a:cs typeface="Raleway"/>
                <a:sym typeface="Raleway"/>
              </a:rPr>
              <a:t>Project Plan</a:t>
            </a:r>
          </a:p>
          <a:p>
            <a:pPr marL="457200" marR="0" lvl="0" indent="-311785" algn="l" defTabSz="914400" rtl="0" eaLnBrk="1" fontAlgn="auto" latinLnBrk="0" hangingPunct="1">
              <a:lnSpc>
                <a:spcPct val="100000"/>
              </a:lnSpc>
              <a:spcBef>
                <a:spcPts val="0"/>
              </a:spcBef>
              <a:spcAft>
                <a:spcPts val="0"/>
              </a:spcAft>
              <a:buClr>
                <a:srgbClr val="37474F"/>
              </a:buClr>
              <a:buSzPts val="1310"/>
              <a:buFont typeface="Raleway"/>
              <a:buChar char="●"/>
              <a:tabLst/>
              <a:defRPr/>
            </a:pPr>
            <a:r>
              <a:rPr kumimoji="0" lang="en-US" sz="3380" b="1" i="0" u="none" strike="noStrike" kern="0" cap="none" spc="0" normalizeH="0" baseline="0" noProof="0" dirty="0">
                <a:ln>
                  <a:noFill/>
                </a:ln>
                <a:effectLst/>
                <a:uLnTx/>
                <a:uFillTx/>
                <a:latin typeface="Raleway"/>
                <a:ea typeface="Raleway"/>
                <a:cs typeface="Raleway"/>
                <a:sym typeface="Raleway"/>
              </a:rPr>
              <a:t>Sprint</a:t>
            </a:r>
          </a:p>
          <a:p>
            <a:pPr marL="457200" marR="0" lvl="0" indent="-311785" algn="l" defTabSz="914400" rtl="0" eaLnBrk="1" fontAlgn="auto" latinLnBrk="0" hangingPunct="1">
              <a:lnSpc>
                <a:spcPct val="100000"/>
              </a:lnSpc>
              <a:spcBef>
                <a:spcPts val="0"/>
              </a:spcBef>
              <a:spcAft>
                <a:spcPts val="0"/>
              </a:spcAft>
              <a:buClr>
                <a:srgbClr val="37474F"/>
              </a:buClr>
              <a:buSzPts val="1310"/>
              <a:buFont typeface="Raleway"/>
              <a:buChar char="●"/>
              <a:tabLst/>
              <a:defRPr/>
            </a:pPr>
            <a:r>
              <a:rPr lang="en-US" sz="3380" b="1" kern="0" dirty="0">
                <a:latin typeface="Raleway"/>
                <a:sym typeface="Raleway"/>
              </a:rPr>
              <a:t>Data Flow Diagram</a:t>
            </a:r>
            <a:endParaRPr lang="en-IN" dirty="0"/>
          </a:p>
        </p:txBody>
      </p:sp>
    </p:spTree>
    <p:extLst>
      <p:ext uri="{BB962C8B-B14F-4D97-AF65-F5344CB8AC3E}">
        <p14:creationId xmlns:p14="http://schemas.microsoft.com/office/powerpoint/2010/main" val="712276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6849-337D-AF19-478E-E96769936006}"/>
              </a:ext>
            </a:extLst>
          </p:cNvPr>
          <p:cNvSpPr>
            <a:spLocks noGrp="1"/>
          </p:cNvSpPr>
          <p:nvPr>
            <p:ph type="title"/>
          </p:nvPr>
        </p:nvSpPr>
        <p:spPr>
          <a:xfrm>
            <a:off x="838200" y="365126"/>
            <a:ext cx="10515600" cy="847856"/>
          </a:xfrm>
        </p:spPr>
        <p:txBody>
          <a:bodyPr>
            <a:normAutofit fontScale="90000"/>
          </a:bodyPr>
          <a:lstStyle/>
          <a:p>
            <a:r>
              <a:rPr lang="en-IN" b="1" dirty="0"/>
              <a:t>INTRODUCTION:-</a:t>
            </a:r>
            <a:br>
              <a:rPr lang="en-IN" b="1" dirty="0"/>
            </a:br>
            <a:endParaRPr lang="en-IN" b="1" dirty="0"/>
          </a:p>
        </p:txBody>
      </p:sp>
      <p:sp>
        <p:nvSpPr>
          <p:cNvPr id="4" name="TextBox 3">
            <a:extLst>
              <a:ext uri="{FF2B5EF4-FFF2-40B4-BE49-F238E27FC236}">
                <a16:creationId xmlns:a16="http://schemas.microsoft.com/office/drawing/2014/main" id="{B48D1A72-3DB5-A551-6C9D-C002DECF2288}"/>
              </a:ext>
            </a:extLst>
          </p:cNvPr>
          <p:cNvSpPr txBox="1"/>
          <p:nvPr/>
        </p:nvSpPr>
        <p:spPr>
          <a:xfrm>
            <a:off x="0" y="860563"/>
            <a:ext cx="11429999" cy="5632311"/>
          </a:xfrm>
          <a:prstGeom prst="rect">
            <a:avLst/>
          </a:prstGeom>
          <a:noFill/>
        </p:spPr>
        <p:txBody>
          <a:bodyPr wrap="square">
            <a:spAutoFit/>
          </a:bodyPr>
          <a:lstStyle/>
          <a:p>
            <a:pPr marL="742950" lvl="1" indent="-285750" algn="just">
              <a:buFont typeface="Arial" panose="020B0604020202020204" pitchFamily="34" charset="0"/>
              <a:buChar char="•"/>
            </a:pPr>
            <a:r>
              <a:rPr lang="en-US" dirty="0"/>
              <a:t>Advanced cost estimation system for building construction (Build Pro) is a very useful application for common people who are zero level to intermediate level knowledge on building construction and cost estimation calculation.</a:t>
            </a:r>
          </a:p>
          <a:p>
            <a:pPr marL="742950" lvl="1" indent="-285750" algn="just">
              <a:buFont typeface="Arial" panose="020B0604020202020204" pitchFamily="34" charset="0"/>
              <a:buChar char="•"/>
            </a:pPr>
            <a:r>
              <a:rPr lang="en-US" dirty="0"/>
              <a:t> To some extend even a building contractor also use this application for calculating the cost for developing a new house or a building accurately.</a:t>
            </a:r>
          </a:p>
          <a:p>
            <a:pPr marL="742950" lvl="1" indent="-285750" algn="just">
              <a:buFont typeface="Arial" panose="020B0604020202020204" pitchFamily="34" charset="0"/>
              <a:buChar char="•"/>
            </a:pPr>
            <a:r>
              <a:rPr lang="en-US" dirty="0"/>
              <a:t>The final cost estimation result will give the estimated cost of the materials used for build a house or building. </a:t>
            </a:r>
          </a:p>
          <a:p>
            <a:pPr marL="742950" lvl="1" indent="-285750" algn="just">
              <a:buFont typeface="Arial" panose="020B0604020202020204" pitchFamily="34" charset="0"/>
              <a:buChar char="•"/>
            </a:pPr>
            <a:r>
              <a:rPr lang="en-US" dirty="0"/>
              <a:t>Using the proposed application each user can create as many as building or home that they wanted to find out the estimated building cost.</a:t>
            </a:r>
          </a:p>
          <a:p>
            <a:pPr marL="742950" lvl="1" indent="-285750" algn="just">
              <a:buFont typeface="Arial" panose="020B0604020202020204" pitchFamily="34" charset="0"/>
              <a:buChar char="•"/>
            </a:pPr>
            <a:r>
              <a:rPr lang="en-US" dirty="0"/>
              <a:t> The major purpose of BUILD PRO is to implement the computerization of estimation in building construction. The users can easily find their rate that is required for constructing a building. The website has a user-friendly environment, that everyone can use it easily.</a:t>
            </a:r>
          </a:p>
          <a:p>
            <a:pPr marL="742950" lvl="1" indent="-285750" algn="just">
              <a:buFont typeface="Arial" panose="020B0604020202020204" pitchFamily="34" charset="0"/>
              <a:buChar char="•"/>
            </a:pPr>
            <a:r>
              <a:rPr lang="en-US" dirty="0"/>
              <a:t> Also, it provides the user from fake estimation rates given by the contractors. There will be an administrative section, the role of administrator is configuring the expense for each material, and for each material there will be a cost range. </a:t>
            </a:r>
          </a:p>
          <a:p>
            <a:pPr marL="742950" lvl="1" indent="-285750" algn="just">
              <a:buFont typeface="Arial" panose="020B0604020202020204" pitchFamily="34" charset="0"/>
              <a:buChar char="•"/>
            </a:pPr>
            <a:r>
              <a:rPr lang="en-US" dirty="0"/>
              <a:t>This will help the user to get an idea of total cost variation by using priced materials. And also administrator will manage the basic building materials like sand, cement, metal chips, iron bar etc.</a:t>
            </a:r>
          </a:p>
          <a:p>
            <a:pPr marL="742950" lvl="1" indent="-285750" algn="just">
              <a:buFont typeface="Arial" panose="020B0604020202020204" pitchFamily="34" charset="0"/>
              <a:buChar char="•"/>
            </a:pPr>
            <a:r>
              <a:rPr lang="en-US" dirty="0"/>
              <a:t>The role of the user to select the material needed to build the house or </a:t>
            </a:r>
            <a:r>
              <a:rPr lang="en-US" dirty="0" err="1"/>
              <a:t>building.when</a:t>
            </a:r>
            <a:r>
              <a:rPr lang="en-US" dirty="0"/>
              <a:t> the user </a:t>
            </a:r>
            <a:r>
              <a:rPr lang="en-US" dirty="0" err="1"/>
              <a:t>doesnot</a:t>
            </a:r>
            <a:r>
              <a:rPr lang="en-US" dirty="0"/>
              <a:t> know the materials the user have the option to gave the </a:t>
            </a:r>
            <a:r>
              <a:rPr lang="en-US" dirty="0" err="1"/>
              <a:t>sq.ft</a:t>
            </a:r>
            <a:r>
              <a:rPr lang="en-US" dirty="0"/>
              <a:t> of the building ,then the user can show the material needed to build his house and the estimation cost.</a:t>
            </a:r>
          </a:p>
          <a:p>
            <a:pPr lvl="1" algn="just"/>
            <a:endParaRPr lang="en-IN" dirty="0"/>
          </a:p>
        </p:txBody>
      </p:sp>
    </p:spTree>
    <p:extLst>
      <p:ext uri="{BB962C8B-B14F-4D97-AF65-F5344CB8AC3E}">
        <p14:creationId xmlns:p14="http://schemas.microsoft.com/office/powerpoint/2010/main" val="3679513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5E42B-DB30-197C-6FC1-6B61BFD3287B}"/>
              </a:ext>
            </a:extLst>
          </p:cNvPr>
          <p:cNvSpPr>
            <a:spLocks noGrp="1"/>
          </p:cNvSpPr>
          <p:nvPr>
            <p:ph type="title"/>
          </p:nvPr>
        </p:nvSpPr>
        <p:spPr>
          <a:xfrm>
            <a:off x="101082" y="88999"/>
            <a:ext cx="10515600" cy="1325563"/>
          </a:xfrm>
        </p:spPr>
        <p:txBody>
          <a:bodyPr/>
          <a:lstStyle/>
          <a:p>
            <a:r>
              <a:rPr lang="en-IN" b="1" dirty="0"/>
              <a:t>Modules:-</a:t>
            </a:r>
          </a:p>
        </p:txBody>
      </p:sp>
      <p:sp>
        <p:nvSpPr>
          <p:cNvPr id="4" name="TextBox 3">
            <a:extLst>
              <a:ext uri="{FF2B5EF4-FFF2-40B4-BE49-F238E27FC236}">
                <a16:creationId xmlns:a16="http://schemas.microsoft.com/office/drawing/2014/main" id="{556D6332-46FF-B9BA-684B-256795E66BF7}"/>
              </a:ext>
            </a:extLst>
          </p:cNvPr>
          <p:cNvSpPr txBox="1"/>
          <p:nvPr/>
        </p:nvSpPr>
        <p:spPr>
          <a:xfrm>
            <a:off x="279918" y="1250302"/>
            <a:ext cx="6813679" cy="5078313"/>
          </a:xfrm>
          <a:prstGeom prst="rect">
            <a:avLst/>
          </a:prstGeom>
          <a:noFill/>
        </p:spPr>
        <p:txBody>
          <a:bodyPr wrap="square">
            <a:spAutoFit/>
          </a:bodyPr>
          <a:lstStyle/>
          <a:p>
            <a:r>
              <a:rPr lang="en-US" b="1" dirty="0"/>
              <a:t>1.ADMIN:-</a:t>
            </a:r>
          </a:p>
          <a:p>
            <a:r>
              <a:rPr lang="en-US" dirty="0"/>
              <a:t>* Login</a:t>
            </a:r>
          </a:p>
          <a:p>
            <a:r>
              <a:rPr lang="en-US" dirty="0"/>
              <a:t>*Add items and cost</a:t>
            </a:r>
          </a:p>
          <a:p>
            <a:r>
              <a:rPr lang="en-US" dirty="0"/>
              <a:t>*Mange items and their cost</a:t>
            </a:r>
          </a:p>
          <a:p>
            <a:r>
              <a:rPr lang="en-US" dirty="0"/>
              <a:t>*Upload items image</a:t>
            </a:r>
          </a:p>
          <a:p>
            <a:endParaRPr lang="en-US" dirty="0"/>
          </a:p>
          <a:p>
            <a:r>
              <a:rPr lang="en-US" b="1" dirty="0"/>
              <a:t>2.USER</a:t>
            </a:r>
          </a:p>
          <a:p>
            <a:r>
              <a:rPr lang="en-US" dirty="0"/>
              <a:t>* Register</a:t>
            </a:r>
          </a:p>
          <a:p>
            <a:r>
              <a:rPr lang="en-US" dirty="0"/>
              <a:t>* Login</a:t>
            </a:r>
          </a:p>
          <a:p>
            <a:r>
              <a:rPr lang="en-US" dirty="0"/>
              <a:t>* View the materials used for building construction</a:t>
            </a:r>
          </a:p>
          <a:p>
            <a:r>
              <a:rPr lang="en-US" dirty="0"/>
              <a:t>* Selection of essential materials needed to building construction</a:t>
            </a:r>
          </a:p>
          <a:p>
            <a:r>
              <a:rPr lang="en-US" dirty="0"/>
              <a:t>*View User Profile</a:t>
            </a:r>
          </a:p>
          <a:p>
            <a:r>
              <a:rPr lang="en-US" dirty="0"/>
              <a:t>*Edit User Profile</a:t>
            </a:r>
          </a:p>
          <a:p>
            <a:r>
              <a:rPr lang="en-US" dirty="0"/>
              <a:t>*Enter the </a:t>
            </a:r>
            <a:r>
              <a:rPr lang="en-US" dirty="0" err="1"/>
              <a:t>sq.ft</a:t>
            </a:r>
            <a:r>
              <a:rPr lang="en-US" dirty="0"/>
              <a:t> of Building</a:t>
            </a:r>
          </a:p>
          <a:p>
            <a:r>
              <a:rPr lang="en-US" dirty="0"/>
              <a:t>*View material and Estimation cost</a:t>
            </a:r>
          </a:p>
          <a:p>
            <a:endParaRPr lang="en-US" dirty="0"/>
          </a:p>
          <a:p>
            <a:r>
              <a:rPr lang="en-US" b="1" dirty="0"/>
              <a:t>3.COST ESTIMATION</a:t>
            </a:r>
          </a:p>
          <a:p>
            <a:r>
              <a:rPr lang="en-US" dirty="0"/>
              <a:t>Construction cost Estimation</a:t>
            </a:r>
            <a:endParaRPr lang="en-IN" dirty="0"/>
          </a:p>
        </p:txBody>
      </p:sp>
    </p:spTree>
    <p:extLst>
      <p:ext uri="{BB962C8B-B14F-4D97-AF65-F5344CB8AC3E}">
        <p14:creationId xmlns:p14="http://schemas.microsoft.com/office/powerpoint/2010/main" val="1749937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9BC6-ECA6-429C-F97E-FBB6FA611DD0}"/>
              </a:ext>
            </a:extLst>
          </p:cNvPr>
          <p:cNvSpPr>
            <a:spLocks noGrp="1"/>
          </p:cNvSpPr>
          <p:nvPr>
            <p:ph type="title"/>
          </p:nvPr>
        </p:nvSpPr>
        <p:spPr>
          <a:xfrm>
            <a:off x="345233" y="365125"/>
            <a:ext cx="11008567" cy="6352916"/>
          </a:xfrm>
        </p:spPr>
        <p:txBody>
          <a:bodyPr>
            <a:normAutofit/>
          </a:bodyPr>
          <a:lstStyle/>
          <a:p>
            <a:r>
              <a:rPr lang="en-IN" sz="3600" dirty="0">
                <a:latin typeface="+mn-lt"/>
              </a:rPr>
              <a:t>HARDWARE SPECIFICATION: -</a:t>
            </a:r>
            <a:br>
              <a:rPr lang="en-IN" sz="3600" dirty="0">
                <a:latin typeface="+mn-lt"/>
              </a:rPr>
            </a:br>
            <a:r>
              <a:rPr lang="en-IN" sz="2800" dirty="0">
                <a:latin typeface="+mn-lt"/>
              </a:rPr>
              <a:t>Processor : i3 or above </a:t>
            </a:r>
            <a:br>
              <a:rPr lang="en-IN" sz="2800" dirty="0">
                <a:latin typeface="+mn-lt"/>
              </a:rPr>
            </a:br>
            <a:r>
              <a:rPr lang="en-IN" sz="2800" dirty="0">
                <a:latin typeface="+mn-lt"/>
              </a:rPr>
              <a:t>Speed : 2.2 GHz </a:t>
            </a:r>
            <a:br>
              <a:rPr lang="en-IN" sz="2800" dirty="0">
                <a:latin typeface="+mn-lt"/>
              </a:rPr>
            </a:br>
            <a:r>
              <a:rPr lang="en-IN" sz="2800" dirty="0">
                <a:latin typeface="+mn-lt"/>
              </a:rPr>
              <a:t>Hard Disk : 1 TB </a:t>
            </a:r>
            <a:br>
              <a:rPr lang="en-IN" sz="2800" dirty="0">
                <a:latin typeface="+mn-lt"/>
              </a:rPr>
            </a:br>
            <a:r>
              <a:rPr lang="en-IN" sz="2800" dirty="0">
                <a:latin typeface="+mn-lt"/>
              </a:rPr>
              <a:t>Key Board : standard Window key Board </a:t>
            </a:r>
            <a:br>
              <a:rPr lang="en-IN" sz="2800" dirty="0">
                <a:latin typeface="+mn-lt"/>
              </a:rPr>
            </a:br>
            <a:r>
              <a:rPr lang="en-IN" sz="2800" dirty="0">
                <a:latin typeface="+mn-lt"/>
              </a:rPr>
              <a:t>RAM :2GB </a:t>
            </a:r>
            <a:br>
              <a:rPr lang="en-IN" sz="2800" dirty="0"/>
            </a:br>
            <a:r>
              <a:rPr lang="en-IN" sz="3600" dirty="0">
                <a:latin typeface="+mn-lt"/>
              </a:rPr>
              <a:t>SOFTWARE SPECIFICATION:-</a:t>
            </a:r>
            <a:br>
              <a:rPr lang="en-IN" sz="3600" dirty="0">
                <a:latin typeface="+mn-lt"/>
              </a:rPr>
            </a:br>
            <a:r>
              <a:rPr lang="en-IN" sz="2800" dirty="0">
                <a:latin typeface="+mn-lt"/>
              </a:rPr>
              <a:t>OS : </a:t>
            </a:r>
            <a:r>
              <a:rPr lang="en-IN" sz="2800" dirty="0" err="1">
                <a:latin typeface="+mn-lt"/>
              </a:rPr>
              <a:t>Os</a:t>
            </a:r>
            <a:r>
              <a:rPr lang="en-IN" sz="2800" dirty="0">
                <a:latin typeface="+mn-lt"/>
              </a:rPr>
              <a:t> independent (</a:t>
            </a:r>
            <a:r>
              <a:rPr lang="en-IN" sz="2800" dirty="0" err="1">
                <a:latin typeface="+mn-lt"/>
              </a:rPr>
              <a:t>javascript</a:t>
            </a:r>
            <a:r>
              <a:rPr lang="en-IN" sz="2800" dirty="0">
                <a:latin typeface="+mn-lt"/>
              </a:rPr>
              <a:t> runtime) </a:t>
            </a:r>
            <a:br>
              <a:rPr lang="en-IN" sz="2800" dirty="0">
                <a:latin typeface="+mn-lt"/>
              </a:rPr>
            </a:br>
            <a:r>
              <a:rPr lang="en-IN" sz="2800" dirty="0">
                <a:latin typeface="+mn-lt"/>
              </a:rPr>
              <a:t>Front End : React </a:t>
            </a:r>
            <a:r>
              <a:rPr lang="en-IN" sz="2800" dirty="0" err="1">
                <a:latin typeface="+mn-lt"/>
              </a:rPr>
              <a:t>JS,css</a:t>
            </a:r>
            <a:br>
              <a:rPr lang="en-IN" sz="2800" dirty="0">
                <a:latin typeface="+mn-lt"/>
              </a:rPr>
            </a:br>
            <a:r>
              <a:rPr lang="en-IN" sz="2800" dirty="0">
                <a:latin typeface="+mn-lt"/>
              </a:rPr>
              <a:t>Back End : Node.js </a:t>
            </a:r>
            <a:br>
              <a:rPr lang="en-IN" sz="2800" dirty="0">
                <a:latin typeface="+mn-lt"/>
              </a:rPr>
            </a:br>
            <a:r>
              <a:rPr lang="en-IN" sz="2800" dirty="0">
                <a:latin typeface="+mn-lt"/>
              </a:rPr>
              <a:t>Database : MongoDB </a:t>
            </a:r>
            <a:br>
              <a:rPr lang="en-IN" sz="2800" dirty="0">
                <a:latin typeface="+mn-lt"/>
              </a:rPr>
            </a:br>
            <a:r>
              <a:rPr lang="en-IN" sz="2800" dirty="0">
                <a:latin typeface="+mn-lt"/>
              </a:rPr>
              <a:t>IDE : visual studio code</a:t>
            </a:r>
          </a:p>
        </p:txBody>
      </p:sp>
    </p:spTree>
    <p:extLst>
      <p:ext uri="{BB962C8B-B14F-4D97-AF65-F5344CB8AC3E}">
        <p14:creationId xmlns:p14="http://schemas.microsoft.com/office/powerpoint/2010/main" val="2545215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F2D37-3A26-ED39-6A78-ECD244854787}"/>
              </a:ext>
            </a:extLst>
          </p:cNvPr>
          <p:cNvSpPr>
            <a:spLocks noGrp="1"/>
          </p:cNvSpPr>
          <p:nvPr>
            <p:ph type="title"/>
          </p:nvPr>
        </p:nvSpPr>
        <p:spPr>
          <a:xfrm>
            <a:off x="823210" y="318472"/>
            <a:ext cx="10515600" cy="1325563"/>
          </a:xfrm>
        </p:spPr>
        <p:txBody>
          <a:bodyPr/>
          <a:lstStyle/>
          <a:p>
            <a:r>
              <a:rPr lang="en-IN" dirty="0"/>
              <a:t>Product Plan</a:t>
            </a:r>
          </a:p>
        </p:txBody>
      </p:sp>
      <p:graphicFrame>
        <p:nvGraphicFramePr>
          <p:cNvPr id="5" name="Table 4">
            <a:extLst>
              <a:ext uri="{FF2B5EF4-FFF2-40B4-BE49-F238E27FC236}">
                <a16:creationId xmlns:a16="http://schemas.microsoft.com/office/drawing/2014/main" id="{2FC0E672-1A62-16FF-3CBF-37D5E7C0D8DA}"/>
              </a:ext>
            </a:extLst>
          </p:cNvPr>
          <p:cNvGraphicFramePr>
            <a:graphicFrameLocks noGrp="1"/>
          </p:cNvGraphicFramePr>
          <p:nvPr>
            <p:extLst>
              <p:ext uri="{D42A27DB-BD31-4B8C-83A1-F6EECF244321}">
                <p14:modId xmlns:p14="http://schemas.microsoft.com/office/powerpoint/2010/main" val="1971920618"/>
              </p:ext>
            </p:extLst>
          </p:nvPr>
        </p:nvGraphicFramePr>
        <p:xfrm>
          <a:off x="2024743" y="2134070"/>
          <a:ext cx="9314069" cy="2479770"/>
        </p:xfrm>
        <a:graphic>
          <a:graphicData uri="http://schemas.openxmlformats.org/drawingml/2006/table">
            <a:tbl>
              <a:tblPr firstRow="1" bandRow="1">
                <a:tableStyleId>{C4B1156A-380E-4F78-BDF5-A606A8083BF9}</a:tableStyleId>
              </a:tblPr>
              <a:tblGrid>
                <a:gridCol w="1548881">
                  <a:extLst>
                    <a:ext uri="{9D8B030D-6E8A-4147-A177-3AD203B41FA5}">
                      <a16:colId xmlns:a16="http://schemas.microsoft.com/office/drawing/2014/main" val="2402561791"/>
                    </a:ext>
                  </a:extLst>
                </a:gridCol>
                <a:gridCol w="1552872">
                  <a:extLst>
                    <a:ext uri="{9D8B030D-6E8A-4147-A177-3AD203B41FA5}">
                      <a16:colId xmlns:a16="http://schemas.microsoft.com/office/drawing/2014/main" val="763134105"/>
                    </a:ext>
                  </a:extLst>
                </a:gridCol>
                <a:gridCol w="1553079">
                  <a:extLst>
                    <a:ext uri="{9D8B030D-6E8A-4147-A177-3AD203B41FA5}">
                      <a16:colId xmlns:a16="http://schemas.microsoft.com/office/drawing/2014/main" val="2867806723"/>
                    </a:ext>
                  </a:extLst>
                </a:gridCol>
                <a:gridCol w="1553079">
                  <a:extLst>
                    <a:ext uri="{9D8B030D-6E8A-4147-A177-3AD203B41FA5}">
                      <a16:colId xmlns:a16="http://schemas.microsoft.com/office/drawing/2014/main" val="690944591"/>
                    </a:ext>
                  </a:extLst>
                </a:gridCol>
                <a:gridCol w="1553079">
                  <a:extLst>
                    <a:ext uri="{9D8B030D-6E8A-4147-A177-3AD203B41FA5}">
                      <a16:colId xmlns:a16="http://schemas.microsoft.com/office/drawing/2014/main" val="1606763224"/>
                    </a:ext>
                  </a:extLst>
                </a:gridCol>
                <a:gridCol w="1553079">
                  <a:extLst>
                    <a:ext uri="{9D8B030D-6E8A-4147-A177-3AD203B41FA5}">
                      <a16:colId xmlns:a16="http://schemas.microsoft.com/office/drawing/2014/main" val="4163140163"/>
                    </a:ext>
                  </a:extLst>
                </a:gridCol>
              </a:tblGrid>
              <a:tr h="613230">
                <a:tc>
                  <a:txBody>
                    <a:bodyPr/>
                    <a:lstStyle/>
                    <a:p>
                      <a:pPr algn="ctr"/>
                      <a:r>
                        <a:rPr lang="en-IN" dirty="0">
                          <a:solidFill>
                            <a:schemeClr val="tx1"/>
                          </a:solidFill>
                        </a:rPr>
                        <a:t>ID</a:t>
                      </a:r>
                    </a:p>
                  </a:txBody>
                  <a:tcPr/>
                </a:tc>
                <a:tc>
                  <a:txBody>
                    <a:bodyPr/>
                    <a:lstStyle/>
                    <a:p>
                      <a:pPr algn="ctr"/>
                      <a:r>
                        <a:rPr lang="en-IN" dirty="0">
                          <a:solidFill>
                            <a:schemeClr val="tx1"/>
                          </a:solidFill>
                        </a:rPr>
                        <a:t>TASK NAME</a:t>
                      </a:r>
                    </a:p>
                  </a:txBody>
                  <a:tcPr/>
                </a:tc>
                <a:tc>
                  <a:txBody>
                    <a:bodyPr/>
                    <a:lstStyle/>
                    <a:p>
                      <a:pPr algn="ctr"/>
                      <a:r>
                        <a:rPr lang="en-IN" dirty="0">
                          <a:solidFill>
                            <a:schemeClr val="tx1"/>
                          </a:solidFill>
                        </a:rPr>
                        <a:t>START DATE</a:t>
                      </a:r>
                    </a:p>
                  </a:txBody>
                  <a:tcPr/>
                </a:tc>
                <a:tc>
                  <a:txBody>
                    <a:bodyPr/>
                    <a:lstStyle/>
                    <a:p>
                      <a:pPr algn="ctr"/>
                      <a:r>
                        <a:rPr lang="en-IN" dirty="0">
                          <a:solidFill>
                            <a:schemeClr val="tx1"/>
                          </a:solidFill>
                        </a:rPr>
                        <a:t>END DATE</a:t>
                      </a:r>
                    </a:p>
                  </a:txBody>
                  <a:tcPr/>
                </a:tc>
                <a:tc>
                  <a:txBody>
                    <a:bodyPr/>
                    <a:lstStyle/>
                    <a:p>
                      <a:pPr algn="ctr"/>
                      <a:r>
                        <a:rPr lang="en-IN" dirty="0">
                          <a:solidFill>
                            <a:schemeClr val="tx1"/>
                          </a:solidFill>
                        </a:rPr>
                        <a:t>PROJECT HOURS</a:t>
                      </a:r>
                    </a:p>
                  </a:txBody>
                  <a:tcPr/>
                </a:tc>
                <a:tc>
                  <a:txBody>
                    <a:bodyPr/>
                    <a:lstStyle/>
                    <a:p>
                      <a:pPr algn="ctr"/>
                      <a:r>
                        <a:rPr lang="en-IN" dirty="0">
                          <a:solidFill>
                            <a:schemeClr val="tx1"/>
                          </a:solidFill>
                        </a:rPr>
                        <a:t>STATUS</a:t>
                      </a:r>
                    </a:p>
                  </a:txBody>
                  <a:tcPr anchor="ctr"/>
                </a:tc>
                <a:extLst>
                  <a:ext uri="{0D108BD9-81ED-4DB2-BD59-A6C34878D82A}">
                    <a16:rowId xmlns:a16="http://schemas.microsoft.com/office/drawing/2014/main" val="243676637"/>
                  </a:ext>
                </a:extLst>
              </a:tr>
              <a:tr h="613230">
                <a:tc>
                  <a:txBody>
                    <a:bodyPr/>
                    <a:lstStyle/>
                    <a:p>
                      <a:pPr algn="ctr"/>
                      <a:r>
                        <a:rPr lang="en-IN" dirty="0"/>
                        <a:t>1</a:t>
                      </a:r>
                    </a:p>
                  </a:txBody>
                  <a:tcPr/>
                </a:tc>
                <a:tc>
                  <a:txBody>
                    <a:bodyPr/>
                    <a:lstStyle/>
                    <a:p>
                      <a:pPr algn="ctr"/>
                      <a:r>
                        <a:rPr lang="en-IN" dirty="0"/>
                        <a:t>Sprint 1</a:t>
                      </a:r>
                    </a:p>
                  </a:txBody>
                  <a:tcPr/>
                </a:tc>
                <a:tc>
                  <a:txBody>
                    <a:bodyPr/>
                    <a:lstStyle/>
                    <a:p>
                      <a:pPr algn="ctr"/>
                      <a:r>
                        <a:rPr lang="en-US" dirty="0"/>
                        <a:t>15/09/2023</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12/10/2023</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13</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Planned</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9327339"/>
                  </a:ext>
                </a:extLst>
              </a:tr>
              <a:tr h="613230">
                <a:tc>
                  <a:txBody>
                    <a:bodyPr/>
                    <a:lstStyle/>
                    <a:p>
                      <a:pPr algn="ctr"/>
                      <a:r>
                        <a:rPr lang="en-IN" dirty="0"/>
                        <a:t> 2</a:t>
                      </a:r>
                    </a:p>
                  </a:txBody>
                  <a:tcPr/>
                </a:tc>
                <a:tc>
                  <a:txBody>
                    <a:bodyPr/>
                    <a:lstStyle/>
                    <a:p>
                      <a:pPr algn="ctr"/>
                      <a:r>
                        <a:rPr lang="en-IN" dirty="0"/>
                        <a:t>Sprint 2</a:t>
                      </a:r>
                    </a:p>
                  </a:txBody>
                  <a:tcPr/>
                </a:tc>
                <a:tc>
                  <a:txBody>
                    <a:bodyPr/>
                    <a:lstStyle/>
                    <a:p>
                      <a:pPr algn="ctr"/>
                      <a:r>
                        <a:rPr lang="en-US" dirty="0"/>
                        <a:t>13/10/2023</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03/11/2023</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14</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Planned</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6641010"/>
                  </a:ext>
                </a:extLst>
              </a:tr>
              <a:tr h="613230">
                <a:tc>
                  <a:txBody>
                    <a:bodyPr/>
                    <a:lstStyle/>
                    <a:p>
                      <a:pPr algn="ctr"/>
                      <a:r>
                        <a:rPr lang="en-IN" dirty="0"/>
                        <a:t>  3</a:t>
                      </a:r>
                    </a:p>
                  </a:txBody>
                  <a:tcPr/>
                </a:tc>
                <a:tc>
                  <a:txBody>
                    <a:bodyPr/>
                    <a:lstStyle/>
                    <a:p>
                      <a:pPr algn="ctr"/>
                      <a:r>
                        <a:rPr lang="en-IN" dirty="0"/>
                        <a:t>Sprint 3</a:t>
                      </a:r>
                    </a:p>
                  </a:txBody>
                  <a:tcPr/>
                </a:tc>
                <a:tc>
                  <a:txBody>
                    <a:bodyPr/>
                    <a:lstStyle/>
                    <a:p>
                      <a:pPr algn="ctr"/>
                      <a:r>
                        <a:rPr lang="en-US" dirty="0"/>
                        <a:t>08/11/2023</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30/11/2023</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14</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Planned</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15363250"/>
                  </a:ext>
                </a:extLst>
              </a:tr>
            </a:tbl>
          </a:graphicData>
        </a:graphic>
      </p:graphicFrame>
    </p:spTree>
    <p:extLst>
      <p:ext uri="{BB962C8B-B14F-4D97-AF65-F5344CB8AC3E}">
        <p14:creationId xmlns:p14="http://schemas.microsoft.com/office/powerpoint/2010/main" val="1959443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B80D6-95B6-CF10-86C7-15DC8FFD0EEB}"/>
              </a:ext>
            </a:extLst>
          </p:cNvPr>
          <p:cNvSpPr>
            <a:spLocks noGrp="1"/>
          </p:cNvSpPr>
          <p:nvPr>
            <p:ph type="title"/>
          </p:nvPr>
        </p:nvSpPr>
        <p:spPr>
          <a:xfrm>
            <a:off x="0" y="-29981"/>
            <a:ext cx="10515600" cy="1325563"/>
          </a:xfrm>
        </p:spPr>
        <p:txBody>
          <a:bodyPr>
            <a:normAutofit/>
          </a:bodyPr>
          <a:lstStyle/>
          <a:p>
            <a:r>
              <a:rPr lang="en-IN" dirty="0"/>
              <a:t>Product Backlog</a:t>
            </a:r>
          </a:p>
        </p:txBody>
      </p:sp>
      <p:graphicFrame>
        <p:nvGraphicFramePr>
          <p:cNvPr id="4" name="Google Shape;98;p7">
            <a:extLst>
              <a:ext uri="{FF2B5EF4-FFF2-40B4-BE49-F238E27FC236}">
                <a16:creationId xmlns:a16="http://schemas.microsoft.com/office/drawing/2014/main" id="{A5ED954F-9B84-6B28-D6D0-7F83CFB37E41}"/>
              </a:ext>
            </a:extLst>
          </p:cNvPr>
          <p:cNvGraphicFramePr/>
          <p:nvPr>
            <p:extLst>
              <p:ext uri="{D42A27DB-BD31-4B8C-83A1-F6EECF244321}">
                <p14:modId xmlns:p14="http://schemas.microsoft.com/office/powerpoint/2010/main" val="139552273"/>
              </p:ext>
            </p:extLst>
          </p:nvPr>
        </p:nvGraphicFramePr>
        <p:xfrm>
          <a:off x="830424" y="1374551"/>
          <a:ext cx="10922601" cy="4682869"/>
        </p:xfrm>
        <a:graphic>
          <a:graphicData uri="http://schemas.openxmlformats.org/drawingml/2006/table">
            <a:tbl>
              <a:tblPr>
                <a:tableStyleId>{C4B1156A-380E-4F78-BDF5-A606A8083BF9}</a:tableStyleId>
              </a:tblPr>
              <a:tblGrid>
                <a:gridCol w="1251801">
                  <a:extLst>
                    <a:ext uri="{9D8B030D-6E8A-4147-A177-3AD203B41FA5}">
                      <a16:colId xmlns:a16="http://schemas.microsoft.com/office/drawing/2014/main" val="20000"/>
                    </a:ext>
                  </a:extLst>
                </a:gridCol>
                <a:gridCol w="2524467">
                  <a:extLst>
                    <a:ext uri="{9D8B030D-6E8A-4147-A177-3AD203B41FA5}">
                      <a16:colId xmlns:a16="http://schemas.microsoft.com/office/drawing/2014/main" val="20001"/>
                    </a:ext>
                  </a:extLst>
                </a:gridCol>
                <a:gridCol w="1268833">
                  <a:extLst>
                    <a:ext uri="{9D8B030D-6E8A-4147-A177-3AD203B41FA5}">
                      <a16:colId xmlns:a16="http://schemas.microsoft.com/office/drawing/2014/main" val="20002"/>
                    </a:ext>
                  </a:extLst>
                </a:gridCol>
                <a:gridCol w="1321067">
                  <a:extLst>
                    <a:ext uri="{9D8B030D-6E8A-4147-A177-3AD203B41FA5}">
                      <a16:colId xmlns:a16="http://schemas.microsoft.com/office/drawing/2014/main" val="20003"/>
                    </a:ext>
                  </a:extLst>
                </a:gridCol>
                <a:gridCol w="2334200">
                  <a:extLst>
                    <a:ext uri="{9D8B030D-6E8A-4147-A177-3AD203B41FA5}">
                      <a16:colId xmlns:a16="http://schemas.microsoft.com/office/drawing/2014/main" val="20004"/>
                    </a:ext>
                  </a:extLst>
                </a:gridCol>
                <a:gridCol w="2222233">
                  <a:extLst>
                    <a:ext uri="{9D8B030D-6E8A-4147-A177-3AD203B41FA5}">
                      <a16:colId xmlns:a16="http://schemas.microsoft.com/office/drawing/2014/main" val="20005"/>
                    </a:ext>
                  </a:extLst>
                </a:gridCol>
              </a:tblGrid>
              <a:tr h="954267">
                <a:tc>
                  <a:txBody>
                    <a:bodyPr/>
                    <a:lstStyle/>
                    <a:p>
                      <a:pPr marL="68580" marR="0" lvl="0" indent="0" algn="ctr" rtl="0">
                        <a:lnSpc>
                          <a:spcPct val="78750"/>
                        </a:lnSpc>
                        <a:spcBef>
                          <a:spcPts val="0"/>
                        </a:spcBef>
                        <a:spcAft>
                          <a:spcPts val="0"/>
                        </a:spcAft>
                        <a:buClr>
                          <a:srgbClr val="000000"/>
                        </a:buClr>
                        <a:buSzPts val="1600"/>
                        <a:buFont typeface="Arial"/>
                        <a:buNone/>
                      </a:pPr>
                      <a:endParaRPr sz="2100" u="none" strike="noStrike" cap="none" dirty="0">
                        <a:solidFill>
                          <a:schemeClr val="tx1"/>
                        </a:solidFill>
                        <a:sym typeface="Arial"/>
                      </a:endParaRPr>
                    </a:p>
                    <a:p>
                      <a:pPr marL="68580" marR="0" lvl="0" indent="0" algn="ctr" rtl="0">
                        <a:lnSpc>
                          <a:spcPct val="78750"/>
                        </a:lnSpc>
                        <a:spcBef>
                          <a:spcPts val="0"/>
                        </a:spcBef>
                        <a:spcAft>
                          <a:spcPts val="0"/>
                        </a:spcAft>
                        <a:buClr>
                          <a:srgbClr val="000000"/>
                        </a:buClr>
                        <a:buSzPts val="1600"/>
                        <a:buFont typeface="Arial"/>
                        <a:buNone/>
                      </a:pPr>
                      <a:r>
                        <a:rPr lang="en" sz="2100" b="1" u="none" strike="noStrike" cap="none" dirty="0">
                          <a:solidFill>
                            <a:schemeClr val="tx1"/>
                          </a:solidFill>
                          <a:sym typeface="Arial"/>
                        </a:rPr>
                        <a:t>ID</a:t>
                      </a:r>
                      <a:endParaRPr sz="2100" b="1" u="none" strike="noStrike" cap="none" dirty="0">
                        <a:solidFill>
                          <a:schemeClr val="tx1"/>
                        </a:solidFill>
                        <a:latin typeface="Arial"/>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sz="2100" u="none" strike="noStrike" cap="none" dirty="0">
                        <a:solidFill>
                          <a:schemeClr val="tx1"/>
                        </a:solidFill>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1" u="none" strike="noStrike" cap="none" dirty="0">
                          <a:solidFill>
                            <a:schemeClr val="tx1"/>
                          </a:solidFill>
                          <a:sym typeface="Arial"/>
                        </a:rPr>
                        <a:t>PRIORITY</a:t>
                      </a:r>
                      <a:endParaRPr sz="2100" b="1" u="none" strike="noStrike" cap="none" dirty="0">
                        <a:solidFill>
                          <a:schemeClr val="tx1"/>
                        </a:solidFill>
                        <a:latin typeface="Arial"/>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sz="2100" u="none" strike="noStrike" cap="none" dirty="0">
                        <a:solidFill>
                          <a:schemeClr val="tx1"/>
                        </a:solidFill>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1" u="none" strike="noStrike" cap="none" dirty="0">
                          <a:solidFill>
                            <a:schemeClr val="tx1"/>
                          </a:solidFill>
                          <a:sym typeface="Arial"/>
                        </a:rPr>
                        <a:t>SIZE</a:t>
                      </a:r>
                      <a:endParaRPr sz="1900" u="none" strike="noStrike" cap="none" dirty="0">
                        <a:solidFill>
                          <a:schemeClr val="tx1"/>
                        </a:solidFill>
                      </a:endParaRPr>
                    </a:p>
                    <a:p>
                      <a:pPr marL="67945" marR="0" lvl="0" indent="0" algn="ctr" rtl="0">
                        <a:lnSpc>
                          <a:spcPct val="78750"/>
                        </a:lnSpc>
                        <a:spcBef>
                          <a:spcPts val="0"/>
                        </a:spcBef>
                        <a:spcAft>
                          <a:spcPts val="0"/>
                        </a:spcAft>
                        <a:buClr>
                          <a:srgbClr val="000000"/>
                        </a:buClr>
                        <a:buSzPts val="1600"/>
                        <a:buFont typeface="Arial"/>
                        <a:buNone/>
                      </a:pPr>
                      <a:r>
                        <a:rPr lang="en" sz="2100" b="1" u="none" strike="noStrike" cap="none" dirty="0">
                          <a:solidFill>
                            <a:schemeClr val="tx1"/>
                          </a:solidFill>
                          <a:sym typeface="Arial"/>
                        </a:rPr>
                        <a:t>(</a:t>
                      </a:r>
                      <a:r>
                        <a:rPr lang="en" sz="2100" b="1" u="none" strike="noStrike" cap="none" dirty="0">
                          <a:solidFill>
                            <a:schemeClr val="tx1"/>
                          </a:solidFill>
                        </a:rPr>
                        <a:t>Hours</a:t>
                      </a:r>
                      <a:r>
                        <a:rPr lang="en" sz="2100" b="1" u="none" strike="noStrike" cap="none" dirty="0">
                          <a:solidFill>
                            <a:schemeClr val="tx1"/>
                          </a:solidFill>
                          <a:sym typeface="Arial"/>
                        </a:rPr>
                        <a:t>)</a:t>
                      </a:r>
                      <a:endParaRPr sz="2100" b="1" u="none" strike="noStrike" cap="none" dirty="0">
                        <a:solidFill>
                          <a:schemeClr val="tx1"/>
                        </a:solidFill>
                        <a:latin typeface="Arial"/>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sz="2100" u="none" strike="noStrike" cap="none" dirty="0">
                        <a:solidFill>
                          <a:schemeClr val="tx1"/>
                        </a:solidFill>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1" u="none" strike="noStrike" cap="none" dirty="0">
                          <a:solidFill>
                            <a:schemeClr val="tx1"/>
                          </a:solidFill>
                          <a:sym typeface="Arial"/>
                        </a:rPr>
                        <a:t>SPRINT</a:t>
                      </a:r>
                      <a:endParaRPr sz="2100" b="1" u="none" strike="noStrike" cap="none" dirty="0">
                        <a:solidFill>
                          <a:schemeClr val="tx1"/>
                        </a:solidFill>
                        <a:latin typeface="Arial"/>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sz="2100" u="none" strike="noStrike" cap="none" dirty="0">
                        <a:solidFill>
                          <a:schemeClr val="tx1"/>
                        </a:solidFill>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1" u="none" strike="noStrike" cap="none" dirty="0">
                          <a:solidFill>
                            <a:schemeClr val="tx1"/>
                          </a:solidFill>
                          <a:sym typeface="Arial"/>
                        </a:rPr>
                        <a:t>STATUS</a:t>
                      </a:r>
                      <a:endParaRPr sz="2100" b="1" u="none" strike="noStrike" cap="none" dirty="0">
                        <a:solidFill>
                          <a:schemeClr val="tx1"/>
                        </a:solidFill>
                        <a:latin typeface="Arial"/>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sz="2100" b="1" u="none" strike="noStrike" cap="none" dirty="0">
                        <a:solidFill>
                          <a:schemeClr val="tx1"/>
                        </a:solidFill>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1" u="none" strike="noStrike" cap="none" dirty="0">
                          <a:solidFill>
                            <a:schemeClr val="tx1"/>
                          </a:solidFill>
                          <a:sym typeface="Arial"/>
                        </a:rPr>
                        <a:t>NAME</a:t>
                      </a:r>
                      <a:endParaRPr sz="2100" b="1" u="none" strike="noStrike" cap="none" dirty="0">
                        <a:solidFill>
                          <a:schemeClr val="tx1"/>
                        </a:solidFill>
                        <a:latin typeface="Arial"/>
                        <a:ea typeface="Arial"/>
                        <a:cs typeface="Arial"/>
                        <a:sym typeface="Arial"/>
                      </a:endParaRPr>
                    </a:p>
                  </a:txBody>
                  <a:tcPr marL="77700" marR="77700" marT="38867" marB="38867"/>
                </a:tc>
                <a:extLst>
                  <a:ext uri="{0D108BD9-81ED-4DB2-BD59-A6C34878D82A}">
                    <a16:rowId xmlns:a16="http://schemas.microsoft.com/office/drawing/2014/main" val="10000"/>
                  </a:ext>
                </a:extLst>
              </a:tr>
              <a:tr h="629033">
                <a:tc>
                  <a:txBody>
                    <a:bodyPr/>
                    <a:lstStyle/>
                    <a:p>
                      <a:pPr marL="68580" marR="0" lvl="0" indent="0" algn="l" rtl="0">
                        <a:lnSpc>
                          <a:spcPct val="78750"/>
                        </a:lnSpc>
                        <a:spcBef>
                          <a:spcPts val="0"/>
                        </a:spcBef>
                        <a:spcAft>
                          <a:spcPts val="0"/>
                        </a:spcAft>
                        <a:buClr>
                          <a:srgbClr val="000000"/>
                        </a:buClr>
                        <a:buSzPts val="1600"/>
                        <a:buFont typeface="Arial"/>
                        <a:buNone/>
                      </a:pPr>
                      <a:endParaRPr sz="2100" b="0" u="none" strike="noStrike" cap="none" dirty="0">
                        <a:solidFill>
                          <a:srgbClr val="000000"/>
                        </a:solidFill>
                        <a:latin typeface="+mn-lt"/>
                        <a:sym typeface="Arial"/>
                      </a:endParaRPr>
                    </a:p>
                    <a:p>
                      <a:pPr marL="68580" marR="0" lvl="0" indent="0" algn="l" rtl="0">
                        <a:lnSpc>
                          <a:spcPct val="78750"/>
                        </a:lnSpc>
                        <a:spcBef>
                          <a:spcPts val="0"/>
                        </a:spcBef>
                        <a:spcAft>
                          <a:spcPts val="0"/>
                        </a:spcAft>
                        <a:buClr>
                          <a:srgbClr val="000000"/>
                        </a:buClr>
                        <a:buSzPts val="1600"/>
                        <a:buFont typeface="Arial"/>
                        <a:buNone/>
                      </a:pPr>
                      <a:r>
                        <a:rPr lang="en" sz="2100" b="0" u="none" strike="noStrike" cap="none" dirty="0">
                          <a:solidFill>
                            <a:srgbClr val="000000"/>
                          </a:solidFill>
                          <a:latin typeface="+mn-lt"/>
                          <a:sym typeface="Arial"/>
                        </a:rPr>
                        <a:t>1</a:t>
                      </a:r>
                      <a:endParaRPr sz="2100" b="0" u="none" strike="noStrike" cap="none" dirty="0">
                        <a:solidFill>
                          <a:srgbClr val="000000"/>
                        </a:solidFill>
                        <a:latin typeface="+mn-lt"/>
                        <a:ea typeface="Arial"/>
                        <a:cs typeface="Arial"/>
                        <a:sym typeface="Arial"/>
                      </a:endParaRPr>
                    </a:p>
                  </a:txBody>
                  <a:tcPr marL="77700" marR="77700" marT="38867" marB="38867"/>
                </a:tc>
                <a:tc>
                  <a:txBody>
                    <a:bodyPr/>
                    <a:lstStyle/>
                    <a:p>
                      <a:pPr marL="67945" marR="0" lvl="0" indent="0" algn="l" rtl="0">
                        <a:lnSpc>
                          <a:spcPct val="78750"/>
                        </a:lnSpc>
                        <a:spcBef>
                          <a:spcPts val="0"/>
                        </a:spcBef>
                        <a:spcAft>
                          <a:spcPts val="0"/>
                        </a:spcAft>
                        <a:buClr>
                          <a:srgbClr val="000000"/>
                        </a:buClr>
                        <a:buSzPts val="1600"/>
                        <a:buFont typeface="Arial"/>
                        <a:buNone/>
                      </a:pPr>
                      <a:endParaRPr sz="2100" b="0" u="none" strike="noStrike" cap="none" dirty="0">
                        <a:latin typeface="+mn-lt"/>
                        <a:sym typeface="Arial"/>
                      </a:endParaRPr>
                    </a:p>
                    <a:p>
                      <a:pPr marL="67945" marR="0" lvl="0" indent="0" algn="l" rtl="0">
                        <a:lnSpc>
                          <a:spcPct val="78750"/>
                        </a:lnSpc>
                        <a:spcBef>
                          <a:spcPts val="0"/>
                        </a:spcBef>
                        <a:spcAft>
                          <a:spcPts val="0"/>
                        </a:spcAft>
                        <a:buClr>
                          <a:srgbClr val="000000"/>
                        </a:buClr>
                        <a:buSzPts val="1600"/>
                        <a:buFont typeface="Arial"/>
                        <a:buNone/>
                      </a:pPr>
                      <a:r>
                        <a:rPr lang="en" sz="2100" b="0" u="none" strike="noStrike" cap="none" dirty="0">
                          <a:latin typeface="+mn-lt"/>
                          <a:sym typeface="Arial"/>
                        </a:rPr>
                        <a:t>Medium</a:t>
                      </a:r>
                      <a:endParaRPr sz="2100" b="0" u="none" strike="noStrike" cap="none" dirty="0">
                        <a:latin typeface="+mn-lt"/>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sz="2100" b="0" u="none" strike="noStrike" cap="none" dirty="0">
                        <a:latin typeface="+mn-lt"/>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0" u="none" strike="noStrike" cap="none" dirty="0">
                          <a:latin typeface="+mn-lt"/>
                          <a:sym typeface="Arial"/>
                        </a:rPr>
                        <a:t>8</a:t>
                      </a:r>
                      <a:endParaRPr sz="2100" b="0" u="none" strike="noStrike" cap="none" dirty="0">
                        <a:latin typeface="+mn-lt"/>
                        <a:ea typeface="Arial"/>
                        <a:cs typeface="Arial"/>
                        <a:sym typeface="Arial"/>
                      </a:endParaRPr>
                    </a:p>
                  </a:txBody>
                  <a:tcPr marL="77700" marR="77700" marT="38867" marB="38867"/>
                </a:tc>
                <a:tc rowSpan="2">
                  <a:txBody>
                    <a:bodyPr/>
                    <a:lstStyle/>
                    <a:p>
                      <a:pPr marL="67945" marR="0" lvl="0" indent="0" algn="ctr" rtl="0">
                        <a:lnSpc>
                          <a:spcPct val="78750"/>
                        </a:lnSpc>
                        <a:spcBef>
                          <a:spcPts val="0"/>
                        </a:spcBef>
                        <a:spcAft>
                          <a:spcPts val="0"/>
                        </a:spcAft>
                        <a:buClr>
                          <a:srgbClr val="000000"/>
                        </a:buClr>
                        <a:buSzPts val="1600"/>
                        <a:buFont typeface="Arial"/>
                        <a:buNone/>
                      </a:pPr>
                      <a:endParaRPr sz="2100" b="0" u="none" strike="noStrike" cap="none" dirty="0">
                        <a:latin typeface="+mn-lt"/>
                        <a:sym typeface="Arial"/>
                      </a:endParaRPr>
                    </a:p>
                    <a:p>
                      <a:pPr marL="67945" marR="0" lvl="0" indent="0" algn="ctr" rtl="0">
                        <a:lnSpc>
                          <a:spcPct val="78750"/>
                        </a:lnSpc>
                        <a:spcBef>
                          <a:spcPts val="0"/>
                        </a:spcBef>
                        <a:spcAft>
                          <a:spcPts val="0"/>
                        </a:spcAft>
                        <a:buClr>
                          <a:srgbClr val="000000"/>
                        </a:buClr>
                        <a:buSzPts val="1600"/>
                        <a:buFont typeface="Arial"/>
                        <a:buNone/>
                      </a:pPr>
                      <a:endParaRPr lang="en" sz="2100" b="0" u="none" strike="noStrike" cap="none" dirty="0">
                        <a:latin typeface="+mn-lt"/>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0" u="none" strike="noStrike" cap="none" dirty="0">
                          <a:latin typeface="+mn-lt"/>
                          <a:sym typeface="Arial"/>
                        </a:rPr>
                        <a:t>1</a:t>
                      </a:r>
                      <a:endParaRPr sz="2100" b="0" u="none" strike="noStrike" cap="none" dirty="0">
                        <a:latin typeface="+mn-lt"/>
                        <a:ea typeface="Arial"/>
                        <a:cs typeface="Arial"/>
                        <a:sym typeface="Arial"/>
                      </a:endParaRPr>
                    </a:p>
                  </a:txBody>
                  <a:tcPr marL="77700" marR="77700" marT="38867" marB="38867"/>
                </a:tc>
                <a:tc>
                  <a:txBody>
                    <a:bodyPr/>
                    <a:lstStyle/>
                    <a:p>
                      <a:pPr marL="67945" marR="0" lvl="0" indent="0" algn="l" rtl="0">
                        <a:lnSpc>
                          <a:spcPct val="78750"/>
                        </a:lnSpc>
                        <a:spcBef>
                          <a:spcPts val="0"/>
                        </a:spcBef>
                        <a:spcAft>
                          <a:spcPts val="0"/>
                        </a:spcAft>
                        <a:buClr>
                          <a:srgbClr val="000000"/>
                        </a:buClr>
                        <a:buSzPts val="1600"/>
                        <a:buFont typeface="Arial"/>
                        <a:buNone/>
                      </a:pPr>
                      <a:endParaRPr sz="2100" b="0" u="none" strike="noStrike" cap="none">
                        <a:latin typeface="+mn-lt"/>
                        <a:sym typeface="Arial"/>
                      </a:endParaRPr>
                    </a:p>
                    <a:p>
                      <a:pPr marL="67945" marR="0" lvl="0" indent="0" algn="l" rtl="0">
                        <a:lnSpc>
                          <a:spcPct val="78750"/>
                        </a:lnSpc>
                        <a:spcBef>
                          <a:spcPts val="0"/>
                        </a:spcBef>
                        <a:spcAft>
                          <a:spcPts val="0"/>
                        </a:spcAft>
                        <a:buClr>
                          <a:srgbClr val="000000"/>
                        </a:buClr>
                        <a:buSzPts val="1600"/>
                        <a:buFont typeface="Arial"/>
                        <a:buNone/>
                      </a:pPr>
                      <a:r>
                        <a:rPr lang="en" sz="2100" b="0" u="none" strike="noStrike" cap="none">
                          <a:latin typeface="+mn-lt"/>
                        </a:rPr>
                        <a:t>Planned</a:t>
                      </a:r>
                      <a:endParaRPr sz="2100" b="0" u="none" strike="noStrike" cap="none">
                        <a:latin typeface="+mn-lt"/>
                        <a:ea typeface="Arial"/>
                        <a:cs typeface="Arial"/>
                        <a:sym typeface="Arial"/>
                      </a:endParaRPr>
                    </a:p>
                  </a:txBody>
                  <a:tcPr marL="77700" marR="77700" marT="38867" marB="38867"/>
                </a:tc>
                <a:tc>
                  <a:txBody>
                    <a:bodyPr/>
                    <a:lstStyle/>
                    <a:p>
                      <a:pPr marL="67945" marR="0" lvl="0" indent="0" algn="l" rtl="0">
                        <a:lnSpc>
                          <a:spcPct val="78750"/>
                        </a:lnSpc>
                        <a:spcBef>
                          <a:spcPts val="0"/>
                        </a:spcBef>
                        <a:spcAft>
                          <a:spcPts val="0"/>
                        </a:spcAft>
                        <a:buClr>
                          <a:srgbClr val="000000"/>
                        </a:buClr>
                        <a:buSzPts val="1600"/>
                        <a:buFont typeface="Arial"/>
                        <a:buNone/>
                      </a:pPr>
                      <a:endParaRPr sz="2100" b="0" u="none" strike="noStrike" cap="none">
                        <a:latin typeface="+mn-lt"/>
                        <a:sym typeface="Arial"/>
                      </a:endParaRPr>
                    </a:p>
                    <a:p>
                      <a:pPr marL="67945" marR="0" lvl="0" indent="0" algn="l" rtl="0">
                        <a:lnSpc>
                          <a:spcPct val="78750"/>
                        </a:lnSpc>
                        <a:spcBef>
                          <a:spcPts val="0"/>
                        </a:spcBef>
                        <a:spcAft>
                          <a:spcPts val="0"/>
                        </a:spcAft>
                        <a:buClr>
                          <a:srgbClr val="000000"/>
                        </a:buClr>
                        <a:buSzPts val="1600"/>
                        <a:buFont typeface="Arial"/>
                        <a:buNone/>
                      </a:pPr>
                      <a:r>
                        <a:rPr lang="en" sz="2100" b="0" u="none" strike="noStrike" cap="none">
                          <a:latin typeface="+mn-lt"/>
                          <a:sym typeface="Arial"/>
                        </a:rPr>
                        <a:t>Registration</a:t>
                      </a:r>
                      <a:endParaRPr sz="2100" b="0" u="none" strike="noStrike" cap="none">
                        <a:latin typeface="+mn-lt"/>
                        <a:ea typeface="Arial"/>
                        <a:cs typeface="Arial"/>
                        <a:sym typeface="Arial"/>
                      </a:endParaRPr>
                    </a:p>
                  </a:txBody>
                  <a:tcPr marL="77700" marR="77700" marT="38867" marB="38867"/>
                </a:tc>
                <a:extLst>
                  <a:ext uri="{0D108BD9-81ED-4DB2-BD59-A6C34878D82A}">
                    <a16:rowId xmlns:a16="http://schemas.microsoft.com/office/drawing/2014/main" val="10001"/>
                  </a:ext>
                </a:extLst>
              </a:tr>
              <a:tr h="596656">
                <a:tc>
                  <a:txBody>
                    <a:bodyPr/>
                    <a:lstStyle/>
                    <a:p>
                      <a:pPr marL="68580" marR="0" lvl="0" indent="0" algn="l" rtl="0">
                        <a:lnSpc>
                          <a:spcPct val="78750"/>
                        </a:lnSpc>
                        <a:spcBef>
                          <a:spcPts val="0"/>
                        </a:spcBef>
                        <a:spcAft>
                          <a:spcPts val="0"/>
                        </a:spcAft>
                        <a:buClr>
                          <a:srgbClr val="000000"/>
                        </a:buClr>
                        <a:buSzPts val="1600"/>
                        <a:buFont typeface="Arial"/>
                        <a:buNone/>
                      </a:pPr>
                      <a:endParaRPr sz="2100" b="0" u="none" strike="noStrike" cap="none" dirty="0">
                        <a:solidFill>
                          <a:srgbClr val="000000"/>
                        </a:solidFill>
                        <a:latin typeface="+mn-lt"/>
                        <a:sym typeface="Arial"/>
                      </a:endParaRPr>
                    </a:p>
                    <a:p>
                      <a:pPr marL="68580" marR="0" lvl="0" indent="0" algn="l" rtl="0">
                        <a:lnSpc>
                          <a:spcPct val="78750"/>
                        </a:lnSpc>
                        <a:spcBef>
                          <a:spcPts val="0"/>
                        </a:spcBef>
                        <a:spcAft>
                          <a:spcPts val="0"/>
                        </a:spcAft>
                        <a:buClr>
                          <a:srgbClr val="000000"/>
                        </a:buClr>
                        <a:buSzPts val="1600"/>
                        <a:buFont typeface="Arial"/>
                        <a:buNone/>
                      </a:pPr>
                      <a:r>
                        <a:rPr lang="en" sz="2100" b="0" u="none" strike="noStrike" cap="none" dirty="0">
                          <a:solidFill>
                            <a:srgbClr val="000000"/>
                          </a:solidFill>
                          <a:latin typeface="+mn-lt"/>
                          <a:ea typeface="Arial"/>
                          <a:cs typeface="Arial"/>
                          <a:sym typeface="Arial"/>
                        </a:rPr>
                        <a:t>2</a:t>
                      </a:r>
                      <a:endParaRPr sz="2100" b="0" u="none" strike="noStrike" cap="none" dirty="0">
                        <a:solidFill>
                          <a:srgbClr val="000000"/>
                        </a:solidFill>
                        <a:latin typeface="+mn-lt"/>
                        <a:ea typeface="Arial"/>
                        <a:cs typeface="Arial"/>
                        <a:sym typeface="Arial"/>
                      </a:endParaRPr>
                    </a:p>
                  </a:txBody>
                  <a:tcPr marL="77700" marR="77700" marT="38867" marB="38867"/>
                </a:tc>
                <a:tc>
                  <a:txBody>
                    <a:bodyPr/>
                    <a:lstStyle/>
                    <a:p>
                      <a:pPr marL="67945" marR="0" lvl="0" indent="0" algn="l" rtl="0">
                        <a:lnSpc>
                          <a:spcPct val="78750"/>
                        </a:lnSpc>
                        <a:spcBef>
                          <a:spcPts val="0"/>
                        </a:spcBef>
                        <a:spcAft>
                          <a:spcPts val="0"/>
                        </a:spcAft>
                        <a:buClr>
                          <a:srgbClr val="000000"/>
                        </a:buClr>
                        <a:buSzPts val="1600"/>
                        <a:buFont typeface="Arial"/>
                        <a:buNone/>
                      </a:pPr>
                      <a:endParaRPr sz="2100" b="0" u="none" strike="noStrike" cap="none" dirty="0">
                        <a:latin typeface="+mn-lt"/>
                        <a:sym typeface="Arial"/>
                      </a:endParaRPr>
                    </a:p>
                    <a:p>
                      <a:pPr marL="67945" marR="0" lvl="0" indent="0" algn="l" rtl="0">
                        <a:lnSpc>
                          <a:spcPct val="78750"/>
                        </a:lnSpc>
                        <a:spcBef>
                          <a:spcPts val="0"/>
                        </a:spcBef>
                        <a:spcAft>
                          <a:spcPts val="0"/>
                        </a:spcAft>
                        <a:buClr>
                          <a:srgbClr val="000000"/>
                        </a:buClr>
                        <a:buSzPts val="1600"/>
                        <a:buFont typeface="Arial"/>
                        <a:buNone/>
                      </a:pPr>
                      <a:r>
                        <a:rPr lang="en" sz="2100" b="0" u="none" strike="noStrike" cap="none" dirty="0">
                          <a:latin typeface="+mn-lt"/>
                          <a:sym typeface="Arial"/>
                        </a:rPr>
                        <a:t>Medium</a:t>
                      </a:r>
                      <a:endParaRPr sz="2100" b="0" u="none" strike="noStrike" cap="none" dirty="0">
                        <a:latin typeface="+mn-lt"/>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sz="2100" b="0" u="none" strike="noStrike" cap="none" dirty="0">
                        <a:latin typeface="+mn-lt"/>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0" u="none" strike="noStrike" cap="none" dirty="0">
                          <a:latin typeface="+mn-lt"/>
                          <a:sym typeface="Arial"/>
                        </a:rPr>
                        <a:t>4</a:t>
                      </a:r>
                      <a:endParaRPr sz="2100" b="0" u="none" strike="noStrike" cap="none" dirty="0">
                        <a:latin typeface="+mn-lt"/>
                        <a:ea typeface="Arial"/>
                        <a:cs typeface="Arial"/>
                        <a:sym typeface="Arial"/>
                      </a:endParaRPr>
                    </a:p>
                  </a:txBody>
                  <a:tcPr marL="77700" marR="77700" marT="38867" marB="38867"/>
                </a:tc>
                <a:tc vMerge="1">
                  <a:txBody>
                    <a:bodyPr/>
                    <a:lstStyle/>
                    <a:p>
                      <a:endParaRPr lang="en-US"/>
                    </a:p>
                  </a:txBody>
                  <a:tcPr/>
                </a:tc>
                <a:tc>
                  <a:txBody>
                    <a:bodyPr/>
                    <a:lstStyle/>
                    <a:p>
                      <a:pPr marL="67945" marR="0" lvl="0" indent="0" algn="l" rtl="0">
                        <a:lnSpc>
                          <a:spcPct val="78750"/>
                        </a:lnSpc>
                        <a:spcBef>
                          <a:spcPts val="0"/>
                        </a:spcBef>
                        <a:spcAft>
                          <a:spcPts val="0"/>
                        </a:spcAft>
                        <a:buClr>
                          <a:srgbClr val="000000"/>
                        </a:buClr>
                        <a:buSzPts val="1600"/>
                        <a:buFont typeface="Arial"/>
                        <a:buNone/>
                      </a:pPr>
                      <a:endParaRPr sz="2100" b="0" u="none" strike="noStrike" cap="none">
                        <a:latin typeface="+mn-lt"/>
                        <a:sym typeface="Arial"/>
                      </a:endParaRPr>
                    </a:p>
                    <a:p>
                      <a:pPr marL="67945" marR="0" lvl="0" indent="0" algn="l" rtl="0">
                        <a:lnSpc>
                          <a:spcPct val="78750"/>
                        </a:lnSpc>
                        <a:spcBef>
                          <a:spcPts val="0"/>
                        </a:spcBef>
                        <a:spcAft>
                          <a:spcPts val="0"/>
                        </a:spcAft>
                        <a:buClr>
                          <a:srgbClr val="000000"/>
                        </a:buClr>
                        <a:buSzPts val="1600"/>
                        <a:buFont typeface="Arial"/>
                        <a:buNone/>
                      </a:pPr>
                      <a:r>
                        <a:rPr lang="en" sz="2100" b="0" u="none" strike="noStrike" cap="none">
                          <a:latin typeface="+mn-lt"/>
                        </a:rPr>
                        <a:t>Planned</a:t>
                      </a:r>
                      <a:endParaRPr sz="2100" b="0" u="none" strike="noStrike" cap="none">
                        <a:latin typeface="+mn-lt"/>
                        <a:ea typeface="Arial"/>
                        <a:cs typeface="Arial"/>
                        <a:sym typeface="Arial"/>
                      </a:endParaRPr>
                    </a:p>
                  </a:txBody>
                  <a:tcPr marL="77700" marR="77700" marT="38867" marB="38867"/>
                </a:tc>
                <a:tc>
                  <a:txBody>
                    <a:bodyPr/>
                    <a:lstStyle/>
                    <a:p>
                      <a:pPr marL="67945" marR="0" lvl="0" indent="0" algn="l" rtl="0">
                        <a:lnSpc>
                          <a:spcPct val="78750"/>
                        </a:lnSpc>
                        <a:spcBef>
                          <a:spcPts val="0"/>
                        </a:spcBef>
                        <a:spcAft>
                          <a:spcPts val="0"/>
                        </a:spcAft>
                        <a:buClr>
                          <a:srgbClr val="000000"/>
                        </a:buClr>
                        <a:buSzPts val="1600"/>
                        <a:buFont typeface="Arial"/>
                        <a:buNone/>
                      </a:pPr>
                      <a:endParaRPr sz="2100" b="0" u="none" strike="noStrike" cap="none">
                        <a:latin typeface="+mn-lt"/>
                        <a:sym typeface="Arial"/>
                      </a:endParaRPr>
                    </a:p>
                    <a:p>
                      <a:pPr marL="67945" marR="0" lvl="0" indent="0" algn="l" rtl="0">
                        <a:lnSpc>
                          <a:spcPct val="78750"/>
                        </a:lnSpc>
                        <a:spcBef>
                          <a:spcPts val="0"/>
                        </a:spcBef>
                        <a:spcAft>
                          <a:spcPts val="0"/>
                        </a:spcAft>
                        <a:buClr>
                          <a:srgbClr val="000000"/>
                        </a:buClr>
                        <a:buSzPts val="1600"/>
                        <a:buFont typeface="Arial"/>
                        <a:buNone/>
                      </a:pPr>
                      <a:r>
                        <a:rPr lang="en" sz="2100" b="0" u="none" strike="noStrike" cap="none">
                          <a:latin typeface="+mn-lt"/>
                          <a:sym typeface="Arial"/>
                        </a:rPr>
                        <a:t>Login</a:t>
                      </a:r>
                      <a:endParaRPr sz="2100" b="0" u="none" strike="noStrike" cap="none">
                        <a:latin typeface="+mn-lt"/>
                        <a:ea typeface="Arial"/>
                        <a:cs typeface="Arial"/>
                        <a:sym typeface="Arial"/>
                      </a:endParaRPr>
                    </a:p>
                  </a:txBody>
                  <a:tcPr marL="77700" marR="77700" marT="38867" marB="38867"/>
                </a:tc>
                <a:extLst>
                  <a:ext uri="{0D108BD9-81ED-4DB2-BD59-A6C34878D82A}">
                    <a16:rowId xmlns:a16="http://schemas.microsoft.com/office/drawing/2014/main" val="10002"/>
                  </a:ext>
                </a:extLst>
              </a:tr>
              <a:tr h="727973">
                <a:tc>
                  <a:txBody>
                    <a:bodyPr/>
                    <a:lstStyle/>
                    <a:p>
                      <a:pPr marL="68580" marR="0" lvl="0" indent="0" algn="l" rtl="0">
                        <a:lnSpc>
                          <a:spcPct val="100000"/>
                        </a:lnSpc>
                        <a:spcBef>
                          <a:spcPts val="0"/>
                        </a:spcBef>
                        <a:spcAft>
                          <a:spcPts val="0"/>
                        </a:spcAft>
                        <a:buClr>
                          <a:srgbClr val="000000"/>
                        </a:buClr>
                        <a:buSzPts val="1600"/>
                        <a:buFont typeface="Arial"/>
                        <a:buNone/>
                      </a:pPr>
                      <a:r>
                        <a:rPr lang="en" sz="2100" b="0" u="none" strike="noStrike" cap="none">
                          <a:solidFill>
                            <a:srgbClr val="000000"/>
                          </a:solidFill>
                          <a:latin typeface="+mn-lt"/>
                          <a:sym typeface="Arial"/>
                        </a:rPr>
                        <a:t>3</a:t>
                      </a:r>
                      <a:endParaRPr sz="2100" b="0" u="none" strike="noStrike" cap="none">
                        <a:solidFill>
                          <a:srgbClr val="000000"/>
                        </a:solidFill>
                        <a:latin typeface="+mn-lt"/>
                        <a:ea typeface="Arial"/>
                        <a:cs typeface="Arial"/>
                        <a:sym typeface="Arial"/>
                      </a:endParaRPr>
                    </a:p>
                  </a:txBody>
                  <a:tcPr marL="77700" marR="77700" marT="38867" marB="38867"/>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b="0" u="none" strike="noStrike" cap="none" dirty="0">
                          <a:latin typeface="+mn-lt"/>
                          <a:sym typeface="Arial"/>
                        </a:rPr>
                        <a:t>High</a:t>
                      </a:r>
                      <a:endParaRPr sz="2100" b="0" u="none" strike="noStrike" cap="none" dirty="0">
                        <a:latin typeface="+mn-lt"/>
                        <a:ea typeface="Arial"/>
                        <a:cs typeface="Arial"/>
                        <a:sym typeface="Arial"/>
                      </a:endParaRPr>
                    </a:p>
                  </a:txBody>
                  <a:tcPr marL="77700" marR="77700" marT="38867" marB="38867"/>
                </a:tc>
                <a:tc>
                  <a:txBody>
                    <a:bodyPr/>
                    <a:lstStyle/>
                    <a:p>
                      <a:pPr marL="67945" marR="0" lvl="0" indent="0" algn="ctr" rtl="0">
                        <a:lnSpc>
                          <a:spcPct val="100000"/>
                        </a:lnSpc>
                        <a:spcBef>
                          <a:spcPts val="0"/>
                        </a:spcBef>
                        <a:spcAft>
                          <a:spcPts val="0"/>
                        </a:spcAft>
                        <a:buClr>
                          <a:srgbClr val="000000"/>
                        </a:buClr>
                        <a:buSzPts val="1600"/>
                        <a:buFont typeface="Arial"/>
                        <a:buNone/>
                      </a:pPr>
                      <a:r>
                        <a:rPr lang="en" sz="2100" b="0" u="none" strike="noStrike" cap="none" dirty="0">
                          <a:latin typeface="+mn-lt"/>
                          <a:sym typeface="Arial"/>
                        </a:rPr>
                        <a:t>10</a:t>
                      </a:r>
                      <a:endParaRPr sz="2100" b="0" u="none" strike="noStrike" cap="none" dirty="0">
                        <a:latin typeface="+mn-lt"/>
                        <a:ea typeface="Arial"/>
                        <a:cs typeface="Arial"/>
                        <a:sym typeface="Arial"/>
                      </a:endParaRPr>
                    </a:p>
                  </a:txBody>
                  <a:tcPr marL="77700" marR="77700" marT="38867" marB="38867"/>
                </a:tc>
                <a:tc rowSpan="2">
                  <a:txBody>
                    <a:bodyPr/>
                    <a:lstStyle/>
                    <a:p>
                      <a:pPr marL="67945" marR="0" lvl="0" indent="0" algn="ctr" rtl="0">
                        <a:lnSpc>
                          <a:spcPct val="100000"/>
                        </a:lnSpc>
                        <a:spcBef>
                          <a:spcPts val="0"/>
                        </a:spcBef>
                        <a:spcAft>
                          <a:spcPts val="0"/>
                        </a:spcAft>
                        <a:buClr>
                          <a:srgbClr val="000000"/>
                        </a:buClr>
                        <a:buSzPts val="1600"/>
                        <a:buFont typeface="Arial"/>
                        <a:buNone/>
                      </a:pPr>
                      <a:endParaRPr lang="en" sz="2100" b="0" u="none" strike="noStrike" cap="none" dirty="0">
                        <a:latin typeface="+mn-lt"/>
                        <a:sym typeface="Arial"/>
                      </a:endParaRPr>
                    </a:p>
                    <a:p>
                      <a:pPr marL="67945" marR="0" lvl="0" indent="0" algn="ctr" rtl="0">
                        <a:lnSpc>
                          <a:spcPct val="100000"/>
                        </a:lnSpc>
                        <a:spcBef>
                          <a:spcPts val="0"/>
                        </a:spcBef>
                        <a:spcAft>
                          <a:spcPts val="0"/>
                        </a:spcAft>
                        <a:buClr>
                          <a:srgbClr val="000000"/>
                        </a:buClr>
                        <a:buSzPts val="1600"/>
                        <a:buFont typeface="Arial"/>
                        <a:buNone/>
                      </a:pPr>
                      <a:r>
                        <a:rPr lang="en" sz="2100" b="0" u="none" strike="noStrike" cap="none" dirty="0">
                          <a:latin typeface="+mn-lt"/>
                          <a:sym typeface="Arial"/>
                        </a:rPr>
                        <a:t>2</a:t>
                      </a:r>
                      <a:endParaRPr sz="1900" b="0" u="none" strike="noStrike" cap="none" dirty="0">
                        <a:latin typeface="+mn-lt"/>
                      </a:endParaRPr>
                    </a:p>
                  </a:txBody>
                  <a:tcPr marL="77700" marR="77700" marT="38867" marB="38867"/>
                </a:tc>
                <a:tc>
                  <a:txBody>
                    <a:bodyPr/>
                    <a:lstStyle/>
                    <a:p>
                      <a:pPr marL="67945" marR="0" lvl="0" indent="0" algn="l" rtl="0">
                        <a:lnSpc>
                          <a:spcPct val="100000"/>
                        </a:lnSpc>
                        <a:spcBef>
                          <a:spcPts val="0"/>
                        </a:spcBef>
                        <a:spcAft>
                          <a:spcPts val="0"/>
                        </a:spcAft>
                        <a:buClr>
                          <a:srgbClr val="000000"/>
                        </a:buClr>
                        <a:buSzPts val="1600"/>
                        <a:buFont typeface="Arial"/>
                        <a:buNone/>
                      </a:pPr>
                      <a:r>
                        <a:rPr lang="en-IN" sz="2100" b="0" u="none" strike="noStrike" cap="none" dirty="0">
                          <a:latin typeface="+mn-lt"/>
                          <a:sym typeface="Arial"/>
                        </a:rPr>
                        <a:t>Planned</a:t>
                      </a:r>
                      <a:endParaRPr sz="2100" b="0" u="none" strike="noStrike" cap="none" dirty="0">
                        <a:latin typeface="+mn-lt"/>
                        <a:ea typeface="Arial"/>
                        <a:cs typeface="Arial"/>
                        <a:sym typeface="Arial"/>
                      </a:endParaRPr>
                    </a:p>
                  </a:txBody>
                  <a:tcPr marL="77700" marR="77700" marT="38867" marB="38867"/>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b="0" u="none" strike="noStrike" cap="none">
                          <a:latin typeface="+mn-lt"/>
                          <a:sym typeface="Arial"/>
                        </a:rPr>
                        <a:t>Table Design</a:t>
                      </a:r>
                      <a:endParaRPr sz="2100" b="0" u="none" strike="noStrike" cap="none">
                        <a:latin typeface="+mn-lt"/>
                        <a:ea typeface="Arial"/>
                        <a:cs typeface="Arial"/>
                        <a:sym typeface="Arial"/>
                      </a:endParaRPr>
                    </a:p>
                  </a:txBody>
                  <a:tcPr marL="77700" marR="77700" marT="38867" marB="38867"/>
                </a:tc>
                <a:extLst>
                  <a:ext uri="{0D108BD9-81ED-4DB2-BD59-A6C34878D82A}">
                    <a16:rowId xmlns:a16="http://schemas.microsoft.com/office/drawing/2014/main" val="10003"/>
                  </a:ext>
                </a:extLst>
              </a:tr>
              <a:tr h="548400">
                <a:tc>
                  <a:txBody>
                    <a:bodyPr/>
                    <a:lstStyle/>
                    <a:p>
                      <a:pPr marL="68580" marR="0" lvl="0" indent="0" algn="l" rtl="0">
                        <a:lnSpc>
                          <a:spcPct val="100000"/>
                        </a:lnSpc>
                        <a:spcBef>
                          <a:spcPts val="0"/>
                        </a:spcBef>
                        <a:spcAft>
                          <a:spcPts val="0"/>
                        </a:spcAft>
                        <a:buClr>
                          <a:srgbClr val="000000"/>
                        </a:buClr>
                        <a:buSzPts val="1600"/>
                        <a:buFont typeface="Arial"/>
                        <a:buNone/>
                      </a:pPr>
                      <a:r>
                        <a:rPr lang="en" sz="2100" b="0" u="none" strike="noStrike" cap="none">
                          <a:solidFill>
                            <a:srgbClr val="000000"/>
                          </a:solidFill>
                          <a:latin typeface="+mn-lt"/>
                          <a:sym typeface="Arial"/>
                        </a:rPr>
                        <a:t>4</a:t>
                      </a:r>
                      <a:endParaRPr sz="2100" b="0" u="none" strike="noStrike" cap="none">
                        <a:solidFill>
                          <a:srgbClr val="000000"/>
                        </a:solidFill>
                        <a:latin typeface="+mn-lt"/>
                        <a:ea typeface="Arial"/>
                        <a:cs typeface="Arial"/>
                        <a:sym typeface="Arial"/>
                      </a:endParaRPr>
                    </a:p>
                  </a:txBody>
                  <a:tcPr marL="77700" marR="77700" marT="38867" marB="38867"/>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b="0" u="none" strike="noStrike" cap="none" dirty="0">
                          <a:latin typeface="+mn-lt"/>
                          <a:sym typeface="Arial"/>
                        </a:rPr>
                        <a:t>High</a:t>
                      </a:r>
                      <a:endParaRPr sz="1900" b="0" u="none" strike="noStrike" cap="none" dirty="0">
                        <a:latin typeface="+mn-lt"/>
                      </a:endParaRPr>
                    </a:p>
                  </a:txBody>
                  <a:tcPr marL="77700" marR="77700" marT="38867" marB="38867"/>
                </a:tc>
                <a:tc>
                  <a:txBody>
                    <a:bodyPr/>
                    <a:lstStyle/>
                    <a:p>
                      <a:pPr marL="67945" marR="0" lvl="0" indent="0" algn="ctr" rtl="0">
                        <a:lnSpc>
                          <a:spcPct val="100000"/>
                        </a:lnSpc>
                        <a:spcBef>
                          <a:spcPts val="0"/>
                        </a:spcBef>
                        <a:spcAft>
                          <a:spcPts val="0"/>
                        </a:spcAft>
                        <a:buClr>
                          <a:srgbClr val="000000"/>
                        </a:buClr>
                        <a:buSzPts val="1600"/>
                        <a:buFont typeface="Arial"/>
                        <a:buNone/>
                      </a:pPr>
                      <a:r>
                        <a:rPr lang="en" sz="2100" b="0" u="none" strike="noStrike" cap="none" dirty="0">
                          <a:latin typeface="+mn-lt"/>
                          <a:sym typeface="Arial"/>
                        </a:rPr>
                        <a:t>9</a:t>
                      </a:r>
                      <a:endParaRPr sz="2100" b="0" u="none" strike="noStrike" cap="none" dirty="0">
                        <a:latin typeface="+mn-lt"/>
                        <a:ea typeface="Arial"/>
                        <a:cs typeface="Arial"/>
                        <a:sym typeface="Arial"/>
                      </a:endParaRPr>
                    </a:p>
                  </a:txBody>
                  <a:tcPr marL="77700" marR="77700" marT="38867" marB="38867"/>
                </a:tc>
                <a:tc vMerge="1">
                  <a:txBody>
                    <a:bodyPr/>
                    <a:lstStyle/>
                    <a:p>
                      <a:endParaRPr lang="en-US"/>
                    </a:p>
                  </a:txBody>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b="0" u="none" strike="noStrike" cap="none" dirty="0">
                          <a:latin typeface="+mn-lt"/>
                          <a:sym typeface="Arial"/>
                        </a:rPr>
                        <a:t>Planned</a:t>
                      </a:r>
                      <a:endParaRPr sz="1900" b="0" u="none" strike="noStrike" cap="none" dirty="0">
                        <a:latin typeface="+mn-lt"/>
                      </a:endParaRPr>
                    </a:p>
                  </a:txBody>
                  <a:tcPr marL="77700" marR="77700" marT="38867" marB="38867"/>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b="0" u="none" strike="noStrike" cap="none">
                          <a:latin typeface="+mn-lt"/>
                          <a:sym typeface="Arial"/>
                        </a:rPr>
                        <a:t>Coding</a:t>
                      </a:r>
                      <a:endParaRPr sz="2100" b="0" u="none" strike="noStrike" cap="none">
                        <a:latin typeface="+mn-lt"/>
                        <a:ea typeface="Arial"/>
                        <a:cs typeface="Arial"/>
                        <a:sym typeface="Arial"/>
                      </a:endParaRPr>
                    </a:p>
                  </a:txBody>
                  <a:tcPr marL="77700" marR="77700" marT="38867" marB="38867"/>
                </a:tc>
                <a:extLst>
                  <a:ext uri="{0D108BD9-81ED-4DB2-BD59-A6C34878D82A}">
                    <a16:rowId xmlns:a16="http://schemas.microsoft.com/office/drawing/2014/main" val="10004"/>
                  </a:ext>
                </a:extLst>
              </a:tr>
              <a:tr h="498567">
                <a:tc>
                  <a:txBody>
                    <a:bodyPr/>
                    <a:lstStyle/>
                    <a:p>
                      <a:pPr marL="68580" marR="0" lvl="0" indent="0" algn="l" rtl="0">
                        <a:lnSpc>
                          <a:spcPct val="100000"/>
                        </a:lnSpc>
                        <a:spcBef>
                          <a:spcPts val="0"/>
                        </a:spcBef>
                        <a:spcAft>
                          <a:spcPts val="0"/>
                        </a:spcAft>
                        <a:buClr>
                          <a:srgbClr val="000000"/>
                        </a:buClr>
                        <a:buSzPts val="1600"/>
                        <a:buFont typeface="Arial"/>
                        <a:buNone/>
                      </a:pPr>
                      <a:r>
                        <a:rPr lang="en" sz="2100" b="0" u="none" strike="noStrike" cap="none">
                          <a:latin typeface="+mn-lt"/>
                        </a:rPr>
                        <a:t>5</a:t>
                      </a:r>
                      <a:endParaRPr sz="2100" b="0" u="none" strike="noStrike" cap="none">
                        <a:solidFill>
                          <a:srgbClr val="000000"/>
                        </a:solidFill>
                        <a:latin typeface="+mn-lt"/>
                        <a:ea typeface="Arial"/>
                        <a:cs typeface="Arial"/>
                        <a:sym typeface="Arial"/>
                      </a:endParaRPr>
                    </a:p>
                  </a:txBody>
                  <a:tcPr marL="77700" marR="77700" marT="38867" marB="38867"/>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b="0" u="none" strike="noStrike" cap="none">
                          <a:latin typeface="+mn-lt"/>
                          <a:sym typeface="Arial"/>
                        </a:rPr>
                        <a:t>Medium</a:t>
                      </a:r>
                      <a:endParaRPr sz="1900" b="0" u="none" strike="noStrike" cap="none">
                        <a:latin typeface="+mn-lt"/>
                      </a:endParaRPr>
                    </a:p>
                  </a:txBody>
                  <a:tcPr marL="77700" marR="77700" marT="38867" marB="38867"/>
                </a:tc>
                <a:tc>
                  <a:txBody>
                    <a:bodyPr/>
                    <a:lstStyle/>
                    <a:p>
                      <a:pPr marL="67945" marR="0" lvl="0" indent="0" algn="ctr" rtl="0">
                        <a:lnSpc>
                          <a:spcPct val="100000"/>
                        </a:lnSpc>
                        <a:spcBef>
                          <a:spcPts val="0"/>
                        </a:spcBef>
                        <a:spcAft>
                          <a:spcPts val="0"/>
                        </a:spcAft>
                        <a:buClr>
                          <a:srgbClr val="000000"/>
                        </a:buClr>
                        <a:buSzPts val="1600"/>
                        <a:buFont typeface="Arial"/>
                        <a:buNone/>
                      </a:pPr>
                      <a:r>
                        <a:rPr lang="en" sz="2100" b="0" u="none" strike="noStrike" cap="none" dirty="0">
                          <a:latin typeface="+mn-lt"/>
                          <a:sym typeface="Arial"/>
                        </a:rPr>
                        <a:t>4</a:t>
                      </a:r>
                      <a:endParaRPr sz="2100" b="0" u="none" strike="noStrike" cap="none" dirty="0">
                        <a:latin typeface="+mn-lt"/>
                        <a:ea typeface="Arial"/>
                        <a:cs typeface="Arial"/>
                        <a:sym typeface="Arial"/>
                      </a:endParaRPr>
                    </a:p>
                  </a:txBody>
                  <a:tcPr marL="77700" marR="77700" marT="38867" marB="38867"/>
                </a:tc>
                <a:tc rowSpan="2">
                  <a:txBody>
                    <a:bodyPr/>
                    <a:lstStyle/>
                    <a:p>
                      <a:pPr marL="67945" marR="0" lvl="0" indent="0" algn="ctr" rtl="0">
                        <a:lnSpc>
                          <a:spcPct val="100000"/>
                        </a:lnSpc>
                        <a:spcBef>
                          <a:spcPts val="0"/>
                        </a:spcBef>
                        <a:spcAft>
                          <a:spcPts val="0"/>
                        </a:spcAft>
                        <a:buClr>
                          <a:srgbClr val="000000"/>
                        </a:buClr>
                        <a:buSzPts val="1600"/>
                        <a:buFont typeface="Arial"/>
                        <a:buNone/>
                      </a:pPr>
                      <a:endParaRPr lang="en" sz="2100" b="0" u="none" strike="noStrike" cap="none" dirty="0">
                        <a:latin typeface="+mn-lt"/>
                        <a:sym typeface="Arial"/>
                      </a:endParaRPr>
                    </a:p>
                    <a:p>
                      <a:pPr marL="67945" marR="0" lvl="0" indent="0" algn="ctr" rtl="0">
                        <a:lnSpc>
                          <a:spcPct val="100000"/>
                        </a:lnSpc>
                        <a:spcBef>
                          <a:spcPts val="0"/>
                        </a:spcBef>
                        <a:spcAft>
                          <a:spcPts val="0"/>
                        </a:spcAft>
                        <a:buClr>
                          <a:srgbClr val="000000"/>
                        </a:buClr>
                        <a:buSzPts val="1600"/>
                        <a:buFont typeface="Arial"/>
                        <a:buNone/>
                      </a:pPr>
                      <a:r>
                        <a:rPr lang="en" sz="2100" b="0" u="none" strike="noStrike" cap="none" dirty="0">
                          <a:latin typeface="+mn-lt"/>
                          <a:sym typeface="Arial"/>
                        </a:rPr>
                        <a:t>3</a:t>
                      </a:r>
                      <a:endParaRPr sz="2100" b="0" u="none" strike="noStrike" cap="none" dirty="0">
                        <a:latin typeface="+mn-lt"/>
                        <a:ea typeface="Arial"/>
                        <a:cs typeface="Arial"/>
                        <a:sym typeface="Arial"/>
                      </a:endParaRPr>
                    </a:p>
                  </a:txBody>
                  <a:tcPr marL="77700" marR="77700" marT="38867" marB="38867"/>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b="0" u="none" strike="noStrike" cap="none">
                          <a:latin typeface="+mn-lt"/>
                          <a:sym typeface="Arial"/>
                        </a:rPr>
                        <a:t>Planned</a:t>
                      </a:r>
                      <a:endParaRPr sz="1900" b="0" u="none" strike="noStrike" cap="none">
                        <a:latin typeface="+mn-lt"/>
                      </a:endParaRPr>
                    </a:p>
                  </a:txBody>
                  <a:tcPr marL="77700" marR="77700" marT="38867" marB="38867"/>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b="0" u="none" strike="noStrike" cap="none">
                          <a:latin typeface="+mn-lt"/>
                          <a:sym typeface="Arial"/>
                        </a:rPr>
                        <a:t>Testing data</a:t>
                      </a:r>
                      <a:endParaRPr sz="1900" b="0" u="none" strike="noStrike" cap="none">
                        <a:latin typeface="+mn-lt"/>
                      </a:endParaRPr>
                    </a:p>
                  </a:txBody>
                  <a:tcPr marL="77700" marR="77700" marT="38867" marB="38867"/>
                </a:tc>
                <a:extLst>
                  <a:ext uri="{0D108BD9-81ED-4DB2-BD59-A6C34878D82A}">
                    <a16:rowId xmlns:a16="http://schemas.microsoft.com/office/drawing/2014/main" val="10005"/>
                  </a:ext>
                </a:extLst>
              </a:tr>
              <a:tr h="727973">
                <a:tc>
                  <a:txBody>
                    <a:bodyPr/>
                    <a:lstStyle/>
                    <a:p>
                      <a:pPr marL="68580" marR="0" lvl="0" indent="0" algn="l" rtl="0">
                        <a:lnSpc>
                          <a:spcPct val="100000"/>
                        </a:lnSpc>
                        <a:spcBef>
                          <a:spcPts val="0"/>
                        </a:spcBef>
                        <a:spcAft>
                          <a:spcPts val="0"/>
                        </a:spcAft>
                        <a:buClr>
                          <a:srgbClr val="000000"/>
                        </a:buClr>
                        <a:buSzPts val="1600"/>
                        <a:buFont typeface="Arial"/>
                        <a:buNone/>
                      </a:pPr>
                      <a:r>
                        <a:rPr lang="en" sz="2100" b="0" u="none" strike="noStrike" cap="none">
                          <a:latin typeface="+mn-lt"/>
                        </a:rPr>
                        <a:t>6</a:t>
                      </a:r>
                      <a:endParaRPr sz="2100" b="0" u="none" strike="noStrike" cap="none">
                        <a:solidFill>
                          <a:srgbClr val="000000"/>
                        </a:solidFill>
                        <a:latin typeface="+mn-lt"/>
                        <a:ea typeface="Arial"/>
                        <a:cs typeface="Arial"/>
                        <a:sym typeface="Arial"/>
                      </a:endParaRPr>
                    </a:p>
                  </a:txBody>
                  <a:tcPr marL="77700" marR="77700" marT="38867" marB="38867"/>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b="0" u="none" strike="noStrike" cap="none">
                          <a:latin typeface="+mn-lt"/>
                          <a:sym typeface="Arial"/>
                        </a:rPr>
                        <a:t>High</a:t>
                      </a:r>
                      <a:endParaRPr sz="1900" b="0" u="none" strike="noStrike" cap="none">
                        <a:latin typeface="+mn-lt"/>
                      </a:endParaRPr>
                    </a:p>
                  </a:txBody>
                  <a:tcPr marL="77700" marR="77700" marT="38867" marB="38867"/>
                </a:tc>
                <a:tc>
                  <a:txBody>
                    <a:bodyPr/>
                    <a:lstStyle/>
                    <a:p>
                      <a:pPr marL="67945" marR="0" lvl="0" indent="0" algn="ctr" rtl="0">
                        <a:lnSpc>
                          <a:spcPct val="100000"/>
                        </a:lnSpc>
                        <a:spcBef>
                          <a:spcPts val="0"/>
                        </a:spcBef>
                        <a:spcAft>
                          <a:spcPts val="0"/>
                        </a:spcAft>
                        <a:buClr>
                          <a:srgbClr val="000000"/>
                        </a:buClr>
                        <a:buSzPts val="1600"/>
                        <a:buFont typeface="Arial"/>
                        <a:buNone/>
                      </a:pPr>
                      <a:r>
                        <a:rPr lang="en" sz="2100" b="0" u="none" strike="noStrike" cap="none" dirty="0">
                          <a:latin typeface="+mn-lt"/>
                          <a:sym typeface="Arial"/>
                        </a:rPr>
                        <a:t>6</a:t>
                      </a:r>
                      <a:endParaRPr sz="2100" b="0" u="none" strike="noStrike" cap="none" dirty="0">
                        <a:latin typeface="+mn-lt"/>
                        <a:ea typeface="Arial"/>
                        <a:cs typeface="Arial"/>
                        <a:sym typeface="Arial"/>
                      </a:endParaRPr>
                    </a:p>
                  </a:txBody>
                  <a:tcPr marL="77700" marR="77700" marT="38867" marB="38867"/>
                </a:tc>
                <a:tc vMerge="1">
                  <a:txBody>
                    <a:bodyPr/>
                    <a:lstStyle/>
                    <a:p>
                      <a:endParaRPr lang="en-US"/>
                    </a:p>
                  </a:txBody>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b="0" u="none" strike="noStrike" cap="none" dirty="0">
                          <a:latin typeface="+mn-lt"/>
                          <a:sym typeface="Arial"/>
                        </a:rPr>
                        <a:t>Planned</a:t>
                      </a:r>
                      <a:endParaRPr sz="1900" b="0" u="none" strike="noStrike" cap="none" dirty="0">
                        <a:latin typeface="+mn-lt"/>
                      </a:endParaRPr>
                    </a:p>
                  </a:txBody>
                  <a:tcPr marL="77700" marR="77700" marT="38867" marB="38867"/>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b="0" u="none" strike="noStrike" cap="none" dirty="0">
                          <a:latin typeface="+mn-lt"/>
                          <a:sym typeface="Arial"/>
                        </a:rPr>
                        <a:t>Output generation</a:t>
                      </a:r>
                      <a:endParaRPr sz="2100" b="0" u="none" strike="noStrike" cap="none" dirty="0">
                        <a:latin typeface="+mn-lt"/>
                        <a:ea typeface="Arial"/>
                        <a:cs typeface="Arial"/>
                        <a:sym typeface="Arial"/>
                      </a:endParaRPr>
                    </a:p>
                  </a:txBody>
                  <a:tcPr marL="77700" marR="77700" marT="38867" marB="38867"/>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59391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45504-969A-EACE-2487-62687AC2EA92}"/>
              </a:ext>
            </a:extLst>
          </p:cNvPr>
          <p:cNvSpPr>
            <a:spLocks noGrp="1"/>
          </p:cNvSpPr>
          <p:nvPr>
            <p:ph type="title"/>
          </p:nvPr>
        </p:nvSpPr>
        <p:spPr>
          <a:xfrm>
            <a:off x="0" y="0"/>
            <a:ext cx="2752531" cy="1026983"/>
          </a:xfrm>
        </p:spPr>
        <p:txBody>
          <a:bodyPr>
            <a:normAutofit fontScale="90000"/>
          </a:bodyPr>
          <a:lstStyle/>
          <a:p>
            <a:r>
              <a:rPr lang="en-IN" dirty="0"/>
              <a:t>USER STORY</a:t>
            </a:r>
          </a:p>
        </p:txBody>
      </p:sp>
      <p:graphicFrame>
        <p:nvGraphicFramePr>
          <p:cNvPr id="3" name="Table 2">
            <a:extLst>
              <a:ext uri="{FF2B5EF4-FFF2-40B4-BE49-F238E27FC236}">
                <a16:creationId xmlns:a16="http://schemas.microsoft.com/office/drawing/2014/main" id="{6EA9677C-C212-E635-F565-67D6A233279F}"/>
              </a:ext>
            </a:extLst>
          </p:cNvPr>
          <p:cNvGraphicFramePr>
            <a:graphicFrameLocks noGrp="1"/>
          </p:cNvGraphicFramePr>
          <p:nvPr>
            <p:extLst>
              <p:ext uri="{D42A27DB-BD31-4B8C-83A1-F6EECF244321}">
                <p14:modId xmlns:p14="http://schemas.microsoft.com/office/powerpoint/2010/main" val="2860348255"/>
              </p:ext>
            </p:extLst>
          </p:nvPr>
        </p:nvGraphicFramePr>
        <p:xfrm>
          <a:off x="754224" y="802432"/>
          <a:ext cx="10683551" cy="5846455"/>
        </p:xfrm>
        <a:graphic>
          <a:graphicData uri="http://schemas.openxmlformats.org/drawingml/2006/table">
            <a:tbl>
              <a:tblPr>
                <a:tableStyleId>{C4B1156A-380E-4F78-BDF5-A606A8083BF9}</a:tableStyleId>
              </a:tblPr>
              <a:tblGrid>
                <a:gridCol w="1542257">
                  <a:extLst>
                    <a:ext uri="{9D8B030D-6E8A-4147-A177-3AD203B41FA5}">
                      <a16:colId xmlns:a16="http://schemas.microsoft.com/office/drawing/2014/main" val="1635430078"/>
                    </a:ext>
                  </a:extLst>
                </a:gridCol>
                <a:gridCol w="2657996">
                  <a:extLst>
                    <a:ext uri="{9D8B030D-6E8A-4147-A177-3AD203B41FA5}">
                      <a16:colId xmlns:a16="http://schemas.microsoft.com/office/drawing/2014/main" val="2832843693"/>
                    </a:ext>
                  </a:extLst>
                </a:gridCol>
                <a:gridCol w="2819189">
                  <a:extLst>
                    <a:ext uri="{9D8B030D-6E8A-4147-A177-3AD203B41FA5}">
                      <a16:colId xmlns:a16="http://schemas.microsoft.com/office/drawing/2014/main" val="2196021840"/>
                    </a:ext>
                  </a:extLst>
                </a:gridCol>
                <a:gridCol w="3664109">
                  <a:extLst>
                    <a:ext uri="{9D8B030D-6E8A-4147-A177-3AD203B41FA5}">
                      <a16:colId xmlns:a16="http://schemas.microsoft.com/office/drawing/2014/main" val="867235280"/>
                    </a:ext>
                  </a:extLst>
                </a:gridCol>
              </a:tblGrid>
              <a:tr h="694970">
                <a:tc>
                  <a:txBody>
                    <a:bodyPr/>
                    <a:lstStyle/>
                    <a:p>
                      <a:pPr marL="67945" marR="0" lvl="0" indent="0" algn="ctr" rtl="0">
                        <a:lnSpc>
                          <a:spcPct val="83214"/>
                        </a:lnSpc>
                        <a:spcBef>
                          <a:spcPts val="0"/>
                        </a:spcBef>
                        <a:spcAft>
                          <a:spcPts val="0"/>
                        </a:spcAft>
                        <a:buClr>
                          <a:srgbClr val="000000"/>
                        </a:buClr>
                        <a:buSzPts val="1400"/>
                        <a:buFont typeface="Arial"/>
                        <a:buNone/>
                      </a:pPr>
                      <a:endParaRPr sz="1900" b="1" u="none" strike="noStrike" cap="none" dirty="0">
                        <a:solidFill>
                          <a:schemeClr val="tx1"/>
                        </a:solidFill>
                        <a:sym typeface="Arial"/>
                      </a:endParaRPr>
                    </a:p>
                    <a:p>
                      <a:pPr marL="67945" marR="0" lvl="0" indent="0" algn="ctr" rtl="0">
                        <a:lnSpc>
                          <a:spcPct val="83214"/>
                        </a:lnSpc>
                        <a:spcBef>
                          <a:spcPts val="0"/>
                        </a:spcBef>
                        <a:spcAft>
                          <a:spcPts val="0"/>
                        </a:spcAft>
                        <a:buClr>
                          <a:srgbClr val="000000"/>
                        </a:buClr>
                        <a:buSzPts val="1400"/>
                        <a:buFont typeface="Arial"/>
                        <a:buNone/>
                      </a:pPr>
                      <a:r>
                        <a:rPr lang="en" sz="1900" b="1" u="none" strike="noStrike" cap="none" dirty="0">
                          <a:solidFill>
                            <a:schemeClr val="tx1"/>
                          </a:solidFill>
                          <a:sym typeface="Arial"/>
                        </a:rPr>
                        <a:t>UserStory ID</a:t>
                      </a:r>
                      <a:endParaRPr sz="1900" u="none" strike="noStrike" cap="none" dirty="0">
                        <a:solidFill>
                          <a:schemeClr val="tx1"/>
                        </a:solidFill>
                        <a:latin typeface="Arial"/>
                        <a:ea typeface="Arial"/>
                        <a:cs typeface="Arial"/>
                        <a:sym typeface="Arial"/>
                      </a:endParaRPr>
                    </a:p>
                  </a:txBody>
                  <a:tcPr marL="74233" marR="74233" marT="37100" marB="37100"/>
                </a:tc>
                <a:tc>
                  <a:txBody>
                    <a:bodyPr/>
                    <a:lstStyle/>
                    <a:p>
                      <a:pPr marL="68580" marR="0" lvl="0" indent="0" algn="ctr" rtl="0">
                        <a:lnSpc>
                          <a:spcPct val="83214"/>
                        </a:lnSpc>
                        <a:spcBef>
                          <a:spcPts val="0"/>
                        </a:spcBef>
                        <a:spcAft>
                          <a:spcPts val="0"/>
                        </a:spcAft>
                        <a:buClr>
                          <a:srgbClr val="000000"/>
                        </a:buClr>
                        <a:buSzPts val="1400"/>
                        <a:buFont typeface="Arial"/>
                        <a:buNone/>
                      </a:pPr>
                      <a:endParaRPr sz="1900" b="1" u="none" strike="noStrike" cap="none" dirty="0">
                        <a:solidFill>
                          <a:schemeClr val="tx1"/>
                        </a:solidFill>
                        <a:sym typeface="Arial"/>
                      </a:endParaRPr>
                    </a:p>
                    <a:p>
                      <a:pPr marL="68580" marR="0" lvl="0" indent="0" algn="ctr" rtl="0">
                        <a:lnSpc>
                          <a:spcPct val="83214"/>
                        </a:lnSpc>
                        <a:spcBef>
                          <a:spcPts val="0"/>
                        </a:spcBef>
                        <a:spcAft>
                          <a:spcPts val="0"/>
                        </a:spcAft>
                        <a:buClr>
                          <a:srgbClr val="000000"/>
                        </a:buClr>
                        <a:buSzPts val="1400"/>
                        <a:buFont typeface="Arial"/>
                        <a:buNone/>
                      </a:pPr>
                      <a:r>
                        <a:rPr lang="en" sz="1900" b="1" u="none" strike="noStrike" cap="none" dirty="0">
                          <a:solidFill>
                            <a:schemeClr val="tx1"/>
                          </a:solidFill>
                          <a:sym typeface="Arial"/>
                        </a:rPr>
                        <a:t>As a &lt;type of user&gt;</a:t>
                      </a:r>
                      <a:endParaRPr sz="1900" u="none" strike="noStrike" cap="none" dirty="0">
                        <a:solidFill>
                          <a:schemeClr val="tx1"/>
                        </a:solidFill>
                        <a:latin typeface="Arial"/>
                        <a:ea typeface="Arial"/>
                        <a:cs typeface="Arial"/>
                        <a:sym typeface="Arial"/>
                      </a:endParaRPr>
                    </a:p>
                  </a:txBody>
                  <a:tcPr marL="74233" marR="74233" marT="37100" marB="37100"/>
                </a:tc>
                <a:tc>
                  <a:txBody>
                    <a:bodyPr/>
                    <a:lstStyle/>
                    <a:p>
                      <a:pPr marL="67945" marR="0" lvl="0" indent="0" algn="ctr" rtl="0">
                        <a:lnSpc>
                          <a:spcPct val="83214"/>
                        </a:lnSpc>
                        <a:spcBef>
                          <a:spcPts val="0"/>
                        </a:spcBef>
                        <a:spcAft>
                          <a:spcPts val="0"/>
                        </a:spcAft>
                        <a:buClr>
                          <a:srgbClr val="000000"/>
                        </a:buClr>
                        <a:buSzPts val="1400"/>
                        <a:buFont typeface="Arial"/>
                        <a:buNone/>
                      </a:pPr>
                      <a:endParaRPr sz="1900" b="1" u="none" strike="noStrike" cap="none" dirty="0">
                        <a:solidFill>
                          <a:schemeClr val="tx1"/>
                        </a:solidFill>
                        <a:sym typeface="Arial"/>
                      </a:endParaRPr>
                    </a:p>
                    <a:p>
                      <a:pPr marL="67945" marR="0" lvl="0" indent="0" algn="ctr" rtl="0">
                        <a:lnSpc>
                          <a:spcPct val="83214"/>
                        </a:lnSpc>
                        <a:spcBef>
                          <a:spcPts val="0"/>
                        </a:spcBef>
                        <a:spcAft>
                          <a:spcPts val="0"/>
                        </a:spcAft>
                        <a:buClr>
                          <a:srgbClr val="000000"/>
                        </a:buClr>
                        <a:buSzPts val="1400"/>
                        <a:buFont typeface="Arial"/>
                        <a:buNone/>
                      </a:pPr>
                      <a:r>
                        <a:rPr lang="en" sz="1900" b="1" u="none" strike="noStrike" cap="none" dirty="0">
                          <a:solidFill>
                            <a:schemeClr val="tx1"/>
                          </a:solidFill>
                          <a:sym typeface="Arial"/>
                        </a:rPr>
                        <a:t>I want to</a:t>
                      </a:r>
                      <a:endParaRPr sz="1900" u="none" strike="noStrike" cap="none" dirty="0">
                        <a:solidFill>
                          <a:schemeClr val="tx1"/>
                        </a:solidFill>
                        <a:latin typeface="Arial"/>
                        <a:ea typeface="Arial"/>
                        <a:cs typeface="Arial"/>
                        <a:sym typeface="Arial"/>
                      </a:endParaRPr>
                    </a:p>
                  </a:txBody>
                  <a:tcPr marL="74233" marR="74233" marT="37100" marB="37100"/>
                </a:tc>
                <a:tc>
                  <a:txBody>
                    <a:bodyPr/>
                    <a:lstStyle/>
                    <a:p>
                      <a:pPr marL="67945" marR="0" lvl="0" indent="0" algn="ctr" rtl="0">
                        <a:lnSpc>
                          <a:spcPct val="83214"/>
                        </a:lnSpc>
                        <a:spcBef>
                          <a:spcPts val="0"/>
                        </a:spcBef>
                        <a:spcAft>
                          <a:spcPts val="0"/>
                        </a:spcAft>
                        <a:buClr>
                          <a:srgbClr val="000000"/>
                        </a:buClr>
                        <a:buSzPts val="1400"/>
                        <a:buFont typeface="Arial"/>
                        <a:buNone/>
                      </a:pPr>
                      <a:endParaRPr sz="1900" b="1" u="none" strike="noStrike" cap="none" dirty="0">
                        <a:solidFill>
                          <a:schemeClr val="tx1"/>
                        </a:solidFill>
                        <a:sym typeface="Arial"/>
                      </a:endParaRPr>
                    </a:p>
                    <a:p>
                      <a:pPr marL="67945" marR="0" lvl="0" indent="0" algn="ctr" rtl="0">
                        <a:lnSpc>
                          <a:spcPct val="83214"/>
                        </a:lnSpc>
                        <a:spcBef>
                          <a:spcPts val="0"/>
                        </a:spcBef>
                        <a:spcAft>
                          <a:spcPts val="0"/>
                        </a:spcAft>
                        <a:buClr>
                          <a:srgbClr val="000000"/>
                        </a:buClr>
                        <a:buSzPts val="1400"/>
                        <a:buFont typeface="Arial"/>
                        <a:buNone/>
                      </a:pPr>
                      <a:r>
                        <a:rPr lang="en" sz="1900" b="1" u="none" strike="noStrike" cap="none" dirty="0">
                          <a:solidFill>
                            <a:schemeClr val="tx1"/>
                          </a:solidFill>
                          <a:sym typeface="Arial"/>
                        </a:rPr>
                        <a:t>So that I can</a:t>
                      </a:r>
                      <a:endParaRPr sz="1900" u="none" strike="noStrike" cap="none" dirty="0">
                        <a:solidFill>
                          <a:schemeClr val="tx1"/>
                        </a:solidFill>
                        <a:latin typeface="Arial"/>
                        <a:ea typeface="Arial"/>
                        <a:cs typeface="Arial"/>
                        <a:sym typeface="Arial"/>
                      </a:endParaRPr>
                    </a:p>
                  </a:txBody>
                  <a:tcPr marL="74233" marR="74233" marT="37100" marB="37100"/>
                </a:tc>
                <a:extLst>
                  <a:ext uri="{0D108BD9-81ED-4DB2-BD59-A6C34878D82A}">
                    <a16:rowId xmlns:a16="http://schemas.microsoft.com/office/drawing/2014/main" val="2848503161"/>
                  </a:ext>
                </a:extLst>
              </a:tr>
              <a:tr h="632644">
                <a:tc>
                  <a:txBody>
                    <a:bodyPr/>
                    <a:lstStyle/>
                    <a:p>
                      <a:pPr algn="ctr"/>
                      <a:r>
                        <a:rPr lang="en-IN" dirty="0"/>
                        <a:t>1</a:t>
                      </a:r>
                      <a:endParaRPr lang="en-IN" dirty="0">
                        <a:latin typeface="+mn-lt"/>
                      </a:endParaRPr>
                    </a:p>
                  </a:txBody>
                  <a:tcPr/>
                </a:tc>
                <a:tc>
                  <a:txBody>
                    <a:bodyPr/>
                    <a:lstStyle/>
                    <a:p>
                      <a:pPr algn="ctr"/>
                      <a:r>
                        <a:rPr lang="en-IN" dirty="0"/>
                        <a:t>Admin</a:t>
                      </a:r>
                      <a:endParaRPr lang="en-IN" dirty="0">
                        <a:latin typeface="+mn-lt"/>
                      </a:endParaRPr>
                    </a:p>
                  </a:txBody>
                  <a:tcPr/>
                </a:tc>
                <a:tc>
                  <a:txBody>
                    <a:bodyPr/>
                    <a:lstStyle/>
                    <a:p>
                      <a:pPr algn="ctr"/>
                      <a:r>
                        <a:rPr lang="en-IN" dirty="0"/>
                        <a:t>Login</a:t>
                      </a:r>
                      <a:endParaRPr lang="en-IN"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u="none" strike="noStrike" cap="none" dirty="0"/>
                        <a:t>Login successful with correct Username and password</a:t>
                      </a:r>
                      <a:endParaRPr lang="en-US" sz="2400" b="0" u="none" strike="noStrike" cap="none" dirty="0">
                        <a:latin typeface="+mn-lt"/>
                      </a:endParaRPr>
                    </a:p>
                  </a:txBody>
                  <a:tcPr/>
                </a:tc>
                <a:extLst>
                  <a:ext uri="{0D108BD9-81ED-4DB2-BD59-A6C34878D82A}">
                    <a16:rowId xmlns:a16="http://schemas.microsoft.com/office/drawing/2014/main" val="1599339433"/>
                  </a:ext>
                </a:extLst>
              </a:tr>
              <a:tr h="682353">
                <a:tc>
                  <a:txBody>
                    <a:bodyPr/>
                    <a:lstStyle/>
                    <a:p>
                      <a:pPr algn="ctr"/>
                      <a:r>
                        <a:rPr lang="en-IN" dirty="0"/>
                        <a:t>2</a:t>
                      </a:r>
                      <a:endParaRPr lang="en-IN" dirty="0">
                        <a:latin typeface="+mn-lt"/>
                      </a:endParaRPr>
                    </a:p>
                  </a:txBody>
                  <a:tcPr/>
                </a:tc>
                <a:tc>
                  <a:txBody>
                    <a:bodyPr/>
                    <a:lstStyle/>
                    <a:p>
                      <a:pPr algn="ctr"/>
                      <a:r>
                        <a:rPr lang="en-IN" dirty="0"/>
                        <a:t>Admin</a:t>
                      </a:r>
                      <a:endParaRPr lang="en-IN" dirty="0">
                        <a:latin typeface="+mn-lt"/>
                      </a:endParaRPr>
                    </a:p>
                  </a:txBody>
                  <a:tcPr/>
                </a:tc>
                <a:tc>
                  <a:txBody>
                    <a:bodyPr/>
                    <a:lstStyle/>
                    <a:p>
                      <a:pPr algn="ctr"/>
                      <a:r>
                        <a:rPr lang="en-IN" dirty="0"/>
                        <a:t>Add item </a:t>
                      </a:r>
                      <a:endParaRPr lang="en-IN" dirty="0">
                        <a:latin typeface="+mn-lt"/>
                      </a:endParaRPr>
                    </a:p>
                  </a:txBody>
                  <a:tcPr/>
                </a:tc>
                <a:tc>
                  <a:txBody>
                    <a:bodyPr/>
                    <a:lstStyle/>
                    <a:p>
                      <a:pPr algn="ctr"/>
                      <a:r>
                        <a:rPr lang="en-IN" dirty="0"/>
                        <a:t>Add the  materials required to build a building </a:t>
                      </a:r>
                      <a:endParaRPr lang="en-IN" dirty="0">
                        <a:latin typeface="+mn-lt"/>
                      </a:endParaRPr>
                    </a:p>
                  </a:txBody>
                  <a:tcPr/>
                </a:tc>
                <a:extLst>
                  <a:ext uri="{0D108BD9-81ED-4DB2-BD59-A6C34878D82A}">
                    <a16:rowId xmlns:a16="http://schemas.microsoft.com/office/drawing/2014/main" val="1250902306"/>
                  </a:ext>
                </a:extLst>
              </a:tr>
              <a:tr h="456530">
                <a:tc>
                  <a:txBody>
                    <a:bodyPr/>
                    <a:lstStyle/>
                    <a:p>
                      <a:pPr algn="ctr"/>
                      <a:r>
                        <a:rPr lang="en-IN" dirty="0"/>
                        <a:t>3</a:t>
                      </a:r>
                      <a:endParaRPr lang="en-IN" dirty="0">
                        <a:latin typeface="+mn-lt"/>
                      </a:endParaRPr>
                    </a:p>
                  </a:txBody>
                  <a:tcPr/>
                </a:tc>
                <a:tc>
                  <a:txBody>
                    <a:bodyPr/>
                    <a:lstStyle/>
                    <a:p>
                      <a:pPr algn="ctr"/>
                      <a:r>
                        <a:rPr lang="en-IN" dirty="0"/>
                        <a:t>Admin</a:t>
                      </a:r>
                      <a:endParaRPr lang="en-IN" dirty="0">
                        <a:latin typeface="+mn-lt"/>
                      </a:endParaRPr>
                    </a:p>
                  </a:txBody>
                  <a:tcPr/>
                </a:tc>
                <a:tc>
                  <a:txBody>
                    <a:bodyPr/>
                    <a:lstStyle/>
                    <a:p>
                      <a:pPr algn="ctr"/>
                      <a:r>
                        <a:rPr lang="en-IN" dirty="0"/>
                        <a:t>Manage Registered user</a:t>
                      </a:r>
                      <a:endParaRPr lang="en-IN" dirty="0">
                        <a:latin typeface="+mn-lt"/>
                      </a:endParaRPr>
                    </a:p>
                  </a:txBody>
                  <a:tcPr/>
                </a:tc>
                <a:tc>
                  <a:txBody>
                    <a:bodyPr/>
                    <a:lstStyle/>
                    <a:p>
                      <a:pPr algn="ctr"/>
                      <a:r>
                        <a:rPr lang="en-IN" dirty="0"/>
                        <a:t>Manage the Registered user</a:t>
                      </a:r>
                      <a:endParaRPr lang="en-IN" dirty="0">
                        <a:latin typeface="+mn-lt"/>
                      </a:endParaRPr>
                    </a:p>
                  </a:txBody>
                  <a:tcPr/>
                </a:tc>
                <a:extLst>
                  <a:ext uri="{0D108BD9-81ED-4DB2-BD59-A6C34878D82A}">
                    <a16:rowId xmlns:a16="http://schemas.microsoft.com/office/drawing/2014/main" val="982519163"/>
                  </a:ext>
                </a:extLst>
              </a:tr>
              <a:tr h="478104">
                <a:tc>
                  <a:txBody>
                    <a:bodyPr/>
                    <a:lstStyle/>
                    <a:p>
                      <a:pPr algn="ctr"/>
                      <a:r>
                        <a:rPr lang="en-IN" dirty="0"/>
                        <a:t>4</a:t>
                      </a:r>
                      <a:endParaRPr lang="en-IN" dirty="0">
                        <a:latin typeface="+mn-lt"/>
                      </a:endParaRPr>
                    </a:p>
                  </a:txBody>
                  <a:tcPr/>
                </a:tc>
                <a:tc>
                  <a:txBody>
                    <a:bodyPr/>
                    <a:lstStyle/>
                    <a:p>
                      <a:pPr algn="ctr"/>
                      <a:r>
                        <a:rPr lang="en-IN" dirty="0"/>
                        <a:t>Admin</a:t>
                      </a:r>
                      <a:endParaRPr lang="en-IN" dirty="0">
                        <a:latin typeface="+mn-lt"/>
                      </a:endParaRPr>
                    </a:p>
                  </a:txBody>
                  <a:tcPr/>
                </a:tc>
                <a:tc>
                  <a:txBody>
                    <a:bodyPr/>
                    <a:lstStyle/>
                    <a:p>
                      <a:pPr algn="ctr"/>
                      <a:r>
                        <a:rPr lang="en-IN" dirty="0"/>
                        <a:t>View Registered User</a:t>
                      </a:r>
                      <a:endParaRPr lang="en-IN" dirty="0">
                        <a:latin typeface="+mn-lt"/>
                      </a:endParaRPr>
                    </a:p>
                  </a:txBody>
                  <a:tcPr/>
                </a:tc>
                <a:tc>
                  <a:txBody>
                    <a:bodyPr/>
                    <a:lstStyle/>
                    <a:p>
                      <a:pPr algn="ctr"/>
                      <a:r>
                        <a:rPr lang="en-IN" dirty="0"/>
                        <a:t>View the users </a:t>
                      </a:r>
                      <a:endParaRPr lang="en-IN" dirty="0">
                        <a:latin typeface="+mn-lt"/>
                      </a:endParaRPr>
                    </a:p>
                  </a:txBody>
                  <a:tcPr/>
                </a:tc>
                <a:extLst>
                  <a:ext uri="{0D108BD9-81ED-4DB2-BD59-A6C34878D82A}">
                    <a16:rowId xmlns:a16="http://schemas.microsoft.com/office/drawing/2014/main" val="3041444431"/>
                  </a:ext>
                </a:extLst>
              </a:tr>
              <a:tr h="361511">
                <a:tc>
                  <a:txBody>
                    <a:bodyPr/>
                    <a:lstStyle/>
                    <a:p>
                      <a:pPr algn="ctr"/>
                      <a:r>
                        <a:rPr lang="en-IN" dirty="0"/>
                        <a:t>5</a:t>
                      </a:r>
                      <a:endParaRPr lang="en-IN" dirty="0">
                        <a:latin typeface="+mn-lt"/>
                      </a:endParaRPr>
                    </a:p>
                  </a:txBody>
                  <a:tcPr/>
                </a:tc>
                <a:tc>
                  <a:txBody>
                    <a:bodyPr/>
                    <a:lstStyle/>
                    <a:p>
                      <a:pPr algn="ctr"/>
                      <a:r>
                        <a:rPr lang="en-IN" dirty="0"/>
                        <a:t>Admin</a:t>
                      </a:r>
                      <a:endParaRPr lang="en-IN" dirty="0">
                        <a:latin typeface="+mn-lt"/>
                      </a:endParaRPr>
                    </a:p>
                  </a:txBody>
                  <a:tcPr/>
                </a:tc>
                <a:tc>
                  <a:txBody>
                    <a:bodyPr/>
                    <a:lstStyle/>
                    <a:p>
                      <a:pPr algn="ctr"/>
                      <a:r>
                        <a:rPr lang="en-IN" dirty="0"/>
                        <a:t>Upload item images</a:t>
                      </a:r>
                      <a:endParaRPr lang="en-IN" dirty="0">
                        <a:latin typeface="+mn-lt"/>
                      </a:endParaRPr>
                    </a:p>
                  </a:txBody>
                  <a:tcPr/>
                </a:tc>
                <a:tc>
                  <a:txBody>
                    <a:bodyPr/>
                    <a:lstStyle/>
                    <a:p>
                      <a:pPr algn="ctr"/>
                      <a:r>
                        <a:rPr lang="en-IN" dirty="0"/>
                        <a:t>Upload the items images</a:t>
                      </a:r>
                      <a:endParaRPr lang="en-IN" dirty="0">
                        <a:latin typeface="+mn-lt"/>
                      </a:endParaRPr>
                    </a:p>
                  </a:txBody>
                  <a:tcPr/>
                </a:tc>
                <a:extLst>
                  <a:ext uri="{0D108BD9-81ED-4DB2-BD59-A6C34878D82A}">
                    <a16:rowId xmlns:a16="http://schemas.microsoft.com/office/drawing/2014/main" val="3487104613"/>
                  </a:ext>
                </a:extLst>
              </a:tr>
              <a:tr h="478104">
                <a:tc>
                  <a:txBody>
                    <a:bodyPr/>
                    <a:lstStyle/>
                    <a:p>
                      <a:pPr algn="ctr"/>
                      <a:r>
                        <a:rPr lang="en-IN" dirty="0"/>
                        <a:t>6</a:t>
                      </a:r>
                      <a:endParaRPr lang="en-IN" dirty="0">
                        <a:latin typeface="+mn-lt"/>
                      </a:endParaRPr>
                    </a:p>
                  </a:txBody>
                  <a:tcPr/>
                </a:tc>
                <a:tc>
                  <a:txBody>
                    <a:bodyPr/>
                    <a:lstStyle/>
                    <a:p>
                      <a:pPr algn="ctr"/>
                      <a:r>
                        <a:rPr lang="en-IN" dirty="0"/>
                        <a:t>Admin</a:t>
                      </a:r>
                      <a:endParaRPr lang="en-IN" dirty="0">
                        <a:latin typeface="+mn-lt"/>
                      </a:endParaRPr>
                    </a:p>
                  </a:txBody>
                  <a:tcPr/>
                </a:tc>
                <a:tc>
                  <a:txBody>
                    <a:bodyPr/>
                    <a:lstStyle/>
                    <a:p>
                      <a:pPr algn="ctr"/>
                      <a:r>
                        <a:rPr lang="en-IN" dirty="0"/>
                        <a:t>Add item cost</a:t>
                      </a:r>
                      <a:endParaRPr lang="en-IN" dirty="0">
                        <a:latin typeface="+mn-lt"/>
                      </a:endParaRPr>
                    </a:p>
                  </a:txBody>
                  <a:tcPr/>
                </a:tc>
                <a:tc>
                  <a:txBody>
                    <a:bodyPr/>
                    <a:lstStyle/>
                    <a:p>
                      <a:pPr algn="ctr"/>
                      <a:r>
                        <a:rPr lang="en-IN" dirty="0"/>
                        <a:t>Add the materials coset</a:t>
                      </a:r>
                      <a:endParaRPr lang="en-IN" dirty="0">
                        <a:latin typeface="+mn-lt"/>
                      </a:endParaRPr>
                    </a:p>
                  </a:txBody>
                  <a:tcPr/>
                </a:tc>
                <a:extLst>
                  <a:ext uri="{0D108BD9-81ED-4DB2-BD59-A6C34878D82A}">
                    <a16:rowId xmlns:a16="http://schemas.microsoft.com/office/drawing/2014/main" val="3411117100"/>
                  </a:ext>
                </a:extLst>
              </a:tr>
              <a:tr h="691142">
                <a:tc>
                  <a:txBody>
                    <a:bodyPr/>
                    <a:lstStyle/>
                    <a:p>
                      <a:pPr algn="ctr"/>
                      <a:r>
                        <a:rPr lang="en-IN" dirty="0"/>
                        <a:t>7</a:t>
                      </a:r>
                      <a:endParaRPr lang="en-IN" dirty="0">
                        <a:latin typeface="+mn-lt"/>
                      </a:endParaRPr>
                    </a:p>
                  </a:txBody>
                  <a:tcPr/>
                </a:tc>
                <a:tc>
                  <a:txBody>
                    <a:bodyPr/>
                    <a:lstStyle/>
                    <a:p>
                      <a:pPr algn="ctr"/>
                      <a:r>
                        <a:rPr lang="en-IN" dirty="0"/>
                        <a:t>Admin</a:t>
                      </a:r>
                      <a:endParaRPr lang="en-IN" dirty="0">
                        <a:latin typeface="+mn-lt"/>
                      </a:endParaRPr>
                    </a:p>
                  </a:txBody>
                  <a:tcPr/>
                </a:tc>
                <a:tc>
                  <a:txBody>
                    <a:bodyPr/>
                    <a:lstStyle/>
                    <a:p>
                      <a:pPr algn="ctr"/>
                      <a:r>
                        <a:rPr lang="en-IN" dirty="0"/>
                        <a:t>Manage items</a:t>
                      </a:r>
                      <a:endParaRPr lang="en-IN" dirty="0">
                        <a:latin typeface="+mn-lt"/>
                      </a:endParaRPr>
                    </a:p>
                  </a:txBody>
                  <a:tcPr/>
                </a:tc>
                <a:tc>
                  <a:txBody>
                    <a:bodyPr/>
                    <a:lstStyle/>
                    <a:p>
                      <a:pPr algn="ctr"/>
                      <a:r>
                        <a:rPr lang="en-IN" dirty="0"/>
                        <a:t>Edit/remove the items</a:t>
                      </a:r>
                      <a:endParaRPr lang="en-IN" dirty="0">
                        <a:latin typeface="+mn-lt"/>
                      </a:endParaRPr>
                    </a:p>
                  </a:txBody>
                  <a:tcPr/>
                </a:tc>
                <a:extLst>
                  <a:ext uri="{0D108BD9-81ED-4DB2-BD59-A6C34878D82A}">
                    <a16:rowId xmlns:a16="http://schemas.microsoft.com/office/drawing/2014/main" val="1101924354"/>
                  </a:ext>
                </a:extLst>
              </a:tr>
              <a:tr h="632644">
                <a:tc>
                  <a:txBody>
                    <a:bodyPr/>
                    <a:lstStyle/>
                    <a:p>
                      <a:pPr algn="ctr"/>
                      <a:r>
                        <a:rPr lang="en-IN" dirty="0"/>
                        <a:t>8</a:t>
                      </a:r>
                      <a:endParaRPr lang="en-IN" dirty="0">
                        <a:latin typeface="+mn-lt"/>
                      </a:endParaRPr>
                    </a:p>
                  </a:txBody>
                  <a:tcPr/>
                </a:tc>
                <a:tc>
                  <a:txBody>
                    <a:bodyPr/>
                    <a:lstStyle/>
                    <a:p>
                      <a:pPr algn="ctr"/>
                      <a:r>
                        <a:rPr lang="en-IN" dirty="0"/>
                        <a:t>User</a:t>
                      </a:r>
                      <a:endParaRPr lang="en-IN" dirty="0">
                        <a:latin typeface="+mn-lt"/>
                      </a:endParaRPr>
                    </a:p>
                  </a:txBody>
                  <a:tcPr/>
                </a:tc>
                <a:tc>
                  <a:txBody>
                    <a:bodyPr/>
                    <a:lstStyle/>
                    <a:p>
                      <a:pPr algn="ctr"/>
                      <a:r>
                        <a:rPr lang="en-IN" dirty="0"/>
                        <a:t>Register</a:t>
                      </a:r>
                      <a:endParaRPr lang="en-IN" dirty="0">
                        <a:latin typeface="+mn-lt"/>
                      </a:endParaRPr>
                    </a:p>
                  </a:txBody>
                  <a:tcPr/>
                </a:tc>
                <a:tc>
                  <a:txBody>
                    <a:bodyPr/>
                    <a:lstStyle/>
                    <a:p>
                      <a:pPr algn="ctr"/>
                      <a:r>
                        <a:rPr lang="en-IN" dirty="0"/>
                        <a:t>New user login with name, email and password</a:t>
                      </a:r>
                      <a:endParaRPr lang="en-IN" dirty="0">
                        <a:latin typeface="+mn-lt"/>
                      </a:endParaRPr>
                    </a:p>
                  </a:txBody>
                  <a:tcPr/>
                </a:tc>
                <a:extLst>
                  <a:ext uri="{0D108BD9-81ED-4DB2-BD59-A6C34878D82A}">
                    <a16:rowId xmlns:a16="http://schemas.microsoft.com/office/drawing/2014/main" val="3222650998"/>
                  </a:ext>
                </a:extLst>
              </a:tr>
              <a:tr h="719332">
                <a:tc>
                  <a:txBody>
                    <a:bodyPr/>
                    <a:lstStyle/>
                    <a:p>
                      <a:pPr algn="ctr"/>
                      <a:r>
                        <a:rPr lang="en-IN" dirty="0"/>
                        <a:t>9</a:t>
                      </a:r>
                      <a:endParaRPr lang="en-IN" dirty="0">
                        <a:latin typeface="+mn-lt"/>
                      </a:endParaRPr>
                    </a:p>
                  </a:txBody>
                  <a:tcPr/>
                </a:tc>
                <a:tc>
                  <a:txBody>
                    <a:bodyPr/>
                    <a:lstStyle/>
                    <a:p>
                      <a:pPr algn="ctr"/>
                      <a:r>
                        <a:rPr lang="en-IN" dirty="0"/>
                        <a:t>User</a:t>
                      </a:r>
                      <a:endParaRPr lang="en-IN" dirty="0">
                        <a:latin typeface="+mn-lt"/>
                      </a:endParaRPr>
                    </a:p>
                  </a:txBody>
                  <a:tcPr/>
                </a:tc>
                <a:tc>
                  <a:txBody>
                    <a:bodyPr/>
                    <a:lstStyle/>
                    <a:p>
                      <a:pPr algn="ctr"/>
                      <a:r>
                        <a:rPr lang="en-IN" dirty="0"/>
                        <a:t>Login</a:t>
                      </a:r>
                      <a:endParaRPr lang="en-IN"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u="none" strike="noStrike" cap="none" dirty="0"/>
                        <a:t>Login successful with correct Username and password</a:t>
                      </a:r>
                      <a:endParaRPr lang="en-US" sz="2400" b="0" u="none" strike="noStrike" cap="none" dirty="0">
                        <a:latin typeface="+mn-lt"/>
                      </a:endParaRPr>
                    </a:p>
                  </a:txBody>
                  <a:tcPr/>
                </a:tc>
                <a:extLst>
                  <a:ext uri="{0D108BD9-81ED-4DB2-BD59-A6C34878D82A}">
                    <a16:rowId xmlns:a16="http://schemas.microsoft.com/office/drawing/2014/main" val="3648171229"/>
                  </a:ext>
                </a:extLst>
              </a:tr>
            </a:tbl>
          </a:graphicData>
        </a:graphic>
      </p:graphicFrame>
    </p:spTree>
    <p:extLst>
      <p:ext uri="{BB962C8B-B14F-4D97-AF65-F5344CB8AC3E}">
        <p14:creationId xmlns:p14="http://schemas.microsoft.com/office/powerpoint/2010/main" val="2552136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1181</Words>
  <Application>Microsoft Office PowerPoint</Application>
  <PresentationFormat>Widescreen</PresentationFormat>
  <Paragraphs>508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Gill Sans</vt:lpstr>
      <vt:lpstr>Poppins</vt:lpstr>
      <vt:lpstr>Raleway</vt:lpstr>
      <vt:lpstr>Times New Roman</vt:lpstr>
      <vt:lpstr>Office Theme</vt:lpstr>
      <vt:lpstr>BUILD PRO -BUILDING ESTIMATION TRACKER SYSTEM</vt:lpstr>
      <vt:lpstr>                                  </vt:lpstr>
      <vt:lpstr>CONTENTS:-</vt:lpstr>
      <vt:lpstr>INTRODUCTION:- </vt:lpstr>
      <vt:lpstr>Modules:-</vt:lpstr>
      <vt:lpstr>HARDWARE SPECIFICATION: - Processor : i3 or above  Speed : 2.2 GHz  Hard Disk : 1 TB  Key Board : standard Window key Board  RAM :2GB  SOFTWARE SPECIFICATION:- OS : Os independent (javascript runtime)  Front End : React JS,css Back End : Node.js  Database : MongoDB  IDE : visual studio code</vt:lpstr>
      <vt:lpstr>Product Plan</vt:lpstr>
      <vt:lpstr>Product Backlog</vt:lpstr>
      <vt:lpstr>USER STORY</vt:lpstr>
      <vt:lpstr>PowerPoint Presentation</vt:lpstr>
      <vt:lpstr>Project Plan</vt:lpstr>
      <vt:lpstr>                                       Sprint plan Sprint:1 </vt:lpstr>
      <vt:lpstr>Sprint 2:-</vt:lpstr>
      <vt:lpstr>Sprint 3:-</vt:lpstr>
      <vt:lpstr>DATA FLOW DIAGRAM:- </vt:lpstr>
      <vt:lpstr>Level 1:-</vt:lpstr>
      <vt:lpstr>Level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PRO -BUILDING ESTIMATION TRACKER SYSTEM</dc:title>
  <dc:creator>AARATHY P S</dc:creator>
  <cp:lastModifiedBy>AARATHY P S</cp:lastModifiedBy>
  <cp:revision>56</cp:revision>
  <dcterms:created xsi:type="dcterms:W3CDTF">2023-10-24T04:28:04Z</dcterms:created>
  <dcterms:modified xsi:type="dcterms:W3CDTF">2023-11-22T16:49:52Z</dcterms:modified>
</cp:coreProperties>
</file>