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9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7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622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2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70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9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4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1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1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0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8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5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5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50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6F57-EF41-42F2-87CB-A839877D677D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14749C2-E243-4B95-9172-734CCA3F9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7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3080-C49A-4553-3F50-1EC5072D0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47" y="511277"/>
            <a:ext cx="10557106" cy="387391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Algerian" panose="04020705040A02060702" pitchFamily="82" charset="0"/>
              </a:rPr>
              <a:t>Basaveshwar</a:t>
            </a:r>
            <a:r>
              <a:rPr lang="en-US" sz="2800" dirty="0">
                <a:latin typeface="Algerian" panose="04020705040A02060702" pitchFamily="82" charset="0"/>
              </a:rPr>
              <a:t> engineering college Bagalkot-587102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National level hackathon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(24 hours)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Wave-2.0</a:t>
            </a: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1-7-2024 to 2-7-2024</a:t>
            </a:r>
            <a:br>
              <a:rPr lang="en-US" sz="2800" dirty="0">
                <a:latin typeface="Algerian" panose="04020705040A02060702" pitchFamily="82" charset="0"/>
              </a:rPr>
            </a:br>
            <a:br>
              <a:rPr lang="en-US" sz="2800" dirty="0">
                <a:latin typeface="Algerian" panose="04020705040A02060702" pitchFamily="82" charset="0"/>
              </a:rPr>
            </a:br>
            <a:r>
              <a:rPr lang="en-US" sz="2800" dirty="0">
                <a:latin typeface="Algerian" panose="04020705040A02060702" pitchFamily="82" charset="0"/>
              </a:rPr>
              <a:t>TOPIC NAME:TABLE RESERVATION SYSTEM FOR RESAURANTS</a:t>
            </a:r>
            <a:br>
              <a:rPr lang="en-US" sz="2800" dirty="0">
                <a:latin typeface="Algerian" panose="04020705040A02060702" pitchFamily="82" charset="0"/>
              </a:rPr>
            </a:b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F7F02-2D2B-C3A7-4376-3545A70C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4100052"/>
            <a:ext cx="10274709" cy="1818966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US" sz="2800" dirty="0">
              <a:latin typeface="Algerian" panose="04020705040A02060702" pitchFamily="82" charset="0"/>
            </a:endParaRPr>
          </a:p>
          <a:p>
            <a:pPr algn="ctr"/>
            <a:r>
              <a:rPr lang="en-US" sz="6200" dirty="0">
                <a:latin typeface="Algerian" panose="04020705040A02060702" pitchFamily="82" charset="0"/>
              </a:rPr>
              <a:t>					</a:t>
            </a:r>
            <a:r>
              <a:rPr 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PRESENTED BY:</a:t>
            </a:r>
          </a:p>
          <a:p>
            <a:pPr lvl="8"/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ARATI B BABAR</a:t>
            </a:r>
            <a:b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AATERA MANIYAR</a:t>
            </a:r>
            <a:b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                   PARVATHI S KALLANAGOUDAR</a:t>
            </a:r>
            <a:b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SUMA S MULLAL</a:t>
            </a:r>
            <a:br>
              <a:rPr lang="en-US" sz="5600" dirty="0">
                <a:latin typeface="Algerian" panose="04020705040A02060702" pitchFamily="82" charset="0"/>
              </a:rPr>
            </a:br>
            <a:endParaRPr lang="en-US" sz="5600" dirty="0">
              <a:latin typeface="Algerian" panose="04020705040A02060702" pitchFamily="82" charset="0"/>
            </a:endParaRPr>
          </a:p>
          <a:p>
            <a:pPr algn="ctr"/>
            <a:endParaRPr lang="en-US" sz="2800" dirty="0">
              <a:latin typeface="Algerian" panose="04020705040A02060702" pitchFamily="82" charset="0"/>
            </a:endParaRPr>
          </a:p>
          <a:p>
            <a:pPr algn="ctr"/>
            <a:endParaRPr lang="en-US" sz="2800" dirty="0">
              <a:latin typeface="Algerian" panose="04020705040A02060702" pitchFamily="82" charset="0"/>
            </a:endParaRPr>
          </a:p>
          <a:p>
            <a:pPr algn="ctr"/>
            <a:r>
              <a:rPr lang="en-IN" sz="2800" dirty="0">
                <a:latin typeface="Algerian" panose="04020705040A02060702" pitchFamily="82" charset="0"/>
              </a:rPr>
              <a:t>	</a:t>
            </a:r>
            <a:endParaRPr lang="en-US" sz="6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E7EE-715F-F7F5-9764-8B997E5E4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3" y="624110"/>
            <a:ext cx="9882289" cy="1057207"/>
          </a:xfrm>
        </p:spPr>
        <p:txBody>
          <a:bodyPr>
            <a:normAutofit/>
          </a:bodyPr>
          <a:lstStyle/>
          <a:p>
            <a:r>
              <a:rPr lang="en-US" b="1" dirty="0"/>
              <a:t>Table Reservation System in Restaurants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B367-E97E-F01B-097D-7B5ADC55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220" y="1713270"/>
            <a:ext cx="10413231" cy="4599039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Introduction: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In today's competitive restaurant industry, a reliable table reservation system is essential for optimizing guest seating,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reducing wait times, and enhancing overall customer satisfaction. By streamlining booking processes and providing real-time updates, these systems enable restaurants to manage their resources efficiently and deliver a seamless dining experience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Definition: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A table reservation system allows guests to book tables in advance at a restaurant, enhancing convenience for both diners and restaurant staff.</a:t>
            </a:r>
            <a:endParaRPr lang="en-IN" sz="2600" dirty="0">
              <a:solidFill>
                <a:schemeClr val="tx1">
                  <a:lumMod val="95000"/>
                  <a:lumOff val="5000"/>
                </a:schemeClr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55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9651F-7BD0-C201-763C-C06ADC86BE95}"/>
              </a:ext>
            </a:extLst>
          </p:cNvPr>
          <p:cNvSpPr txBox="1"/>
          <p:nvPr/>
        </p:nvSpPr>
        <p:spPr>
          <a:xfrm>
            <a:off x="688258" y="1225689"/>
            <a:ext cx="10589341" cy="849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importance of a table reservation system in restaurants lies in its ability to:</a:t>
            </a:r>
          </a:p>
          <a:p>
            <a:endParaRPr lang="en-US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Enhance Guest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Optimize Seating Capacity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Improve Operational Efficiency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reduces waiting times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Improves guest satisfaction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optimizes seating capacity</a:t>
            </a:r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27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A18A5F-7DB3-79AB-1A43-9AB1817F492D}"/>
              </a:ext>
            </a:extLst>
          </p:cNvPr>
          <p:cNvSpPr txBox="1"/>
          <p:nvPr/>
        </p:nvSpPr>
        <p:spPr>
          <a:xfrm>
            <a:off x="1573161" y="786581"/>
            <a:ext cx="9094839" cy="4472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/>
              <a:t>How It Works</a:t>
            </a:r>
            <a:endParaRPr lang="en-US" sz="28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Guest Perspective</a:t>
            </a:r>
            <a:r>
              <a:rPr lang="en-US" sz="2800" dirty="0"/>
              <a:t>:</a:t>
            </a:r>
            <a:r>
              <a:rPr lang="en-US" sz="3600" dirty="0"/>
              <a:t> </a:t>
            </a:r>
            <a:r>
              <a:rPr lang="en-US" sz="2000" dirty="0"/>
              <a:t>Booking process via app/website or phone</a:t>
            </a:r>
            <a:endParaRPr lang="en-US" sz="36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Restaurant </a:t>
            </a:r>
            <a:r>
              <a:rPr lang="en-US" sz="2400" dirty="0" err="1"/>
              <a:t>Perspective</a:t>
            </a:r>
            <a:r>
              <a:rPr lang="en-US" sz="2800" dirty="0" err="1"/>
              <a:t>:</a:t>
            </a:r>
            <a:r>
              <a:rPr lang="en-US" sz="2000" dirty="0" err="1"/>
              <a:t>Reservation</a:t>
            </a:r>
            <a:r>
              <a:rPr lang="en-US" sz="2000" dirty="0"/>
              <a:t> management dashboard, table assignment, notifications</a:t>
            </a:r>
            <a:endParaRPr lang="en-US" sz="36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Real-Time Updates</a:t>
            </a:r>
            <a:r>
              <a:rPr lang="en-US" sz="2800" dirty="0"/>
              <a:t>:</a:t>
            </a:r>
            <a:r>
              <a:rPr lang="en-US" sz="3600" dirty="0"/>
              <a:t> </a:t>
            </a:r>
            <a:r>
              <a:rPr lang="en-US" sz="2000" dirty="0"/>
              <a:t>Instant availability updates for guests and staff</a:t>
            </a:r>
          </a:p>
        </p:txBody>
      </p:sp>
    </p:spTree>
    <p:extLst>
      <p:ext uri="{BB962C8B-B14F-4D97-AF65-F5344CB8AC3E}">
        <p14:creationId xmlns:p14="http://schemas.microsoft.com/office/powerpoint/2010/main" val="140092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8916A7-8975-CEB1-BFAC-666A1882238E}"/>
              </a:ext>
            </a:extLst>
          </p:cNvPr>
          <p:cNvSpPr txBox="1"/>
          <p:nvPr/>
        </p:nvSpPr>
        <p:spPr>
          <a:xfrm>
            <a:off x="1917289" y="1097424"/>
            <a:ext cx="7885471" cy="5285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CONCLUSION: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conclusion, implementing a table reservation system in restaurants improves guest satisfaction, optimizes operational efficiency.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provides valuable insights for better decision-making and service customization. This technology-driven approach enhances overall dining experiences and supports sustained business success in a competitive industry.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814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A13E-75DE-2D08-E012-783CAD49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067" y="2266097"/>
            <a:ext cx="6747720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   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7289652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76</TotalTime>
  <Words>262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Century Gothic</vt:lpstr>
      <vt:lpstr>Wingdings 3</vt:lpstr>
      <vt:lpstr>Wisp</vt:lpstr>
      <vt:lpstr>Basaveshwar engineering college Bagalkot-587102  National level hackathon (24 hours) Wave-2.0 1-7-2024 to 2-7-2024  TOPIC NAME:TABLE RESERVATION SYSTEM FOR RESAURANTS </vt:lpstr>
      <vt:lpstr>Table Reservation System in Restaurants</vt:lpstr>
      <vt:lpstr>PowerPoint Presentation</vt:lpstr>
      <vt:lpstr>PowerPoint Presentation</vt:lpstr>
      <vt:lpstr>PowerPoint Presentation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Arati Babar</dc:creator>
  <cp:lastModifiedBy>Arati Babar</cp:lastModifiedBy>
  <cp:revision>1</cp:revision>
  <dcterms:created xsi:type="dcterms:W3CDTF">2024-07-02T04:32:54Z</dcterms:created>
  <dcterms:modified xsi:type="dcterms:W3CDTF">2024-07-02T05:49:50Z</dcterms:modified>
</cp:coreProperties>
</file>